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av" ContentType="audio/x-wav"/>
  <Default Extension="png" ContentType="image/png"/>
  <Default Extension="wmf" ContentType="image/x-wmf"/>
  <Default Extension="emf" ContentType="image/x-emf"/>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10"/>
  </p:notesMasterIdLst>
  <p:handoutMasterIdLst>
    <p:handoutMasterId r:id="rId48"/>
  </p:handoutMasterIdLst>
  <p:sldIdLst>
    <p:sldId id="807" r:id="rId4"/>
    <p:sldId id="803" r:id="rId5"/>
    <p:sldId id="806" r:id="rId6"/>
    <p:sldId id="750" r:id="rId7"/>
    <p:sldId id="737" r:id="rId8"/>
    <p:sldId id="738" r:id="rId9"/>
    <p:sldId id="739" r:id="rId11"/>
    <p:sldId id="740" r:id="rId12"/>
    <p:sldId id="741" r:id="rId13"/>
    <p:sldId id="742" r:id="rId14"/>
    <p:sldId id="743" r:id="rId15"/>
    <p:sldId id="744" r:id="rId16"/>
    <p:sldId id="745" r:id="rId17"/>
    <p:sldId id="808" r:id="rId18"/>
    <p:sldId id="746" r:id="rId19"/>
    <p:sldId id="747" r:id="rId20"/>
    <p:sldId id="748" r:id="rId21"/>
    <p:sldId id="804" r:id="rId22"/>
    <p:sldId id="809" r:id="rId23"/>
    <p:sldId id="810" r:id="rId24"/>
    <p:sldId id="811" r:id="rId25"/>
    <p:sldId id="812" r:id="rId26"/>
    <p:sldId id="813" r:id="rId27"/>
    <p:sldId id="770" r:id="rId28"/>
    <p:sldId id="771" r:id="rId29"/>
    <p:sldId id="772" r:id="rId30"/>
    <p:sldId id="773" r:id="rId31"/>
    <p:sldId id="754" r:id="rId32"/>
    <p:sldId id="755" r:id="rId33"/>
    <p:sldId id="756" r:id="rId34"/>
    <p:sldId id="757" r:id="rId35"/>
    <p:sldId id="758" r:id="rId36"/>
    <p:sldId id="793" r:id="rId37"/>
    <p:sldId id="759" r:id="rId38"/>
    <p:sldId id="760" r:id="rId39"/>
    <p:sldId id="794" r:id="rId40"/>
    <p:sldId id="805" r:id="rId41"/>
    <p:sldId id="761" r:id="rId42"/>
    <p:sldId id="762" r:id="rId43"/>
    <p:sldId id="540" r:id="rId44"/>
    <p:sldId id="541" r:id="rId45"/>
    <p:sldId id="795" r:id="rId46"/>
    <p:sldId id="774" r:id="rId47"/>
  </p:sldIdLst>
  <p:sldSz cx="9144000" cy="6858000" type="screen4x3"/>
  <p:notesSz cx="6858000" cy="9144000"/>
  <p:custShowLst>
    <p:custShow name="注解1" id="0">
      <p:sldLst/>
    </p:custShow>
  </p:custShowLst>
  <p:custDataLst>
    <p:tags r:id="rId52"/>
  </p:custDataLst>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08"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C00000"/>
    <a:srgbClr val="3333CC"/>
    <a:srgbClr val="CC3300"/>
    <a:srgbClr val="A50021"/>
    <a:srgbClr val="990033"/>
    <a:srgbClr val="FFFF99"/>
    <a:srgbClr val="800000"/>
    <a:srgbClr val="111111"/>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7896"/>
    <p:restoredTop sz="84771"/>
  </p:normalViewPr>
  <p:slideViewPr>
    <p:cSldViewPr showGuides="1">
      <p:cViewPr>
        <p:scale>
          <a:sx n="75" d="100"/>
          <a:sy n="75" d="100"/>
        </p:scale>
        <p:origin x="1317" y="-17"/>
      </p:cViewPr>
      <p:guideLst>
        <p:guide orient="horz" pos="2208"/>
        <p:guide pos="2880"/>
      </p:guideLst>
    </p:cSldViewPr>
  </p:slideViewPr>
  <p:notesTextViewPr>
    <p:cViewPr>
      <p:scale>
        <a:sx n="100" d="100"/>
        <a:sy n="100" d="100"/>
      </p:scale>
      <p:origin x="0" y="0"/>
    </p:cViewPr>
  </p:notesTextViewPr>
  <p:sorterViewPr showFormatting="0">
    <p:cViewPr>
      <p:scale>
        <a:sx n="66" d="100"/>
        <a:sy n="66" d="100"/>
      </p:scale>
      <p:origin x="0" y="4956"/>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2" Type="http://schemas.openxmlformats.org/officeDocument/2006/relationships/tags" Target="tags/tag1.xml"/><Relationship Id="rId51" Type="http://schemas.openxmlformats.org/officeDocument/2006/relationships/tableStyles" Target="tableStyles.xml"/><Relationship Id="rId50" Type="http://schemas.openxmlformats.org/officeDocument/2006/relationships/viewProps" Target="viewProps.xml"/><Relationship Id="rId5" Type="http://schemas.openxmlformats.org/officeDocument/2006/relationships/slide" Target="slides/slide2.xml"/><Relationship Id="rId49" Type="http://schemas.openxmlformats.org/officeDocument/2006/relationships/presProps" Target="presProps.xml"/><Relationship Id="rId48" Type="http://schemas.openxmlformats.org/officeDocument/2006/relationships/handoutMaster" Target="handoutMasters/handoutMaster1.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9" Type="http://schemas.openxmlformats.org/officeDocument/2006/relationships/image" Target="../media/image22.wmf"/><Relationship Id="rId8" Type="http://schemas.openxmlformats.org/officeDocument/2006/relationships/image" Target="../media/image21.wmf"/><Relationship Id="rId7" Type="http://schemas.openxmlformats.org/officeDocument/2006/relationships/image" Target="../media/image20.wmf"/><Relationship Id="rId6" Type="http://schemas.openxmlformats.org/officeDocument/2006/relationships/image" Target="../media/image19.wmf"/><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6.png"/><Relationship Id="rId25" Type="http://schemas.openxmlformats.org/officeDocument/2006/relationships/image" Target="../media/image38.png"/><Relationship Id="rId24" Type="http://schemas.openxmlformats.org/officeDocument/2006/relationships/image" Target="../media/image37.png"/><Relationship Id="rId23" Type="http://schemas.openxmlformats.org/officeDocument/2006/relationships/image" Target="../media/image36.png"/><Relationship Id="rId22" Type="http://schemas.openxmlformats.org/officeDocument/2006/relationships/image" Target="../media/image35.png"/><Relationship Id="rId21" Type="http://schemas.openxmlformats.org/officeDocument/2006/relationships/image" Target="../media/image34.png"/><Relationship Id="rId20" Type="http://schemas.openxmlformats.org/officeDocument/2006/relationships/image" Target="../media/image33.png"/><Relationship Id="rId2" Type="http://schemas.openxmlformats.org/officeDocument/2006/relationships/image" Target="../media/image15.png"/><Relationship Id="rId19" Type="http://schemas.openxmlformats.org/officeDocument/2006/relationships/image" Target="../media/image32.png"/><Relationship Id="rId18" Type="http://schemas.openxmlformats.org/officeDocument/2006/relationships/image" Target="../media/image31.png"/><Relationship Id="rId17" Type="http://schemas.openxmlformats.org/officeDocument/2006/relationships/image" Target="../media/image30.png"/><Relationship Id="rId16" Type="http://schemas.openxmlformats.org/officeDocument/2006/relationships/image" Target="../media/image29.png"/><Relationship Id="rId15" Type="http://schemas.openxmlformats.org/officeDocument/2006/relationships/image" Target="../media/image28.png"/><Relationship Id="rId14" Type="http://schemas.openxmlformats.org/officeDocument/2006/relationships/image" Target="../media/image27.png"/><Relationship Id="rId13" Type="http://schemas.openxmlformats.org/officeDocument/2006/relationships/image" Target="../media/image26.png"/><Relationship Id="rId12" Type="http://schemas.openxmlformats.org/officeDocument/2006/relationships/image" Target="../media/image25.png"/><Relationship Id="rId11" Type="http://schemas.openxmlformats.org/officeDocument/2006/relationships/image" Target="../media/image24.png"/><Relationship Id="rId10" Type="http://schemas.openxmlformats.org/officeDocument/2006/relationships/image" Target="../media/image23.png"/><Relationship Id="rId1" Type="http://schemas.openxmlformats.org/officeDocument/2006/relationships/image" Target="../media/image14.png"/></Relationships>
</file>

<file path=ppt/drawings/_rels/vmlDrawing10.vml.rels><?xml version="1.0" encoding="UTF-8" standalone="yes"?>
<Relationships xmlns="http://schemas.openxmlformats.org/package/2006/relationships"><Relationship Id="rId9" Type="http://schemas.openxmlformats.org/officeDocument/2006/relationships/image" Target="../media/image166.wmf"/><Relationship Id="rId8" Type="http://schemas.openxmlformats.org/officeDocument/2006/relationships/image" Target="../media/image165.wmf"/><Relationship Id="rId7" Type="http://schemas.openxmlformats.org/officeDocument/2006/relationships/image" Target="../media/image164.wmf"/><Relationship Id="rId6" Type="http://schemas.openxmlformats.org/officeDocument/2006/relationships/image" Target="../media/image163.wmf"/><Relationship Id="rId5" Type="http://schemas.openxmlformats.org/officeDocument/2006/relationships/image" Target="../media/image162.wmf"/><Relationship Id="rId4" Type="http://schemas.openxmlformats.org/officeDocument/2006/relationships/image" Target="../media/image161.wmf"/><Relationship Id="rId3" Type="http://schemas.openxmlformats.org/officeDocument/2006/relationships/image" Target="../media/image160.png"/><Relationship Id="rId21" Type="http://schemas.openxmlformats.org/officeDocument/2006/relationships/image" Target="../media/image178.wmf"/><Relationship Id="rId20" Type="http://schemas.openxmlformats.org/officeDocument/2006/relationships/image" Target="../media/image177.png"/><Relationship Id="rId2" Type="http://schemas.openxmlformats.org/officeDocument/2006/relationships/image" Target="../media/image159.png"/><Relationship Id="rId19" Type="http://schemas.openxmlformats.org/officeDocument/2006/relationships/image" Target="../media/image176.png"/><Relationship Id="rId18" Type="http://schemas.openxmlformats.org/officeDocument/2006/relationships/image" Target="../media/image175.png"/><Relationship Id="rId17" Type="http://schemas.openxmlformats.org/officeDocument/2006/relationships/image" Target="../media/image174.png"/><Relationship Id="rId16" Type="http://schemas.openxmlformats.org/officeDocument/2006/relationships/image" Target="../media/image173.png"/><Relationship Id="rId15" Type="http://schemas.openxmlformats.org/officeDocument/2006/relationships/image" Target="../media/image172.wmf"/><Relationship Id="rId14" Type="http://schemas.openxmlformats.org/officeDocument/2006/relationships/image" Target="../media/image171.wmf"/><Relationship Id="rId13" Type="http://schemas.openxmlformats.org/officeDocument/2006/relationships/image" Target="../media/image170.wmf"/><Relationship Id="rId12" Type="http://schemas.openxmlformats.org/officeDocument/2006/relationships/image" Target="../media/image169.wmf"/><Relationship Id="rId11" Type="http://schemas.openxmlformats.org/officeDocument/2006/relationships/image" Target="../media/image168.wmf"/><Relationship Id="rId10" Type="http://schemas.openxmlformats.org/officeDocument/2006/relationships/image" Target="../media/image167.wmf"/><Relationship Id="rId1" Type="http://schemas.openxmlformats.org/officeDocument/2006/relationships/image" Target="../media/image158.png"/></Relationships>
</file>

<file path=ppt/drawings/_rels/vmlDrawing11.vml.rels><?xml version="1.0" encoding="UTF-8" standalone="yes"?>
<Relationships xmlns="http://schemas.openxmlformats.org/package/2006/relationships"><Relationship Id="rId9" Type="http://schemas.openxmlformats.org/officeDocument/2006/relationships/image" Target="../media/image159.png"/><Relationship Id="rId8" Type="http://schemas.openxmlformats.org/officeDocument/2006/relationships/image" Target="../media/image186.png"/><Relationship Id="rId7" Type="http://schemas.openxmlformats.org/officeDocument/2006/relationships/image" Target="../media/image185.png"/><Relationship Id="rId6" Type="http://schemas.openxmlformats.org/officeDocument/2006/relationships/image" Target="../media/image184.png"/><Relationship Id="rId5" Type="http://schemas.openxmlformats.org/officeDocument/2006/relationships/image" Target="../media/image183.png"/><Relationship Id="rId4" Type="http://schemas.openxmlformats.org/officeDocument/2006/relationships/image" Target="../media/image182.png"/><Relationship Id="rId3" Type="http://schemas.openxmlformats.org/officeDocument/2006/relationships/image" Target="../media/image181.wmf"/><Relationship Id="rId2" Type="http://schemas.openxmlformats.org/officeDocument/2006/relationships/image" Target="../media/image180.png"/><Relationship Id="rId17" Type="http://schemas.openxmlformats.org/officeDocument/2006/relationships/image" Target="../media/image188.png"/><Relationship Id="rId16" Type="http://schemas.openxmlformats.org/officeDocument/2006/relationships/image" Target="../media/image177.png"/><Relationship Id="rId15" Type="http://schemas.openxmlformats.org/officeDocument/2006/relationships/image" Target="../media/image176.png"/><Relationship Id="rId14" Type="http://schemas.openxmlformats.org/officeDocument/2006/relationships/image" Target="../media/image175.png"/><Relationship Id="rId13" Type="http://schemas.openxmlformats.org/officeDocument/2006/relationships/image" Target="../media/image174.png"/><Relationship Id="rId12" Type="http://schemas.openxmlformats.org/officeDocument/2006/relationships/image" Target="../media/image173.png"/><Relationship Id="rId11" Type="http://schemas.openxmlformats.org/officeDocument/2006/relationships/image" Target="../media/image187.png"/><Relationship Id="rId10" Type="http://schemas.openxmlformats.org/officeDocument/2006/relationships/image" Target="../media/image160.png"/><Relationship Id="rId1" Type="http://schemas.openxmlformats.org/officeDocument/2006/relationships/image" Target="../media/image179.png"/></Relationships>
</file>

<file path=ppt/drawings/_rels/vmlDrawing12.vml.rels><?xml version="1.0" encoding="UTF-8" standalone="yes"?>
<Relationships xmlns="http://schemas.openxmlformats.org/package/2006/relationships"><Relationship Id="rId9" Type="http://schemas.openxmlformats.org/officeDocument/2006/relationships/image" Target="../media/image197.png"/><Relationship Id="rId8" Type="http://schemas.openxmlformats.org/officeDocument/2006/relationships/image" Target="../media/image196.png"/><Relationship Id="rId7" Type="http://schemas.openxmlformats.org/officeDocument/2006/relationships/image" Target="../media/image195.png"/><Relationship Id="rId6" Type="http://schemas.openxmlformats.org/officeDocument/2006/relationships/image" Target="../media/image194.png"/><Relationship Id="rId5" Type="http://schemas.openxmlformats.org/officeDocument/2006/relationships/image" Target="../media/image193.png"/><Relationship Id="rId4" Type="http://schemas.openxmlformats.org/officeDocument/2006/relationships/image" Target="../media/image192.png"/><Relationship Id="rId3" Type="http://schemas.openxmlformats.org/officeDocument/2006/relationships/image" Target="../media/image191.png"/><Relationship Id="rId2" Type="http://schemas.openxmlformats.org/officeDocument/2006/relationships/image" Target="../media/image190.png"/><Relationship Id="rId17" Type="http://schemas.openxmlformats.org/officeDocument/2006/relationships/image" Target="../media/image205.png"/><Relationship Id="rId16" Type="http://schemas.openxmlformats.org/officeDocument/2006/relationships/image" Target="../media/image204.png"/><Relationship Id="rId15" Type="http://schemas.openxmlformats.org/officeDocument/2006/relationships/image" Target="../media/image203.png"/><Relationship Id="rId14" Type="http://schemas.openxmlformats.org/officeDocument/2006/relationships/image" Target="../media/image202.png"/><Relationship Id="rId13" Type="http://schemas.openxmlformats.org/officeDocument/2006/relationships/image" Target="../media/image201.png"/><Relationship Id="rId12" Type="http://schemas.openxmlformats.org/officeDocument/2006/relationships/image" Target="../media/image200.png"/><Relationship Id="rId11" Type="http://schemas.openxmlformats.org/officeDocument/2006/relationships/image" Target="../media/image199.png"/><Relationship Id="rId10" Type="http://schemas.openxmlformats.org/officeDocument/2006/relationships/image" Target="../media/image198.png"/><Relationship Id="rId1" Type="http://schemas.openxmlformats.org/officeDocument/2006/relationships/image" Target="../media/image189.png"/></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07.wmf"/><Relationship Id="rId1" Type="http://schemas.openxmlformats.org/officeDocument/2006/relationships/image" Target="../media/image206.wmf"/></Relationships>
</file>

<file path=ppt/drawings/_rels/vmlDrawing14.vml.rels><?xml version="1.0" encoding="UTF-8" standalone="yes"?>
<Relationships xmlns="http://schemas.openxmlformats.org/package/2006/relationships"><Relationship Id="rId6" Type="http://schemas.openxmlformats.org/officeDocument/2006/relationships/image" Target="../media/image213.wmf"/><Relationship Id="rId5" Type="http://schemas.openxmlformats.org/officeDocument/2006/relationships/image" Target="../media/image212.wmf"/><Relationship Id="rId4" Type="http://schemas.openxmlformats.org/officeDocument/2006/relationships/image" Target="../media/image211.wmf"/><Relationship Id="rId3" Type="http://schemas.openxmlformats.org/officeDocument/2006/relationships/image" Target="../media/image210.wmf"/><Relationship Id="rId2" Type="http://schemas.openxmlformats.org/officeDocument/2006/relationships/image" Target="../media/image209.wmf"/><Relationship Id="rId1" Type="http://schemas.openxmlformats.org/officeDocument/2006/relationships/image" Target="../media/image208.wmf"/></Relationships>
</file>

<file path=ppt/drawings/_rels/vmlDrawing15.vml.rels><?xml version="1.0" encoding="UTF-8" standalone="yes"?>
<Relationships xmlns="http://schemas.openxmlformats.org/package/2006/relationships"><Relationship Id="rId6" Type="http://schemas.openxmlformats.org/officeDocument/2006/relationships/image" Target="../media/image219.wmf"/><Relationship Id="rId5" Type="http://schemas.openxmlformats.org/officeDocument/2006/relationships/image" Target="../media/image218.wmf"/><Relationship Id="rId4" Type="http://schemas.openxmlformats.org/officeDocument/2006/relationships/image" Target="../media/image217.wmf"/><Relationship Id="rId3" Type="http://schemas.openxmlformats.org/officeDocument/2006/relationships/image" Target="../media/image216.wmf"/><Relationship Id="rId2" Type="http://schemas.openxmlformats.org/officeDocument/2006/relationships/image" Target="../media/image215.wmf"/><Relationship Id="rId1" Type="http://schemas.openxmlformats.org/officeDocument/2006/relationships/image" Target="../media/image214.wmf"/></Relationships>
</file>

<file path=ppt/drawings/_rels/vmlDrawing16.vml.rels><?xml version="1.0" encoding="UTF-8" standalone="yes"?>
<Relationships xmlns="http://schemas.openxmlformats.org/package/2006/relationships"><Relationship Id="rId7" Type="http://schemas.openxmlformats.org/officeDocument/2006/relationships/image" Target="../media/image226.wmf"/><Relationship Id="rId6" Type="http://schemas.openxmlformats.org/officeDocument/2006/relationships/image" Target="../media/image225.wmf"/><Relationship Id="rId5" Type="http://schemas.openxmlformats.org/officeDocument/2006/relationships/image" Target="../media/image224.wmf"/><Relationship Id="rId4" Type="http://schemas.openxmlformats.org/officeDocument/2006/relationships/image" Target="../media/image223.wmf"/><Relationship Id="rId3" Type="http://schemas.openxmlformats.org/officeDocument/2006/relationships/image" Target="../media/image222.wmf"/><Relationship Id="rId2" Type="http://schemas.openxmlformats.org/officeDocument/2006/relationships/image" Target="../media/image221.wmf"/><Relationship Id="rId1" Type="http://schemas.openxmlformats.org/officeDocument/2006/relationships/image" Target="../media/image220.wmf"/></Relationships>
</file>

<file path=ppt/drawings/_rels/vmlDrawing17.vml.rels><?xml version="1.0" encoding="UTF-8" standalone="yes"?>
<Relationships xmlns="http://schemas.openxmlformats.org/package/2006/relationships"><Relationship Id="rId9" Type="http://schemas.openxmlformats.org/officeDocument/2006/relationships/image" Target="../media/image235.png"/><Relationship Id="rId8" Type="http://schemas.openxmlformats.org/officeDocument/2006/relationships/image" Target="../media/image234.png"/><Relationship Id="rId7" Type="http://schemas.openxmlformats.org/officeDocument/2006/relationships/image" Target="../media/image233.png"/><Relationship Id="rId6" Type="http://schemas.openxmlformats.org/officeDocument/2006/relationships/image" Target="../media/image232.png"/><Relationship Id="rId5" Type="http://schemas.openxmlformats.org/officeDocument/2006/relationships/image" Target="../media/image231.emf"/><Relationship Id="rId4" Type="http://schemas.openxmlformats.org/officeDocument/2006/relationships/image" Target="../media/image230.emf"/><Relationship Id="rId3" Type="http://schemas.openxmlformats.org/officeDocument/2006/relationships/image" Target="../media/image229.wmf"/><Relationship Id="rId2" Type="http://schemas.openxmlformats.org/officeDocument/2006/relationships/image" Target="../media/image228.emf"/><Relationship Id="rId1" Type="http://schemas.openxmlformats.org/officeDocument/2006/relationships/image" Target="../media/image227.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40.wmf"/></Relationships>
</file>

<file path=ppt/drawings/_rels/vmlDrawing19.vml.rels><?xml version="1.0" encoding="UTF-8" standalone="yes"?>
<Relationships xmlns="http://schemas.openxmlformats.org/package/2006/relationships"><Relationship Id="rId7" Type="http://schemas.openxmlformats.org/officeDocument/2006/relationships/image" Target="../media/image247.wmf"/><Relationship Id="rId6" Type="http://schemas.openxmlformats.org/officeDocument/2006/relationships/image" Target="../media/image246.wmf"/><Relationship Id="rId5" Type="http://schemas.openxmlformats.org/officeDocument/2006/relationships/image" Target="../media/image245.wmf"/><Relationship Id="rId4" Type="http://schemas.openxmlformats.org/officeDocument/2006/relationships/image" Target="../media/image244.wmf"/><Relationship Id="rId3" Type="http://schemas.openxmlformats.org/officeDocument/2006/relationships/image" Target="../media/image243.wmf"/><Relationship Id="rId2" Type="http://schemas.openxmlformats.org/officeDocument/2006/relationships/image" Target="../media/image242.wmf"/><Relationship Id="rId1" Type="http://schemas.openxmlformats.org/officeDocument/2006/relationships/image" Target="../media/image241.wmf"/></Relationships>
</file>

<file path=ppt/drawings/_rels/vmlDrawing2.vml.rels><?xml version="1.0" encoding="UTF-8" standalone="yes"?>
<Relationships xmlns="http://schemas.openxmlformats.org/package/2006/relationships"><Relationship Id="rId9" Type="http://schemas.openxmlformats.org/officeDocument/2006/relationships/image" Target="../media/image46.png"/><Relationship Id="rId8" Type="http://schemas.openxmlformats.org/officeDocument/2006/relationships/image" Target="../media/image45.png"/><Relationship Id="rId7" Type="http://schemas.openxmlformats.org/officeDocument/2006/relationships/image" Target="../media/image44.png"/><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 Id="rId3" Type="http://schemas.openxmlformats.org/officeDocument/2006/relationships/image" Target="../media/image40.png"/><Relationship Id="rId28" Type="http://schemas.openxmlformats.org/officeDocument/2006/relationships/image" Target="../media/image65.wmf"/><Relationship Id="rId27" Type="http://schemas.openxmlformats.org/officeDocument/2006/relationships/image" Target="../media/image64.wmf"/><Relationship Id="rId26" Type="http://schemas.openxmlformats.org/officeDocument/2006/relationships/image" Target="../media/image63.wmf"/><Relationship Id="rId25" Type="http://schemas.openxmlformats.org/officeDocument/2006/relationships/image" Target="../media/image62.png"/><Relationship Id="rId24" Type="http://schemas.openxmlformats.org/officeDocument/2006/relationships/image" Target="../media/image61.png"/><Relationship Id="rId23" Type="http://schemas.openxmlformats.org/officeDocument/2006/relationships/image" Target="../media/image60.png"/><Relationship Id="rId22" Type="http://schemas.openxmlformats.org/officeDocument/2006/relationships/image" Target="../media/image59.png"/><Relationship Id="rId21" Type="http://schemas.openxmlformats.org/officeDocument/2006/relationships/image" Target="../media/image58.png"/><Relationship Id="rId20" Type="http://schemas.openxmlformats.org/officeDocument/2006/relationships/image" Target="../media/image57.png"/><Relationship Id="rId2" Type="http://schemas.openxmlformats.org/officeDocument/2006/relationships/image" Target="../media/image39.wmf"/><Relationship Id="rId19" Type="http://schemas.openxmlformats.org/officeDocument/2006/relationships/image" Target="../media/image56.png"/><Relationship Id="rId18" Type="http://schemas.openxmlformats.org/officeDocument/2006/relationships/image" Target="../media/image55.png"/><Relationship Id="rId17" Type="http://schemas.openxmlformats.org/officeDocument/2006/relationships/image" Target="../media/image54.png"/><Relationship Id="rId16" Type="http://schemas.openxmlformats.org/officeDocument/2006/relationships/image" Target="../media/image53.wmf"/><Relationship Id="rId15" Type="http://schemas.openxmlformats.org/officeDocument/2006/relationships/image" Target="../media/image52.png"/><Relationship Id="rId14" Type="http://schemas.openxmlformats.org/officeDocument/2006/relationships/image" Target="../media/image51.png"/><Relationship Id="rId13" Type="http://schemas.openxmlformats.org/officeDocument/2006/relationships/image" Target="../media/image50.png"/><Relationship Id="rId12" Type="http://schemas.openxmlformats.org/officeDocument/2006/relationships/image" Target="../media/image49.png"/><Relationship Id="rId11" Type="http://schemas.openxmlformats.org/officeDocument/2006/relationships/image" Target="../media/image48.png"/><Relationship Id="rId10" Type="http://schemas.openxmlformats.org/officeDocument/2006/relationships/image" Target="../media/image47.png"/><Relationship Id="rId1" Type="http://schemas.openxmlformats.org/officeDocument/2006/relationships/image" Target="../media/image18.png"/></Relationships>
</file>

<file path=ppt/drawings/_rels/vmlDrawing20.vml.rels><?xml version="1.0" encoding="UTF-8" standalone="yes"?>
<Relationships xmlns="http://schemas.openxmlformats.org/package/2006/relationships"><Relationship Id="rId5" Type="http://schemas.openxmlformats.org/officeDocument/2006/relationships/image" Target="../media/image252.wmf"/><Relationship Id="rId4" Type="http://schemas.openxmlformats.org/officeDocument/2006/relationships/image" Target="../media/image251.wmf"/><Relationship Id="rId3" Type="http://schemas.openxmlformats.org/officeDocument/2006/relationships/image" Target="../media/image250.wmf"/><Relationship Id="rId2" Type="http://schemas.openxmlformats.org/officeDocument/2006/relationships/image" Target="../media/image249.wmf"/><Relationship Id="rId1" Type="http://schemas.openxmlformats.org/officeDocument/2006/relationships/image" Target="../media/image248.wmf"/></Relationships>
</file>

<file path=ppt/drawings/_rels/vmlDrawing21.vml.rels><?xml version="1.0" encoding="UTF-8" standalone="yes"?>
<Relationships xmlns="http://schemas.openxmlformats.org/package/2006/relationships"><Relationship Id="rId6" Type="http://schemas.openxmlformats.org/officeDocument/2006/relationships/image" Target="../media/image258.wmf"/><Relationship Id="rId5" Type="http://schemas.openxmlformats.org/officeDocument/2006/relationships/image" Target="../media/image257.wmf"/><Relationship Id="rId4" Type="http://schemas.openxmlformats.org/officeDocument/2006/relationships/image" Target="../media/image256.wmf"/><Relationship Id="rId3" Type="http://schemas.openxmlformats.org/officeDocument/2006/relationships/image" Target="../media/image255.wmf"/><Relationship Id="rId2" Type="http://schemas.openxmlformats.org/officeDocument/2006/relationships/image" Target="../media/image254.wmf"/><Relationship Id="rId1" Type="http://schemas.openxmlformats.org/officeDocument/2006/relationships/image" Target="../media/image253.wmf"/></Relationships>
</file>

<file path=ppt/drawings/_rels/vmlDrawing22.vml.rels><?xml version="1.0" encoding="UTF-8" standalone="yes"?>
<Relationships xmlns="http://schemas.openxmlformats.org/package/2006/relationships"><Relationship Id="rId9" Type="http://schemas.openxmlformats.org/officeDocument/2006/relationships/image" Target="../media/image267.wmf"/><Relationship Id="rId8" Type="http://schemas.openxmlformats.org/officeDocument/2006/relationships/image" Target="../media/image266.wmf"/><Relationship Id="rId7" Type="http://schemas.openxmlformats.org/officeDocument/2006/relationships/image" Target="../media/image265.wmf"/><Relationship Id="rId6" Type="http://schemas.openxmlformats.org/officeDocument/2006/relationships/image" Target="../media/image264.wmf"/><Relationship Id="rId5" Type="http://schemas.openxmlformats.org/officeDocument/2006/relationships/image" Target="../media/image263.wmf"/><Relationship Id="rId4" Type="http://schemas.openxmlformats.org/officeDocument/2006/relationships/image" Target="../media/image262.wmf"/><Relationship Id="rId3" Type="http://schemas.openxmlformats.org/officeDocument/2006/relationships/image" Target="../media/image261.wmf"/><Relationship Id="rId2" Type="http://schemas.openxmlformats.org/officeDocument/2006/relationships/image" Target="../media/image260.png"/><Relationship Id="rId19" Type="http://schemas.openxmlformats.org/officeDocument/2006/relationships/image" Target="../media/image277.png"/><Relationship Id="rId18" Type="http://schemas.openxmlformats.org/officeDocument/2006/relationships/image" Target="../media/image276.png"/><Relationship Id="rId17" Type="http://schemas.openxmlformats.org/officeDocument/2006/relationships/image" Target="../media/image275.png"/><Relationship Id="rId16" Type="http://schemas.openxmlformats.org/officeDocument/2006/relationships/image" Target="../media/image274.png"/><Relationship Id="rId15" Type="http://schemas.openxmlformats.org/officeDocument/2006/relationships/image" Target="../media/image273.png"/><Relationship Id="rId14" Type="http://schemas.openxmlformats.org/officeDocument/2006/relationships/image" Target="../media/image272.emf"/><Relationship Id="rId13" Type="http://schemas.openxmlformats.org/officeDocument/2006/relationships/image" Target="../media/image271.emf"/><Relationship Id="rId12" Type="http://schemas.openxmlformats.org/officeDocument/2006/relationships/image" Target="../media/image270.emf"/><Relationship Id="rId11" Type="http://schemas.openxmlformats.org/officeDocument/2006/relationships/image" Target="../media/image269.emf"/><Relationship Id="rId10" Type="http://schemas.openxmlformats.org/officeDocument/2006/relationships/image" Target="../media/image268.emf"/><Relationship Id="rId1" Type="http://schemas.openxmlformats.org/officeDocument/2006/relationships/image" Target="../media/image259.emf"/></Relationships>
</file>

<file path=ppt/drawings/_rels/vmlDrawing23.vml.rels><?xml version="1.0" encoding="UTF-8" standalone="yes"?>
<Relationships xmlns="http://schemas.openxmlformats.org/package/2006/relationships"><Relationship Id="rId9" Type="http://schemas.openxmlformats.org/officeDocument/2006/relationships/image" Target="../media/image286.png"/><Relationship Id="rId8" Type="http://schemas.openxmlformats.org/officeDocument/2006/relationships/image" Target="../media/image285.emf"/><Relationship Id="rId7" Type="http://schemas.openxmlformats.org/officeDocument/2006/relationships/image" Target="../media/image284.emf"/><Relationship Id="rId6" Type="http://schemas.openxmlformats.org/officeDocument/2006/relationships/image" Target="../media/image283.emf"/><Relationship Id="rId5" Type="http://schemas.openxmlformats.org/officeDocument/2006/relationships/image" Target="../media/image282.wmf"/><Relationship Id="rId4" Type="http://schemas.openxmlformats.org/officeDocument/2006/relationships/image" Target="../media/image281.wmf"/><Relationship Id="rId3" Type="http://schemas.openxmlformats.org/officeDocument/2006/relationships/image" Target="../media/image280.emf"/><Relationship Id="rId2" Type="http://schemas.openxmlformats.org/officeDocument/2006/relationships/image" Target="../media/image279.emf"/><Relationship Id="rId19" Type="http://schemas.openxmlformats.org/officeDocument/2006/relationships/image" Target="../media/image296.emf"/><Relationship Id="rId18" Type="http://schemas.openxmlformats.org/officeDocument/2006/relationships/image" Target="../media/image295.png"/><Relationship Id="rId17" Type="http://schemas.openxmlformats.org/officeDocument/2006/relationships/image" Target="../media/image294.png"/><Relationship Id="rId16" Type="http://schemas.openxmlformats.org/officeDocument/2006/relationships/image" Target="../media/image293.png"/><Relationship Id="rId15" Type="http://schemas.openxmlformats.org/officeDocument/2006/relationships/image" Target="../media/image292.png"/><Relationship Id="rId14" Type="http://schemas.openxmlformats.org/officeDocument/2006/relationships/image" Target="../media/image291.png"/><Relationship Id="rId13" Type="http://schemas.openxmlformats.org/officeDocument/2006/relationships/image" Target="../media/image290.png"/><Relationship Id="rId12" Type="http://schemas.openxmlformats.org/officeDocument/2006/relationships/image" Target="../media/image289.png"/><Relationship Id="rId11" Type="http://schemas.openxmlformats.org/officeDocument/2006/relationships/image" Target="../media/image288.png"/><Relationship Id="rId10" Type="http://schemas.openxmlformats.org/officeDocument/2006/relationships/image" Target="../media/image287.png"/><Relationship Id="rId1" Type="http://schemas.openxmlformats.org/officeDocument/2006/relationships/image" Target="../media/image278.wmf"/></Relationships>
</file>

<file path=ppt/drawings/_rels/vmlDrawing24.vml.rels><?xml version="1.0" encoding="UTF-8" standalone="yes"?>
<Relationships xmlns="http://schemas.openxmlformats.org/package/2006/relationships"><Relationship Id="rId9" Type="http://schemas.openxmlformats.org/officeDocument/2006/relationships/image" Target="../media/image304.png"/><Relationship Id="rId8" Type="http://schemas.openxmlformats.org/officeDocument/2006/relationships/image" Target="../media/image303.png"/><Relationship Id="rId7" Type="http://schemas.openxmlformats.org/officeDocument/2006/relationships/image" Target="../media/image302.png"/><Relationship Id="rId6" Type="http://schemas.openxmlformats.org/officeDocument/2006/relationships/image" Target="../media/image301.png"/><Relationship Id="rId5" Type="http://schemas.openxmlformats.org/officeDocument/2006/relationships/image" Target="../media/image300.png"/><Relationship Id="rId4" Type="http://schemas.openxmlformats.org/officeDocument/2006/relationships/image" Target="../media/image299.png"/><Relationship Id="rId3" Type="http://schemas.openxmlformats.org/officeDocument/2006/relationships/image" Target="../media/image298.png"/><Relationship Id="rId2" Type="http://schemas.openxmlformats.org/officeDocument/2006/relationships/image" Target="../media/image278.wmf"/><Relationship Id="rId19" Type="http://schemas.openxmlformats.org/officeDocument/2006/relationships/image" Target="../media/image314.emf"/><Relationship Id="rId18" Type="http://schemas.openxmlformats.org/officeDocument/2006/relationships/image" Target="../media/image313.emf"/><Relationship Id="rId17" Type="http://schemas.openxmlformats.org/officeDocument/2006/relationships/image" Target="../media/image312.png"/><Relationship Id="rId16" Type="http://schemas.openxmlformats.org/officeDocument/2006/relationships/image" Target="../media/image311.wmf"/><Relationship Id="rId15" Type="http://schemas.openxmlformats.org/officeDocument/2006/relationships/image" Target="../media/image310.wmf"/><Relationship Id="rId14" Type="http://schemas.openxmlformats.org/officeDocument/2006/relationships/image" Target="../media/image309.wmf"/><Relationship Id="rId13" Type="http://schemas.openxmlformats.org/officeDocument/2006/relationships/image" Target="../media/image308.wmf"/><Relationship Id="rId12" Type="http://schemas.openxmlformats.org/officeDocument/2006/relationships/image" Target="../media/image307.wmf"/><Relationship Id="rId11" Type="http://schemas.openxmlformats.org/officeDocument/2006/relationships/image" Target="../media/image306.png"/><Relationship Id="rId10" Type="http://schemas.openxmlformats.org/officeDocument/2006/relationships/image" Target="../media/image305.png"/><Relationship Id="rId1" Type="http://schemas.openxmlformats.org/officeDocument/2006/relationships/image" Target="../media/image297.wmf"/></Relationships>
</file>

<file path=ppt/drawings/_rels/vmlDrawing25.vml.rels><?xml version="1.0" encoding="UTF-8" standalone="yes"?>
<Relationships xmlns="http://schemas.openxmlformats.org/package/2006/relationships"><Relationship Id="rId9" Type="http://schemas.openxmlformats.org/officeDocument/2006/relationships/image" Target="../media/image323.png"/><Relationship Id="rId8" Type="http://schemas.openxmlformats.org/officeDocument/2006/relationships/image" Target="../media/image322.png"/><Relationship Id="rId7" Type="http://schemas.openxmlformats.org/officeDocument/2006/relationships/image" Target="../media/image321.png"/><Relationship Id="rId6" Type="http://schemas.openxmlformats.org/officeDocument/2006/relationships/image" Target="../media/image320.wmf"/><Relationship Id="rId5" Type="http://schemas.openxmlformats.org/officeDocument/2006/relationships/image" Target="../media/image319.wmf"/><Relationship Id="rId4" Type="http://schemas.openxmlformats.org/officeDocument/2006/relationships/image" Target="../media/image318.wmf"/><Relationship Id="rId3" Type="http://schemas.openxmlformats.org/officeDocument/2006/relationships/image" Target="../media/image317.wmf"/><Relationship Id="rId2" Type="http://schemas.openxmlformats.org/officeDocument/2006/relationships/image" Target="../media/image316.wmf"/><Relationship Id="rId1" Type="http://schemas.openxmlformats.org/officeDocument/2006/relationships/image" Target="../media/image315.emf"/></Relationships>
</file>

<file path=ppt/drawings/_rels/vmlDrawing26.vml.rels><?xml version="1.0" encoding="UTF-8" standalone="yes"?>
<Relationships xmlns="http://schemas.openxmlformats.org/package/2006/relationships"><Relationship Id="rId9" Type="http://schemas.openxmlformats.org/officeDocument/2006/relationships/image" Target="../media/image332.wmf"/><Relationship Id="rId8" Type="http://schemas.openxmlformats.org/officeDocument/2006/relationships/image" Target="../media/image331.wmf"/><Relationship Id="rId7" Type="http://schemas.openxmlformats.org/officeDocument/2006/relationships/image" Target="../media/image330.emf"/><Relationship Id="rId6" Type="http://schemas.openxmlformats.org/officeDocument/2006/relationships/image" Target="../media/image329.emf"/><Relationship Id="rId5" Type="http://schemas.openxmlformats.org/officeDocument/2006/relationships/image" Target="../media/image328.png"/><Relationship Id="rId4" Type="http://schemas.openxmlformats.org/officeDocument/2006/relationships/image" Target="../media/image327.wmf"/><Relationship Id="rId3" Type="http://schemas.openxmlformats.org/officeDocument/2006/relationships/image" Target="../media/image326.emf"/><Relationship Id="rId2" Type="http://schemas.openxmlformats.org/officeDocument/2006/relationships/image" Target="../media/image325.emf"/><Relationship Id="rId16" Type="http://schemas.openxmlformats.org/officeDocument/2006/relationships/image" Target="../media/image338.png"/><Relationship Id="rId15" Type="http://schemas.openxmlformats.org/officeDocument/2006/relationships/image" Target="../media/image337.png"/><Relationship Id="rId14" Type="http://schemas.openxmlformats.org/officeDocument/2006/relationships/image" Target="../media/image336.png"/><Relationship Id="rId13" Type="http://schemas.openxmlformats.org/officeDocument/2006/relationships/image" Target="../media/image335.png"/><Relationship Id="rId12" Type="http://schemas.openxmlformats.org/officeDocument/2006/relationships/image" Target="../media/image334.wmf"/><Relationship Id="rId11" Type="http://schemas.openxmlformats.org/officeDocument/2006/relationships/image" Target="../media/image310.wmf"/><Relationship Id="rId10" Type="http://schemas.openxmlformats.org/officeDocument/2006/relationships/image" Target="../media/image333.wmf"/><Relationship Id="rId1" Type="http://schemas.openxmlformats.org/officeDocument/2006/relationships/image" Target="../media/image324.wmf"/></Relationships>
</file>

<file path=ppt/drawings/_rels/vmlDrawing27.vml.rels><?xml version="1.0" encoding="UTF-8" standalone="yes"?>
<Relationships xmlns="http://schemas.openxmlformats.org/package/2006/relationships"><Relationship Id="rId9" Type="http://schemas.openxmlformats.org/officeDocument/2006/relationships/image" Target="../media/image345.png"/><Relationship Id="rId8" Type="http://schemas.openxmlformats.org/officeDocument/2006/relationships/image" Target="../media/image344.png"/><Relationship Id="rId7" Type="http://schemas.openxmlformats.org/officeDocument/2006/relationships/image" Target="../media/image343.png"/><Relationship Id="rId6" Type="http://schemas.openxmlformats.org/officeDocument/2006/relationships/image" Target="../media/image342.png"/><Relationship Id="rId5" Type="http://schemas.openxmlformats.org/officeDocument/2006/relationships/image" Target="../media/image260.png"/><Relationship Id="rId4" Type="http://schemas.openxmlformats.org/officeDocument/2006/relationships/image" Target="../media/image281.wmf"/><Relationship Id="rId3" Type="http://schemas.openxmlformats.org/officeDocument/2006/relationships/image" Target="../media/image341.emf"/><Relationship Id="rId2" Type="http://schemas.openxmlformats.org/officeDocument/2006/relationships/image" Target="../media/image340.emf"/><Relationship Id="rId18" Type="http://schemas.openxmlformats.org/officeDocument/2006/relationships/image" Target="../media/image354.wmf"/><Relationship Id="rId17" Type="http://schemas.openxmlformats.org/officeDocument/2006/relationships/image" Target="../media/image353.wmf"/><Relationship Id="rId16" Type="http://schemas.openxmlformats.org/officeDocument/2006/relationships/image" Target="../media/image352.png"/><Relationship Id="rId15" Type="http://schemas.openxmlformats.org/officeDocument/2006/relationships/image" Target="../media/image351.png"/><Relationship Id="rId14" Type="http://schemas.openxmlformats.org/officeDocument/2006/relationships/image" Target="../media/image350.png"/><Relationship Id="rId13" Type="http://schemas.openxmlformats.org/officeDocument/2006/relationships/image" Target="../media/image349.png"/><Relationship Id="rId12" Type="http://schemas.openxmlformats.org/officeDocument/2006/relationships/image" Target="../media/image348.png"/><Relationship Id="rId11" Type="http://schemas.openxmlformats.org/officeDocument/2006/relationships/image" Target="../media/image347.png"/><Relationship Id="rId10" Type="http://schemas.openxmlformats.org/officeDocument/2006/relationships/image" Target="../media/image346.png"/><Relationship Id="rId1" Type="http://schemas.openxmlformats.org/officeDocument/2006/relationships/image" Target="../media/image339.wmf"/></Relationships>
</file>

<file path=ppt/drawings/_rels/vmlDrawing28.vml.rels><?xml version="1.0" encoding="UTF-8" standalone="yes"?>
<Relationships xmlns="http://schemas.openxmlformats.org/package/2006/relationships"><Relationship Id="rId9" Type="http://schemas.openxmlformats.org/officeDocument/2006/relationships/image" Target="../media/image363.emf"/><Relationship Id="rId8" Type="http://schemas.openxmlformats.org/officeDocument/2006/relationships/image" Target="../media/image362.emf"/><Relationship Id="rId7" Type="http://schemas.openxmlformats.org/officeDocument/2006/relationships/image" Target="../media/image361.emf"/><Relationship Id="rId6" Type="http://schemas.openxmlformats.org/officeDocument/2006/relationships/image" Target="../media/image360.emf"/><Relationship Id="rId5" Type="http://schemas.openxmlformats.org/officeDocument/2006/relationships/image" Target="../media/image359.wmf"/><Relationship Id="rId4" Type="http://schemas.openxmlformats.org/officeDocument/2006/relationships/image" Target="../media/image358.wmf"/><Relationship Id="rId3" Type="http://schemas.openxmlformats.org/officeDocument/2006/relationships/image" Target="../media/image357.emf"/><Relationship Id="rId2" Type="http://schemas.openxmlformats.org/officeDocument/2006/relationships/image" Target="../media/image356.emf"/><Relationship Id="rId17" Type="http://schemas.openxmlformats.org/officeDocument/2006/relationships/image" Target="../media/image371.png"/><Relationship Id="rId16" Type="http://schemas.openxmlformats.org/officeDocument/2006/relationships/image" Target="../media/image370.emf"/><Relationship Id="rId15" Type="http://schemas.openxmlformats.org/officeDocument/2006/relationships/image" Target="../media/image369.emf"/><Relationship Id="rId14" Type="http://schemas.openxmlformats.org/officeDocument/2006/relationships/image" Target="../media/image368.emf"/><Relationship Id="rId13" Type="http://schemas.openxmlformats.org/officeDocument/2006/relationships/image" Target="../media/image367.emf"/><Relationship Id="rId12" Type="http://schemas.openxmlformats.org/officeDocument/2006/relationships/image" Target="../media/image366.emf"/><Relationship Id="rId11" Type="http://schemas.openxmlformats.org/officeDocument/2006/relationships/image" Target="../media/image365.emf"/><Relationship Id="rId10" Type="http://schemas.openxmlformats.org/officeDocument/2006/relationships/image" Target="../media/image364.emf"/><Relationship Id="rId1" Type="http://schemas.openxmlformats.org/officeDocument/2006/relationships/image" Target="../media/image355.wmf"/></Relationships>
</file>

<file path=ppt/drawings/_rels/vmlDrawing29.vml.rels><?xml version="1.0" encoding="UTF-8" standalone="yes"?>
<Relationships xmlns="http://schemas.openxmlformats.org/package/2006/relationships"><Relationship Id="rId9" Type="http://schemas.openxmlformats.org/officeDocument/2006/relationships/image" Target="../media/image379.png"/><Relationship Id="rId8" Type="http://schemas.openxmlformats.org/officeDocument/2006/relationships/image" Target="../media/image378.png"/><Relationship Id="rId7" Type="http://schemas.openxmlformats.org/officeDocument/2006/relationships/image" Target="../media/image377.emf"/><Relationship Id="rId6" Type="http://schemas.openxmlformats.org/officeDocument/2006/relationships/image" Target="../media/image376.emf"/><Relationship Id="rId5" Type="http://schemas.openxmlformats.org/officeDocument/2006/relationships/image" Target="../media/image375.emf"/><Relationship Id="rId4" Type="http://schemas.openxmlformats.org/officeDocument/2006/relationships/image" Target="../media/image374.emf"/><Relationship Id="rId3" Type="http://schemas.openxmlformats.org/officeDocument/2006/relationships/image" Target="../media/image373.emf"/><Relationship Id="rId2" Type="http://schemas.openxmlformats.org/officeDocument/2006/relationships/image" Target="../media/image372.emf"/><Relationship Id="rId17" Type="http://schemas.openxmlformats.org/officeDocument/2006/relationships/image" Target="../media/image387.png"/><Relationship Id="rId16" Type="http://schemas.openxmlformats.org/officeDocument/2006/relationships/image" Target="../media/image386.wmf"/><Relationship Id="rId15" Type="http://schemas.openxmlformats.org/officeDocument/2006/relationships/image" Target="../media/image385.emf"/><Relationship Id="rId14" Type="http://schemas.openxmlformats.org/officeDocument/2006/relationships/image" Target="../media/image384.png"/><Relationship Id="rId13" Type="http://schemas.openxmlformats.org/officeDocument/2006/relationships/image" Target="../media/image383.png"/><Relationship Id="rId12" Type="http://schemas.openxmlformats.org/officeDocument/2006/relationships/image" Target="../media/image382.png"/><Relationship Id="rId11" Type="http://schemas.openxmlformats.org/officeDocument/2006/relationships/image" Target="../media/image381.png"/><Relationship Id="rId10" Type="http://schemas.openxmlformats.org/officeDocument/2006/relationships/image" Target="../media/image380.png"/><Relationship Id="rId1" Type="http://schemas.openxmlformats.org/officeDocument/2006/relationships/image" Target="../media/image355.wmf"/></Relationships>
</file>

<file path=ppt/drawings/_rels/vmlDrawing3.vml.rels><?xml version="1.0" encoding="UTF-8" standalone="yes"?>
<Relationships xmlns="http://schemas.openxmlformats.org/package/2006/relationships"><Relationship Id="rId4" Type="http://schemas.openxmlformats.org/officeDocument/2006/relationships/image" Target="../media/image69.png"/><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image" Target="../media/image66.png"/></Relationships>
</file>

<file path=ppt/drawings/_rels/vmlDrawing30.vml.rels><?xml version="1.0" encoding="UTF-8" standalone="yes"?>
<Relationships xmlns="http://schemas.openxmlformats.org/package/2006/relationships"><Relationship Id="rId4" Type="http://schemas.openxmlformats.org/officeDocument/2006/relationships/image" Target="../media/image391.wmf"/><Relationship Id="rId3" Type="http://schemas.openxmlformats.org/officeDocument/2006/relationships/image" Target="../media/image390.wmf"/><Relationship Id="rId2" Type="http://schemas.openxmlformats.org/officeDocument/2006/relationships/image" Target="../media/image389.wmf"/><Relationship Id="rId1" Type="http://schemas.openxmlformats.org/officeDocument/2006/relationships/image" Target="../media/image388.wmf"/></Relationships>
</file>

<file path=ppt/drawings/_rels/vmlDrawing31.vml.rels><?xml version="1.0" encoding="UTF-8" standalone="yes"?>
<Relationships xmlns="http://schemas.openxmlformats.org/package/2006/relationships"><Relationship Id="rId9" Type="http://schemas.openxmlformats.org/officeDocument/2006/relationships/image" Target="../media/image401.emf"/><Relationship Id="rId8" Type="http://schemas.openxmlformats.org/officeDocument/2006/relationships/image" Target="../media/image400.emf"/><Relationship Id="rId7" Type="http://schemas.openxmlformats.org/officeDocument/2006/relationships/image" Target="../media/image399.emf"/><Relationship Id="rId6" Type="http://schemas.openxmlformats.org/officeDocument/2006/relationships/image" Target="../media/image398.emf"/><Relationship Id="rId5" Type="http://schemas.openxmlformats.org/officeDocument/2006/relationships/image" Target="../media/image397.wmf"/><Relationship Id="rId4" Type="http://schemas.openxmlformats.org/officeDocument/2006/relationships/image" Target="../media/image396.wmf"/><Relationship Id="rId3" Type="http://schemas.openxmlformats.org/officeDocument/2006/relationships/image" Target="../media/image395.emf"/><Relationship Id="rId23" Type="http://schemas.openxmlformats.org/officeDocument/2006/relationships/image" Target="../media/image415.png"/><Relationship Id="rId22" Type="http://schemas.openxmlformats.org/officeDocument/2006/relationships/image" Target="../media/image414.png"/><Relationship Id="rId21" Type="http://schemas.openxmlformats.org/officeDocument/2006/relationships/image" Target="../media/image413.png"/><Relationship Id="rId20" Type="http://schemas.openxmlformats.org/officeDocument/2006/relationships/image" Target="../media/image412.png"/><Relationship Id="rId2" Type="http://schemas.openxmlformats.org/officeDocument/2006/relationships/image" Target="../media/image394.emf"/><Relationship Id="rId19" Type="http://schemas.openxmlformats.org/officeDocument/2006/relationships/image" Target="../media/image411.png"/><Relationship Id="rId18" Type="http://schemas.openxmlformats.org/officeDocument/2006/relationships/image" Target="../media/image410.png"/><Relationship Id="rId17" Type="http://schemas.openxmlformats.org/officeDocument/2006/relationships/image" Target="../media/image409.png"/><Relationship Id="rId16" Type="http://schemas.openxmlformats.org/officeDocument/2006/relationships/image" Target="../media/image408.png"/><Relationship Id="rId15" Type="http://schemas.openxmlformats.org/officeDocument/2006/relationships/image" Target="../media/image407.png"/><Relationship Id="rId14" Type="http://schemas.openxmlformats.org/officeDocument/2006/relationships/image" Target="../media/image406.png"/><Relationship Id="rId13" Type="http://schemas.openxmlformats.org/officeDocument/2006/relationships/image" Target="../media/image405.png"/><Relationship Id="rId12" Type="http://schemas.openxmlformats.org/officeDocument/2006/relationships/image" Target="../media/image404.png"/><Relationship Id="rId11" Type="http://schemas.openxmlformats.org/officeDocument/2006/relationships/image" Target="../media/image403.png"/><Relationship Id="rId10" Type="http://schemas.openxmlformats.org/officeDocument/2006/relationships/image" Target="../media/image402.emf"/><Relationship Id="rId1" Type="http://schemas.openxmlformats.org/officeDocument/2006/relationships/image" Target="../media/image393.wmf"/></Relationships>
</file>

<file path=ppt/drawings/_rels/vmlDrawing32.vml.rels><?xml version="1.0" encoding="UTF-8" standalone="yes"?>
<Relationships xmlns="http://schemas.openxmlformats.org/package/2006/relationships"><Relationship Id="rId9" Type="http://schemas.openxmlformats.org/officeDocument/2006/relationships/image" Target="../media/image404.png"/><Relationship Id="rId8" Type="http://schemas.openxmlformats.org/officeDocument/2006/relationships/image" Target="../media/image403.png"/><Relationship Id="rId7" Type="http://schemas.openxmlformats.org/officeDocument/2006/relationships/image" Target="../media/image422.emf"/><Relationship Id="rId6" Type="http://schemas.openxmlformats.org/officeDocument/2006/relationships/image" Target="../media/image421.emf"/><Relationship Id="rId5" Type="http://schemas.openxmlformats.org/officeDocument/2006/relationships/image" Target="../media/image420.emf"/><Relationship Id="rId4" Type="http://schemas.openxmlformats.org/officeDocument/2006/relationships/image" Target="../media/image419.emf"/><Relationship Id="rId3" Type="http://schemas.openxmlformats.org/officeDocument/2006/relationships/image" Target="../media/image418.emf"/><Relationship Id="rId27" Type="http://schemas.openxmlformats.org/officeDocument/2006/relationships/image" Target="../media/image429.emf"/><Relationship Id="rId26" Type="http://schemas.openxmlformats.org/officeDocument/2006/relationships/image" Target="../media/image428.emf"/><Relationship Id="rId25" Type="http://schemas.openxmlformats.org/officeDocument/2006/relationships/image" Target="../media/image427.emf"/><Relationship Id="rId24" Type="http://schemas.openxmlformats.org/officeDocument/2006/relationships/image" Target="../media/image426.emf"/><Relationship Id="rId23" Type="http://schemas.openxmlformats.org/officeDocument/2006/relationships/image" Target="../media/image425.png"/><Relationship Id="rId22" Type="http://schemas.openxmlformats.org/officeDocument/2006/relationships/image" Target="../media/image424.png"/><Relationship Id="rId21" Type="http://schemas.openxmlformats.org/officeDocument/2006/relationships/image" Target="../media/image423.png"/><Relationship Id="rId20" Type="http://schemas.openxmlformats.org/officeDocument/2006/relationships/image" Target="../media/image415.png"/><Relationship Id="rId2" Type="http://schemas.openxmlformats.org/officeDocument/2006/relationships/image" Target="../media/image417.wmf"/><Relationship Id="rId19" Type="http://schemas.openxmlformats.org/officeDocument/2006/relationships/image" Target="../media/image414.png"/><Relationship Id="rId18" Type="http://schemas.openxmlformats.org/officeDocument/2006/relationships/image" Target="../media/image413.png"/><Relationship Id="rId17" Type="http://schemas.openxmlformats.org/officeDocument/2006/relationships/image" Target="../media/image412.png"/><Relationship Id="rId16" Type="http://schemas.openxmlformats.org/officeDocument/2006/relationships/image" Target="../media/image411.png"/><Relationship Id="rId15" Type="http://schemas.openxmlformats.org/officeDocument/2006/relationships/image" Target="../media/image410.png"/><Relationship Id="rId14" Type="http://schemas.openxmlformats.org/officeDocument/2006/relationships/image" Target="../media/image409.png"/><Relationship Id="rId13" Type="http://schemas.openxmlformats.org/officeDocument/2006/relationships/image" Target="../media/image408.png"/><Relationship Id="rId12" Type="http://schemas.openxmlformats.org/officeDocument/2006/relationships/image" Target="../media/image407.png"/><Relationship Id="rId11" Type="http://schemas.openxmlformats.org/officeDocument/2006/relationships/image" Target="../media/image406.png"/><Relationship Id="rId10" Type="http://schemas.openxmlformats.org/officeDocument/2006/relationships/image" Target="../media/image405.png"/><Relationship Id="rId1" Type="http://schemas.openxmlformats.org/officeDocument/2006/relationships/image" Target="../media/image416.wmf"/></Relationships>
</file>

<file path=ppt/drawings/_rels/vmlDrawing33.vml.rels><?xml version="1.0" encoding="UTF-8" standalone="yes"?>
<Relationships xmlns="http://schemas.openxmlformats.org/package/2006/relationships"><Relationship Id="rId6" Type="http://schemas.openxmlformats.org/officeDocument/2006/relationships/image" Target="../media/image435.png"/><Relationship Id="rId5" Type="http://schemas.openxmlformats.org/officeDocument/2006/relationships/image" Target="../media/image434.png"/><Relationship Id="rId4" Type="http://schemas.openxmlformats.org/officeDocument/2006/relationships/image" Target="../media/image433.png"/><Relationship Id="rId3" Type="http://schemas.openxmlformats.org/officeDocument/2006/relationships/image" Target="../media/image432.png"/><Relationship Id="rId2" Type="http://schemas.openxmlformats.org/officeDocument/2006/relationships/image" Target="../media/image431.png"/><Relationship Id="rId1" Type="http://schemas.openxmlformats.org/officeDocument/2006/relationships/image" Target="../media/image430.png"/></Relationships>
</file>

<file path=ppt/drawings/_rels/vmlDrawing34.vml.rels><?xml version="1.0" encoding="UTF-8" standalone="yes"?>
<Relationships xmlns="http://schemas.openxmlformats.org/package/2006/relationships"><Relationship Id="rId6" Type="http://schemas.openxmlformats.org/officeDocument/2006/relationships/image" Target="../media/image441.png"/><Relationship Id="rId5" Type="http://schemas.openxmlformats.org/officeDocument/2006/relationships/image" Target="../media/image440.png"/><Relationship Id="rId4" Type="http://schemas.openxmlformats.org/officeDocument/2006/relationships/image" Target="../media/image439.png"/><Relationship Id="rId3" Type="http://schemas.openxmlformats.org/officeDocument/2006/relationships/image" Target="../media/image438.png"/><Relationship Id="rId2" Type="http://schemas.openxmlformats.org/officeDocument/2006/relationships/image" Target="../media/image437.png"/><Relationship Id="rId1" Type="http://schemas.openxmlformats.org/officeDocument/2006/relationships/image" Target="../media/image436.png"/></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443.wmf"/><Relationship Id="rId1" Type="http://schemas.openxmlformats.org/officeDocument/2006/relationships/image" Target="../media/image442.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446.wmf"/><Relationship Id="rId2" Type="http://schemas.openxmlformats.org/officeDocument/2006/relationships/image" Target="../media/image445.wmf"/><Relationship Id="rId1" Type="http://schemas.openxmlformats.org/officeDocument/2006/relationships/image" Target="../media/image444.wmf"/></Relationships>
</file>

<file path=ppt/drawings/_rels/vmlDrawing4.vml.rels><?xml version="1.0" encoding="UTF-8" standalone="yes"?>
<Relationships xmlns="http://schemas.openxmlformats.org/package/2006/relationships"><Relationship Id="rId9" Type="http://schemas.openxmlformats.org/officeDocument/2006/relationships/image" Target="../media/image78.png"/><Relationship Id="rId8" Type="http://schemas.openxmlformats.org/officeDocument/2006/relationships/image" Target="../media/image77.png"/><Relationship Id="rId7" Type="http://schemas.openxmlformats.org/officeDocument/2006/relationships/image" Target="../media/image76.png"/><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 Id="rId3" Type="http://schemas.openxmlformats.org/officeDocument/2006/relationships/image" Target="../media/image72.png"/><Relationship Id="rId21" Type="http://schemas.openxmlformats.org/officeDocument/2006/relationships/image" Target="../media/image90.wmf"/><Relationship Id="rId20" Type="http://schemas.openxmlformats.org/officeDocument/2006/relationships/image" Target="../media/image89.wmf"/><Relationship Id="rId2" Type="http://schemas.openxmlformats.org/officeDocument/2006/relationships/image" Target="../media/image71.png"/><Relationship Id="rId19" Type="http://schemas.openxmlformats.org/officeDocument/2006/relationships/image" Target="../media/image88.wmf"/><Relationship Id="rId18" Type="http://schemas.openxmlformats.org/officeDocument/2006/relationships/image" Target="../media/image87.wmf"/><Relationship Id="rId17" Type="http://schemas.openxmlformats.org/officeDocument/2006/relationships/image" Target="../media/image86.wmf"/><Relationship Id="rId16" Type="http://schemas.openxmlformats.org/officeDocument/2006/relationships/image" Target="../media/image85.png"/><Relationship Id="rId15" Type="http://schemas.openxmlformats.org/officeDocument/2006/relationships/image" Target="../media/image84.png"/><Relationship Id="rId14" Type="http://schemas.openxmlformats.org/officeDocument/2006/relationships/image" Target="../media/image83.png"/><Relationship Id="rId13" Type="http://schemas.openxmlformats.org/officeDocument/2006/relationships/image" Target="../media/image82.png"/><Relationship Id="rId12" Type="http://schemas.openxmlformats.org/officeDocument/2006/relationships/image" Target="../media/image81.png"/><Relationship Id="rId11" Type="http://schemas.openxmlformats.org/officeDocument/2006/relationships/image" Target="../media/image80.png"/><Relationship Id="rId10" Type="http://schemas.openxmlformats.org/officeDocument/2006/relationships/image" Target="../media/image79.png"/><Relationship Id="rId1" Type="http://schemas.openxmlformats.org/officeDocument/2006/relationships/image" Target="../media/image70.png"/></Relationships>
</file>

<file path=ppt/drawings/_rels/vmlDrawing5.vml.rels><?xml version="1.0" encoding="UTF-8" standalone="yes"?>
<Relationships xmlns="http://schemas.openxmlformats.org/package/2006/relationships"><Relationship Id="rId7" Type="http://schemas.openxmlformats.org/officeDocument/2006/relationships/image" Target="../media/image97.png"/><Relationship Id="rId6" Type="http://schemas.openxmlformats.org/officeDocument/2006/relationships/image" Target="../media/image96.wmf"/><Relationship Id="rId5" Type="http://schemas.openxmlformats.org/officeDocument/2006/relationships/image" Target="../media/image95.wmf"/><Relationship Id="rId4" Type="http://schemas.openxmlformats.org/officeDocument/2006/relationships/image" Target="../media/image94.wmf"/><Relationship Id="rId3" Type="http://schemas.openxmlformats.org/officeDocument/2006/relationships/image" Target="../media/image93.wmf"/><Relationship Id="rId2" Type="http://schemas.openxmlformats.org/officeDocument/2006/relationships/image" Target="../media/image92.wmf"/><Relationship Id="rId1" Type="http://schemas.openxmlformats.org/officeDocument/2006/relationships/image" Target="../media/image91.wmf"/></Relationships>
</file>

<file path=ppt/drawings/_rels/vmlDrawing6.vml.rels><?xml version="1.0" encoding="UTF-8" standalone="yes"?>
<Relationships xmlns="http://schemas.openxmlformats.org/package/2006/relationships"><Relationship Id="rId9" Type="http://schemas.openxmlformats.org/officeDocument/2006/relationships/image" Target="../media/image106.png"/><Relationship Id="rId8" Type="http://schemas.openxmlformats.org/officeDocument/2006/relationships/image" Target="../media/image105.png"/><Relationship Id="rId7" Type="http://schemas.openxmlformats.org/officeDocument/2006/relationships/image" Target="../media/image104.png"/><Relationship Id="rId6" Type="http://schemas.openxmlformats.org/officeDocument/2006/relationships/image" Target="../media/image103.png"/><Relationship Id="rId5" Type="http://schemas.openxmlformats.org/officeDocument/2006/relationships/image" Target="../media/image102.png"/><Relationship Id="rId42" Type="http://schemas.openxmlformats.org/officeDocument/2006/relationships/image" Target="../media/image138.wmf"/><Relationship Id="rId41" Type="http://schemas.openxmlformats.org/officeDocument/2006/relationships/image" Target="../media/image95.wmf"/><Relationship Id="rId40" Type="http://schemas.openxmlformats.org/officeDocument/2006/relationships/image" Target="../media/image137.png"/><Relationship Id="rId4" Type="http://schemas.openxmlformats.org/officeDocument/2006/relationships/image" Target="../media/image101.png"/><Relationship Id="rId39" Type="http://schemas.openxmlformats.org/officeDocument/2006/relationships/image" Target="../media/image136.png"/><Relationship Id="rId38" Type="http://schemas.openxmlformats.org/officeDocument/2006/relationships/image" Target="../media/image135.png"/><Relationship Id="rId37" Type="http://schemas.openxmlformats.org/officeDocument/2006/relationships/image" Target="../media/image134.png"/><Relationship Id="rId36" Type="http://schemas.openxmlformats.org/officeDocument/2006/relationships/image" Target="../media/image133.png"/><Relationship Id="rId35" Type="http://schemas.openxmlformats.org/officeDocument/2006/relationships/image" Target="../media/image132.png"/><Relationship Id="rId34" Type="http://schemas.openxmlformats.org/officeDocument/2006/relationships/image" Target="../media/image131.png"/><Relationship Id="rId33" Type="http://schemas.openxmlformats.org/officeDocument/2006/relationships/image" Target="../media/image130.png"/><Relationship Id="rId32" Type="http://schemas.openxmlformats.org/officeDocument/2006/relationships/image" Target="../media/image129.png"/><Relationship Id="rId31" Type="http://schemas.openxmlformats.org/officeDocument/2006/relationships/image" Target="../media/image128.png"/><Relationship Id="rId30" Type="http://schemas.openxmlformats.org/officeDocument/2006/relationships/image" Target="../media/image127.png"/><Relationship Id="rId3" Type="http://schemas.openxmlformats.org/officeDocument/2006/relationships/image" Target="../media/image100.png"/><Relationship Id="rId29" Type="http://schemas.openxmlformats.org/officeDocument/2006/relationships/image" Target="../media/image126.png"/><Relationship Id="rId28" Type="http://schemas.openxmlformats.org/officeDocument/2006/relationships/image" Target="../media/image125.png"/><Relationship Id="rId27" Type="http://schemas.openxmlformats.org/officeDocument/2006/relationships/image" Target="../media/image124.png"/><Relationship Id="rId26" Type="http://schemas.openxmlformats.org/officeDocument/2006/relationships/image" Target="../media/image123.png"/><Relationship Id="rId25" Type="http://schemas.openxmlformats.org/officeDocument/2006/relationships/image" Target="../media/image122.png"/><Relationship Id="rId24" Type="http://schemas.openxmlformats.org/officeDocument/2006/relationships/image" Target="../media/image121.png"/><Relationship Id="rId23" Type="http://schemas.openxmlformats.org/officeDocument/2006/relationships/image" Target="../media/image120.png"/><Relationship Id="rId22" Type="http://schemas.openxmlformats.org/officeDocument/2006/relationships/image" Target="../media/image119.png"/><Relationship Id="rId21" Type="http://schemas.openxmlformats.org/officeDocument/2006/relationships/image" Target="../media/image118.png"/><Relationship Id="rId20" Type="http://schemas.openxmlformats.org/officeDocument/2006/relationships/image" Target="../media/image117.png"/><Relationship Id="rId2" Type="http://schemas.openxmlformats.org/officeDocument/2006/relationships/image" Target="../media/image99.png"/><Relationship Id="rId19" Type="http://schemas.openxmlformats.org/officeDocument/2006/relationships/image" Target="../media/image116.png"/><Relationship Id="rId18" Type="http://schemas.openxmlformats.org/officeDocument/2006/relationships/image" Target="../media/image115.png"/><Relationship Id="rId17" Type="http://schemas.openxmlformats.org/officeDocument/2006/relationships/image" Target="../media/image114.png"/><Relationship Id="rId16" Type="http://schemas.openxmlformats.org/officeDocument/2006/relationships/image" Target="../media/image113.png"/><Relationship Id="rId15" Type="http://schemas.openxmlformats.org/officeDocument/2006/relationships/image" Target="../media/image112.png"/><Relationship Id="rId14" Type="http://schemas.openxmlformats.org/officeDocument/2006/relationships/image" Target="../media/image111.png"/><Relationship Id="rId13" Type="http://schemas.openxmlformats.org/officeDocument/2006/relationships/image" Target="../media/image110.png"/><Relationship Id="rId12" Type="http://schemas.openxmlformats.org/officeDocument/2006/relationships/image" Target="../media/image109.png"/><Relationship Id="rId11" Type="http://schemas.openxmlformats.org/officeDocument/2006/relationships/image" Target="../media/image108.png"/><Relationship Id="rId10" Type="http://schemas.openxmlformats.org/officeDocument/2006/relationships/image" Target="../media/image107.png"/><Relationship Id="rId1" Type="http://schemas.openxmlformats.org/officeDocument/2006/relationships/image" Target="../media/image98.png"/></Relationships>
</file>

<file path=ppt/drawings/_rels/vmlDrawing7.vml.rels><?xml version="1.0" encoding="UTF-8" standalone="yes"?>
<Relationships xmlns="http://schemas.openxmlformats.org/package/2006/relationships"><Relationship Id="rId8" Type="http://schemas.openxmlformats.org/officeDocument/2006/relationships/image" Target="../media/image146.png"/><Relationship Id="rId7" Type="http://schemas.openxmlformats.org/officeDocument/2006/relationships/image" Target="../media/image145.wmf"/><Relationship Id="rId6" Type="http://schemas.openxmlformats.org/officeDocument/2006/relationships/image" Target="../media/image144.wmf"/><Relationship Id="rId5" Type="http://schemas.openxmlformats.org/officeDocument/2006/relationships/image" Target="../media/image143.wmf"/><Relationship Id="rId4" Type="http://schemas.openxmlformats.org/officeDocument/2006/relationships/image" Target="../media/image142.wmf"/><Relationship Id="rId3" Type="http://schemas.openxmlformats.org/officeDocument/2006/relationships/image" Target="../media/image141.wmf"/><Relationship Id="rId2" Type="http://schemas.openxmlformats.org/officeDocument/2006/relationships/image" Target="../media/image140.wmf"/><Relationship Id="rId1" Type="http://schemas.openxmlformats.org/officeDocument/2006/relationships/image" Target="../media/image139.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46.png"/><Relationship Id="rId1" Type="http://schemas.openxmlformats.org/officeDocument/2006/relationships/image" Target="../media/image147.png"/></Relationships>
</file>

<file path=ppt/drawings/_rels/vmlDrawing9.vml.rels><?xml version="1.0" encoding="UTF-8" standalone="yes"?>
<Relationships xmlns="http://schemas.openxmlformats.org/package/2006/relationships"><Relationship Id="rId9" Type="http://schemas.openxmlformats.org/officeDocument/2006/relationships/image" Target="../media/image156.emf"/><Relationship Id="rId8" Type="http://schemas.openxmlformats.org/officeDocument/2006/relationships/image" Target="../media/image155.emf"/><Relationship Id="rId7" Type="http://schemas.openxmlformats.org/officeDocument/2006/relationships/image" Target="../media/image154.emf"/><Relationship Id="rId6" Type="http://schemas.openxmlformats.org/officeDocument/2006/relationships/image" Target="../media/image153.emf"/><Relationship Id="rId5" Type="http://schemas.openxmlformats.org/officeDocument/2006/relationships/image" Target="../media/image152.emf"/><Relationship Id="rId4" Type="http://schemas.openxmlformats.org/officeDocument/2006/relationships/image" Target="../media/image151.emf"/><Relationship Id="rId3" Type="http://schemas.openxmlformats.org/officeDocument/2006/relationships/image" Target="../media/image150.emf"/><Relationship Id="rId2" Type="http://schemas.openxmlformats.org/officeDocument/2006/relationships/image" Target="../media/image149.emf"/><Relationship Id="rId15" Type="http://schemas.openxmlformats.org/officeDocument/2006/relationships/image" Target="../media/image62.png"/><Relationship Id="rId14" Type="http://schemas.openxmlformats.org/officeDocument/2006/relationships/image" Target="../media/image61.png"/><Relationship Id="rId13" Type="http://schemas.openxmlformats.org/officeDocument/2006/relationships/image" Target="../media/image60.png"/><Relationship Id="rId12" Type="http://schemas.openxmlformats.org/officeDocument/2006/relationships/image" Target="../media/image59.png"/><Relationship Id="rId11" Type="http://schemas.openxmlformats.org/officeDocument/2006/relationships/image" Target="../media/image58.png"/><Relationship Id="rId10" Type="http://schemas.openxmlformats.org/officeDocument/2006/relationships/image" Target="../media/image157.png"/><Relationship Id="rId1" Type="http://schemas.openxmlformats.org/officeDocument/2006/relationships/image" Target="../media/image14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1E3BE985-1F9F-4DE5-9E2C-1B682BC943E5}" type="datetimeFigureOut">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
            <a:pPr lvl="0" algn="r" eaLnBrk="1" fontAlgn="base" hangingPunct="1">
              <a:buNone/>
            </a:pPr>
            <a:fld id="{9A0DB2DC-4C9A-4742-B13C-FB6460FD3503}" type="slidenum">
              <a:rPr lang="zh-CN" altLang="en-US" sz="1200" strike="noStrike" noProof="1" dirty="0">
                <a:latin typeface="Calibri" panose="020F0502020204030204" pitchFamily="34" charset="0"/>
                <a:ea typeface="宋体" panose="02010600030101010101" pitchFamily="2" charset="-122"/>
                <a:cs typeface="+mn-cs"/>
              </a:rPr>
            </a:fld>
            <a:endParaRPr lang="zh-CN" altLang="en-US" sz="1200" strike="noStrike" noProof="1" dirty="0">
              <a:latin typeface="Calibri" panose="020F0502020204030204"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888FAFB2-2242-4CF7-BEE7-76972F355889}" type="datetimeFigureOut">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
            <a:pPr lvl="0" algn="r" eaLnBrk="1" fontAlgn="base" hangingPunct="1">
              <a:buNone/>
            </a:pPr>
            <a:fld id="{9A0DB2DC-4C9A-4742-B13C-FB6460FD3503}" type="slidenum">
              <a:rPr lang="zh-CN" altLang="en-US" sz="1200" strike="noStrike" noProof="1" dirty="0">
                <a:latin typeface="Calibri" panose="020F0502020204030204" pitchFamily="34" charset="0"/>
                <a:ea typeface="宋体" panose="02010600030101010101" pitchFamily="2" charset="-122"/>
                <a:cs typeface="+mn-cs"/>
              </a:rPr>
            </a:fld>
            <a:endParaRPr lang="zh-CN" altLang="en-US" sz="1200" strike="noStrike" noProof="1" dirty="0">
              <a:latin typeface="Calibri" panose="020F0502020204030204" pitchFamily="34"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Rectangle 2"/>
          <p:cNvSpPr>
            <a:spLocks noTextEdit="1"/>
          </p:cNvSpPr>
          <p:nvPr>
            <p:ph type="sldImg"/>
          </p:nvPr>
        </p:nvSpPr>
        <p:spPr>
          <a:ln>
            <a:solidFill>
              <a:srgbClr val="000000"/>
            </a:solidFill>
            <a:miter/>
          </a:ln>
        </p:spPr>
      </p:sp>
      <p:sp>
        <p:nvSpPr>
          <p:cNvPr id="8194" name="Rectangle 3"/>
          <p:cNvSpPr/>
          <p:nvPr>
            <p:ph type="body"/>
          </p:nvPr>
        </p:nvSpPr>
        <p:spPr>
          <a:noFill/>
          <a:ln>
            <a:noFill/>
          </a:ln>
        </p:spPr>
        <p:txBody>
          <a:bodyPr wrap="square" lIns="91440" tIns="45720" rIns="91440" bIns="45720" anchor="t" anchorCtr="0"/>
          <a:p>
            <a:pPr lvl="0"/>
            <a:r>
              <a:rPr lang="en-US" altLang="zh-CN" dirty="0"/>
              <a:t>t</a:t>
            </a:r>
            <a:r>
              <a:rPr lang="en-US" altLang="zh-CN" baseline="-25000" dirty="0"/>
              <a:t>s</a:t>
            </a:r>
            <a:r>
              <a:rPr lang="zh-CN" altLang="en-US" dirty="0"/>
              <a:t>调节时间</a:t>
            </a:r>
            <a:r>
              <a:rPr lang="en-US" altLang="zh-CN" dirty="0"/>
              <a:t>(</a:t>
            </a:r>
            <a:r>
              <a:rPr lang="zh-CN" altLang="en-US" dirty="0"/>
              <a:t>输出值与误差之间的差值达到规定的允许值</a:t>
            </a:r>
            <a:r>
              <a:rPr lang="en-US" altLang="zh-CN" dirty="0"/>
              <a:t>)</a:t>
            </a:r>
            <a:r>
              <a:rPr lang="zh-CN" altLang="en-US" dirty="0"/>
              <a:t>，</a:t>
            </a:r>
            <a:r>
              <a:rPr lang="el-GR" altLang="zh-CN" dirty="0"/>
              <a:t>σ</a:t>
            </a:r>
            <a:r>
              <a:rPr lang="en-US" altLang="zh-CN" dirty="0"/>
              <a:t>%--</a:t>
            </a:r>
            <a:r>
              <a:rPr lang="zh-CN" altLang="en-US" dirty="0"/>
              <a:t>超调量</a:t>
            </a:r>
            <a:r>
              <a:rPr lang="en-US" altLang="zh-CN" dirty="0"/>
              <a:t>(</a:t>
            </a:r>
            <a:r>
              <a:rPr lang="zh-CN" altLang="en-US" dirty="0"/>
              <a:t>瞬态过程中输出响应的最大值超过稳态值的百分数</a:t>
            </a:r>
            <a:r>
              <a:rPr lang="en-US" altLang="zh-CN" dirty="0"/>
              <a:t>)</a:t>
            </a:r>
            <a:r>
              <a:rPr lang="zh-CN" altLang="en-US" dirty="0"/>
              <a:t>，</a:t>
            </a:r>
            <a:endParaRPr lang="zh-CN" altLang="en-US" dirty="0"/>
          </a:p>
          <a:p>
            <a:pPr lvl="0"/>
            <a:r>
              <a:rPr lang="el-GR" altLang="zh-CN" dirty="0"/>
              <a:t>ζ</a:t>
            </a:r>
            <a:r>
              <a:rPr lang="zh-CN" altLang="en-US" dirty="0"/>
              <a:t>系统的阻尼比</a:t>
            </a:r>
            <a:endParaRPr lang="zh-CN" altLang="el-GR" dirty="0"/>
          </a:p>
          <a:p>
            <a:pPr lvl="0"/>
            <a:endParaRPr lang="en-US"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幻灯片图像占位符 1"/>
          <p:cNvSpPr>
            <a:spLocks noGrp="1" noRot="1" noChangeAspect="1" noTextEdit="1"/>
          </p:cNvSpPr>
          <p:nvPr>
            <p:ph type="sldImg"/>
          </p:nvPr>
        </p:nvSpPr>
        <p:spPr>
          <a:ln>
            <a:solidFill>
              <a:srgbClr val="000000"/>
            </a:solidFill>
            <a:miter/>
          </a:ln>
        </p:spPr>
      </p:sp>
      <p:sp>
        <p:nvSpPr>
          <p:cNvPr id="20482" name="备注占位符 2"/>
          <p:cNvSpPr>
            <a:spLocks noGrp="1"/>
          </p:cNvSpPr>
          <p:nvPr>
            <p:ph type="body"/>
          </p:nvPr>
        </p:nvSpPr>
        <p:spPr>
          <a:noFill/>
          <a:ln>
            <a:noFill/>
          </a:ln>
        </p:spPr>
        <p:txBody>
          <a:bodyPr wrap="square" lIns="91440" tIns="45720" rIns="91440" bIns="45720" anchor="t" anchorCtr="0"/>
          <a:p>
            <a:pPr lvl="0"/>
            <a:endParaRPr lang="zh-CN" altLang="en-US" dirty="0"/>
          </a:p>
        </p:txBody>
      </p:sp>
      <p:sp>
        <p:nvSpPr>
          <p:cNvPr id="20483"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Rectangle 2"/>
          <p:cNvSpPr>
            <a:spLocks noTextEdit="1"/>
          </p:cNvSpPr>
          <p:nvPr>
            <p:ph type="sldImg"/>
          </p:nvPr>
        </p:nvSpPr>
        <p:spPr>
          <a:ln>
            <a:solidFill>
              <a:srgbClr val="000000"/>
            </a:solidFill>
            <a:miter/>
          </a:ln>
        </p:spPr>
      </p:sp>
      <p:sp>
        <p:nvSpPr>
          <p:cNvPr id="25602" name="Rectangle 3"/>
          <p:cNvSpPr/>
          <p:nvPr>
            <p:ph type="body"/>
          </p:nvPr>
        </p:nvSpPr>
        <p:spPr>
          <a:noFill/>
          <a:ln>
            <a:noFill/>
          </a:ln>
        </p:spPr>
        <p:txBody>
          <a:bodyPr wrap="square" lIns="91440" tIns="45720" rIns="91440" bIns="45720" anchor="t" anchorCtr="0"/>
          <a:p>
            <a:pPr lvl="0"/>
            <a:r>
              <a:rPr lang="zh-CN" altLang="en-US" dirty="0"/>
              <a:t>交点</a:t>
            </a:r>
            <a:r>
              <a:rPr lang="en-US" altLang="zh-CN" dirty="0"/>
              <a:t>=</a:t>
            </a:r>
            <a:r>
              <a:rPr lang="zh-CN" altLang="en-US" dirty="0"/>
              <a:t>极点之和</a:t>
            </a:r>
            <a:r>
              <a:rPr lang="en-US" altLang="zh-CN" dirty="0"/>
              <a:t>-</a:t>
            </a:r>
            <a:r>
              <a:rPr lang="zh-CN" altLang="en-US" dirty="0"/>
              <a:t>零点之和</a:t>
            </a:r>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幻灯片图像占位符 1"/>
          <p:cNvSpPr>
            <a:spLocks noGrp="1" noRot="1" noChangeAspect="1" noTextEdit="1"/>
          </p:cNvSpPr>
          <p:nvPr>
            <p:ph type="sldImg"/>
          </p:nvPr>
        </p:nvSpPr>
        <p:spPr>
          <a:ln>
            <a:solidFill>
              <a:srgbClr val="000000"/>
            </a:solidFill>
            <a:miter/>
          </a:ln>
        </p:spPr>
      </p:sp>
      <p:sp>
        <p:nvSpPr>
          <p:cNvPr id="37890" name="备注占位符 2"/>
          <p:cNvSpPr>
            <a:spLocks noGrp="1"/>
          </p:cNvSpPr>
          <p:nvPr>
            <p:ph type="body"/>
          </p:nvPr>
        </p:nvSpPr>
        <p:spPr>
          <a:noFill/>
          <a:ln>
            <a:noFill/>
          </a:ln>
        </p:spPr>
        <p:txBody>
          <a:bodyPr wrap="square" lIns="91440" tIns="45720" rIns="91440" bIns="45720" anchor="t" anchorCtr="0"/>
          <a:p>
            <a:pPr lvl="0"/>
            <a:endParaRPr lang="zh-CN" altLang="en-US" dirty="0"/>
          </a:p>
        </p:txBody>
      </p:sp>
      <p:sp>
        <p:nvSpPr>
          <p:cNvPr id="37891"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pPr fontAlgn="base"/>
            <a:r>
              <a:rPr lang="zh-CN" altLang="en-US" strike="noStrike" noProof="1"/>
              <a:t>单击此处编辑母版标题样式</a:t>
            </a:r>
            <a:endParaRPr lang="zh-CN" altLang="en-US" strike="noStrike"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fontAlgn="base"/>
            <a:r>
              <a:rPr lang="zh-CN" altLang="en-US" strike="noStrike" noProof="1"/>
              <a:t>单击此处编辑母版副标题样式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7F4999D2-785C-4217-916B-E185C0C4D674}"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transition>
    <p:cover dir="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7F4999D2-785C-4217-916B-E185C0C4D674}"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transition>
    <p:cover dir="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19800" cy="5851525"/>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7F4999D2-785C-4217-916B-E185C0C4D674}"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transition>
    <p:cover dir="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pPr fontAlgn="base"/>
            <a:r>
              <a:rPr lang="zh-CN" altLang="en-US" strike="noStrike" noProof="1"/>
              <a:t>单击此处编辑母版标题样式</a:t>
            </a:r>
            <a:endParaRPr lang="zh-CN" altLang="en-US" strike="noStrike"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fontAlgn="base"/>
            <a:r>
              <a:rPr lang="zh-CN" altLang="en-US" strike="noStrike" noProof="1"/>
              <a:t>单击此处编辑母版副标题样式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7F4999D2-785C-4217-916B-E185C0C4D674}"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transition>
    <p:cover dir="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4FE4F138-E980-4D8C-A35E-152830694E0F}"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
            <a:pPr algn="r"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transition>
    <p:cover dir="rd"/>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base"/>
            <a:r>
              <a:rPr lang="zh-CN" altLang="en-US" strike="noStrike" noProof="1"/>
              <a:t>单击此处编辑母版文本样式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7F4999D2-785C-4217-916B-E185C0C4D674}"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transition>
    <p:cover dir="rd"/>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7F4999D2-785C-4217-916B-E185C0C4D674}"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transition>
    <p:cover dir="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7F4999D2-785C-4217-916B-E185C0C4D674}"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灯片编号占位符 8"/>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transition>
    <p:cover dir="rd"/>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7F4999D2-785C-4217-916B-E185C0C4D674}"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transition>
    <p:cover dir="rd"/>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7F4999D2-785C-4217-916B-E185C0C4D674}"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transition>
    <p:cover dir="rd"/>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7F4999D2-785C-4217-916B-E185C0C4D674}"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transition>
    <p:cover dir="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4FE4F138-E980-4D8C-A35E-152830694E0F}"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
            <a:pPr algn="r"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transition>
    <p:cover dir="rd"/>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7F4999D2-785C-4217-916B-E185C0C4D674}"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transition>
    <p:cover dir="rd"/>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7F4999D2-785C-4217-916B-E185C0C4D674}"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transition>
    <p:cover dir="rd"/>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19800" cy="5851525"/>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7F4999D2-785C-4217-916B-E185C0C4D674}"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transition>
    <p:cover dir="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base"/>
            <a:r>
              <a:rPr lang="zh-CN" altLang="en-US" strike="noStrike" noProof="1"/>
              <a:t>单击此处编辑母版文本样式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7F4999D2-785C-4217-916B-E185C0C4D674}"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transition>
    <p:cover dir="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7F4999D2-785C-4217-916B-E185C0C4D674}"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transition>
    <p:cover dir="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7F4999D2-785C-4217-916B-E185C0C4D674}"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灯片编号占位符 8"/>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transition>
    <p:cover dir="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7F4999D2-785C-4217-916B-E185C0C4D674}"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transition>
    <p:cover dir="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7F4999D2-785C-4217-916B-E185C0C4D674}"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transition>
    <p:cover dir="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7F4999D2-785C-4217-916B-E185C0C4D674}"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transition>
    <p:cover dir="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7F4999D2-785C-4217-916B-E185C0C4D674}"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transition>
    <p:cover dir="rd"/>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2.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1026" name="标题占位符 1"/>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27" name="文本占位符 2"/>
          <p:cNvSpPr>
            <a:spLocks noGrp="1"/>
          </p:cNvSpPr>
          <p:nvPr>
            <p:ph type="body"/>
          </p:nvPr>
        </p:nvSpPr>
        <p:spPr>
          <a:xfrm>
            <a:off x="457200" y="1600200"/>
            <a:ext cx="8229600" cy="4525963"/>
          </a:xfrm>
          <a:prstGeom prst="rect">
            <a:avLst/>
          </a:prstGeom>
          <a:noFill/>
          <a:ln w="9525">
            <a:noFill/>
          </a:ln>
        </p:spPr>
        <p:txBody>
          <a:bodyPr anchor="t" anchorCtr="0"/>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7F4999D2-785C-4217-916B-E185C0C4D674}"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a:defRPr sz="1200">
                <a:solidFill>
                  <a:srgbClr val="898989"/>
                </a:solidFill>
                <a:latin typeface="Calibri" panose="020F0502020204030204" pitchFamily="34" charset="0"/>
              </a:defRPr>
            </a:lvl1pPr>
          </a:lstStyle>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cover dir="rd"/>
  </p:transition>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1026" name="标题占位符 1"/>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27" name="文本占位符 2"/>
          <p:cNvSpPr>
            <a:spLocks noGrp="1"/>
          </p:cNvSpPr>
          <p:nvPr>
            <p:ph type="body"/>
          </p:nvPr>
        </p:nvSpPr>
        <p:spPr>
          <a:xfrm>
            <a:off x="457200" y="1600200"/>
            <a:ext cx="8229600" cy="4525963"/>
          </a:xfrm>
          <a:prstGeom prst="rect">
            <a:avLst/>
          </a:prstGeom>
          <a:noFill/>
          <a:ln w="9525">
            <a:noFill/>
          </a:ln>
        </p:spPr>
        <p:txBody>
          <a:bodyPr anchor="t" anchorCtr="0"/>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7F4999D2-785C-4217-916B-E185C0C4D674}"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a:defRPr sz="1200">
                <a:solidFill>
                  <a:srgbClr val="898989"/>
                </a:solidFill>
                <a:latin typeface="Calibri" panose="020F0502020204030204" pitchFamily="34" charset="0"/>
              </a:defRPr>
            </a:lvl1pPr>
          </a:lstStyle>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cover dir="rd"/>
  </p:transition>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11.png"/><Relationship Id="rId8" Type="http://schemas.openxmlformats.org/officeDocument/2006/relationships/image" Target="../media/image10.png"/><Relationship Id="rId7" Type="http://schemas.openxmlformats.org/officeDocument/2006/relationships/image" Target="../media/image9.png"/><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2" Type="http://schemas.openxmlformats.org/officeDocument/2006/relationships/slideLayout" Target="../slideLayouts/slideLayout2.xml"/><Relationship Id="rId11" Type="http://schemas.openxmlformats.org/officeDocument/2006/relationships/image" Target="../media/image13.png"/><Relationship Id="rId10" Type="http://schemas.openxmlformats.org/officeDocument/2006/relationships/image" Target="../media/image12.png"/><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9" Type="http://schemas.openxmlformats.org/officeDocument/2006/relationships/oleObject" Target="../embeddings/oleObject90.bin"/><Relationship Id="rId89" Type="http://schemas.openxmlformats.org/officeDocument/2006/relationships/vmlDrawing" Target="../drawings/vmlDrawing6.vml"/><Relationship Id="rId88" Type="http://schemas.openxmlformats.org/officeDocument/2006/relationships/slideLayout" Target="../slideLayouts/slideLayout2.xml"/><Relationship Id="rId87" Type="http://schemas.openxmlformats.org/officeDocument/2006/relationships/image" Target="../media/image138.wmf"/><Relationship Id="rId86" Type="http://schemas.openxmlformats.org/officeDocument/2006/relationships/oleObject" Target="../embeddings/oleObject130.bin"/><Relationship Id="rId85" Type="http://schemas.openxmlformats.org/officeDocument/2006/relationships/image" Target="../media/image95.wmf"/><Relationship Id="rId84" Type="http://schemas.openxmlformats.org/officeDocument/2006/relationships/oleObject" Target="../embeddings/oleObject129.bin"/><Relationship Id="rId83" Type="http://schemas.openxmlformats.org/officeDocument/2006/relationships/image" Target="../media/image137.png"/><Relationship Id="rId82" Type="http://schemas.openxmlformats.org/officeDocument/2006/relationships/oleObject" Target="../embeddings/oleObject128.bin"/><Relationship Id="rId81" Type="http://schemas.openxmlformats.org/officeDocument/2006/relationships/image" Target="../media/image136.png"/><Relationship Id="rId80" Type="http://schemas.openxmlformats.org/officeDocument/2006/relationships/oleObject" Target="../embeddings/oleObject127.bin"/><Relationship Id="rId8" Type="http://schemas.openxmlformats.org/officeDocument/2006/relationships/image" Target="../media/image101.png"/><Relationship Id="rId79" Type="http://schemas.openxmlformats.org/officeDocument/2006/relationships/image" Target="../media/image135.png"/><Relationship Id="rId78" Type="http://schemas.openxmlformats.org/officeDocument/2006/relationships/oleObject" Target="../embeddings/oleObject126.bin"/><Relationship Id="rId77" Type="http://schemas.openxmlformats.org/officeDocument/2006/relationships/image" Target="../media/image134.png"/><Relationship Id="rId76" Type="http://schemas.openxmlformats.org/officeDocument/2006/relationships/oleObject" Target="../embeddings/oleObject125.bin"/><Relationship Id="rId75" Type="http://schemas.openxmlformats.org/officeDocument/2006/relationships/oleObject" Target="../embeddings/oleObject124.bin"/><Relationship Id="rId74" Type="http://schemas.openxmlformats.org/officeDocument/2006/relationships/image" Target="../media/image133.png"/><Relationship Id="rId73" Type="http://schemas.openxmlformats.org/officeDocument/2006/relationships/oleObject" Target="../embeddings/oleObject123.bin"/><Relationship Id="rId72" Type="http://schemas.openxmlformats.org/officeDocument/2006/relationships/oleObject" Target="../embeddings/oleObject122.bin"/><Relationship Id="rId71" Type="http://schemas.openxmlformats.org/officeDocument/2006/relationships/image" Target="../media/image132.png"/><Relationship Id="rId70" Type="http://schemas.openxmlformats.org/officeDocument/2006/relationships/oleObject" Target="../embeddings/oleObject121.bin"/><Relationship Id="rId7" Type="http://schemas.openxmlformats.org/officeDocument/2006/relationships/oleObject" Target="../embeddings/oleObject89.bin"/><Relationship Id="rId69" Type="http://schemas.openxmlformats.org/officeDocument/2006/relationships/image" Target="../media/image131.png"/><Relationship Id="rId68" Type="http://schemas.openxmlformats.org/officeDocument/2006/relationships/oleObject" Target="../embeddings/oleObject120.bin"/><Relationship Id="rId67" Type="http://schemas.openxmlformats.org/officeDocument/2006/relationships/image" Target="../media/image130.png"/><Relationship Id="rId66" Type="http://schemas.openxmlformats.org/officeDocument/2006/relationships/oleObject" Target="../embeddings/oleObject119.bin"/><Relationship Id="rId65" Type="http://schemas.openxmlformats.org/officeDocument/2006/relationships/image" Target="../media/image129.png"/><Relationship Id="rId64" Type="http://schemas.openxmlformats.org/officeDocument/2006/relationships/oleObject" Target="../embeddings/oleObject118.bin"/><Relationship Id="rId63" Type="http://schemas.openxmlformats.org/officeDocument/2006/relationships/image" Target="../media/image128.png"/><Relationship Id="rId62" Type="http://schemas.openxmlformats.org/officeDocument/2006/relationships/oleObject" Target="../embeddings/oleObject117.bin"/><Relationship Id="rId61" Type="http://schemas.openxmlformats.org/officeDocument/2006/relationships/image" Target="../media/image127.png"/><Relationship Id="rId60" Type="http://schemas.openxmlformats.org/officeDocument/2006/relationships/oleObject" Target="../embeddings/oleObject116.bin"/><Relationship Id="rId6" Type="http://schemas.openxmlformats.org/officeDocument/2006/relationships/image" Target="../media/image100.png"/><Relationship Id="rId59" Type="http://schemas.openxmlformats.org/officeDocument/2006/relationships/image" Target="../media/image126.png"/><Relationship Id="rId58" Type="http://schemas.openxmlformats.org/officeDocument/2006/relationships/oleObject" Target="../embeddings/oleObject115.bin"/><Relationship Id="rId57" Type="http://schemas.openxmlformats.org/officeDocument/2006/relationships/image" Target="../media/image125.png"/><Relationship Id="rId56" Type="http://schemas.openxmlformats.org/officeDocument/2006/relationships/oleObject" Target="../embeddings/oleObject114.bin"/><Relationship Id="rId55" Type="http://schemas.openxmlformats.org/officeDocument/2006/relationships/image" Target="../media/image124.png"/><Relationship Id="rId54" Type="http://schemas.openxmlformats.org/officeDocument/2006/relationships/oleObject" Target="../embeddings/oleObject113.bin"/><Relationship Id="rId53" Type="http://schemas.openxmlformats.org/officeDocument/2006/relationships/image" Target="../media/image123.png"/><Relationship Id="rId52" Type="http://schemas.openxmlformats.org/officeDocument/2006/relationships/oleObject" Target="../embeddings/oleObject112.bin"/><Relationship Id="rId51" Type="http://schemas.openxmlformats.org/officeDocument/2006/relationships/image" Target="../media/image122.png"/><Relationship Id="rId50" Type="http://schemas.openxmlformats.org/officeDocument/2006/relationships/oleObject" Target="../embeddings/oleObject111.bin"/><Relationship Id="rId5" Type="http://schemas.openxmlformats.org/officeDocument/2006/relationships/oleObject" Target="../embeddings/oleObject88.bin"/><Relationship Id="rId49" Type="http://schemas.openxmlformats.org/officeDocument/2006/relationships/image" Target="../media/image121.png"/><Relationship Id="rId48" Type="http://schemas.openxmlformats.org/officeDocument/2006/relationships/oleObject" Target="../embeddings/oleObject110.bin"/><Relationship Id="rId47" Type="http://schemas.openxmlformats.org/officeDocument/2006/relationships/image" Target="../media/image120.png"/><Relationship Id="rId46" Type="http://schemas.openxmlformats.org/officeDocument/2006/relationships/oleObject" Target="../embeddings/oleObject109.bin"/><Relationship Id="rId45" Type="http://schemas.openxmlformats.org/officeDocument/2006/relationships/image" Target="../media/image119.png"/><Relationship Id="rId44" Type="http://schemas.openxmlformats.org/officeDocument/2006/relationships/oleObject" Target="../embeddings/oleObject108.bin"/><Relationship Id="rId43" Type="http://schemas.openxmlformats.org/officeDocument/2006/relationships/image" Target="../media/image118.png"/><Relationship Id="rId42" Type="http://schemas.openxmlformats.org/officeDocument/2006/relationships/oleObject" Target="../embeddings/oleObject107.bin"/><Relationship Id="rId41" Type="http://schemas.openxmlformats.org/officeDocument/2006/relationships/image" Target="../media/image117.png"/><Relationship Id="rId40" Type="http://schemas.openxmlformats.org/officeDocument/2006/relationships/oleObject" Target="../embeddings/oleObject106.bin"/><Relationship Id="rId4" Type="http://schemas.openxmlformats.org/officeDocument/2006/relationships/image" Target="../media/image99.png"/><Relationship Id="rId39" Type="http://schemas.openxmlformats.org/officeDocument/2006/relationships/image" Target="../media/image116.png"/><Relationship Id="rId38" Type="http://schemas.openxmlformats.org/officeDocument/2006/relationships/oleObject" Target="../embeddings/oleObject105.bin"/><Relationship Id="rId37" Type="http://schemas.openxmlformats.org/officeDocument/2006/relationships/image" Target="../media/image115.png"/><Relationship Id="rId36" Type="http://schemas.openxmlformats.org/officeDocument/2006/relationships/oleObject" Target="../embeddings/oleObject104.bin"/><Relationship Id="rId35" Type="http://schemas.openxmlformats.org/officeDocument/2006/relationships/image" Target="../media/image114.png"/><Relationship Id="rId34" Type="http://schemas.openxmlformats.org/officeDocument/2006/relationships/oleObject" Target="../embeddings/oleObject103.bin"/><Relationship Id="rId33" Type="http://schemas.openxmlformats.org/officeDocument/2006/relationships/image" Target="../media/image113.png"/><Relationship Id="rId32" Type="http://schemas.openxmlformats.org/officeDocument/2006/relationships/oleObject" Target="../embeddings/oleObject102.bin"/><Relationship Id="rId31" Type="http://schemas.openxmlformats.org/officeDocument/2006/relationships/image" Target="../media/image112.png"/><Relationship Id="rId30" Type="http://schemas.openxmlformats.org/officeDocument/2006/relationships/oleObject" Target="../embeddings/oleObject101.bin"/><Relationship Id="rId3" Type="http://schemas.openxmlformats.org/officeDocument/2006/relationships/oleObject" Target="../embeddings/oleObject87.bin"/><Relationship Id="rId29" Type="http://schemas.openxmlformats.org/officeDocument/2006/relationships/image" Target="../media/image111.png"/><Relationship Id="rId28" Type="http://schemas.openxmlformats.org/officeDocument/2006/relationships/oleObject" Target="../embeddings/oleObject100.bin"/><Relationship Id="rId27" Type="http://schemas.openxmlformats.org/officeDocument/2006/relationships/image" Target="../media/image110.png"/><Relationship Id="rId26" Type="http://schemas.openxmlformats.org/officeDocument/2006/relationships/oleObject" Target="../embeddings/oleObject99.bin"/><Relationship Id="rId25" Type="http://schemas.openxmlformats.org/officeDocument/2006/relationships/image" Target="../media/image109.png"/><Relationship Id="rId24" Type="http://schemas.openxmlformats.org/officeDocument/2006/relationships/oleObject" Target="../embeddings/oleObject98.bin"/><Relationship Id="rId23" Type="http://schemas.openxmlformats.org/officeDocument/2006/relationships/image" Target="../media/image108.png"/><Relationship Id="rId22" Type="http://schemas.openxmlformats.org/officeDocument/2006/relationships/oleObject" Target="../embeddings/oleObject97.bin"/><Relationship Id="rId21" Type="http://schemas.openxmlformats.org/officeDocument/2006/relationships/image" Target="../media/image107.png"/><Relationship Id="rId20" Type="http://schemas.openxmlformats.org/officeDocument/2006/relationships/oleObject" Target="../embeddings/oleObject96.bin"/><Relationship Id="rId2" Type="http://schemas.openxmlformats.org/officeDocument/2006/relationships/image" Target="../media/image98.png"/><Relationship Id="rId19" Type="http://schemas.openxmlformats.org/officeDocument/2006/relationships/image" Target="../media/image106.png"/><Relationship Id="rId18" Type="http://schemas.openxmlformats.org/officeDocument/2006/relationships/oleObject" Target="../embeddings/oleObject95.bin"/><Relationship Id="rId17" Type="http://schemas.openxmlformats.org/officeDocument/2006/relationships/image" Target="../media/image105.png"/><Relationship Id="rId16" Type="http://schemas.openxmlformats.org/officeDocument/2006/relationships/oleObject" Target="../embeddings/oleObject94.bin"/><Relationship Id="rId15" Type="http://schemas.openxmlformats.org/officeDocument/2006/relationships/oleObject" Target="../embeddings/oleObject93.bin"/><Relationship Id="rId14" Type="http://schemas.openxmlformats.org/officeDocument/2006/relationships/image" Target="../media/image104.png"/><Relationship Id="rId13" Type="http://schemas.openxmlformats.org/officeDocument/2006/relationships/oleObject" Target="../embeddings/oleObject92.bin"/><Relationship Id="rId12" Type="http://schemas.openxmlformats.org/officeDocument/2006/relationships/image" Target="../media/image103.png"/><Relationship Id="rId11" Type="http://schemas.openxmlformats.org/officeDocument/2006/relationships/oleObject" Target="../embeddings/oleObject91.bin"/><Relationship Id="rId10" Type="http://schemas.openxmlformats.org/officeDocument/2006/relationships/image" Target="../media/image102.png"/><Relationship Id="rId1" Type="http://schemas.openxmlformats.org/officeDocument/2006/relationships/oleObject" Target="../embeddings/oleObject86.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9" Type="http://schemas.openxmlformats.org/officeDocument/2006/relationships/oleObject" Target="../embeddings/oleObject135.bin"/><Relationship Id="rId8" Type="http://schemas.openxmlformats.org/officeDocument/2006/relationships/image" Target="../media/image142.wmf"/><Relationship Id="rId7" Type="http://schemas.openxmlformats.org/officeDocument/2006/relationships/oleObject" Target="../embeddings/oleObject134.bin"/><Relationship Id="rId6" Type="http://schemas.openxmlformats.org/officeDocument/2006/relationships/image" Target="../media/image141.wmf"/><Relationship Id="rId5" Type="http://schemas.openxmlformats.org/officeDocument/2006/relationships/oleObject" Target="../embeddings/oleObject133.bin"/><Relationship Id="rId4" Type="http://schemas.openxmlformats.org/officeDocument/2006/relationships/image" Target="../media/image140.wmf"/><Relationship Id="rId3" Type="http://schemas.openxmlformats.org/officeDocument/2006/relationships/oleObject" Target="../embeddings/oleObject132.bin"/><Relationship Id="rId2" Type="http://schemas.openxmlformats.org/officeDocument/2006/relationships/image" Target="../media/image139.wmf"/><Relationship Id="rId18" Type="http://schemas.openxmlformats.org/officeDocument/2006/relationships/vmlDrawing" Target="../drawings/vmlDrawing7.vml"/><Relationship Id="rId17" Type="http://schemas.openxmlformats.org/officeDocument/2006/relationships/slideLayout" Target="../slideLayouts/slideLayout2.xml"/><Relationship Id="rId16" Type="http://schemas.openxmlformats.org/officeDocument/2006/relationships/image" Target="../media/image146.png"/><Relationship Id="rId15" Type="http://schemas.openxmlformats.org/officeDocument/2006/relationships/oleObject" Target="../embeddings/oleObject138.bin"/><Relationship Id="rId14" Type="http://schemas.openxmlformats.org/officeDocument/2006/relationships/image" Target="../media/image145.wmf"/><Relationship Id="rId13" Type="http://schemas.openxmlformats.org/officeDocument/2006/relationships/oleObject" Target="../embeddings/oleObject137.bin"/><Relationship Id="rId12" Type="http://schemas.openxmlformats.org/officeDocument/2006/relationships/image" Target="../media/image144.wmf"/><Relationship Id="rId11" Type="http://schemas.openxmlformats.org/officeDocument/2006/relationships/oleObject" Target="../embeddings/oleObject136.bin"/><Relationship Id="rId10" Type="http://schemas.openxmlformats.org/officeDocument/2006/relationships/image" Target="../media/image143.wmf"/><Relationship Id="rId1" Type="http://schemas.openxmlformats.org/officeDocument/2006/relationships/oleObject" Target="../embeddings/oleObject131.bin"/></Relationships>
</file>

<file path=ppt/slides/_rels/slide13.xml.rels><?xml version="1.0" encoding="UTF-8" standalone="yes"?>
<Relationships xmlns="http://schemas.openxmlformats.org/package/2006/relationships"><Relationship Id="rId6" Type="http://schemas.openxmlformats.org/officeDocument/2006/relationships/vmlDrawing" Target="../drawings/vmlDrawing8.vml"/><Relationship Id="rId5" Type="http://schemas.openxmlformats.org/officeDocument/2006/relationships/slideLayout" Target="../slideLayouts/slideLayout2.xml"/><Relationship Id="rId4" Type="http://schemas.openxmlformats.org/officeDocument/2006/relationships/image" Target="../media/image146.png"/><Relationship Id="rId3" Type="http://schemas.openxmlformats.org/officeDocument/2006/relationships/oleObject" Target="../embeddings/oleObject140.bin"/><Relationship Id="rId2" Type="http://schemas.openxmlformats.org/officeDocument/2006/relationships/image" Target="../media/image147.png"/><Relationship Id="rId1" Type="http://schemas.openxmlformats.org/officeDocument/2006/relationships/oleObject" Target="../embeddings/oleObject139.bin"/></Relationships>
</file>

<file path=ppt/slides/_rels/slide14.xml.rels><?xml version="1.0" encoding="UTF-8" standalone="yes"?>
<Relationships xmlns="http://schemas.openxmlformats.org/package/2006/relationships"><Relationship Id="rId9" Type="http://schemas.openxmlformats.org/officeDocument/2006/relationships/oleObject" Target="../embeddings/oleObject145.bin"/><Relationship Id="rId8" Type="http://schemas.openxmlformats.org/officeDocument/2006/relationships/image" Target="../media/image151.emf"/><Relationship Id="rId7" Type="http://schemas.openxmlformats.org/officeDocument/2006/relationships/oleObject" Target="../embeddings/oleObject144.bin"/><Relationship Id="rId6" Type="http://schemas.openxmlformats.org/officeDocument/2006/relationships/image" Target="../media/image150.emf"/><Relationship Id="rId5" Type="http://schemas.openxmlformats.org/officeDocument/2006/relationships/oleObject" Target="../embeddings/oleObject143.bin"/><Relationship Id="rId4" Type="http://schemas.openxmlformats.org/officeDocument/2006/relationships/image" Target="../media/image149.emf"/><Relationship Id="rId32" Type="http://schemas.openxmlformats.org/officeDocument/2006/relationships/vmlDrawing" Target="../drawings/vmlDrawing9.vml"/><Relationship Id="rId31" Type="http://schemas.openxmlformats.org/officeDocument/2006/relationships/slideLayout" Target="../slideLayouts/slideLayout2.xml"/><Relationship Id="rId30" Type="http://schemas.openxmlformats.org/officeDocument/2006/relationships/image" Target="../media/image62.png"/><Relationship Id="rId3" Type="http://schemas.openxmlformats.org/officeDocument/2006/relationships/oleObject" Target="../embeddings/oleObject142.bin"/><Relationship Id="rId29" Type="http://schemas.openxmlformats.org/officeDocument/2006/relationships/oleObject" Target="../embeddings/oleObject155.bin"/><Relationship Id="rId28" Type="http://schemas.openxmlformats.org/officeDocument/2006/relationships/image" Target="../media/image61.png"/><Relationship Id="rId27" Type="http://schemas.openxmlformats.org/officeDocument/2006/relationships/oleObject" Target="../embeddings/oleObject154.bin"/><Relationship Id="rId26" Type="http://schemas.openxmlformats.org/officeDocument/2006/relationships/image" Target="../media/image60.png"/><Relationship Id="rId25" Type="http://schemas.openxmlformats.org/officeDocument/2006/relationships/oleObject" Target="../embeddings/oleObject153.bin"/><Relationship Id="rId24" Type="http://schemas.openxmlformats.org/officeDocument/2006/relationships/image" Target="../media/image59.png"/><Relationship Id="rId23" Type="http://schemas.openxmlformats.org/officeDocument/2006/relationships/oleObject" Target="../embeddings/oleObject152.bin"/><Relationship Id="rId22" Type="http://schemas.openxmlformats.org/officeDocument/2006/relationships/image" Target="../media/image58.png"/><Relationship Id="rId21" Type="http://schemas.openxmlformats.org/officeDocument/2006/relationships/oleObject" Target="../embeddings/oleObject151.bin"/><Relationship Id="rId20" Type="http://schemas.openxmlformats.org/officeDocument/2006/relationships/image" Target="../media/image157.png"/><Relationship Id="rId2" Type="http://schemas.openxmlformats.org/officeDocument/2006/relationships/image" Target="../media/image148.emf"/><Relationship Id="rId19" Type="http://schemas.openxmlformats.org/officeDocument/2006/relationships/oleObject" Target="../embeddings/oleObject150.bin"/><Relationship Id="rId18" Type="http://schemas.openxmlformats.org/officeDocument/2006/relationships/image" Target="../media/image156.emf"/><Relationship Id="rId17" Type="http://schemas.openxmlformats.org/officeDocument/2006/relationships/oleObject" Target="../embeddings/oleObject149.bin"/><Relationship Id="rId16" Type="http://schemas.openxmlformats.org/officeDocument/2006/relationships/image" Target="../media/image155.emf"/><Relationship Id="rId15" Type="http://schemas.openxmlformats.org/officeDocument/2006/relationships/oleObject" Target="../embeddings/oleObject148.bin"/><Relationship Id="rId14" Type="http://schemas.openxmlformats.org/officeDocument/2006/relationships/image" Target="../media/image154.emf"/><Relationship Id="rId13" Type="http://schemas.openxmlformats.org/officeDocument/2006/relationships/oleObject" Target="../embeddings/oleObject147.bin"/><Relationship Id="rId12" Type="http://schemas.openxmlformats.org/officeDocument/2006/relationships/image" Target="../media/image153.emf"/><Relationship Id="rId11" Type="http://schemas.openxmlformats.org/officeDocument/2006/relationships/oleObject" Target="../embeddings/oleObject146.bin"/><Relationship Id="rId10" Type="http://schemas.openxmlformats.org/officeDocument/2006/relationships/image" Target="../media/image152.emf"/><Relationship Id="rId1" Type="http://schemas.openxmlformats.org/officeDocument/2006/relationships/oleObject" Target="../embeddings/oleObject141.bin"/></Relationships>
</file>

<file path=ppt/slides/_rels/slide15.xml.rels><?xml version="1.0" encoding="UTF-8" standalone="yes"?>
<Relationships xmlns="http://schemas.openxmlformats.org/package/2006/relationships"><Relationship Id="rId9" Type="http://schemas.openxmlformats.org/officeDocument/2006/relationships/oleObject" Target="../embeddings/oleObject160.bin"/><Relationship Id="rId8" Type="http://schemas.openxmlformats.org/officeDocument/2006/relationships/image" Target="../media/image161.wmf"/><Relationship Id="rId7" Type="http://schemas.openxmlformats.org/officeDocument/2006/relationships/oleObject" Target="../embeddings/oleObject159.bin"/><Relationship Id="rId6" Type="http://schemas.openxmlformats.org/officeDocument/2006/relationships/image" Target="../media/image160.png"/><Relationship Id="rId5" Type="http://schemas.openxmlformats.org/officeDocument/2006/relationships/oleObject" Target="../embeddings/oleObject158.bin"/><Relationship Id="rId45" Type="http://schemas.openxmlformats.org/officeDocument/2006/relationships/vmlDrawing" Target="../drawings/vmlDrawing10.vml"/><Relationship Id="rId44" Type="http://schemas.openxmlformats.org/officeDocument/2006/relationships/slideLayout" Target="../slideLayouts/slideLayout2.xml"/><Relationship Id="rId43" Type="http://schemas.openxmlformats.org/officeDocument/2006/relationships/image" Target="../media/image178.wmf"/><Relationship Id="rId42" Type="http://schemas.openxmlformats.org/officeDocument/2006/relationships/oleObject" Target="../embeddings/oleObject177.bin"/><Relationship Id="rId41" Type="http://schemas.openxmlformats.org/officeDocument/2006/relationships/image" Target="../media/image177.png"/><Relationship Id="rId40" Type="http://schemas.openxmlformats.org/officeDocument/2006/relationships/oleObject" Target="../embeddings/oleObject176.bin"/><Relationship Id="rId4" Type="http://schemas.openxmlformats.org/officeDocument/2006/relationships/image" Target="../media/image159.png"/><Relationship Id="rId39" Type="http://schemas.openxmlformats.org/officeDocument/2006/relationships/image" Target="../media/image176.png"/><Relationship Id="rId38" Type="http://schemas.openxmlformats.org/officeDocument/2006/relationships/oleObject" Target="../embeddings/oleObject175.bin"/><Relationship Id="rId37" Type="http://schemas.openxmlformats.org/officeDocument/2006/relationships/image" Target="../media/image175.png"/><Relationship Id="rId36" Type="http://schemas.openxmlformats.org/officeDocument/2006/relationships/oleObject" Target="../embeddings/oleObject174.bin"/><Relationship Id="rId35" Type="http://schemas.openxmlformats.org/officeDocument/2006/relationships/oleObject" Target="../embeddings/oleObject173.bin"/><Relationship Id="rId34" Type="http://schemas.openxmlformats.org/officeDocument/2006/relationships/image" Target="../media/image174.png"/><Relationship Id="rId33" Type="http://schemas.openxmlformats.org/officeDocument/2006/relationships/oleObject" Target="../embeddings/oleObject172.bin"/><Relationship Id="rId32" Type="http://schemas.openxmlformats.org/officeDocument/2006/relationships/image" Target="../media/image173.png"/><Relationship Id="rId31" Type="http://schemas.openxmlformats.org/officeDocument/2006/relationships/oleObject" Target="../embeddings/oleObject171.bin"/><Relationship Id="rId30" Type="http://schemas.openxmlformats.org/officeDocument/2006/relationships/image" Target="../media/image172.wmf"/><Relationship Id="rId3" Type="http://schemas.openxmlformats.org/officeDocument/2006/relationships/oleObject" Target="../embeddings/oleObject157.bin"/><Relationship Id="rId29" Type="http://schemas.openxmlformats.org/officeDocument/2006/relationships/oleObject" Target="../embeddings/oleObject170.bin"/><Relationship Id="rId28" Type="http://schemas.openxmlformats.org/officeDocument/2006/relationships/image" Target="../media/image171.wmf"/><Relationship Id="rId27" Type="http://schemas.openxmlformats.org/officeDocument/2006/relationships/oleObject" Target="../embeddings/oleObject169.bin"/><Relationship Id="rId26" Type="http://schemas.openxmlformats.org/officeDocument/2006/relationships/image" Target="../media/image170.wmf"/><Relationship Id="rId25" Type="http://schemas.openxmlformats.org/officeDocument/2006/relationships/oleObject" Target="../embeddings/oleObject168.bin"/><Relationship Id="rId24" Type="http://schemas.openxmlformats.org/officeDocument/2006/relationships/image" Target="../media/image169.wmf"/><Relationship Id="rId23" Type="http://schemas.openxmlformats.org/officeDocument/2006/relationships/oleObject" Target="../embeddings/oleObject167.bin"/><Relationship Id="rId22" Type="http://schemas.openxmlformats.org/officeDocument/2006/relationships/image" Target="../media/image168.wmf"/><Relationship Id="rId21" Type="http://schemas.openxmlformats.org/officeDocument/2006/relationships/oleObject" Target="../embeddings/oleObject166.bin"/><Relationship Id="rId20" Type="http://schemas.openxmlformats.org/officeDocument/2006/relationships/image" Target="../media/image167.wmf"/><Relationship Id="rId2" Type="http://schemas.openxmlformats.org/officeDocument/2006/relationships/image" Target="../media/image158.png"/><Relationship Id="rId19" Type="http://schemas.openxmlformats.org/officeDocument/2006/relationships/oleObject" Target="../embeddings/oleObject165.bin"/><Relationship Id="rId18" Type="http://schemas.openxmlformats.org/officeDocument/2006/relationships/image" Target="../media/image166.wmf"/><Relationship Id="rId17" Type="http://schemas.openxmlformats.org/officeDocument/2006/relationships/oleObject" Target="../embeddings/oleObject164.bin"/><Relationship Id="rId16" Type="http://schemas.openxmlformats.org/officeDocument/2006/relationships/image" Target="../media/image165.wmf"/><Relationship Id="rId15" Type="http://schemas.openxmlformats.org/officeDocument/2006/relationships/oleObject" Target="../embeddings/oleObject163.bin"/><Relationship Id="rId14" Type="http://schemas.openxmlformats.org/officeDocument/2006/relationships/image" Target="../media/image164.wmf"/><Relationship Id="rId13" Type="http://schemas.openxmlformats.org/officeDocument/2006/relationships/oleObject" Target="../embeddings/oleObject162.bin"/><Relationship Id="rId12" Type="http://schemas.openxmlformats.org/officeDocument/2006/relationships/image" Target="../media/image163.wmf"/><Relationship Id="rId11" Type="http://schemas.openxmlformats.org/officeDocument/2006/relationships/oleObject" Target="../embeddings/oleObject161.bin"/><Relationship Id="rId10" Type="http://schemas.openxmlformats.org/officeDocument/2006/relationships/image" Target="../media/image162.wmf"/><Relationship Id="rId1" Type="http://schemas.openxmlformats.org/officeDocument/2006/relationships/oleObject" Target="../embeddings/oleObject156.bin"/></Relationships>
</file>

<file path=ppt/slides/_rels/slide16.xml.rels><?xml version="1.0" encoding="UTF-8" standalone="yes"?>
<Relationships xmlns="http://schemas.openxmlformats.org/package/2006/relationships"><Relationship Id="rId9" Type="http://schemas.openxmlformats.org/officeDocument/2006/relationships/oleObject" Target="../embeddings/oleObject182.bin"/><Relationship Id="rId8" Type="http://schemas.openxmlformats.org/officeDocument/2006/relationships/image" Target="../media/image182.png"/><Relationship Id="rId7" Type="http://schemas.openxmlformats.org/officeDocument/2006/relationships/oleObject" Target="../embeddings/oleObject181.bin"/><Relationship Id="rId6" Type="http://schemas.openxmlformats.org/officeDocument/2006/relationships/image" Target="../media/image181.wmf"/><Relationship Id="rId5" Type="http://schemas.openxmlformats.org/officeDocument/2006/relationships/oleObject" Target="../embeddings/oleObject180.bin"/><Relationship Id="rId4" Type="http://schemas.openxmlformats.org/officeDocument/2006/relationships/image" Target="../media/image180.png"/><Relationship Id="rId37" Type="http://schemas.openxmlformats.org/officeDocument/2006/relationships/vmlDrawing" Target="../drawings/vmlDrawing11.vml"/><Relationship Id="rId36" Type="http://schemas.openxmlformats.org/officeDocument/2006/relationships/slideLayout" Target="../slideLayouts/slideLayout2.xml"/><Relationship Id="rId35" Type="http://schemas.openxmlformats.org/officeDocument/2006/relationships/image" Target="../media/image188.png"/><Relationship Id="rId34" Type="http://schemas.openxmlformats.org/officeDocument/2006/relationships/oleObject" Target="../embeddings/oleObject195.bin"/><Relationship Id="rId33" Type="http://schemas.openxmlformats.org/officeDocument/2006/relationships/image" Target="../media/image177.png"/><Relationship Id="rId32" Type="http://schemas.openxmlformats.org/officeDocument/2006/relationships/oleObject" Target="../embeddings/oleObject194.bin"/><Relationship Id="rId31" Type="http://schemas.openxmlformats.org/officeDocument/2006/relationships/image" Target="../media/image176.png"/><Relationship Id="rId30" Type="http://schemas.openxmlformats.org/officeDocument/2006/relationships/oleObject" Target="../embeddings/oleObject193.bin"/><Relationship Id="rId3" Type="http://schemas.openxmlformats.org/officeDocument/2006/relationships/oleObject" Target="../embeddings/oleObject179.bin"/><Relationship Id="rId29" Type="http://schemas.openxmlformats.org/officeDocument/2006/relationships/image" Target="../media/image175.png"/><Relationship Id="rId28" Type="http://schemas.openxmlformats.org/officeDocument/2006/relationships/oleObject" Target="../embeddings/oleObject192.bin"/><Relationship Id="rId27" Type="http://schemas.openxmlformats.org/officeDocument/2006/relationships/oleObject" Target="../embeddings/oleObject191.bin"/><Relationship Id="rId26" Type="http://schemas.openxmlformats.org/officeDocument/2006/relationships/image" Target="../media/image174.png"/><Relationship Id="rId25" Type="http://schemas.openxmlformats.org/officeDocument/2006/relationships/oleObject" Target="../embeddings/oleObject190.bin"/><Relationship Id="rId24" Type="http://schemas.openxmlformats.org/officeDocument/2006/relationships/image" Target="../media/image173.png"/><Relationship Id="rId23" Type="http://schemas.openxmlformats.org/officeDocument/2006/relationships/oleObject" Target="../embeddings/oleObject189.bin"/><Relationship Id="rId22" Type="http://schemas.openxmlformats.org/officeDocument/2006/relationships/image" Target="../media/image187.png"/><Relationship Id="rId21" Type="http://schemas.openxmlformats.org/officeDocument/2006/relationships/oleObject" Target="../embeddings/oleObject188.bin"/><Relationship Id="rId20" Type="http://schemas.openxmlformats.org/officeDocument/2006/relationships/image" Target="../media/image160.png"/><Relationship Id="rId2" Type="http://schemas.openxmlformats.org/officeDocument/2006/relationships/image" Target="../media/image179.png"/><Relationship Id="rId19" Type="http://schemas.openxmlformats.org/officeDocument/2006/relationships/oleObject" Target="../embeddings/oleObject187.bin"/><Relationship Id="rId18" Type="http://schemas.openxmlformats.org/officeDocument/2006/relationships/image" Target="../media/image159.png"/><Relationship Id="rId17" Type="http://schemas.openxmlformats.org/officeDocument/2006/relationships/oleObject" Target="../embeddings/oleObject186.bin"/><Relationship Id="rId16" Type="http://schemas.openxmlformats.org/officeDocument/2006/relationships/image" Target="../media/image186.png"/><Relationship Id="rId15" Type="http://schemas.openxmlformats.org/officeDocument/2006/relationships/oleObject" Target="../embeddings/oleObject185.bin"/><Relationship Id="rId14" Type="http://schemas.openxmlformats.org/officeDocument/2006/relationships/image" Target="../media/image185.png"/><Relationship Id="rId13" Type="http://schemas.openxmlformats.org/officeDocument/2006/relationships/oleObject" Target="../embeddings/oleObject184.bin"/><Relationship Id="rId12" Type="http://schemas.openxmlformats.org/officeDocument/2006/relationships/image" Target="../media/image184.png"/><Relationship Id="rId11" Type="http://schemas.openxmlformats.org/officeDocument/2006/relationships/oleObject" Target="../embeddings/oleObject183.bin"/><Relationship Id="rId10" Type="http://schemas.openxmlformats.org/officeDocument/2006/relationships/image" Target="../media/image183.png"/><Relationship Id="rId1" Type="http://schemas.openxmlformats.org/officeDocument/2006/relationships/oleObject" Target="../embeddings/oleObject178.bin"/></Relationships>
</file>

<file path=ppt/slides/_rels/slide17.xml.rels><?xml version="1.0" encoding="UTF-8" standalone="yes"?>
<Relationships xmlns="http://schemas.openxmlformats.org/package/2006/relationships"><Relationship Id="rId9" Type="http://schemas.openxmlformats.org/officeDocument/2006/relationships/oleObject" Target="../embeddings/oleObject200.bin"/><Relationship Id="rId8" Type="http://schemas.openxmlformats.org/officeDocument/2006/relationships/image" Target="../media/image192.png"/><Relationship Id="rId7" Type="http://schemas.openxmlformats.org/officeDocument/2006/relationships/oleObject" Target="../embeddings/oleObject199.bin"/><Relationship Id="rId6" Type="http://schemas.openxmlformats.org/officeDocument/2006/relationships/image" Target="../media/image191.png"/><Relationship Id="rId5" Type="http://schemas.openxmlformats.org/officeDocument/2006/relationships/oleObject" Target="../embeddings/oleObject198.bin"/><Relationship Id="rId4" Type="http://schemas.openxmlformats.org/officeDocument/2006/relationships/image" Target="../media/image190.png"/><Relationship Id="rId36" Type="http://schemas.openxmlformats.org/officeDocument/2006/relationships/vmlDrawing" Target="../drawings/vmlDrawing12.vml"/><Relationship Id="rId35" Type="http://schemas.openxmlformats.org/officeDocument/2006/relationships/slideLayout" Target="../slideLayouts/slideLayout2.xml"/><Relationship Id="rId34" Type="http://schemas.openxmlformats.org/officeDocument/2006/relationships/image" Target="../media/image205.png"/><Relationship Id="rId33" Type="http://schemas.openxmlformats.org/officeDocument/2006/relationships/oleObject" Target="../embeddings/oleObject212.bin"/><Relationship Id="rId32" Type="http://schemas.openxmlformats.org/officeDocument/2006/relationships/image" Target="../media/image204.png"/><Relationship Id="rId31" Type="http://schemas.openxmlformats.org/officeDocument/2006/relationships/oleObject" Target="../embeddings/oleObject211.bin"/><Relationship Id="rId30" Type="http://schemas.openxmlformats.org/officeDocument/2006/relationships/image" Target="../media/image203.png"/><Relationship Id="rId3" Type="http://schemas.openxmlformats.org/officeDocument/2006/relationships/oleObject" Target="../embeddings/oleObject197.bin"/><Relationship Id="rId29" Type="http://schemas.openxmlformats.org/officeDocument/2006/relationships/oleObject" Target="../embeddings/oleObject210.bin"/><Relationship Id="rId28" Type="http://schemas.openxmlformats.org/officeDocument/2006/relationships/image" Target="../media/image202.png"/><Relationship Id="rId27" Type="http://schemas.openxmlformats.org/officeDocument/2006/relationships/oleObject" Target="../embeddings/oleObject209.bin"/><Relationship Id="rId26" Type="http://schemas.openxmlformats.org/officeDocument/2006/relationships/image" Target="../media/image201.png"/><Relationship Id="rId25" Type="http://schemas.openxmlformats.org/officeDocument/2006/relationships/oleObject" Target="../embeddings/oleObject208.bin"/><Relationship Id="rId24" Type="http://schemas.openxmlformats.org/officeDocument/2006/relationships/image" Target="../media/image200.png"/><Relationship Id="rId23" Type="http://schemas.openxmlformats.org/officeDocument/2006/relationships/oleObject" Target="../embeddings/oleObject207.bin"/><Relationship Id="rId22" Type="http://schemas.openxmlformats.org/officeDocument/2006/relationships/image" Target="../media/image199.png"/><Relationship Id="rId21" Type="http://schemas.openxmlformats.org/officeDocument/2006/relationships/oleObject" Target="../embeddings/oleObject206.bin"/><Relationship Id="rId20" Type="http://schemas.openxmlformats.org/officeDocument/2006/relationships/image" Target="../media/image198.png"/><Relationship Id="rId2" Type="http://schemas.openxmlformats.org/officeDocument/2006/relationships/image" Target="../media/image189.png"/><Relationship Id="rId19" Type="http://schemas.openxmlformats.org/officeDocument/2006/relationships/oleObject" Target="../embeddings/oleObject205.bin"/><Relationship Id="rId18" Type="http://schemas.openxmlformats.org/officeDocument/2006/relationships/image" Target="../media/image197.png"/><Relationship Id="rId17" Type="http://schemas.openxmlformats.org/officeDocument/2006/relationships/oleObject" Target="../embeddings/oleObject204.bin"/><Relationship Id="rId16" Type="http://schemas.openxmlformats.org/officeDocument/2006/relationships/image" Target="../media/image196.png"/><Relationship Id="rId15" Type="http://schemas.openxmlformats.org/officeDocument/2006/relationships/oleObject" Target="../embeddings/oleObject203.bin"/><Relationship Id="rId14" Type="http://schemas.openxmlformats.org/officeDocument/2006/relationships/image" Target="../media/image195.png"/><Relationship Id="rId13" Type="http://schemas.openxmlformats.org/officeDocument/2006/relationships/oleObject" Target="../embeddings/oleObject202.bin"/><Relationship Id="rId12" Type="http://schemas.openxmlformats.org/officeDocument/2006/relationships/image" Target="../media/image194.png"/><Relationship Id="rId11" Type="http://schemas.openxmlformats.org/officeDocument/2006/relationships/oleObject" Target="../embeddings/oleObject201.bin"/><Relationship Id="rId10" Type="http://schemas.openxmlformats.org/officeDocument/2006/relationships/image" Target="../media/image193.png"/><Relationship Id="rId1" Type="http://schemas.openxmlformats.org/officeDocument/2006/relationships/oleObject" Target="../embeddings/oleObject196.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vmlDrawing" Target="../drawings/vmlDrawing13.vml"/><Relationship Id="rId5" Type="http://schemas.openxmlformats.org/officeDocument/2006/relationships/slideLayout" Target="../slideLayouts/slideLayout2.xml"/><Relationship Id="rId4" Type="http://schemas.openxmlformats.org/officeDocument/2006/relationships/image" Target="../media/image207.wmf"/><Relationship Id="rId3" Type="http://schemas.openxmlformats.org/officeDocument/2006/relationships/oleObject" Target="../embeddings/oleObject214.bin"/><Relationship Id="rId2" Type="http://schemas.openxmlformats.org/officeDocument/2006/relationships/image" Target="../media/image206.wmf"/><Relationship Id="rId1" Type="http://schemas.openxmlformats.org/officeDocument/2006/relationships/oleObject" Target="../embeddings/oleObject213.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9" Type="http://schemas.openxmlformats.org/officeDocument/2006/relationships/oleObject" Target="../embeddings/oleObject219.bin"/><Relationship Id="rId8" Type="http://schemas.openxmlformats.org/officeDocument/2006/relationships/image" Target="../media/image211.wmf"/><Relationship Id="rId7" Type="http://schemas.openxmlformats.org/officeDocument/2006/relationships/oleObject" Target="../embeddings/oleObject218.bin"/><Relationship Id="rId6" Type="http://schemas.openxmlformats.org/officeDocument/2006/relationships/image" Target="../media/image210.wmf"/><Relationship Id="rId5" Type="http://schemas.openxmlformats.org/officeDocument/2006/relationships/oleObject" Target="../embeddings/oleObject217.bin"/><Relationship Id="rId4" Type="http://schemas.openxmlformats.org/officeDocument/2006/relationships/image" Target="../media/image209.wmf"/><Relationship Id="rId3" Type="http://schemas.openxmlformats.org/officeDocument/2006/relationships/oleObject" Target="../embeddings/oleObject216.bin"/><Relationship Id="rId2" Type="http://schemas.openxmlformats.org/officeDocument/2006/relationships/image" Target="../media/image208.wmf"/><Relationship Id="rId14" Type="http://schemas.openxmlformats.org/officeDocument/2006/relationships/vmlDrawing" Target="../drawings/vmlDrawing14.vml"/><Relationship Id="rId13" Type="http://schemas.openxmlformats.org/officeDocument/2006/relationships/slideLayout" Target="../slideLayouts/slideLayout2.xml"/><Relationship Id="rId12" Type="http://schemas.openxmlformats.org/officeDocument/2006/relationships/image" Target="../media/image213.wmf"/><Relationship Id="rId11" Type="http://schemas.openxmlformats.org/officeDocument/2006/relationships/oleObject" Target="../embeddings/oleObject220.bin"/><Relationship Id="rId10" Type="http://schemas.openxmlformats.org/officeDocument/2006/relationships/image" Target="../media/image212.wmf"/><Relationship Id="rId1" Type="http://schemas.openxmlformats.org/officeDocument/2006/relationships/oleObject" Target="../embeddings/oleObject215.bin"/></Relationships>
</file>

<file path=ppt/slides/_rels/slide21.xml.rels><?xml version="1.0" encoding="UTF-8" standalone="yes"?>
<Relationships xmlns="http://schemas.openxmlformats.org/package/2006/relationships"><Relationship Id="rId9" Type="http://schemas.openxmlformats.org/officeDocument/2006/relationships/oleObject" Target="../embeddings/oleObject225.bin"/><Relationship Id="rId8" Type="http://schemas.openxmlformats.org/officeDocument/2006/relationships/image" Target="../media/image217.wmf"/><Relationship Id="rId7" Type="http://schemas.openxmlformats.org/officeDocument/2006/relationships/oleObject" Target="../embeddings/oleObject224.bin"/><Relationship Id="rId6" Type="http://schemas.openxmlformats.org/officeDocument/2006/relationships/image" Target="../media/image216.wmf"/><Relationship Id="rId5" Type="http://schemas.openxmlformats.org/officeDocument/2006/relationships/oleObject" Target="../embeddings/oleObject223.bin"/><Relationship Id="rId4" Type="http://schemas.openxmlformats.org/officeDocument/2006/relationships/image" Target="../media/image215.wmf"/><Relationship Id="rId3" Type="http://schemas.openxmlformats.org/officeDocument/2006/relationships/oleObject" Target="../embeddings/oleObject222.bin"/><Relationship Id="rId2" Type="http://schemas.openxmlformats.org/officeDocument/2006/relationships/image" Target="../media/image214.wmf"/><Relationship Id="rId14" Type="http://schemas.openxmlformats.org/officeDocument/2006/relationships/vmlDrawing" Target="../drawings/vmlDrawing15.vml"/><Relationship Id="rId13" Type="http://schemas.openxmlformats.org/officeDocument/2006/relationships/slideLayout" Target="../slideLayouts/slideLayout2.xml"/><Relationship Id="rId12" Type="http://schemas.openxmlformats.org/officeDocument/2006/relationships/image" Target="../media/image219.wmf"/><Relationship Id="rId11" Type="http://schemas.openxmlformats.org/officeDocument/2006/relationships/oleObject" Target="../embeddings/oleObject226.bin"/><Relationship Id="rId10" Type="http://schemas.openxmlformats.org/officeDocument/2006/relationships/image" Target="../media/image218.wmf"/><Relationship Id="rId1" Type="http://schemas.openxmlformats.org/officeDocument/2006/relationships/oleObject" Target="../embeddings/oleObject221.bin"/></Relationships>
</file>

<file path=ppt/slides/_rels/slide22.xml.rels><?xml version="1.0" encoding="UTF-8" standalone="yes"?>
<Relationships xmlns="http://schemas.openxmlformats.org/package/2006/relationships"><Relationship Id="rId9" Type="http://schemas.openxmlformats.org/officeDocument/2006/relationships/oleObject" Target="../embeddings/oleObject231.bin"/><Relationship Id="rId8" Type="http://schemas.openxmlformats.org/officeDocument/2006/relationships/image" Target="../media/image223.wmf"/><Relationship Id="rId7" Type="http://schemas.openxmlformats.org/officeDocument/2006/relationships/oleObject" Target="../embeddings/oleObject230.bin"/><Relationship Id="rId6" Type="http://schemas.openxmlformats.org/officeDocument/2006/relationships/image" Target="../media/image222.wmf"/><Relationship Id="rId5" Type="http://schemas.openxmlformats.org/officeDocument/2006/relationships/oleObject" Target="../embeddings/oleObject229.bin"/><Relationship Id="rId4" Type="http://schemas.openxmlformats.org/officeDocument/2006/relationships/image" Target="../media/image221.wmf"/><Relationship Id="rId3" Type="http://schemas.openxmlformats.org/officeDocument/2006/relationships/oleObject" Target="../embeddings/oleObject228.bin"/><Relationship Id="rId2" Type="http://schemas.openxmlformats.org/officeDocument/2006/relationships/image" Target="../media/image220.wmf"/><Relationship Id="rId16" Type="http://schemas.openxmlformats.org/officeDocument/2006/relationships/vmlDrawing" Target="../drawings/vmlDrawing16.vml"/><Relationship Id="rId15" Type="http://schemas.openxmlformats.org/officeDocument/2006/relationships/slideLayout" Target="../slideLayouts/slideLayout2.xml"/><Relationship Id="rId14" Type="http://schemas.openxmlformats.org/officeDocument/2006/relationships/image" Target="../media/image226.wmf"/><Relationship Id="rId13" Type="http://schemas.openxmlformats.org/officeDocument/2006/relationships/oleObject" Target="../embeddings/oleObject233.bin"/><Relationship Id="rId12" Type="http://schemas.openxmlformats.org/officeDocument/2006/relationships/image" Target="../media/image225.wmf"/><Relationship Id="rId11" Type="http://schemas.openxmlformats.org/officeDocument/2006/relationships/oleObject" Target="../embeddings/oleObject232.bin"/><Relationship Id="rId10" Type="http://schemas.openxmlformats.org/officeDocument/2006/relationships/image" Target="../media/image224.wmf"/><Relationship Id="rId1" Type="http://schemas.openxmlformats.org/officeDocument/2006/relationships/oleObject" Target="../embeddings/oleObject227.bin"/></Relationships>
</file>

<file path=ppt/slides/_rels/slide23.xml.rels><?xml version="1.0" encoding="UTF-8" standalone="yes"?>
<Relationships xmlns="http://schemas.openxmlformats.org/package/2006/relationships"><Relationship Id="rId9" Type="http://schemas.openxmlformats.org/officeDocument/2006/relationships/oleObject" Target="../embeddings/oleObject238.bin"/><Relationship Id="rId8" Type="http://schemas.openxmlformats.org/officeDocument/2006/relationships/image" Target="../media/image230.emf"/><Relationship Id="rId7" Type="http://schemas.openxmlformats.org/officeDocument/2006/relationships/oleObject" Target="../embeddings/oleObject237.bin"/><Relationship Id="rId6" Type="http://schemas.openxmlformats.org/officeDocument/2006/relationships/image" Target="../media/image229.wmf"/><Relationship Id="rId5" Type="http://schemas.openxmlformats.org/officeDocument/2006/relationships/oleObject" Target="../embeddings/oleObject236.bin"/><Relationship Id="rId4" Type="http://schemas.openxmlformats.org/officeDocument/2006/relationships/image" Target="../media/image228.emf"/><Relationship Id="rId3" Type="http://schemas.openxmlformats.org/officeDocument/2006/relationships/oleObject" Target="../embeddings/oleObject235.bin"/><Relationship Id="rId21" Type="http://schemas.openxmlformats.org/officeDocument/2006/relationships/notesSlide" Target="../notesSlides/notesSlide3.xml"/><Relationship Id="rId20" Type="http://schemas.openxmlformats.org/officeDocument/2006/relationships/vmlDrawing" Target="../drawings/vmlDrawing17.vml"/><Relationship Id="rId2" Type="http://schemas.openxmlformats.org/officeDocument/2006/relationships/image" Target="../media/image227.emf"/><Relationship Id="rId19" Type="http://schemas.openxmlformats.org/officeDocument/2006/relationships/slideLayout" Target="../slideLayouts/slideLayout2.xml"/><Relationship Id="rId18" Type="http://schemas.openxmlformats.org/officeDocument/2006/relationships/image" Target="../media/image235.png"/><Relationship Id="rId17" Type="http://schemas.openxmlformats.org/officeDocument/2006/relationships/oleObject" Target="../embeddings/oleObject242.bin"/><Relationship Id="rId16" Type="http://schemas.openxmlformats.org/officeDocument/2006/relationships/image" Target="../media/image234.png"/><Relationship Id="rId15" Type="http://schemas.openxmlformats.org/officeDocument/2006/relationships/oleObject" Target="../embeddings/oleObject241.bin"/><Relationship Id="rId14" Type="http://schemas.openxmlformats.org/officeDocument/2006/relationships/image" Target="../media/image233.png"/><Relationship Id="rId13" Type="http://schemas.openxmlformats.org/officeDocument/2006/relationships/oleObject" Target="../embeddings/oleObject240.bin"/><Relationship Id="rId12" Type="http://schemas.openxmlformats.org/officeDocument/2006/relationships/image" Target="../media/image232.png"/><Relationship Id="rId11" Type="http://schemas.openxmlformats.org/officeDocument/2006/relationships/oleObject" Target="../embeddings/oleObject239.bin"/><Relationship Id="rId10" Type="http://schemas.openxmlformats.org/officeDocument/2006/relationships/image" Target="../media/image231.emf"/><Relationship Id="rId1" Type="http://schemas.openxmlformats.org/officeDocument/2006/relationships/oleObject" Target="../embeddings/oleObject234.bin"/></Relationships>
</file>

<file path=ppt/slides/_rels/slide24.xml.rels><?xml version="1.0" encoding="UTF-8" standalone="yes"?>
<Relationships xmlns="http://schemas.openxmlformats.org/package/2006/relationships"><Relationship Id="rId8" Type="http://schemas.openxmlformats.org/officeDocument/2006/relationships/vmlDrawing" Target="../drawings/vmlDrawing18.vml"/><Relationship Id="rId7" Type="http://schemas.openxmlformats.org/officeDocument/2006/relationships/slideLayout" Target="../slideLayouts/slideLayout2.xml"/><Relationship Id="rId6" Type="http://schemas.openxmlformats.org/officeDocument/2006/relationships/image" Target="../media/image240.wmf"/><Relationship Id="rId5" Type="http://schemas.openxmlformats.org/officeDocument/2006/relationships/oleObject" Target="../embeddings/oleObject243.bin"/><Relationship Id="rId4" Type="http://schemas.openxmlformats.org/officeDocument/2006/relationships/image" Target="../media/image239.png"/><Relationship Id="rId3" Type="http://schemas.openxmlformats.org/officeDocument/2006/relationships/image" Target="../media/image238.png"/><Relationship Id="rId2" Type="http://schemas.openxmlformats.org/officeDocument/2006/relationships/image" Target="../media/image237.png"/><Relationship Id="rId1" Type="http://schemas.openxmlformats.org/officeDocument/2006/relationships/image" Target="../media/image236.png"/></Relationships>
</file>

<file path=ppt/slides/_rels/slide25.xml.rels><?xml version="1.0" encoding="UTF-8" standalone="yes"?>
<Relationships xmlns="http://schemas.openxmlformats.org/package/2006/relationships"><Relationship Id="rId9" Type="http://schemas.openxmlformats.org/officeDocument/2006/relationships/oleObject" Target="../embeddings/oleObject248.bin"/><Relationship Id="rId8" Type="http://schemas.openxmlformats.org/officeDocument/2006/relationships/image" Target="../media/image244.wmf"/><Relationship Id="rId7" Type="http://schemas.openxmlformats.org/officeDocument/2006/relationships/oleObject" Target="../embeddings/oleObject247.bin"/><Relationship Id="rId6" Type="http://schemas.openxmlformats.org/officeDocument/2006/relationships/image" Target="../media/image243.wmf"/><Relationship Id="rId5" Type="http://schemas.openxmlformats.org/officeDocument/2006/relationships/oleObject" Target="../embeddings/oleObject246.bin"/><Relationship Id="rId4" Type="http://schemas.openxmlformats.org/officeDocument/2006/relationships/image" Target="../media/image242.wmf"/><Relationship Id="rId3" Type="http://schemas.openxmlformats.org/officeDocument/2006/relationships/oleObject" Target="../embeddings/oleObject245.bin"/><Relationship Id="rId2" Type="http://schemas.openxmlformats.org/officeDocument/2006/relationships/image" Target="../media/image241.wmf"/><Relationship Id="rId16" Type="http://schemas.openxmlformats.org/officeDocument/2006/relationships/vmlDrawing" Target="../drawings/vmlDrawing19.vml"/><Relationship Id="rId15" Type="http://schemas.openxmlformats.org/officeDocument/2006/relationships/slideLayout" Target="../slideLayouts/slideLayout2.xml"/><Relationship Id="rId14" Type="http://schemas.openxmlformats.org/officeDocument/2006/relationships/image" Target="../media/image247.wmf"/><Relationship Id="rId13" Type="http://schemas.openxmlformats.org/officeDocument/2006/relationships/oleObject" Target="../embeddings/oleObject250.bin"/><Relationship Id="rId12" Type="http://schemas.openxmlformats.org/officeDocument/2006/relationships/image" Target="../media/image246.wmf"/><Relationship Id="rId11" Type="http://schemas.openxmlformats.org/officeDocument/2006/relationships/oleObject" Target="../embeddings/oleObject249.bin"/><Relationship Id="rId10" Type="http://schemas.openxmlformats.org/officeDocument/2006/relationships/image" Target="../media/image245.wmf"/><Relationship Id="rId1" Type="http://schemas.openxmlformats.org/officeDocument/2006/relationships/oleObject" Target="../embeddings/oleObject244.bin"/></Relationships>
</file>

<file path=ppt/slides/_rels/slide26.xml.rels><?xml version="1.0" encoding="UTF-8" standalone="yes"?>
<Relationships xmlns="http://schemas.openxmlformats.org/package/2006/relationships"><Relationship Id="rId9" Type="http://schemas.openxmlformats.org/officeDocument/2006/relationships/oleObject" Target="../embeddings/oleObject255.bin"/><Relationship Id="rId8" Type="http://schemas.openxmlformats.org/officeDocument/2006/relationships/image" Target="../media/image251.wmf"/><Relationship Id="rId7" Type="http://schemas.openxmlformats.org/officeDocument/2006/relationships/oleObject" Target="../embeddings/oleObject254.bin"/><Relationship Id="rId6" Type="http://schemas.openxmlformats.org/officeDocument/2006/relationships/image" Target="../media/image250.wmf"/><Relationship Id="rId5" Type="http://schemas.openxmlformats.org/officeDocument/2006/relationships/oleObject" Target="../embeddings/oleObject253.bin"/><Relationship Id="rId4" Type="http://schemas.openxmlformats.org/officeDocument/2006/relationships/image" Target="../media/image249.wmf"/><Relationship Id="rId3" Type="http://schemas.openxmlformats.org/officeDocument/2006/relationships/oleObject" Target="../embeddings/oleObject252.bin"/><Relationship Id="rId2" Type="http://schemas.openxmlformats.org/officeDocument/2006/relationships/image" Target="../media/image248.wmf"/><Relationship Id="rId12" Type="http://schemas.openxmlformats.org/officeDocument/2006/relationships/vmlDrawing" Target="../drawings/vmlDrawing20.vml"/><Relationship Id="rId11" Type="http://schemas.openxmlformats.org/officeDocument/2006/relationships/slideLayout" Target="../slideLayouts/slideLayout2.xml"/><Relationship Id="rId10" Type="http://schemas.openxmlformats.org/officeDocument/2006/relationships/image" Target="../media/image252.wmf"/><Relationship Id="rId1" Type="http://schemas.openxmlformats.org/officeDocument/2006/relationships/oleObject" Target="../embeddings/oleObject251.bin"/></Relationships>
</file>

<file path=ppt/slides/_rels/slide27.xml.rels><?xml version="1.0" encoding="UTF-8" standalone="yes"?>
<Relationships xmlns="http://schemas.openxmlformats.org/package/2006/relationships"><Relationship Id="rId9" Type="http://schemas.openxmlformats.org/officeDocument/2006/relationships/oleObject" Target="../embeddings/oleObject260.bin"/><Relationship Id="rId8" Type="http://schemas.openxmlformats.org/officeDocument/2006/relationships/image" Target="../media/image256.wmf"/><Relationship Id="rId7" Type="http://schemas.openxmlformats.org/officeDocument/2006/relationships/oleObject" Target="../embeddings/oleObject259.bin"/><Relationship Id="rId6" Type="http://schemas.openxmlformats.org/officeDocument/2006/relationships/image" Target="../media/image255.wmf"/><Relationship Id="rId5" Type="http://schemas.openxmlformats.org/officeDocument/2006/relationships/oleObject" Target="../embeddings/oleObject258.bin"/><Relationship Id="rId4" Type="http://schemas.openxmlformats.org/officeDocument/2006/relationships/image" Target="../media/image254.wmf"/><Relationship Id="rId3" Type="http://schemas.openxmlformats.org/officeDocument/2006/relationships/oleObject" Target="../embeddings/oleObject257.bin"/><Relationship Id="rId2" Type="http://schemas.openxmlformats.org/officeDocument/2006/relationships/image" Target="../media/image253.wmf"/><Relationship Id="rId14" Type="http://schemas.openxmlformats.org/officeDocument/2006/relationships/vmlDrawing" Target="../drawings/vmlDrawing21.vml"/><Relationship Id="rId13" Type="http://schemas.openxmlformats.org/officeDocument/2006/relationships/slideLayout" Target="../slideLayouts/slideLayout7.xml"/><Relationship Id="rId12" Type="http://schemas.openxmlformats.org/officeDocument/2006/relationships/image" Target="../media/image258.wmf"/><Relationship Id="rId11" Type="http://schemas.openxmlformats.org/officeDocument/2006/relationships/oleObject" Target="../embeddings/oleObject261.bin"/><Relationship Id="rId10" Type="http://schemas.openxmlformats.org/officeDocument/2006/relationships/image" Target="../media/image257.wmf"/><Relationship Id="rId1" Type="http://schemas.openxmlformats.org/officeDocument/2006/relationships/oleObject" Target="../embeddings/oleObject256.bin"/></Relationships>
</file>

<file path=ppt/slides/_rels/slide28.xml.rels><?xml version="1.0" encoding="UTF-8" standalone="yes"?>
<Relationships xmlns="http://schemas.openxmlformats.org/package/2006/relationships"><Relationship Id="rId9" Type="http://schemas.openxmlformats.org/officeDocument/2006/relationships/oleObject" Target="../embeddings/oleObject266.bin"/><Relationship Id="rId8" Type="http://schemas.openxmlformats.org/officeDocument/2006/relationships/image" Target="../media/image262.wmf"/><Relationship Id="rId7" Type="http://schemas.openxmlformats.org/officeDocument/2006/relationships/oleObject" Target="../embeddings/oleObject265.bin"/><Relationship Id="rId6" Type="http://schemas.openxmlformats.org/officeDocument/2006/relationships/image" Target="../media/image261.wmf"/><Relationship Id="rId5" Type="http://schemas.openxmlformats.org/officeDocument/2006/relationships/oleObject" Target="../embeddings/oleObject264.bin"/><Relationship Id="rId40" Type="http://schemas.openxmlformats.org/officeDocument/2006/relationships/vmlDrawing" Target="../drawings/vmlDrawing22.vml"/><Relationship Id="rId4" Type="http://schemas.openxmlformats.org/officeDocument/2006/relationships/image" Target="../media/image260.png"/><Relationship Id="rId39" Type="http://schemas.openxmlformats.org/officeDocument/2006/relationships/slideLayout" Target="../slideLayouts/slideLayout2.xml"/><Relationship Id="rId38" Type="http://schemas.openxmlformats.org/officeDocument/2006/relationships/image" Target="../media/image277.png"/><Relationship Id="rId37" Type="http://schemas.openxmlformats.org/officeDocument/2006/relationships/oleObject" Target="../embeddings/oleObject280.bin"/><Relationship Id="rId36" Type="http://schemas.openxmlformats.org/officeDocument/2006/relationships/image" Target="../media/image276.png"/><Relationship Id="rId35" Type="http://schemas.openxmlformats.org/officeDocument/2006/relationships/oleObject" Target="../embeddings/oleObject279.bin"/><Relationship Id="rId34" Type="http://schemas.openxmlformats.org/officeDocument/2006/relationships/image" Target="../media/image275.png"/><Relationship Id="rId33" Type="http://schemas.openxmlformats.org/officeDocument/2006/relationships/oleObject" Target="../embeddings/oleObject278.bin"/><Relationship Id="rId32" Type="http://schemas.openxmlformats.org/officeDocument/2006/relationships/image" Target="../media/image274.png"/><Relationship Id="rId31" Type="http://schemas.openxmlformats.org/officeDocument/2006/relationships/oleObject" Target="../embeddings/oleObject277.bin"/><Relationship Id="rId30" Type="http://schemas.openxmlformats.org/officeDocument/2006/relationships/image" Target="../media/image273.png"/><Relationship Id="rId3" Type="http://schemas.openxmlformats.org/officeDocument/2006/relationships/oleObject" Target="../embeddings/oleObject263.bin"/><Relationship Id="rId29" Type="http://schemas.openxmlformats.org/officeDocument/2006/relationships/oleObject" Target="../embeddings/oleObject276.bin"/><Relationship Id="rId28" Type="http://schemas.openxmlformats.org/officeDocument/2006/relationships/image" Target="../media/image272.emf"/><Relationship Id="rId27" Type="http://schemas.openxmlformats.org/officeDocument/2006/relationships/oleObject" Target="../embeddings/oleObject275.bin"/><Relationship Id="rId26" Type="http://schemas.openxmlformats.org/officeDocument/2006/relationships/image" Target="../media/image271.emf"/><Relationship Id="rId25" Type="http://schemas.openxmlformats.org/officeDocument/2006/relationships/oleObject" Target="../embeddings/oleObject274.bin"/><Relationship Id="rId24" Type="http://schemas.openxmlformats.org/officeDocument/2006/relationships/image" Target="../media/image270.emf"/><Relationship Id="rId23" Type="http://schemas.openxmlformats.org/officeDocument/2006/relationships/oleObject" Target="../embeddings/oleObject273.bin"/><Relationship Id="rId22" Type="http://schemas.openxmlformats.org/officeDocument/2006/relationships/image" Target="../media/image269.emf"/><Relationship Id="rId21" Type="http://schemas.openxmlformats.org/officeDocument/2006/relationships/oleObject" Target="../embeddings/oleObject272.bin"/><Relationship Id="rId20" Type="http://schemas.openxmlformats.org/officeDocument/2006/relationships/image" Target="../media/image268.emf"/><Relationship Id="rId2" Type="http://schemas.openxmlformats.org/officeDocument/2006/relationships/image" Target="../media/image259.emf"/><Relationship Id="rId19" Type="http://schemas.openxmlformats.org/officeDocument/2006/relationships/oleObject" Target="../embeddings/oleObject271.bin"/><Relationship Id="rId18" Type="http://schemas.openxmlformats.org/officeDocument/2006/relationships/image" Target="../media/image267.wmf"/><Relationship Id="rId17" Type="http://schemas.openxmlformats.org/officeDocument/2006/relationships/oleObject" Target="../embeddings/oleObject270.bin"/><Relationship Id="rId16" Type="http://schemas.openxmlformats.org/officeDocument/2006/relationships/image" Target="../media/image266.wmf"/><Relationship Id="rId15" Type="http://schemas.openxmlformats.org/officeDocument/2006/relationships/oleObject" Target="../embeddings/oleObject269.bin"/><Relationship Id="rId14" Type="http://schemas.openxmlformats.org/officeDocument/2006/relationships/image" Target="../media/image265.wmf"/><Relationship Id="rId13" Type="http://schemas.openxmlformats.org/officeDocument/2006/relationships/oleObject" Target="../embeddings/oleObject268.bin"/><Relationship Id="rId12" Type="http://schemas.openxmlformats.org/officeDocument/2006/relationships/image" Target="../media/image264.wmf"/><Relationship Id="rId11" Type="http://schemas.openxmlformats.org/officeDocument/2006/relationships/oleObject" Target="../embeddings/oleObject267.bin"/><Relationship Id="rId10" Type="http://schemas.openxmlformats.org/officeDocument/2006/relationships/image" Target="../media/image263.wmf"/><Relationship Id="rId1" Type="http://schemas.openxmlformats.org/officeDocument/2006/relationships/oleObject" Target="../embeddings/oleObject262.bin"/></Relationships>
</file>

<file path=ppt/slides/_rels/slide29.xml.rels><?xml version="1.0" encoding="UTF-8" standalone="yes"?>
<Relationships xmlns="http://schemas.openxmlformats.org/package/2006/relationships"><Relationship Id="rId9" Type="http://schemas.openxmlformats.org/officeDocument/2006/relationships/oleObject" Target="../embeddings/oleObject285.bin"/><Relationship Id="rId8" Type="http://schemas.openxmlformats.org/officeDocument/2006/relationships/image" Target="../media/image281.wmf"/><Relationship Id="rId7" Type="http://schemas.openxmlformats.org/officeDocument/2006/relationships/oleObject" Target="../embeddings/oleObject284.bin"/><Relationship Id="rId6" Type="http://schemas.openxmlformats.org/officeDocument/2006/relationships/image" Target="../media/image280.emf"/><Relationship Id="rId5" Type="http://schemas.openxmlformats.org/officeDocument/2006/relationships/oleObject" Target="../embeddings/oleObject283.bin"/><Relationship Id="rId40" Type="http://schemas.openxmlformats.org/officeDocument/2006/relationships/vmlDrawing" Target="../drawings/vmlDrawing23.vml"/><Relationship Id="rId4" Type="http://schemas.openxmlformats.org/officeDocument/2006/relationships/image" Target="../media/image279.emf"/><Relationship Id="rId39" Type="http://schemas.openxmlformats.org/officeDocument/2006/relationships/slideLayout" Target="../slideLayouts/slideLayout2.xml"/><Relationship Id="rId38" Type="http://schemas.openxmlformats.org/officeDocument/2006/relationships/image" Target="../media/image296.emf"/><Relationship Id="rId37" Type="http://schemas.openxmlformats.org/officeDocument/2006/relationships/oleObject" Target="../embeddings/oleObject299.bin"/><Relationship Id="rId36" Type="http://schemas.openxmlformats.org/officeDocument/2006/relationships/image" Target="../media/image295.png"/><Relationship Id="rId35" Type="http://schemas.openxmlformats.org/officeDocument/2006/relationships/oleObject" Target="../embeddings/oleObject298.bin"/><Relationship Id="rId34" Type="http://schemas.openxmlformats.org/officeDocument/2006/relationships/image" Target="../media/image294.png"/><Relationship Id="rId33" Type="http://schemas.openxmlformats.org/officeDocument/2006/relationships/oleObject" Target="../embeddings/oleObject297.bin"/><Relationship Id="rId32" Type="http://schemas.openxmlformats.org/officeDocument/2006/relationships/image" Target="../media/image293.png"/><Relationship Id="rId31" Type="http://schemas.openxmlformats.org/officeDocument/2006/relationships/oleObject" Target="../embeddings/oleObject296.bin"/><Relationship Id="rId30" Type="http://schemas.openxmlformats.org/officeDocument/2006/relationships/image" Target="../media/image292.png"/><Relationship Id="rId3" Type="http://schemas.openxmlformats.org/officeDocument/2006/relationships/oleObject" Target="../embeddings/oleObject282.bin"/><Relationship Id="rId29" Type="http://schemas.openxmlformats.org/officeDocument/2006/relationships/oleObject" Target="../embeddings/oleObject295.bin"/><Relationship Id="rId28" Type="http://schemas.openxmlformats.org/officeDocument/2006/relationships/image" Target="../media/image291.png"/><Relationship Id="rId27" Type="http://schemas.openxmlformats.org/officeDocument/2006/relationships/oleObject" Target="../embeddings/oleObject294.bin"/><Relationship Id="rId26" Type="http://schemas.openxmlformats.org/officeDocument/2006/relationships/image" Target="../media/image290.png"/><Relationship Id="rId25" Type="http://schemas.openxmlformats.org/officeDocument/2006/relationships/oleObject" Target="../embeddings/oleObject293.bin"/><Relationship Id="rId24" Type="http://schemas.openxmlformats.org/officeDocument/2006/relationships/image" Target="../media/image289.png"/><Relationship Id="rId23" Type="http://schemas.openxmlformats.org/officeDocument/2006/relationships/oleObject" Target="../embeddings/oleObject292.bin"/><Relationship Id="rId22" Type="http://schemas.openxmlformats.org/officeDocument/2006/relationships/image" Target="../media/image288.png"/><Relationship Id="rId21" Type="http://schemas.openxmlformats.org/officeDocument/2006/relationships/oleObject" Target="../embeddings/oleObject291.bin"/><Relationship Id="rId20" Type="http://schemas.openxmlformats.org/officeDocument/2006/relationships/image" Target="../media/image287.png"/><Relationship Id="rId2" Type="http://schemas.openxmlformats.org/officeDocument/2006/relationships/image" Target="../media/image278.wmf"/><Relationship Id="rId19" Type="http://schemas.openxmlformats.org/officeDocument/2006/relationships/oleObject" Target="../embeddings/oleObject290.bin"/><Relationship Id="rId18" Type="http://schemas.openxmlformats.org/officeDocument/2006/relationships/image" Target="../media/image286.png"/><Relationship Id="rId17" Type="http://schemas.openxmlformats.org/officeDocument/2006/relationships/oleObject" Target="../embeddings/oleObject289.bin"/><Relationship Id="rId16" Type="http://schemas.openxmlformats.org/officeDocument/2006/relationships/image" Target="../media/image285.emf"/><Relationship Id="rId15" Type="http://schemas.openxmlformats.org/officeDocument/2006/relationships/oleObject" Target="../embeddings/oleObject288.bin"/><Relationship Id="rId14" Type="http://schemas.openxmlformats.org/officeDocument/2006/relationships/image" Target="../media/image284.emf"/><Relationship Id="rId13" Type="http://schemas.openxmlformats.org/officeDocument/2006/relationships/oleObject" Target="../embeddings/oleObject287.bin"/><Relationship Id="rId12" Type="http://schemas.openxmlformats.org/officeDocument/2006/relationships/image" Target="../media/image283.emf"/><Relationship Id="rId11" Type="http://schemas.openxmlformats.org/officeDocument/2006/relationships/oleObject" Target="../embeddings/oleObject286.bin"/><Relationship Id="rId10" Type="http://schemas.openxmlformats.org/officeDocument/2006/relationships/image" Target="../media/image282.wmf"/><Relationship Id="rId1" Type="http://schemas.openxmlformats.org/officeDocument/2006/relationships/oleObject" Target="../embeddings/oleObject281.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9" Type="http://schemas.openxmlformats.org/officeDocument/2006/relationships/oleObject" Target="../embeddings/oleObject304.bin"/><Relationship Id="rId8" Type="http://schemas.openxmlformats.org/officeDocument/2006/relationships/image" Target="../media/image299.png"/><Relationship Id="rId7" Type="http://schemas.openxmlformats.org/officeDocument/2006/relationships/oleObject" Target="../embeddings/oleObject303.bin"/><Relationship Id="rId6" Type="http://schemas.openxmlformats.org/officeDocument/2006/relationships/image" Target="../media/image298.png"/><Relationship Id="rId5" Type="http://schemas.openxmlformats.org/officeDocument/2006/relationships/oleObject" Target="../embeddings/oleObject302.bin"/><Relationship Id="rId40" Type="http://schemas.openxmlformats.org/officeDocument/2006/relationships/vmlDrawing" Target="../drawings/vmlDrawing24.vml"/><Relationship Id="rId4" Type="http://schemas.openxmlformats.org/officeDocument/2006/relationships/image" Target="../media/image278.wmf"/><Relationship Id="rId39" Type="http://schemas.openxmlformats.org/officeDocument/2006/relationships/slideLayout" Target="../slideLayouts/slideLayout2.xml"/><Relationship Id="rId38" Type="http://schemas.openxmlformats.org/officeDocument/2006/relationships/image" Target="../media/image314.emf"/><Relationship Id="rId37" Type="http://schemas.openxmlformats.org/officeDocument/2006/relationships/oleObject" Target="../embeddings/oleObject318.bin"/><Relationship Id="rId36" Type="http://schemas.openxmlformats.org/officeDocument/2006/relationships/image" Target="../media/image313.emf"/><Relationship Id="rId35" Type="http://schemas.openxmlformats.org/officeDocument/2006/relationships/oleObject" Target="../embeddings/oleObject317.bin"/><Relationship Id="rId34" Type="http://schemas.openxmlformats.org/officeDocument/2006/relationships/image" Target="../media/image312.png"/><Relationship Id="rId33" Type="http://schemas.openxmlformats.org/officeDocument/2006/relationships/oleObject" Target="../embeddings/oleObject316.bin"/><Relationship Id="rId32" Type="http://schemas.openxmlformats.org/officeDocument/2006/relationships/image" Target="../media/image311.wmf"/><Relationship Id="rId31" Type="http://schemas.openxmlformats.org/officeDocument/2006/relationships/oleObject" Target="../embeddings/oleObject315.bin"/><Relationship Id="rId30" Type="http://schemas.openxmlformats.org/officeDocument/2006/relationships/image" Target="../media/image310.wmf"/><Relationship Id="rId3" Type="http://schemas.openxmlformats.org/officeDocument/2006/relationships/oleObject" Target="../embeddings/oleObject301.bin"/><Relationship Id="rId29" Type="http://schemas.openxmlformats.org/officeDocument/2006/relationships/oleObject" Target="../embeddings/oleObject314.bin"/><Relationship Id="rId28" Type="http://schemas.openxmlformats.org/officeDocument/2006/relationships/image" Target="../media/image309.wmf"/><Relationship Id="rId27" Type="http://schemas.openxmlformats.org/officeDocument/2006/relationships/oleObject" Target="../embeddings/oleObject313.bin"/><Relationship Id="rId26" Type="http://schemas.openxmlformats.org/officeDocument/2006/relationships/image" Target="../media/image308.wmf"/><Relationship Id="rId25" Type="http://schemas.openxmlformats.org/officeDocument/2006/relationships/oleObject" Target="../embeddings/oleObject312.bin"/><Relationship Id="rId24" Type="http://schemas.openxmlformats.org/officeDocument/2006/relationships/image" Target="../media/image307.wmf"/><Relationship Id="rId23" Type="http://schemas.openxmlformats.org/officeDocument/2006/relationships/oleObject" Target="../embeddings/oleObject311.bin"/><Relationship Id="rId22" Type="http://schemas.openxmlformats.org/officeDocument/2006/relationships/image" Target="../media/image306.png"/><Relationship Id="rId21" Type="http://schemas.openxmlformats.org/officeDocument/2006/relationships/oleObject" Target="../embeddings/oleObject310.bin"/><Relationship Id="rId20" Type="http://schemas.openxmlformats.org/officeDocument/2006/relationships/image" Target="../media/image305.png"/><Relationship Id="rId2" Type="http://schemas.openxmlformats.org/officeDocument/2006/relationships/image" Target="../media/image297.wmf"/><Relationship Id="rId19" Type="http://schemas.openxmlformats.org/officeDocument/2006/relationships/oleObject" Target="../embeddings/oleObject309.bin"/><Relationship Id="rId18" Type="http://schemas.openxmlformats.org/officeDocument/2006/relationships/image" Target="../media/image304.png"/><Relationship Id="rId17" Type="http://schemas.openxmlformats.org/officeDocument/2006/relationships/oleObject" Target="../embeddings/oleObject308.bin"/><Relationship Id="rId16" Type="http://schemas.openxmlformats.org/officeDocument/2006/relationships/image" Target="../media/image303.png"/><Relationship Id="rId15" Type="http://schemas.openxmlformats.org/officeDocument/2006/relationships/oleObject" Target="../embeddings/oleObject307.bin"/><Relationship Id="rId14" Type="http://schemas.openxmlformats.org/officeDocument/2006/relationships/image" Target="../media/image302.png"/><Relationship Id="rId13" Type="http://schemas.openxmlformats.org/officeDocument/2006/relationships/oleObject" Target="../embeddings/oleObject306.bin"/><Relationship Id="rId12" Type="http://schemas.openxmlformats.org/officeDocument/2006/relationships/image" Target="../media/image301.png"/><Relationship Id="rId11" Type="http://schemas.openxmlformats.org/officeDocument/2006/relationships/oleObject" Target="../embeddings/oleObject305.bin"/><Relationship Id="rId10" Type="http://schemas.openxmlformats.org/officeDocument/2006/relationships/image" Target="../media/image300.png"/><Relationship Id="rId1" Type="http://schemas.openxmlformats.org/officeDocument/2006/relationships/oleObject" Target="../embeddings/oleObject300.bin"/></Relationships>
</file>

<file path=ppt/slides/_rels/slide31.xml.rels><?xml version="1.0" encoding="UTF-8" standalone="yes"?>
<Relationships xmlns="http://schemas.openxmlformats.org/package/2006/relationships"><Relationship Id="rId9" Type="http://schemas.openxmlformats.org/officeDocument/2006/relationships/oleObject" Target="../embeddings/oleObject323.bin"/><Relationship Id="rId8" Type="http://schemas.openxmlformats.org/officeDocument/2006/relationships/image" Target="../media/image318.wmf"/><Relationship Id="rId7" Type="http://schemas.openxmlformats.org/officeDocument/2006/relationships/oleObject" Target="../embeddings/oleObject322.bin"/><Relationship Id="rId6" Type="http://schemas.openxmlformats.org/officeDocument/2006/relationships/image" Target="../media/image317.wmf"/><Relationship Id="rId5" Type="http://schemas.openxmlformats.org/officeDocument/2006/relationships/oleObject" Target="../embeddings/oleObject321.bin"/><Relationship Id="rId4" Type="http://schemas.openxmlformats.org/officeDocument/2006/relationships/image" Target="../media/image316.wmf"/><Relationship Id="rId3" Type="http://schemas.openxmlformats.org/officeDocument/2006/relationships/oleObject" Target="../embeddings/oleObject320.bin"/><Relationship Id="rId20" Type="http://schemas.openxmlformats.org/officeDocument/2006/relationships/vmlDrawing" Target="../drawings/vmlDrawing25.vml"/><Relationship Id="rId2" Type="http://schemas.openxmlformats.org/officeDocument/2006/relationships/image" Target="../media/image315.emf"/><Relationship Id="rId19" Type="http://schemas.openxmlformats.org/officeDocument/2006/relationships/slideLayout" Target="../slideLayouts/slideLayout2.xml"/><Relationship Id="rId18" Type="http://schemas.openxmlformats.org/officeDocument/2006/relationships/image" Target="../media/image323.png"/><Relationship Id="rId17" Type="http://schemas.openxmlformats.org/officeDocument/2006/relationships/oleObject" Target="../embeddings/oleObject327.bin"/><Relationship Id="rId16" Type="http://schemas.openxmlformats.org/officeDocument/2006/relationships/image" Target="../media/image322.png"/><Relationship Id="rId15" Type="http://schemas.openxmlformats.org/officeDocument/2006/relationships/oleObject" Target="../embeddings/oleObject326.bin"/><Relationship Id="rId14" Type="http://schemas.openxmlformats.org/officeDocument/2006/relationships/image" Target="../media/image321.png"/><Relationship Id="rId13" Type="http://schemas.openxmlformats.org/officeDocument/2006/relationships/oleObject" Target="../embeddings/oleObject325.bin"/><Relationship Id="rId12" Type="http://schemas.openxmlformats.org/officeDocument/2006/relationships/image" Target="../media/image320.wmf"/><Relationship Id="rId11" Type="http://schemas.openxmlformats.org/officeDocument/2006/relationships/oleObject" Target="../embeddings/oleObject324.bin"/><Relationship Id="rId10" Type="http://schemas.openxmlformats.org/officeDocument/2006/relationships/image" Target="../media/image319.wmf"/><Relationship Id="rId1" Type="http://schemas.openxmlformats.org/officeDocument/2006/relationships/oleObject" Target="../embeddings/oleObject319.bin"/></Relationships>
</file>

<file path=ppt/slides/_rels/slide32.xml.rels><?xml version="1.0" encoding="UTF-8" standalone="yes"?>
<Relationships xmlns="http://schemas.openxmlformats.org/package/2006/relationships"><Relationship Id="rId9" Type="http://schemas.openxmlformats.org/officeDocument/2006/relationships/oleObject" Target="../embeddings/oleObject332.bin"/><Relationship Id="rId8" Type="http://schemas.openxmlformats.org/officeDocument/2006/relationships/image" Target="../media/image327.wmf"/><Relationship Id="rId7" Type="http://schemas.openxmlformats.org/officeDocument/2006/relationships/oleObject" Target="../embeddings/oleObject331.bin"/><Relationship Id="rId6" Type="http://schemas.openxmlformats.org/officeDocument/2006/relationships/image" Target="../media/image326.emf"/><Relationship Id="rId5" Type="http://schemas.openxmlformats.org/officeDocument/2006/relationships/oleObject" Target="../embeddings/oleObject330.bin"/><Relationship Id="rId4" Type="http://schemas.openxmlformats.org/officeDocument/2006/relationships/image" Target="../media/image325.emf"/><Relationship Id="rId34" Type="http://schemas.openxmlformats.org/officeDocument/2006/relationships/vmlDrawing" Target="../drawings/vmlDrawing26.vml"/><Relationship Id="rId33" Type="http://schemas.openxmlformats.org/officeDocument/2006/relationships/slideLayout" Target="../slideLayouts/slideLayout2.xml"/><Relationship Id="rId32" Type="http://schemas.openxmlformats.org/officeDocument/2006/relationships/image" Target="../media/image338.png"/><Relationship Id="rId31" Type="http://schemas.openxmlformats.org/officeDocument/2006/relationships/oleObject" Target="../embeddings/oleObject343.bin"/><Relationship Id="rId30" Type="http://schemas.openxmlformats.org/officeDocument/2006/relationships/image" Target="../media/image337.png"/><Relationship Id="rId3" Type="http://schemas.openxmlformats.org/officeDocument/2006/relationships/oleObject" Target="../embeddings/oleObject329.bin"/><Relationship Id="rId29" Type="http://schemas.openxmlformats.org/officeDocument/2006/relationships/oleObject" Target="../embeddings/oleObject342.bin"/><Relationship Id="rId28" Type="http://schemas.openxmlformats.org/officeDocument/2006/relationships/image" Target="../media/image336.png"/><Relationship Id="rId27" Type="http://schemas.openxmlformats.org/officeDocument/2006/relationships/oleObject" Target="../embeddings/oleObject341.bin"/><Relationship Id="rId26" Type="http://schemas.openxmlformats.org/officeDocument/2006/relationships/image" Target="../media/image335.png"/><Relationship Id="rId25" Type="http://schemas.openxmlformats.org/officeDocument/2006/relationships/oleObject" Target="../embeddings/oleObject340.bin"/><Relationship Id="rId24" Type="http://schemas.openxmlformats.org/officeDocument/2006/relationships/image" Target="../media/image334.wmf"/><Relationship Id="rId23" Type="http://schemas.openxmlformats.org/officeDocument/2006/relationships/oleObject" Target="../embeddings/oleObject339.bin"/><Relationship Id="rId22" Type="http://schemas.openxmlformats.org/officeDocument/2006/relationships/image" Target="../media/image310.wmf"/><Relationship Id="rId21" Type="http://schemas.openxmlformats.org/officeDocument/2006/relationships/oleObject" Target="../embeddings/oleObject338.bin"/><Relationship Id="rId20" Type="http://schemas.openxmlformats.org/officeDocument/2006/relationships/image" Target="../media/image333.wmf"/><Relationship Id="rId2" Type="http://schemas.openxmlformats.org/officeDocument/2006/relationships/image" Target="../media/image324.wmf"/><Relationship Id="rId19" Type="http://schemas.openxmlformats.org/officeDocument/2006/relationships/oleObject" Target="../embeddings/oleObject337.bin"/><Relationship Id="rId18" Type="http://schemas.openxmlformats.org/officeDocument/2006/relationships/image" Target="../media/image332.wmf"/><Relationship Id="rId17" Type="http://schemas.openxmlformats.org/officeDocument/2006/relationships/oleObject" Target="../embeddings/oleObject336.bin"/><Relationship Id="rId16" Type="http://schemas.openxmlformats.org/officeDocument/2006/relationships/image" Target="../media/image331.wmf"/><Relationship Id="rId15" Type="http://schemas.openxmlformats.org/officeDocument/2006/relationships/oleObject" Target="../embeddings/oleObject335.bin"/><Relationship Id="rId14" Type="http://schemas.openxmlformats.org/officeDocument/2006/relationships/image" Target="../media/image330.emf"/><Relationship Id="rId13" Type="http://schemas.openxmlformats.org/officeDocument/2006/relationships/oleObject" Target="../embeddings/oleObject334.bin"/><Relationship Id="rId12" Type="http://schemas.openxmlformats.org/officeDocument/2006/relationships/image" Target="../media/image329.emf"/><Relationship Id="rId11" Type="http://schemas.openxmlformats.org/officeDocument/2006/relationships/oleObject" Target="../embeddings/oleObject333.bin"/><Relationship Id="rId10" Type="http://schemas.openxmlformats.org/officeDocument/2006/relationships/image" Target="../media/image328.png"/><Relationship Id="rId1" Type="http://schemas.openxmlformats.org/officeDocument/2006/relationships/oleObject" Target="../embeddings/oleObject328.bin"/></Relationships>
</file>

<file path=ppt/slides/_rels/slide33.xml.rels><?xml version="1.0" encoding="UTF-8" standalone="yes"?>
<Relationships xmlns="http://schemas.openxmlformats.org/package/2006/relationships"><Relationship Id="rId9" Type="http://schemas.openxmlformats.org/officeDocument/2006/relationships/oleObject" Target="../embeddings/oleObject348.bin"/><Relationship Id="rId8" Type="http://schemas.openxmlformats.org/officeDocument/2006/relationships/image" Target="../media/image281.wmf"/><Relationship Id="rId7" Type="http://schemas.openxmlformats.org/officeDocument/2006/relationships/oleObject" Target="../embeddings/oleObject347.bin"/><Relationship Id="rId6" Type="http://schemas.openxmlformats.org/officeDocument/2006/relationships/image" Target="../media/image341.emf"/><Relationship Id="rId5" Type="http://schemas.openxmlformats.org/officeDocument/2006/relationships/oleObject" Target="../embeddings/oleObject346.bin"/><Relationship Id="rId41" Type="http://schemas.openxmlformats.org/officeDocument/2006/relationships/notesSlide" Target="../notesSlides/notesSlide4.xml"/><Relationship Id="rId40" Type="http://schemas.openxmlformats.org/officeDocument/2006/relationships/vmlDrawing" Target="../drawings/vmlDrawing27.vml"/><Relationship Id="rId4" Type="http://schemas.openxmlformats.org/officeDocument/2006/relationships/image" Target="../media/image340.emf"/><Relationship Id="rId39" Type="http://schemas.openxmlformats.org/officeDocument/2006/relationships/slideLayout" Target="../slideLayouts/slideLayout2.xml"/><Relationship Id="rId38" Type="http://schemas.openxmlformats.org/officeDocument/2006/relationships/image" Target="../media/image354.wmf"/><Relationship Id="rId37" Type="http://schemas.openxmlformats.org/officeDocument/2006/relationships/oleObject" Target="../embeddings/oleObject363.bin"/><Relationship Id="rId36" Type="http://schemas.openxmlformats.org/officeDocument/2006/relationships/image" Target="../media/image353.wmf"/><Relationship Id="rId35" Type="http://schemas.openxmlformats.org/officeDocument/2006/relationships/oleObject" Target="../embeddings/oleObject362.bin"/><Relationship Id="rId34" Type="http://schemas.openxmlformats.org/officeDocument/2006/relationships/image" Target="../media/image352.png"/><Relationship Id="rId33" Type="http://schemas.openxmlformats.org/officeDocument/2006/relationships/oleObject" Target="../embeddings/oleObject361.bin"/><Relationship Id="rId32" Type="http://schemas.openxmlformats.org/officeDocument/2006/relationships/image" Target="../media/image351.png"/><Relationship Id="rId31" Type="http://schemas.openxmlformats.org/officeDocument/2006/relationships/oleObject" Target="../embeddings/oleObject360.bin"/><Relationship Id="rId30" Type="http://schemas.openxmlformats.org/officeDocument/2006/relationships/image" Target="../media/image350.png"/><Relationship Id="rId3" Type="http://schemas.openxmlformats.org/officeDocument/2006/relationships/oleObject" Target="../embeddings/oleObject345.bin"/><Relationship Id="rId29" Type="http://schemas.openxmlformats.org/officeDocument/2006/relationships/oleObject" Target="../embeddings/oleObject359.bin"/><Relationship Id="rId28" Type="http://schemas.openxmlformats.org/officeDocument/2006/relationships/oleObject" Target="../embeddings/oleObject358.bin"/><Relationship Id="rId27" Type="http://schemas.openxmlformats.org/officeDocument/2006/relationships/image" Target="../media/image349.png"/><Relationship Id="rId26" Type="http://schemas.openxmlformats.org/officeDocument/2006/relationships/oleObject" Target="../embeddings/oleObject357.bin"/><Relationship Id="rId25" Type="http://schemas.openxmlformats.org/officeDocument/2006/relationships/oleObject" Target="../embeddings/oleObject356.bin"/><Relationship Id="rId24" Type="http://schemas.openxmlformats.org/officeDocument/2006/relationships/image" Target="../media/image348.png"/><Relationship Id="rId23" Type="http://schemas.openxmlformats.org/officeDocument/2006/relationships/oleObject" Target="../embeddings/oleObject355.bin"/><Relationship Id="rId22" Type="http://schemas.openxmlformats.org/officeDocument/2006/relationships/image" Target="../media/image347.png"/><Relationship Id="rId21" Type="http://schemas.openxmlformats.org/officeDocument/2006/relationships/oleObject" Target="../embeddings/oleObject354.bin"/><Relationship Id="rId20" Type="http://schemas.openxmlformats.org/officeDocument/2006/relationships/image" Target="../media/image346.png"/><Relationship Id="rId2" Type="http://schemas.openxmlformats.org/officeDocument/2006/relationships/image" Target="../media/image339.wmf"/><Relationship Id="rId19" Type="http://schemas.openxmlformats.org/officeDocument/2006/relationships/oleObject" Target="../embeddings/oleObject353.bin"/><Relationship Id="rId18" Type="http://schemas.openxmlformats.org/officeDocument/2006/relationships/image" Target="../media/image345.png"/><Relationship Id="rId17" Type="http://schemas.openxmlformats.org/officeDocument/2006/relationships/oleObject" Target="../embeddings/oleObject352.bin"/><Relationship Id="rId16" Type="http://schemas.openxmlformats.org/officeDocument/2006/relationships/image" Target="../media/image344.png"/><Relationship Id="rId15" Type="http://schemas.openxmlformats.org/officeDocument/2006/relationships/oleObject" Target="../embeddings/oleObject351.bin"/><Relationship Id="rId14" Type="http://schemas.openxmlformats.org/officeDocument/2006/relationships/image" Target="../media/image343.png"/><Relationship Id="rId13" Type="http://schemas.openxmlformats.org/officeDocument/2006/relationships/oleObject" Target="../embeddings/oleObject350.bin"/><Relationship Id="rId12" Type="http://schemas.openxmlformats.org/officeDocument/2006/relationships/image" Target="../media/image342.png"/><Relationship Id="rId11" Type="http://schemas.openxmlformats.org/officeDocument/2006/relationships/oleObject" Target="../embeddings/oleObject349.bin"/><Relationship Id="rId10" Type="http://schemas.openxmlformats.org/officeDocument/2006/relationships/image" Target="../media/image260.png"/><Relationship Id="rId1" Type="http://schemas.openxmlformats.org/officeDocument/2006/relationships/oleObject" Target="../embeddings/oleObject344.bin"/></Relationships>
</file>

<file path=ppt/slides/_rels/slide34.xml.rels><?xml version="1.0" encoding="UTF-8" standalone="yes"?>
<Relationships xmlns="http://schemas.openxmlformats.org/package/2006/relationships"><Relationship Id="rId9" Type="http://schemas.openxmlformats.org/officeDocument/2006/relationships/oleObject" Target="../embeddings/oleObject368.bin"/><Relationship Id="rId8" Type="http://schemas.openxmlformats.org/officeDocument/2006/relationships/image" Target="../media/image358.wmf"/><Relationship Id="rId7" Type="http://schemas.openxmlformats.org/officeDocument/2006/relationships/oleObject" Target="../embeddings/oleObject367.bin"/><Relationship Id="rId6" Type="http://schemas.openxmlformats.org/officeDocument/2006/relationships/image" Target="../media/image357.emf"/><Relationship Id="rId5" Type="http://schemas.openxmlformats.org/officeDocument/2006/relationships/oleObject" Target="../embeddings/oleObject366.bin"/><Relationship Id="rId4" Type="http://schemas.openxmlformats.org/officeDocument/2006/relationships/image" Target="../media/image356.emf"/><Relationship Id="rId36" Type="http://schemas.openxmlformats.org/officeDocument/2006/relationships/vmlDrawing" Target="../drawings/vmlDrawing28.vml"/><Relationship Id="rId35" Type="http://schemas.openxmlformats.org/officeDocument/2006/relationships/slideLayout" Target="../slideLayouts/slideLayout2.xml"/><Relationship Id="rId34" Type="http://schemas.openxmlformats.org/officeDocument/2006/relationships/image" Target="../media/image371.png"/><Relationship Id="rId33" Type="http://schemas.openxmlformats.org/officeDocument/2006/relationships/oleObject" Target="../embeddings/oleObject380.bin"/><Relationship Id="rId32" Type="http://schemas.openxmlformats.org/officeDocument/2006/relationships/image" Target="../media/image370.emf"/><Relationship Id="rId31" Type="http://schemas.openxmlformats.org/officeDocument/2006/relationships/oleObject" Target="../embeddings/oleObject379.bin"/><Relationship Id="rId30" Type="http://schemas.openxmlformats.org/officeDocument/2006/relationships/image" Target="../media/image369.emf"/><Relationship Id="rId3" Type="http://schemas.openxmlformats.org/officeDocument/2006/relationships/oleObject" Target="../embeddings/oleObject365.bin"/><Relationship Id="rId29" Type="http://schemas.openxmlformats.org/officeDocument/2006/relationships/oleObject" Target="../embeddings/oleObject378.bin"/><Relationship Id="rId28" Type="http://schemas.openxmlformats.org/officeDocument/2006/relationships/image" Target="../media/image368.emf"/><Relationship Id="rId27" Type="http://schemas.openxmlformats.org/officeDocument/2006/relationships/oleObject" Target="../embeddings/oleObject377.bin"/><Relationship Id="rId26" Type="http://schemas.openxmlformats.org/officeDocument/2006/relationships/image" Target="../media/image367.emf"/><Relationship Id="rId25" Type="http://schemas.openxmlformats.org/officeDocument/2006/relationships/oleObject" Target="../embeddings/oleObject376.bin"/><Relationship Id="rId24" Type="http://schemas.openxmlformats.org/officeDocument/2006/relationships/image" Target="../media/image366.emf"/><Relationship Id="rId23" Type="http://schemas.openxmlformats.org/officeDocument/2006/relationships/oleObject" Target="../embeddings/oleObject375.bin"/><Relationship Id="rId22" Type="http://schemas.openxmlformats.org/officeDocument/2006/relationships/image" Target="../media/image365.emf"/><Relationship Id="rId21" Type="http://schemas.openxmlformats.org/officeDocument/2006/relationships/oleObject" Target="../embeddings/oleObject374.bin"/><Relationship Id="rId20" Type="http://schemas.openxmlformats.org/officeDocument/2006/relationships/image" Target="../media/image364.emf"/><Relationship Id="rId2" Type="http://schemas.openxmlformats.org/officeDocument/2006/relationships/image" Target="../media/image355.wmf"/><Relationship Id="rId19" Type="http://schemas.openxmlformats.org/officeDocument/2006/relationships/oleObject" Target="../embeddings/oleObject373.bin"/><Relationship Id="rId18" Type="http://schemas.openxmlformats.org/officeDocument/2006/relationships/image" Target="../media/image363.emf"/><Relationship Id="rId17" Type="http://schemas.openxmlformats.org/officeDocument/2006/relationships/oleObject" Target="../embeddings/oleObject372.bin"/><Relationship Id="rId16" Type="http://schemas.openxmlformats.org/officeDocument/2006/relationships/image" Target="../media/image362.emf"/><Relationship Id="rId15" Type="http://schemas.openxmlformats.org/officeDocument/2006/relationships/oleObject" Target="../embeddings/oleObject371.bin"/><Relationship Id="rId14" Type="http://schemas.openxmlformats.org/officeDocument/2006/relationships/image" Target="../media/image361.emf"/><Relationship Id="rId13" Type="http://schemas.openxmlformats.org/officeDocument/2006/relationships/oleObject" Target="../embeddings/oleObject370.bin"/><Relationship Id="rId12" Type="http://schemas.openxmlformats.org/officeDocument/2006/relationships/image" Target="../media/image360.emf"/><Relationship Id="rId11" Type="http://schemas.openxmlformats.org/officeDocument/2006/relationships/oleObject" Target="../embeddings/oleObject369.bin"/><Relationship Id="rId10" Type="http://schemas.openxmlformats.org/officeDocument/2006/relationships/image" Target="../media/image359.wmf"/><Relationship Id="rId1" Type="http://schemas.openxmlformats.org/officeDocument/2006/relationships/oleObject" Target="../embeddings/oleObject364.bin"/></Relationships>
</file>

<file path=ppt/slides/_rels/slide35.xml.rels><?xml version="1.0" encoding="UTF-8" standalone="yes"?>
<Relationships xmlns="http://schemas.openxmlformats.org/package/2006/relationships"><Relationship Id="rId9" Type="http://schemas.openxmlformats.org/officeDocument/2006/relationships/oleObject" Target="../embeddings/oleObject385.bin"/><Relationship Id="rId8" Type="http://schemas.openxmlformats.org/officeDocument/2006/relationships/image" Target="../media/image374.emf"/><Relationship Id="rId7" Type="http://schemas.openxmlformats.org/officeDocument/2006/relationships/oleObject" Target="../embeddings/oleObject384.bin"/><Relationship Id="rId6" Type="http://schemas.openxmlformats.org/officeDocument/2006/relationships/image" Target="../media/image373.emf"/><Relationship Id="rId5" Type="http://schemas.openxmlformats.org/officeDocument/2006/relationships/oleObject" Target="../embeddings/oleObject383.bin"/><Relationship Id="rId4" Type="http://schemas.openxmlformats.org/officeDocument/2006/relationships/image" Target="../media/image372.emf"/><Relationship Id="rId36" Type="http://schemas.openxmlformats.org/officeDocument/2006/relationships/vmlDrawing" Target="../drawings/vmlDrawing29.vml"/><Relationship Id="rId35" Type="http://schemas.openxmlformats.org/officeDocument/2006/relationships/slideLayout" Target="../slideLayouts/slideLayout2.xml"/><Relationship Id="rId34" Type="http://schemas.openxmlformats.org/officeDocument/2006/relationships/image" Target="../media/image387.png"/><Relationship Id="rId33" Type="http://schemas.openxmlformats.org/officeDocument/2006/relationships/oleObject" Target="../embeddings/oleObject397.bin"/><Relationship Id="rId32" Type="http://schemas.openxmlformats.org/officeDocument/2006/relationships/image" Target="../media/image386.wmf"/><Relationship Id="rId31" Type="http://schemas.openxmlformats.org/officeDocument/2006/relationships/oleObject" Target="../embeddings/oleObject396.bin"/><Relationship Id="rId30" Type="http://schemas.openxmlformats.org/officeDocument/2006/relationships/image" Target="../media/image385.emf"/><Relationship Id="rId3" Type="http://schemas.openxmlformats.org/officeDocument/2006/relationships/oleObject" Target="../embeddings/oleObject382.bin"/><Relationship Id="rId29" Type="http://schemas.openxmlformats.org/officeDocument/2006/relationships/oleObject" Target="../embeddings/oleObject395.bin"/><Relationship Id="rId28" Type="http://schemas.openxmlformats.org/officeDocument/2006/relationships/image" Target="../media/image384.png"/><Relationship Id="rId27" Type="http://schemas.openxmlformats.org/officeDocument/2006/relationships/oleObject" Target="../embeddings/oleObject394.bin"/><Relationship Id="rId26" Type="http://schemas.openxmlformats.org/officeDocument/2006/relationships/image" Target="../media/image383.png"/><Relationship Id="rId25" Type="http://schemas.openxmlformats.org/officeDocument/2006/relationships/oleObject" Target="../embeddings/oleObject393.bin"/><Relationship Id="rId24" Type="http://schemas.openxmlformats.org/officeDocument/2006/relationships/image" Target="../media/image382.png"/><Relationship Id="rId23" Type="http://schemas.openxmlformats.org/officeDocument/2006/relationships/oleObject" Target="../embeddings/oleObject392.bin"/><Relationship Id="rId22" Type="http://schemas.openxmlformats.org/officeDocument/2006/relationships/image" Target="../media/image381.png"/><Relationship Id="rId21" Type="http://schemas.openxmlformats.org/officeDocument/2006/relationships/oleObject" Target="../embeddings/oleObject391.bin"/><Relationship Id="rId20" Type="http://schemas.openxmlformats.org/officeDocument/2006/relationships/image" Target="../media/image380.png"/><Relationship Id="rId2" Type="http://schemas.openxmlformats.org/officeDocument/2006/relationships/image" Target="../media/image355.wmf"/><Relationship Id="rId19" Type="http://schemas.openxmlformats.org/officeDocument/2006/relationships/oleObject" Target="../embeddings/oleObject390.bin"/><Relationship Id="rId18" Type="http://schemas.openxmlformats.org/officeDocument/2006/relationships/image" Target="../media/image379.png"/><Relationship Id="rId17" Type="http://schemas.openxmlformats.org/officeDocument/2006/relationships/oleObject" Target="../embeddings/oleObject389.bin"/><Relationship Id="rId16" Type="http://schemas.openxmlformats.org/officeDocument/2006/relationships/image" Target="../media/image378.png"/><Relationship Id="rId15" Type="http://schemas.openxmlformats.org/officeDocument/2006/relationships/oleObject" Target="../embeddings/oleObject388.bin"/><Relationship Id="rId14" Type="http://schemas.openxmlformats.org/officeDocument/2006/relationships/image" Target="../media/image377.emf"/><Relationship Id="rId13" Type="http://schemas.openxmlformats.org/officeDocument/2006/relationships/oleObject" Target="../embeddings/oleObject387.bin"/><Relationship Id="rId12" Type="http://schemas.openxmlformats.org/officeDocument/2006/relationships/image" Target="../media/image376.emf"/><Relationship Id="rId11" Type="http://schemas.openxmlformats.org/officeDocument/2006/relationships/oleObject" Target="../embeddings/oleObject386.bin"/><Relationship Id="rId10" Type="http://schemas.openxmlformats.org/officeDocument/2006/relationships/image" Target="../media/image375.emf"/><Relationship Id="rId1" Type="http://schemas.openxmlformats.org/officeDocument/2006/relationships/oleObject" Target="../embeddings/oleObject381.bin"/></Relationships>
</file>

<file path=ppt/slides/_rels/slide36.xml.rels><?xml version="1.0" encoding="UTF-8" standalone="yes"?>
<Relationships xmlns="http://schemas.openxmlformats.org/package/2006/relationships"><Relationship Id="rId9" Type="http://schemas.openxmlformats.org/officeDocument/2006/relationships/image" Target="../media/image392.GIF"/><Relationship Id="rId8" Type="http://schemas.openxmlformats.org/officeDocument/2006/relationships/image" Target="../media/image391.wmf"/><Relationship Id="rId7" Type="http://schemas.openxmlformats.org/officeDocument/2006/relationships/oleObject" Target="../embeddings/oleObject401.bin"/><Relationship Id="rId6" Type="http://schemas.openxmlformats.org/officeDocument/2006/relationships/image" Target="../media/image390.wmf"/><Relationship Id="rId5" Type="http://schemas.openxmlformats.org/officeDocument/2006/relationships/oleObject" Target="../embeddings/oleObject400.bin"/><Relationship Id="rId4" Type="http://schemas.openxmlformats.org/officeDocument/2006/relationships/image" Target="../media/image389.wmf"/><Relationship Id="rId3" Type="http://schemas.openxmlformats.org/officeDocument/2006/relationships/oleObject" Target="../embeddings/oleObject399.bin"/><Relationship Id="rId2" Type="http://schemas.openxmlformats.org/officeDocument/2006/relationships/image" Target="../media/image388.wmf"/><Relationship Id="rId12" Type="http://schemas.openxmlformats.org/officeDocument/2006/relationships/vmlDrawing" Target="../drawings/vmlDrawing30.vml"/><Relationship Id="rId11" Type="http://schemas.openxmlformats.org/officeDocument/2006/relationships/slideLayout" Target="../slideLayouts/slideLayout2.xml"/><Relationship Id="rId10" Type="http://schemas.openxmlformats.org/officeDocument/2006/relationships/image" Target="NULL" TargetMode="External"/><Relationship Id="rId1" Type="http://schemas.openxmlformats.org/officeDocument/2006/relationships/oleObject" Target="../embeddings/oleObject398.bin"/></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9" Type="http://schemas.openxmlformats.org/officeDocument/2006/relationships/oleObject" Target="../embeddings/oleObject406.bin"/><Relationship Id="rId8" Type="http://schemas.openxmlformats.org/officeDocument/2006/relationships/image" Target="../media/image396.wmf"/><Relationship Id="rId7" Type="http://schemas.openxmlformats.org/officeDocument/2006/relationships/oleObject" Target="../embeddings/oleObject405.bin"/><Relationship Id="rId6" Type="http://schemas.openxmlformats.org/officeDocument/2006/relationships/image" Target="../media/image395.emf"/><Relationship Id="rId5" Type="http://schemas.openxmlformats.org/officeDocument/2006/relationships/oleObject" Target="../embeddings/oleObject404.bin"/><Relationship Id="rId49" Type="http://schemas.openxmlformats.org/officeDocument/2006/relationships/vmlDrawing" Target="../drawings/vmlDrawing31.vml"/><Relationship Id="rId48" Type="http://schemas.openxmlformats.org/officeDocument/2006/relationships/slideLayout" Target="../slideLayouts/slideLayout2.xml"/><Relationship Id="rId47" Type="http://schemas.openxmlformats.org/officeDocument/2006/relationships/image" Target="../media/image415.png"/><Relationship Id="rId46" Type="http://schemas.openxmlformats.org/officeDocument/2006/relationships/oleObject" Target="../embeddings/oleObject425.bin"/><Relationship Id="rId45" Type="http://schemas.openxmlformats.org/officeDocument/2006/relationships/image" Target="../media/image414.png"/><Relationship Id="rId44" Type="http://schemas.openxmlformats.org/officeDocument/2006/relationships/oleObject" Target="../embeddings/oleObject424.bin"/><Relationship Id="rId43" Type="http://schemas.openxmlformats.org/officeDocument/2006/relationships/image" Target="../media/image413.png"/><Relationship Id="rId42" Type="http://schemas.openxmlformats.org/officeDocument/2006/relationships/oleObject" Target="../embeddings/oleObject423.bin"/><Relationship Id="rId41" Type="http://schemas.openxmlformats.org/officeDocument/2006/relationships/image" Target="../media/image412.png"/><Relationship Id="rId40" Type="http://schemas.openxmlformats.org/officeDocument/2006/relationships/oleObject" Target="../embeddings/oleObject422.bin"/><Relationship Id="rId4" Type="http://schemas.openxmlformats.org/officeDocument/2006/relationships/image" Target="../media/image394.emf"/><Relationship Id="rId39" Type="http://schemas.openxmlformats.org/officeDocument/2006/relationships/image" Target="../media/image411.png"/><Relationship Id="rId38" Type="http://schemas.openxmlformats.org/officeDocument/2006/relationships/oleObject" Target="../embeddings/oleObject421.bin"/><Relationship Id="rId37" Type="http://schemas.openxmlformats.org/officeDocument/2006/relationships/image" Target="../media/image410.png"/><Relationship Id="rId36" Type="http://schemas.openxmlformats.org/officeDocument/2006/relationships/oleObject" Target="../embeddings/oleObject420.bin"/><Relationship Id="rId35" Type="http://schemas.openxmlformats.org/officeDocument/2006/relationships/oleObject" Target="../embeddings/oleObject419.bin"/><Relationship Id="rId34" Type="http://schemas.openxmlformats.org/officeDocument/2006/relationships/image" Target="../media/image409.png"/><Relationship Id="rId33" Type="http://schemas.openxmlformats.org/officeDocument/2006/relationships/oleObject" Target="../embeddings/oleObject418.bin"/><Relationship Id="rId32" Type="http://schemas.openxmlformats.org/officeDocument/2006/relationships/image" Target="../media/image408.png"/><Relationship Id="rId31" Type="http://schemas.openxmlformats.org/officeDocument/2006/relationships/oleObject" Target="../embeddings/oleObject417.bin"/><Relationship Id="rId30" Type="http://schemas.openxmlformats.org/officeDocument/2006/relationships/image" Target="../media/image407.png"/><Relationship Id="rId3" Type="http://schemas.openxmlformats.org/officeDocument/2006/relationships/oleObject" Target="../embeddings/oleObject403.bin"/><Relationship Id="rId29" Type="http://schemas.openxmlformats.org/officeDocument/2006/relationships/oleObject" Target="../embeddings/oleObject416.bin"/><Relationship Id="rId28" Type="http://schemas.openxmlformats.org/officeDocument/2006/relationships/image" Target="../media/image406.png"/><Relationship Id="rId27" Type="http://schemas.openxmlformats.org/officeDocument/2006/relationships/oleObject" Target="../embeddings/oleObject415.bin"/><Relationship Id="rId26" Type="http://schemas.openxmlformats.org/officeDocument/2006/relationships/image" Target="../media/image405.png"/><Relationship Id="rId25" Type="http://schemas.openxmlformats.org/officeDocument/2006/relationships/oleObject" Target="../embeddings/oleObject414.bin"/><Relationship Id="rId24" Type="http://schemas.openxmlformats.org/officeDocument/2006/relationships/image" Target="../media/image404.png"/><Relationship Id="rId23" Type="http://schemas.openxmlformats.org/officeDocument/2006/relationships/oleObject" Target="../embeddings/oleObject413.bin"/><Relationship Id="rId22" Type="http://schemas.openxmlformats.org/officeDocument/2006/relationships/image" Target="../media/image403.png"/><Relationship Id="rId21" Type="http://schemas.openxmlformats.org/officeDocument/2006/relationships/oleObject" Target="../embeddings/oleObject412.bin"/><Relationship Id="rId20" Type="http://schemas.openxmlformats.org/officeDocument/2006/relationships/image" Target="../media/image402.emf"/><Relationship Id="rId2" Type="http://schemas.openxmlformats.org/officeDocument/2006/relationships/image" Target="../media/image393.wmf"/><Relationship Id="rId19" Type="http://schemas.openxmlformats.org/officeDocument/2006/relationships/oleObject" Target="../embeddings/oleObject411.bin"/><Relationship Id="rId18" Type="http://schemas.openxmlformats.org/officeDocument/2006/relationships/image" Target="../media/image401.emf"/><Relationship Id="rId17" Type="http://schemas.openxmlformats.org/officeDocument/2006/relationships/oleObject" Target="../embeddings/oleObject410.bin"/><Relationship Id="rId16" Type="http://schemas.openxmlformats.org/officeDocument/2006/relationships/image" Target="../media/image400.emf"/><Relationship Id="rId15" Type="http://schemas.openxmlformats.org/officeDocument/2006/relationships/oleObject" Target="../embeddings/oleObject409.bin"/><Relationship Id="rId14" Type="http://schemas.openxmlformats.org/officeDocument/2006/relationships/image" Target="../media/image399.emf"/><Relationship Id="rId13" Type="http://schemas.openxmlformats.org/officeDocument/2006/relationships/oleObject" Target="../embeddings/oleObject408.bin"/><Relationship Id="rId12" Type="http://schemas.openxmlformats.org/officeDocument/2006/relationships/image" Target="../media/image398.emf"/><Relationship Id="rId11" Type="http://schemas.openxmlformats.org/officeDocument/2006/relationships/oleObject" Target="../embeddings/oleObject407.bin"/><Relationship Id="rId10" Type="http://schemas.openxmlformats.org/officeDocument/2006/relationships/image" Target="../media/image397.wmf"/><Relationship Id="rId1" Type="http://schemas.openxmlformats.org/officeDocument/2006/relationships/oleObject" Target="../embeddings/oleObject402.bin"/></Relationships>
</file>

<file path=ppt/slides/_rels/slide39.xml.rels><?xml version="1.0" encoding="UTF-8" standalone="yes"?>
<Relationships xmlns="http://schemas.openxmlformats.org/package/2006/relationships"><Relationship Id="rId9" Type="http://schemas.openxmlformats.org/officeDocument/2006/relationships/oleObject" Target="../embeddings/oleObject430.bin"/><Relationship Id="rId8" Type="http://schemas.openxmlformats.org/officeDocument/2006/relationships/image" Target="../media/image419.emf"/><Relationship Id="rId7" Type="http://schemas.openxmlformats.org/officeDocument/2006/relationships/oleObject" Target="../embeddings/oleObject429.bin"/><Relationship Id="rId6" Type="http://schemas.openxmlformats.org/officeDocument/2006/relationships/image" Target="../media/image418.emf"/><Relationship Id="rId57" Type="http://schemas.openxmlformats.org/officeDocument/2006/relationships/vmlDrawing" Target="../drawings/vmlDrawing32.vml"/><Relationship Id="rId56" Type="http://schemas.openxmlformats.org/officeDocument/2006/relationships/slideLayout" Target="../slideLayouts/slideLayout2.xml"/><Relationship Id="rId55" Type="http://schemas.openxmlformats.org/officeDocument/2006/relationships/image" Target="../media/image429.emf"/><Relationship Id="rId54" Type="http://schemas.openxmlformats.org/officeDocument/2006/relationships/oleObject" Target="../embeddings/oleObject453.bin"/><Relationship Id="rId53" Type="http://schemas.openxmlformats.org/officeDocument/2006/relationships/image" Target="../media/image428.emf"/><Relationship Id="rId52" Type="http://schemas.openxmlformats.org/officeDocument/2006/relationships/oleObject" Target="../embeddings/oleObject452.bin"/><Relationship Id="rId51" Type="http://schemas.openxmlformats.org/officeDocument/2006/relationships/image" Target="../media/image427.emf"/><Relationship Id="rId50" Type="http://schemas.openxmlformats.org/officeDocument/2006/relationships/oleObject" Target="../embeddings/oleObject451.bin"/><Relationship Id="rId5" Type="http://schemas.openxmlformats.org/officeDocument/2006/relationships/oleObject" Target="../embeddings/oleObject428.bin"/><Relationship Id="rId49" Type="http://schemas.openxmlformats.org/officeDocument/2006/relationships/image" Target="../media/image426.emf"/><Relationship Id="rId48" Type="http://schemas.openxmlformats.org/officeDocument/2006/relationships/oleObject" Target="../embeddings/oleObject450.bin"/><Relationship Id="rId47" Type="http://schemas.openxmlformats.org/officeDocument/2006/relationships/image" Target="../media/image425.png"/><Relationship Id="rId46" Type="http://schemas.openxmlformats.org/officeDocument/2006/relationships/oleObject" Target="../embeddings/oleObject449.bin"/><Relationship Id="rId45" Type="http://schemas.openxmlformats.org/officeDocument/2006/relationships/image" Target="../media/image424.png"/><Relationship Id="rId44" Type="http://schemas.openxmlformats.org/officeDocument/2006/relationships/oleObject" Target="../embeddings/oleObject448.bin"/><Relationship Id="rId43" Type="http://schemas.openxmlformats.org/officeDocument/2006/relationships/image" Target="../media/image423.png"/><Relationship Id="rId42" Type="http://schemas.openxmlformats.org/officeDocument/2006/relationships/oleObject" Target="../embeddings/oleObject447.bin"/><Relationship Id="rId41" Type="http://schemas.openxmlformats.org/officeDocument/2006/relationships/image" Target="../media/image415.png"/><Relationship Id="rId40" Type="http://schemas.openxmlformats.org/officeDocument/2006/relationships/oleObject" Target="../embeddings/oleObject446.bin"/><Relationship Id="rId4" Type="http://schemas.openxmlformats.org/officeDocument/2006/relationships/image" Target="../media/image417.wmf"/><Relationship Id="rId39" Type="http://schemas.openxmlformats.org/officeDocument/2006/relationships/image" Target="../media/image414.png"/><Relationship Id="rId38" Type="http://schemas.openxmlformats.org/officeDocument/2006/relationships/oleObject" Target="../embeddings/oleObject445.bin"/><Relationship Id="rId37" Type="http://schemas.openxmlformats.org/officeDocument/2006/relationships/image" Target="../media/image413.png"/><Relationship Id="rId36" Type="http://schemas.openxmlformats.org/officeDocument/2006/relationships/oleObject" Target="../embeddings/oleObject444.bin"/><Relationship Id="rId35" Type="http://schemas.openxmlformats.org/officeDocument/2006/relationships/image" Target="../media/image412.png"/><Relationship Id="rId34" Type="http://schemas.openxmlformats.org/officeDocument/2006/relationships/oleObject" Target="../embeddings/oleObject443.bin"/><Relationship Id="rId33" Type="http://schemas.openxmlformats.org/officeDocument/2006/relationships/image" Target="../media/image411.png"/><Relationship Id="rId32" Type="http://schemas.openxmlformats.org/officeDocument/2006/relationships/oleObject" Target="../embeddings/oleObject442.bin"/><Relationship Id="rId31" Type="http://schemas.openxmlformats.org/officeDocument/2006/relationships/image" Target="../media/image410.png"/><Relationship Id="rId30" Type="http://schemas.openxmlformats.org/officeDocument/2006/relationships/oleObject" Target="../embeddings/oleObject441.bin"/><Relationship Id="rId3" Type="http://schemas.openxmlformats.org/officeDocument/2006/relationships/oleObject" Target="../embeddings/oleObject427.bin"/><Relationship Id="rId29" Type="http://schemas.openxmlformats.org/officeDocument/2006/relationships/oleObject" Target="../embeddings/oleObject440.bin"/><Relationship Id="rId28" Type="http://schemas.openxmlformats.org/officeDocument/2006/relationships/image" Target="../media/image409.png"/><Relationship Id="rId27" Type="http://schemas.openxmlformats.org/officeDocument/2006/relationships/oleObject" Target="../embeddings/oleObject439.bin"/><Relationship Id="rId26" Type="http://schemas.openxmlformats.org/officeDocument/2006/relationships/image" Target="../media/image408.png"/><Relationship Id="rId25" Type="http://schemas.openxmlformats.org/officeDocument/2006/relationships/oleObject" Target="../embeddings/oleObject438.bin"/><Relationship Id="rId24" Type="http://schemas.openxmlformats.org/officeDocument/2006/relationships/image" Target="../media/image407.png"/><Relationship Id="rId23" Type="http://schemas.openxmlformats.org/officeDocument/2006/relationships/oleObject" Target="../embeddings/oleObject437.bin"/><Relationship Id="rId22" Type="http://schemas.openxmlformats.org/officeDocument/2006/relationships/image" Target="../media/image406.png"/><Relationship Id="rId21" Type="http://schemas.openxmlformats.org/officeDocument/2006/relationships/oleObject" Target="../embeddings/oleObject436.bin"/><Relationship Id="rId20" Type="http://schemas.openxmlformats.org/officeDocument/2006/relationships/image" Target="../media/image405.png"/><Relationship Id="rId2" Type="http://schemas.openxmlformats.org/officeDocument/2006/relationships/image" Target="../media/image416.wmf"/><Relationship Id="rId19" Type="http://schemas.openxmlformats.org/officeDocument/2006/relationships/oleObject" Target="../embeddings/oleObject435.bin"/><Relationship Id="rId18" Type="http://schemas.openxmlformats.org/officeDocument/2006/relationships/image" Target="../media/image404.png"/><Relationship Id="rId17" Type="http://schemas.openxmlformats.org/officeDocument/2006/relationships/oleObject" Target="../embeddings/oleObject434.bin"/><Relationship Id="rId16" Type="http://schemas.openxmlformats.org/officeDocument/2006/relationships/image" Target="../media/image403.png"/><Relationship Id="rId15" Type="http://schemas.openxmlformats.org/officeDocument/2006/relationships/oleObject" Target="../embeddings/oleObject433.bin"/><Relationship Id="rId14" Type="http://schemas.openxmlformats.org/officeDocument/2006/relationships/image" Target="../media/image422.emf"/><Relationship Id="rId13" Type="http://schemas.openxmlformats.org/officeDocument/2006/relationships/oleObject" Target="../embeddings/oleObject432.bin"/><Relationship Id="rId12" Type="http://schemas.openxmlformats.org/officeDocument/2006/relationships/image" Target="../media/image421.emf"/><Relationship Id="rId11" Type="http://schemas.openxmlformats.org/officeDocument/2006/relationships/oleObject" Target="../embeddings/oleObject431.bin"/><Relationship Id="rId10" Type="http://schemas.openxmlformats.org/officeDocument/2006/relationships/image" Target="../media/image420.emf"/><Relationship Id="rId1" Type="http://schemas.openxmlformats.org/officeDocument/2006/relationships/oleObject" Target="../embeddings/oleObject426.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9" Type="http://schemas.openxmlformats.org/officeDocument/2006/relationships/oleObject" Target="../embeddings/oleObject458.bin"/><Relationship Id="rId8" Type="http://schemas.openxmlformats.org/officeDocument/2006/relationships/image" Target="../media/image433.png"/><Relationship Id="rId7" Type="http://schemas.openxmlformats.org/officeDocument/2006/relationships/oleObject" Target="../embeddings/oleObject457.bin"/><Relationship Id="rId6" Type="http://schemas.openxmlformats.org/officeDocument/2006/relationships/image" Target="../media/image432.png"/><Relationship Id="rId5" Type="http://schemas.openxmlformats.org/officeDocument/2006/relationships/oleObject" Target="../embeddings/oleObject456.bin"/><Relationship Id="rId4" Type="http://schemas.openxmlformats.org/officeDocument/2006/relationships/image" Target="../media/image431.png"/><Relationship Id="rId3" Type="http://schemas.openxmlformats.org/officeDocument/2006/relationships/oleObject" Target="../embeddings/oleObject455.bin"/><Relationship Id="rId2" Type="http://schemas.openxmlformats.org/officeDocument/2006/relationships/image" Target="../media/image430.png"/><Relationship Id="rId15" Type="http://schemas.openxmlformats.org/officeDocument/2006/relationships/vmlDrawing" Target="../drawings/vmlDrawing33.vml"/><Relationship Id="rId14" Type="http://schemas.openxmlformats.org/officeDocument/2006/relationships/slideLayout" Target="../slideLayouts/slideLayout6.xml"/><Relationship Id="rId13" Type="http://schemas.openxmlformats.org/officeDocument/2006/relationships/audio" Target="../media/audio1.wav"/><Relationship Id="rId12" Type="http://schemas.openxmlformats.org/officeDocument/2006/relationships/image" Target="../media/image435.png"/><Relationship Id="rId11" Type="http://schemas.openxmlformats.org/officeDocument/2006/relationships/oleObject" Target="../embeddings/oleObject459.bin"/><Relationship Id="rId10" Type="http://schemas.openxmlformats.org/officeDocument/2006/relationships/image" Target="../media/image434.png"/><Relationship Id="rId1" Type="http://schemas.openxmlformats.org/officeDocument/2006/relationships/oleObject" Target="../embeddings/oleObject454.bin"/></Relationships>
</file>

<file path=ppt/slides/_rels/slide41.xml.rels><?xml version="1.0" encoding="UTF-8" standalone="yes"?>
<Relationships xmlns="http://schemas.openxmlformats.org/package/2006/relationships"><Relationship Id="rId9" Type="http://schemas.openxmlformats.org/officeDocument/2006/relationships/oleObject" Target="../embeddings/oleObject464.bin"/><Relationship Id="rId8" Type="http://schemas.openxmlformats.org/officeDocument/2006/relationships/image" Target="../media/image439.png"/><Relationship Id="rId7" Type="http://schemas.openxmlformats.org/officeDocument/2006/relationships/oleObject" Target="../embeddings/oleObject463.bin"/><Relationship Id="rId6" Type="http://schemas.openxmlformats.org/officeDocument/2006/relationships/image" Target="../media/image438.png"/><Relationship Id="rId5" Type="http://schemas.openxmlformats.org/officeDocument/2006/relationships/oleObject" Target="../embeddings/oleObject462.bin"/><Relationship Id="rId4" Type="http://schemas.openxmlformats.org/officeDocument/2006/relationships/image" Target="../media/image437.png"/><Relationship Id="rId3" Type="http://schemas.openxmlformats.org/officeDocument/2006/relationships/oleObject" Target="../embeddings/oleObject461.bin"/><Relationship Id="rId2" Type="http://schemas.openxmlformats.org/officeDocument/2006/relationships/image" Target="../media/image436.png"/><Relationship Id="rId15" Type="http://schemas.openxmlformats.org/officeDocument/2006/relationships/vmlDrawing" Target="../drawings/vmlDrawing34.vml"/><Relationship Id="rId14" Type="http://schemas.openxmlformats.org/officeDocument/2006/relationships/slideLayout" Target="../slideLayouts/slideLayout6.xml"/><Relationship Id="rId13" Type="http://schemas.openxmlformats.org/officeDocument/2006/relationships/audio" Target="../media/audio1.wav"/><Relationship Id="rId12" Type="http://schemas.openxmlformats.org/officeDocument/2006/relationships/image" Target="../media/image441.png"/><Relationship Id="rId11" Type="http://schemas.openxmlformats.org/officeDocument/2006/relationships/oleObject" Target="../embeddings/oleObject465.bin"/><Relationship Id="rId10" Type="http://schemas.openxmlformats.org/officeDocument/2006/relationships/image" Target="../media/image440.png"/><Relationship Id="rId1" Type="http://schemas.openxmlformats.org/officeDocument/2006/relationships/oleObject" Target="../embeddings/oleObject460.bin"/></Relationships>
</file>

<file path=ppt/slides/_rels/slide42.xml.rels><?xml version="1.0" encoding="UTF-8" standalone="yes"?>
<Relationships xmlns="http://schemas.openxmlformats.org/package/2006/relationships"><Relationship Id="rId6" Type="http://schemas.openxmlformats.org/officeDocument/2006/relationships/vmlDrawing" Target="../drawings/vmlDrawing35.vml"/><Relationship Id="rId5" Type="http://schemas.openxmlformats.org/officeDocument/2006/relationships/slideLayout" Target="../slideLayouts/slideLayout2.xml"/><Relationship Id="rId4" Type="http://schemas.openxmlformats.org/officeDocument/2006/relationships/image" Target="../media/image443.wmf"/><Relationship Id="rId3" Type="http://schemas.openxmlformats.org/officeDocument/2006/relationships/oleObject" Target="../embeddings/oleObject467.bin"/><Relationship Id="rId2" Type="http://schemas.openxmlformats.org/officeDocument/2006/relationships/image" Target="../media/image442.wmf"/><Relationship Id="rId1" Type="http://schemas.openxmlformats.org/officeDocument/2006/relationships/oleObject" Target="../embeddings/oleObject466.bin"/></Relationships>
</file>

<file path=ppt/slides/_rels/slide43.xml.rels><?xml version="1.0" encoding="UTF-8" standalone="yes"?>
<Relationships xmlns="http://schemas.openxmlformats.org/package/2006/relationships"><Relationship Id="rId8" Type="http://schemas.openxmlformats.org/officeDocument/2006/relationships/vmlDrawing" Target="../drawings/vmlDrawing36.vml"/><Relationship Id="rId7" Type="http://schemas.openxmlformats.org/officeDocument/2006/relationships/slideLayout" Target="../slideLayouts/slideLayout6.xml"/><Relationship Id="rId6" Type="http://schemas.openxmlformats.org/officeDocument/2006/relationships/image" Target="../media/image446.wmf"/><Relationship Id="rId5" Type="http://schemas.openxmlformats.org/officeDocument/2006/relationships/oleObject" Target="../embeddings/oleObject470.bin"/><Relationship Id="rId4" Type="http://schemas.openxmlformats.org/officeDocument/2006/relationships/image" Target="../media/image445.wmf"/><Relationship Id="rId3" Type="http://schemas.openxmlformats.org/officeDocument/2006/relationships/oleObject" Target="../embeddings/oleObject469.bin"/><Relationship Id="rId2" Type="http://schemas.openxmlformats.org/officeDocument/2006/relationships/image" Target="../media/image444.wmf"/><Relationship Id="rId1" Type="http://schemas.openxmlformats.org/officeDocument/2006/relationships/oleObject" Target="../embeddings/oleObject468.bin"/></Relationships>
</file>

<file path=ppt/slides/_rels/slide5.xml.rels><?xml version="1.0" encoding="UTF-8" standalone="yes"?>
<Relationships xmlns="http://schemas.openxmlformats.org/package/2006/relationships"><Relationship Id="rId9" Type="http://schemas.openxmlformats.org/officeDocument/2006/relationships/oleObject" Target="../embeddings/oleObject5.bin"/><Relationship Id="rId8" Type="http://schemas.openxmlformats.org/officeDocument/2006/relationships/image" Target="../media/image17.png"/><Relationship Id="rId7" Type="http://schemas.openxmlformats.org/officeDocument/2006/relationships/oleObject" Target="../embeddings/oleObject4.bin"/><Relationship Id="rId6" Type="http://schemas.openxmlformats.org/officeDocument/2006/relationships/image" Target="../media/image16.png"/><Relationship Id="rId52" Type="http://schemas.openxmlformats.org/officeDocument/2006/relationships/vmlDrawing" Target="../drawings/vmlDrawing1.vml"/><Relationship Id="rId51" Type="http://schemas.openxmlformats.org/officeDocument/2006/relationships/slideLayout" Target="../slideLayouts/slideLayout2.xml"/><Relationship Id="rId50" Type="http://schemas.openxmlformats.org/officeDocument/2006/relationships/image" Target="../media/image38.png"/><Relationship Id="rId5" Type="http://schemas.openxmlformats.org/officeDocument/2006/relationships/oleObject" Target="../embeddings/oleObject3.bin"/><Relationship Id="rId49" Type="http://schemas.openxmlformats.org/officeDocument/2006/relationships/oleObject" Target="../embeddings/oleObject25.bin"/><Relationship Id="rId48" Type="http://schemas.openxmlformats.org/officeDocument/2006/relationships/image" Target="../media/image37.png"/><Relationship Id="rId47" Type="http://schemas.openxmlformats.org/officeDocument/2006/relationships/oleObject" Target="../embeddings/oleObject24.bin"/><Relationship Id="rId46" Type="http://schemas.openxmlformats.org/officeDocument/2006/relationships/image" Target="../media/image36.png"/><Relationship Id="rId45" Type="http://schemas.openxmlformats.org/officeDocument/2006/relationships/oleObject" Target="../embeddings/oleObject23.bin"/><Relationship Id="rId44" Type="http://schemas.openxmlformats.org/officeDocument/2006/relationships/image" Target="../media/image35.png"/><Relationship Id="rId43" Type="http://schemas.openxmlformats.org/officeDocument/2006/relationships/oleObject" Target="../embeddings/oleObject22.bin"/><Relationship Id="rId42" Type="http://schemas.openxmlformats.org/officeDocument/2006/relationships/image" Target="../media/image34.png"/><Relationship Id="rId41" Type="http://schemas.openxmlformats.org/officeDocument/2006/relationships/oleObject" Target="../embeddings/oleObject21.bin"/><Relationship Id="rId40" Type="http://schemas.openxmlformats.org/officeDocument/2006/relationships/image" Target="../media/image33.png"/><Relationship Id="rId4" Type="http://schemas.openxmlformats.org/officeDocument/2006/relationships/image" Target="../media/image15.png"/><Relationship Id="rId39" Type="http://schemas.openxmlformats.org/officeDocument/2006/relationships/oleObject" Target="../embeddings/oleObject20.bin"/><Relationship Id="rId38" Type="http://schemas.openxmlformats.org/officeDocument/2006/relationships/image" Target="../media/image32.png"/><Relationship Id="rId37" Type="http://schemas.openxmlformats.org/officeDocument/2006/relationships/oleObject" Target="../embeddings/oleObject19.bin"/><Relationship Id="rId36" Type="http://schemas.openxmlformats.org/officeDocument/2006/relationships/image" Target="../media/image31.png"/><Relationship Id="rId35" Type="http://schemas.openxmlformats.org/officeDocument/2006/relationships/oleObject" Target="../embeddings/oleObject18.bin"/><Relationship Id="rId34" Type="http://schemas.openxmlformats.org/officeDocument/2006/relationships/image" Target="../media/image30.png"/><Relationship Id="rId33" Type="http://schemas.openxmlformats.org/officeDocument/2006/relationships/oleObject" Target="../embeddings/oleObject17.bin"/><Relationship Id="rId32" Type="http://schemas.openxmlformats.org/officeDocument/2006/relationships/image" Target="../media/image29.png"/><Relationship Id="rId31" Type="http://schemas.openxmlformats.org/officeDocument/2006/relationships/oleObject" Target="../embeddings/oleObject16.bin"/><Relationship Id="rId30" Type="http://schemas.openxmlformats.org/officeDocument/2006/relationships/image" Target="../media/image28.png"/><Relationship Id="rId3" Type="http://schemas.openxmlformats.org/officeDocument/2006/relationships/oleObject" Target="../embeddings/oleObject2.bin"/><Relationship Id="rId29" Type="http://schemas.openxmlformats.org/officeDocument/2006/relationships/oleObject" Target="../embeddings/oleObject15.bin"/><Relationship Id="rId28" Type="http://schemas.openxmlformats.org/officeDocument/2006/relationships/image" Target="../media/image27.png"/><Relationship Id="rId27" Type="http://schemas.openxmlformats.org/officeDocument/2006/relationships/oleObject" Target="../embeddings/oleObject14.bin"/><Relationship Id="rId26" Type="http://schemas.openxmlformats.org/officeDocument/2006/relationships/image" Target="../media/image26.png"/><Relationship Id="rId25" Type="http://schemas.openxmlformats.org/officeDocument/2006/relationships/oleObject" Target="../embeddings/oleObject13.bin"/><Relationship Id="rId24" Type="http://schemas.openxmlformats.org/officeDocument/2006/relationships/image" Target="../media/image25.png"/><Relationship Id="rId23" Type="http://schemas.openxmlformats.org/officeDocument/2006/relationships/oleObject" Target="../embeddings/oleObject12.bin"/><Relationship Id="rId22" Type="http://schemas.openxmlformats.org/officeDocument/2006/relationships/image" Target="../media/image24.png"/><Relationship Id="rId21" Type="http://schemas.openxmlformats.org/officeDocument/2006/relationships/oleObject" Target="../embeddings/oleObject11.bin"/><Relationship Id="rId20" Type="http://schemas.openxmlformats.org/officeDocument/2006/relationships/image" Target="../media/image23.png"/><Relationship Id="rId2" Type="http://schemas.openxmlformats.org/officeDocument/2006/relationships/image" Target="../media/image14.png"/><Relationship Id="rId19" Type="http://schemas.openxmlformats.org/officeDocument/2006/relationships/oleObject" Target="../embeddings/oleObject10.bin"/><Relationship Id="rId18" Type="http://schemas.openxmlformats.org/officeDocument/2006/relationships/image" Target="../media/image22.wmf"/><Relationship Id="rId17" Type="http://schemas.openxmlformats.org/officeDocument/2006/relationships/oleObject" Target="../embeddings/oleObject9.bin"/><Relationship Id="rId16" Type="http://schemas.openxmlformats.org/officeDocument/2006/relationships/image" Target="../media/image21.wmf"/><Relationship Id="rId15" Type="http://schemas.openxmlformats.org/officeDocument/2006/relationships/oleObject" Target="../embeddings/oleObject8.bin"/><Relationship Id="rId14" Type="http://schemas.openxmlformats.org/officeDocument/2006/relationships/image" Target="../media/image20.wmf"/><Relationship Id="rId13" Type="http://schemas.openxmlformats.org/officeDocument/2006/relationships/oleObject" Target="../embeddings/oleObject7.bin"/><Relationship Id="rId12" Type="http://schemas.openxmlformats.org/officeDocument/2006/relationships/image" Target="../media/image19.wmf"/><Relationship Id="rId11" Type="http://schemas.openxmlformats.org/officeDocument/2006/relationships/oleObject" Target="../embeddings/oleObject6.bin"/><Relationship Id="rId10" Type="http://schemas.openxmlformats.org/officeDocument/2006/relationships/image" Target="../media/image18.png"/><Relationship Id="rId1"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9" Type="http://schemas.openxmlformats.org/officeDocument/2006/relationships/oleObject" Target="../embeddings/oleObject30.bin"/><Relationship Id="rId8" Type="http://schemas.openxmlformats.org/officeDocument/2006/relationships/image" Target="../media/image41.png"/><Relationship Id="rId7" Type="http://schemas.openxmlformats.org/officeDocument/2006/relationships/oleObject" Target="../embeddings/oleObject29.bin"/><Relationship Id="rId6" Type="http://schemas.openxmlformats.org/officeDocument/2006/relationships/image" Target="../media/image40.png"/><Relationship Id="rId59" Type="http://schemas.openxmlformats.org/officeDocument/2006/relationships/notesSlide" Target="../notesSlides/notesSlide1.xml"/><Relationship Id="rId58" Type="http://schemas.openxmlformats.org/officeDocument/2006/relationships/vmlDrawing" Target="../drawings/vmlDrawing2.vml"/><Relationship Id="rId57" Type="http://schemas.openxmlformats.org/officeDocument/2006/relationships/slideLayout" Target="../slideLayouts/slideLayout2.xml"/><Relationship Id="rId56" Type="http://schemas.openxmlformats.org/officeDocument/2006/relationships/image" Target="../media/image65.wmf"/><Relationship Id="rId55" Type="http://schemas.openxmlformats.org/officeDocument/2006/relationships/oleObject" Target="../embeddings/oleObject53.bin"/><Relationship Id="rId54" Type="http://schemas.openxmlformats.org/officeDocument/2006/relationships/image" Target="../media/image64.wmf"/><Relationship Id="rId53" Type="http://schemas.openxmlformats.org/officeDocument/2006/relationships/oleObject" Target="../embeddings/oleObject52.bin"/><Relationship Id="rId52" Type="http://schemas.openxmlformats.org/officeDocument/2006/relationships/image" Target="../media/image63.wmf"/><Relationship Id="rId51" Type="http://schemas.openxmlformats.org/officeDocument/2006/relationships/oleObject" Target="../embeddings/oleObject51.bin"/><Relationship Id="rId50" Type="http://schemas.openxmlformats.org/officeDocument/2006/relationships/image" Target="../media/image62.png"/><Relationship Id="rId5" Type="http://schemas.openxmlformats.org/officeDocument/2006/relationships/oleObject" Target="../embeddings/oleObject28.bin"/><Relationship Id="rId49" Type="http://schemas.openxmlformats.org/officeDocument/2006/relationships/oleObject" Target="../embeddings/oleObject50.bin"/><Relationship Id="rId48" Type="http://schemas.openxmlformats.org/officeDocument/2006/relationships/image" Target="../media/image61.png"/><Relationship Id="rId47" Type="http://schemas.openxmlformats.org/officeDocument/2006/relationships/oleObject" Target="../embeddings/oleObject49.bin"/><Relationship Id="rId46" Type="http://schemas.openxmlformats.org/officeDocument/2006/relationships/image" Target="../media/image60.png"/><Relationship Id="rId45" Type="http://schemas.openxmlformats.org/officeDocument/2006/relationships/oleObject" Target="../embeddings/oleObject48.bin"/><Relationship Id="rId44" Type="http://schemas.openxmlformats.org/officeDocument/2006/relationships/image" Target="../media/image59.png"/><Relationship Id="rId43" Type="http://schemas.openxmlformats.org/officeDocument/2006/relationships/oleObject" Target="../embeddings/oleObject47.bin"/><Relationship Id="rId42" Type="http://schemas.openxmlformats.org/officeDocument/2006/relationships/image" Target="../media/image58.png"/><Relationship Id="rId41" Type="http://schemas.openxmlformats.org/officeDocument/2006/relationships/oleObject" Target="../embeddings/oleObject46.bin"/><Relationship Id="rId40" Type="http://schemas.openxmlformats.org/officeDocument/2006/relationships/image" Target="../media/image57.png"/><Relationship Id="rId4" Type="http://schemas.openxmlformats.org/officeDocument/2006/relationships/image" Target="../media/image39.wmf"/><Relationship Id="rId39" Type="http://schemas.openxmlformats.org/officeDocument/2006/relationships/oleObject" Target="../embeddings/oleObject45.bin"/><Relationship Id="rId38" Type="http://schemas.openxmlformats.org/officeDocument/2006/relationships/image" Target="../media/image56.png"/><Relationship Id="rId37" Type="http://schemas.openxmlformats.org/officeDocument/2006/relationships/oleObject" Target="../embeddings/oleObject44.bin"/><Relationship Id="rId36" Type="http://schemas.openxmlformats.org/officeDocument/2006/relationships/image" Target="../media/image55.png"/><Relationship Id="rId35" Type="http://schemas.openxmlformats.org/officeDocument/2006/relationships/oleObject" Target="../embeddings/oleObject43.bin"/><Relationship Id="rId34" Type="http://schemas.openxmlformats.org/officeDocument/2006/relationships/image" Target="../media/image54.png"/><Relationship Id="rId33" Type="http://schemas.openxmlformats.org/officeDocument/2006/relationships/oleObject" Target="../embeddings/oleObject42.bin"/><Relationship Id="rId32" Type="http://schemas.openxmlformats.org/officeDocument/2006/relationships/image" Target="../media/image53.wmf"/><Relationship Id="rId31" Type="http://schemas.openxmlformats.org/officeDocument/2006/relationships/oleObject" Target="../embeddings/oleObject41.bin"/><Relationship Id="rId30" Type="http://schemas.openxmlformats.org/officeDocument/2006/relationships/image" Target="../media/image52.png"/><Relationship Id="rId3" Type="http://schemas.openxmlformats.org/officeDocument/2006/relationships/oleObject" Target="../embeddings/oleObject27.bin"/><Relationship Id="rId29" Type="http://schemas.openxmlformats.org/officeDocument/2006/relationships/oleObject" Target="../embeddings/oleObject40.bin"/><Relationship Id="rId28" Type="http://schemas.openxmlformats.org/officeDocument/2006/relationships/image" Target="../media/image51.png"/><Relationship Id="rId27" Type="http://schemas.openxmlformats.org/officeDocument/2006/relationships/oleObject" Target="../embeddings/oleObject39.bin"/><Relationship Id="rId26" Type="http://schemas.openxmlformats.org/officeDocument/2006/relationships/image" Target="../media/image50.png"/><Relationship Id="rId25" Type="http://schemas.openxmlformats.org/officeDocument/2006/relationships/oleObject" Target="../embeddings/oleObject38.bin"/><Relationship Id="rId24" Type="http://schemas.openxmlformats.org/officeDocument/2006/relationships/image" Target="../media/image49.png"/><Relationship Id="rId23" Type="http://schemas.openxmlformats.org/officeDocument/2006/relationships/oleObject" Target="../embeddings/oleObject37.bin"/><Relationship Id="rId22" Type="http://schemas.openxmlformats.org/officeDocument/2006/relationships/image" Target="../media/image48.png"/><Relationship Id="rId21" Type="http://schemas.openxmlformats.org/officeDocument/2006/relationships/oleObject" Target="../embeddings/oleObject36.bin"/><Relationship Id="rId20" Type="http://schemas.openxmlformats.org/officeDocument/2006/relationships/image" Target="../media/image47.png"/><Relationship Id="rId2" Type="http://schemas.openxmlformats.org/officeDocument/2006/relationships/image" Target="../media/image18.png"/><Relationship Id="rId19" Type="http://schemas.openxmlformats.org/officeDocument/2006/relationships/oleObject" Target="../embeddings/oleObject35.bin"/><Relationship Id="rId18" Type="http://schemas.openxmlformats.org/officeDocument/2006/relationships/image" Target="../media/image46.png"/><Relationship Id="rId17" Type="http://schemas.openxmlformats.org/officeDocument/2006/relationships/oleObject" Target="../embeddings/oleObject34.bin"/><Relationship Id="rId16" Type="http://schemas.openxmlformats.org/officeDocument/2006/relationships/image" Target="../media/image45.png"/><Relationship Id="rId15" Type="http://schemas.openxmlformats.org/officeDocument/2006/relationships/oleObject" Target="../embeddings/oleObject33.bin"/><Relationship Id="rId14" Type="http://schemas.openxmlformats.org/officeDocument/2006/relationships/image" Target="../media/image44.png"/><Relationship Id="rId13" Type="http://schemas.openxmlformats.org/officeDocument/2006/relationships/oleObject" Target="../embeddings/oleObject32.bin"/><Relationship Id="rId12" Type="http://schemas.openxmlformats.org/officeDocument/2006/relationships/image" Target="../media/image43.png"/><Relationship Id="rId11" Type="http://schemas.openxmlformats.org/officeDocument/2006/relationships/oleObject" Target="../embeddings/oleObject31.bin"/><Relationship Id="rId10" Type="http://schemas.openxmlformats.org/officeDocument/2006/relationships/image" Target="../media/image42.png"/><Relationship Id="rId1" Type="http://schemas.openxmlformats.org/officeDocument/2006/relationships/oleObject" Target="../embeddings/oleObject26.bin"/></Relationships>
</file>

<file path=ppt/slides/_rels/slide7.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69.png"/><Relationship Id="rId7" Type="http://schemas.openxmlformats.org/officeDocument/2006/relationships/oleObject" Target="../embeddings/oleObject57.bin"/><Relationship Id="rId6" Type="http://schemas.openxmlformats.org/officeDocument/2006/relationships/image" Target="../media/image68.png"/><Relationship Id="rId5" Type="http://schemas.openxmlformats.org/officeDocument/2006/relationships/oleObject" Target="../embeddings/oleObject56.bin"/><Relationship Id="rId4" Type="http://schemas.openxmlformats.org/officeDocument/2006/relationships/image" Target="../media/image67.png"/><Relationship Id="rId3" Type="http://schemas.openxmlformats.org/officeDocument/2006/relationships/oleObject" Target="../embeddings/oleObject55.bin"/><Relationship Id="rId2" Type="http://schemas.openxmlformats.org/officeDocument/2006/relationships/image" Target="../media/image66.png"/><Relationship Id="rId10" Type="http://schemas.openxmlformats.org/officeDocument/2006/relationships/vmlDrawing" Target="../drawings/vmlDrawing3.vml"/><Relationship Id="rId1" Type="http://schemas.openxmlformats.org/officeDocument/2006/relationships/oleObject" Target="../embeddings/oleObject54.bin"/></Relationships>
</file>

<file path=ppt/slides/_rels/slide8.xml.rels><?xml version="1.0" encoding="UTF-8" standalone="yes"?>
<Relationships xmlns="http://schemas.openxmlformats.org/package/2006/relationships"><Relationship Id="rId9" Type="http://schemas.openxmlformats.org/officeDocument/2006/relationships/oleObject" Target="../embeddings/oleObject62.bin"/><Relationship Id="rId8" Type="http://schemas.openxmlformats.org/officeDocument/2006/relationships/image" Target="../media/image73.png"/><Relationship Id="rId7" Type="http://schemas.openxmlformats.org/officeDocument/2006/relationships/oleObject" Target="../embeddings/oleObject61.bin"/><Relationship Id="rId6" Type="http://schemas.openxmlformats.org/officeDocument/2006/relationships/image" Target="../media/image72.png"/><Relationship Id="rId5" Type="http://schemas.openxmlformats.org/officeDocument/2006/relationships/oleObject" Target="../embeddings/oleObject60.bin"/><Relationship Id="rId44" Type="http://schemas.openxmlformats.org/officeDocument/2006/relationships/vmlDrawing" Target="../drawings/vmlDrawing4.vml"/><Relationship Id="rId43" Type="http://schemas.openxmlformats.org/officeDocument/2006/relationships/slideLayout" Target="../slideLayouts/slideLayout2.xml"/><Relationship Id="rId42" Type="http://schemas.openxmlformats.org/officeDocument/2006/relationships/image" Target="../media/image90.wmf"/><Relationship Id="rId41" Type="http://schemas.openxmlformats.org/officeDocument/2006/relationships/oleObject" Target="../embeddings/oleObject78.bin"/><Relationship Id="rId40" Type="http://schemas.openxmlformats.org/officeDocument/2006/relationships/image" Target="../media/image89.wmf"/><Relationship Id="rId4" Type="http://schemas.openxmlformats.org/officeDocument/2006/relationships/image" Target="../media/image71.png"/><Relationship Id="rId39" Type="http://schemas.openxmlformats.org/officeDocument/2006/relationships/oleObject" Target="../embeddings/oleObject77.bin"/><Relationship Id="rId38" Type="http://schemas.openxmlformats.org/officeDocument/2006/relationships/image" Target="../media/image88.wmf"/><Relationship Id="rId37" Type="http://schemas.openxmlformats.org/officeDocument/2006/relationships/oleObject" Target="../embeddings/oleObject76.bin"/><Relationship Id="rId36" Type="http://schemas.openxmlformats.org/officeDocument/2006/relationships/image" Target="../media/image87.wmf"/><Relationship Id="rId35" Type="http://schemas.openxmlformats.org/officeDocument/2006/relationships/oleObject" Target="../embeddings/oleObject75.bin"/><Relationship Id="rId34" Type="http://schemas.openxmlformats.org/officeDocument/2006/relationships/image" Target="../media/image86.wmf"/><Relationship Id="rId33" Type="http://schemas.openxmlformats.org/officeDocument/2006/relationships/oleObject" Target="../embeddings/oleObject74.bin"/><Relationship Id="rId32" Type="http://schemas.openxmlformats.org/officeDocument/2006/relationships/image" Target="../media/image85.png"/><Relationship Id="rId31" Type="http://schemas.openxmlformats.org/officeDocument/2006/relationships/oleObject" Target="../embeddings/oleObject73.bin"/><Relationship Id="rId30" Type="http://schemas.openxmlformats.org/officeDocument/2006/relationships/image" Target="../media/image84.png"/><Relationship Id="rId3" Type="http://schemas.openxmlformats.org/officeDocument/2006/relationships/oleObject" Target="../embeddings/oleObject59.bin"/><Relationship Id="rId29" Type="http://schemas.openxmlformats.org/officeDocument/2006/relationships/oleObject" Target="../embeddings/oleObject72.bin"/><Relationship Id="rId28" Type="http://schemas.openxmlformats.org/officeDocument/2006/relationships/image" Target="../media/image83.png"/><Relationship Id="rId27" Type="http://schemas.openxmlformats.org/officeDocument/2006/relationships/oleObject" Target="../embeddings/oleObject71.bin"/><Relationship Id="rId26" Type="http://schemas.openxmlformats.org/officeDocument/2006/relationships/image" Target="../media/image82.png"/><Relationship Id="rId25" Type="http://schemas.openxmlformats.org/officeDocument/2006/relationships/oleObject" Target="../embeddings/oleObject70.bin"/><Relationship Id="rId24" Type="http://schemas.openxmlformats.org/officeDocument/2006/relationships/image" Target="../media/image81.png"/><Relationship Id="rId23" Type="http://schemas.openxmlformats.org/officeDocument/2006/relationships/oleObject" Target="../embeddings/oleObject69.bin"/><Relationship Id="rId22" Type="http://schemas.openxmlformats.org/officeDocument/2006/relationships/image" Target="../media/image80.png"/><Relationship Id="rId21" Type="http://schemas.openxmlformats.org/officeDocument/2006/relationships/oleObject" Target="../embeddings/oleObject68.bin"/><Relationship Id="rId20" Type="http://schemas.openxmlformats.org/officeDocument/2006/relationships/image" Target="../media/image79.png"/><Relationship Id="rId2" Type="http://schemas.openxmlformats.org/officeDocument/2006/relationships/image" Target="../media/image70.png"/><Relationship Id="rId19" Type="http://schemas.openxmlformats.org/officeDocument/2006/relationships/oleObject" Target="../embeddings/oleObject67.bin"/><Relationship Id="rId18" Type="http://schemas.openxmlformats.org/officeDocument/2006/relationships/image" Target="../media/image78.png"/><Relationship Id="rId17" Type="http://schemas.openxmlformats.org/officeDocument/2006/relationships/oleObject" Target="../embeddings/oleObject66.bin"/><Relationship Id="rId16" Type="http://schemas.openxmlformats.org/officeDocument/2006/relationships/image" Target="../media/image77.png"/><Relationship Id="rId15" Type="http://schemas.openxmlformats.org/officeDocument/2006/relationships/oleObject" Target="../embeddings/oleObject65.bin"/><Relationship Id="rId14" Type="http://schemas.openxmlformats.org/officeDocument/2006/relationships/image" Target="../media/image76.png"/><Relationship Id="rId13" Type="http://schemas.openxmlformats.org/officeDocument/2006/relationships/oleObject" Target="../embeddings/oleObject64.bin"/><Relationship Id="rId12" Type="http://schemas.openxmlformats.org/officeDocument/2006/relationships/image" Target="../media/image75.png"/><Relationship Id="rId11" Type="http://schemas.openxmlformats.org/officeDocument/2006/relationships/oleObject" Target="../embeddings/oleObject63.bin"/><Relationship Id="rId10" Type="http://schemas.openxmlformats.org/officeDocument/2006/relationships/image" Target="../media/image74.png"/><Relationship Id="rId1" Type="http://schemas.openxmlformats.org/officeDocument/2006/relationships/oleObject" Target="../embeddings/oleObject58.bin"/></Relationships>
</file>

<file path=ppt/slides/_rels/slide9.xml.rels><?xml version="1.0" encoding="UTF-8" standalone="yes"?>
<Relationships xmlns="http://schemas.openxmlformats.org/package/2006/relationships"><Relationship Id="rId9" Type="http://schemas.openxmlformats.org/officeDocument/2006/relationships/oleObject" Target="../embeddings/oleObject83.bin"/><Relationship Id="rId8" Type="http://schemas.openxmlformats.org/officeDocument/2006/relationships/image" Target="../media/image94.wmf"/><Relationship Id="rId7" Type="http://schemas.openxmlformats.org/officeDocument/2006/relationships/oleObject" Target="../embeddings/oleObject82.bin"/><Relationship Id="rId6" Type="http://schemas.openxmlformats.org/officeDocument/2006/relationships/image" Target="../media/image93.wmf"/><Relationship Id="rId5" Type="http://schemas.openxmlformats.org/officeDocument/2006/relationships/oleObject" Target="../embeddings/oleObject81.bin"/><Relationship Id="rId4" Type="http://schemas.openxmlformats.org/officeDocument/2006/relationships/image" Target="../media/image92.wmf"/><Relationship Id="rId3" Type="http://schemas.openxmlformats.org/officeDocument/2006/relationships/oleObject" Target="../embeddings/oleObject80.bin"/><Relationship Id="rId2" Type="http://schemas.openxmlformats.org/officeDocument/2006/relationships/image" Target="../media/image91.wmf"/><Relationship Id="rId16" Type="http://schemas.openxmlformats.org/officeDocument/2006/relationships/vmlDrawing" Target="../drawings/vmlDrawing5.vml"/><Relationship Id="rId15" Type="http://schemas.openxmlformats.org/officeDocument/2006/relationships/slideLayout" Target="../slideLayouts/slideLayout2.xml"/><Relationship Id="rId14" Type="http://schemas.openxmlformats.org/officeDocument/2006/relationships/image" Target="../media/image97.png"/><Relationship Id="rId13" Type="http://schemas.openxmlformats.org/officeDocument/2006/relationships/oleObject" Target="../embeddings/oleObject85.bin"/><Relationship Id="rId12" Type="http://schemas.openxmlformats.org/officeDocument/2006/relationships/image" Target="../media/image96.wmf"/><Relationship Id="rId11" Type="http://schemas.openxmlformats.org/officeDocument/2006/relationships/oleObject" Target="../embeddings/oleObject84.bin"/><Relationship Id="rId10" Type="http://schemas.openxmlformats.org/officeDocument/2006/relationships/image" Target="../media/image95.wmf"/><Relationship Id="rId1" Type="http://schemas.openxmlformats.org/officeDocument/2006/relationships/oleObject" Target="../embeddings/oleObject7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 name="矩形 21"/>
          <p:cNvSpPr/>
          <p:nvPr/>
        </p:nvSpPr>
        <p:spPr>
          <a:xfrm>
            <a:off x="972185" y="2922905"/>
            <a:ext cx="7207885" cy="3314065"/>
          </a:xfrm>
          <a:prstGeom prst="rect">
            <a:avLst/>
          </a:prstGeom>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7174" name="Picture 18"/>
          <p:cNvPicPr>
            <a:picLocks noChangeAspect="1"/>
          </p:cNvPicPr>
          <p:nvPr/>
        </p:nvPicPr>
        <p:blipFill>
          <a:blip r:embed="rId1">
            <a:clrChange>
              <a:clrFrom>
                <a:srgbClr val="FFFFFF"/>
              </a:clrFrom>
              <a:clrTo>
                <a:srgbClr val="FFFFFF">
                  <a:alpha val="0"/>
                </a:srgbClr>
              </a:clrTo>
            </a:clrChange>
          </a:blip>
          <a:stretch>
            <a:fillRect/>
          </a:stretch>
        </p:blipFill>
        <p:spPr>
          <a:xfrm>
            <a:off x="4994910" y="2927985"/>
            <a:ext cx="928370" cy="386080"/>
          </a:xfrm>
          <a:prstGeom prst="rect">
            <a:avLst/>
          </a:prstGeom>
          <a:noFill/>
          <a:ln w="9525">
            <a:noFill/>
          </a:ln>
        </p:spPr>
      </p:pic>
      <p:grpSp>
        <p:nvGrpSpPr>
          <p:cNvPr id="7175" name="Group 18"/>
          <p:cNvGrpSpPr/>
          <p:nvPr/>
        </p:nvGrpSpPr>
        <p:grpSpPr>
          <a:xfrm>
            <a:off x="1188085" y="3321685"/>
            <a:ext cx="6788785" cy="2851785"/>
            <a:chOff x="816" y="2546"/>
            <a:chExt cx="3984" cy="1549"/>
          </a:xfrm>
        </p:grpSpPr>
        <p:pic>
          <p:nvPicPr>
            <p:cNvPr id="7176" name="Picture 13"/>
            <p:cNvPicPr>
              <a:picLocks noChangeAspect="1"/>
            </p:cNvPicPr>
            <p:nvPr/>
          </p:nvPicPr>
          <p:blipFill>
            <a:blip r:embed="rId2">
              <a:clrChange>
                <a:clrFrom>
                  <a:srgbClr val="FFFFFF"/>
                </a:clrFrom>
                <a:clrTo>
                  <a:srgbClr val="FFFFFF">
                    <a:alpha val="0"/>
                  </a:srgbClr>
                </a:clrTo>
              </a:clrChange>
            </a:blip>
            <a:stretch>
              <a:fillRect/>
            </a:stretch>
          </p:blipFill>
          <p:spPr>
            <a:xfrm>
              <a:off x="816" y="2897"/>
              <a:ext cx="729" cy="596"/>
            </a:xfrm>
            <a:prstGeom prst="rect">
              <a:avLst/>
            </a:prstGeom>
            <a:noFill/>
            <a:ln w="9525">
              <a:noFill/>
            </a:ln>
          </p:spPr>
        </p:pic>
        <p:pic>
          <p:nvPicPr>
            <p:cNvPr id="7177" name="Picture 14"/>
            <p:cNvPicPr>
              <a:picLocks noChangeAspect="1"/>
            </p:cNvPicPr>
            <p:nvPr/>
          </p:nvPicPr>
          <p:blipFill>
            <a:blip r:embed="rId3">
              <a:clrChange>
                <a:clrFrom>
                  <a:srgbClr val="FFFFFF"/>
                </a:clrFrom>
                <a:clrTo>
                  <a:srgbClr val="FFFFFF">
                    <a:alpha val="0"/>
                  </a:srgbClr>
                </a:clrTo>
              </a:clrChange>
            </a:blip>
            <a:stretch>
              <a:fillRect/>
            </a:stretch>
          </p:blipFill>
          <p:spPr>
            <a:xfrm>
              <a:off x="1602" y="3114"/>
              <a:ext cx="448" cy="196"/>
            </a:xfrm>
            <a:prstGeom prst="rect">
              <a:avLst/>
            </a:prstGeom>
            <a:noFill/>
            <a:ln w="9525">
              <a:noFill/>
            </a:ln>
          </p:spPr>
        </p:pic>
        <p:pic>
          <p:nvPicPr>
            <p:cNvPr id="7178" name="Picture 15"/>
            <p:cNvPicPr>
              <a:picLocks noChangeAspect="1"/>
            </p:cNvPicPr>
            <p:nvPr/>
          </p:nvPicPr>
          <p:blipFill>
            <a:blip r:embed="rId4">
              <a:clrChange>
                <a:clrFrom>
                  <a:srgbClr val="FFFFFF"/>
                </a:clrFrom>
                <a:clrTo>
                  <a:srgbClr val="FFFFFF">
                    <a:alpha val="0"/>
                  </a:srgbClr>
                </a:clrTo>
              </a:clrChange>
            </a:blip>
            <a:stretch>
              <a:fillRect/>
            </a:stretch>
          </p:blipFill>
          <p:spPr>
            <a:xfrm>
              <a:off x="2109" y="2886"/>
              <a:ext cx="736" cy="603"/>
            </a:xfrm>
            <a:prstGeom prst="rect">
              <a:avLst/>
            </a:prstGeom>
            <a:noFill/>
            <a:ln w="9525">
              <a:noFill/>
            </a:ln>
          </p:spPr>
        </p:pic>
        <p:pic>
          <p:nvPicPr>
            <p:cNvPr id="7179" name="Picture 16"/>
            <p:cNvPicPr>
              <a:picLocks noChangeAspect="1"/>
            </p:cNvPicPr>
            <p:nvPr/>
          </p:nvPicPr>
          <p:blipFill>
            <a:blip r:embed="rId5">
              <a:clrChange>
                <a:clrFrom>
                  <a:srgbClr val="FFFFFF"/>
                </a:clrFrom>
                <a:clrTo>
                  <a:srgbClr val="FFFFFF">
                    <a:alpha val="0"/>
                  </a:srgbClr>
                </a:clrTo>
              </a:clrChange>
            </a:blip>
            <a:stretch>
              <a:fillRect/>
            </a:stretch>
          </p:blipFill>
          <p:spPr>
            <a:xfrm>
              <a:off x="4071" y="2897"/>
              <a:ext cx="729" cy="596"/>
            </a:xfrm>
            <a:prstGeom prst="rect">
              <a:avLst/>
            </a:prstGeom>
            <a:noFill/>
            <a:ln w="9525">
              <a:noFill/>
            </a:ln>
          </p:spPr>
        </p:pic>
        <p:pic>
          <p:nvPicPr>
            <p:cNvPr id="7180" name="Picture 17"/>
            <p:cNvPicPr>
              <a:picLocks noChangeAspect="1"/>
            </p:cNvPicPr>
            <p:nvPr/>
          </p:nvPicPr>
          <p:blipFill>
            <a:blip r:embed="rId6">
              <a:clrChange>
                <a:clrFrom>
                  <a:srgbClr val="FFFFFF"/>
                </a:clrFrom>
                <a:clrTo>
                  <a:srgbClr val="FFFFFF">
                    <a:alpha val="0"/>
                  </a:srgbClr>
                </a:clrTo>
              </a:clrChange>
            </a:blip>
            <a:stretch>
              <a:fillRect/>
            </a:stretch>
          </p:blipFill>
          <p:spPr>
            <a:xfrm>
              <a:off x="2661" y="2546"/>
              <a:ext cx="1578" cy="297"/>
            </a:xfrm>
            <a:prstGeom prst="rect">
              <a:avLst/>
            </a:prstGeom>
            <a:noFill/>
            <a:ln w="9525">
              <a:noFill/>
            </a:ln>
          </p:spPr>
        </p:pic>
        <p:pic>
          <p:nvPicPr>
            <p:cNvPr id="7181" name="Picture 19"/>
            <p:cNvPicPr>
              <a:picLocks noChangeAspect="1"/>
            </p:cNvPicPr>
            <p:nvPr/>
          </p:nvPicPr>
          <p:blipFill>
            <a:blip r:embed="rId7">
              <a:clrChange>
                <a:clrFrom>
                  <a:srgbClr val="FFFFFF"/>
                </a:clrFrom>
                <a:clrTo>
                  <a:srgbClr val="FFFFFF">
                    <a:alpha val="0"/>
                  </a:srgbClr>
                </a:clrTo>
              </a:clrChange>
            </a:blip>
            <a:stretch>
              <a:fillRect/>
            </a:stretch>
          </p:blipFill>
          <p:spPr>
            <a:xfrm>
              <a:off x="2649" y="3565"/>
              <a:ext cx="1585" cy="291"/>
            </a:xfrm>
            <a:prstGeom prst="rect">
              <a:avLst/>
            </a:prstGeom>
            <a:noFill/>
            <a:ln w="9525">
              <a:noFill/>
            </a:ln>
          </p:spPr>
        </p:pic>
        <p:pic>
          <p:nvPicPr>
            <p:cNvPr id="7182" name="Picture 20"/>
            <p:cNvPicPr>
              <a:picLocks noChangeAspect="1"/>
            </p:cNvPicPr>
            <p:nvPr/>
          </p:nvPicPr>
          <p:blipFill>
            <a:blip r:embed="rId8">
              <a:clrChange>
                <a:clrFrom>
                  <a:srgbClr val="FFFFFF"/>
                </a:clrFrom>
                <a:clrTo>
                  <a:srgbClr val="FFFFFF">
                    <a:alpha val="0"/>
                  </a:srgbClr>
                </a:clrTo>
              </a:clrChange>
            </a:blip>
            <a:stretch>
              <a:fillRect/>
            </a:stretch>
          </p:blipFill>
          <p:spPr>
            <a:xfrm>
              <a:off x="3107" y="2753"/>
              <a:ext cx="618" cy="223"/>
            </a:xfrm>
            <a:prstGeom prst="rect">
              <a:avLst/>
            </a:prstGeom>
            <a:noFill/>
            <a:ln w="9525">
              <a:noFill/>
            </a:ln>
          </p:spPr>
        </p:pic>
        <p:pic>
          <p:nvPicPr>
            <p:cNvPr id="7183" name="Picture 21"/>
            <p:cNvPicPr>
              <a:picLocks noChangeAspect="1"/>
            </p:cNvPicPr>
            <p:nvPr/>
          </p:nvPicPr>
          <p:blipFill>
            <a:blip r:embed="rId9">
              <a:clrChange>
                <a:clrFrom>
                  <a:srgbClr val="FFFFFF"/>
                </a:clrFrom>
                <a:clrTo>
                  <a:srgbClr val="FFFFFF">
                    <a:alpha val="0"/>
                  </a:srgbClr>
                </a:clrTo>
              </a:clrChange>
            </a:blip>
            <a:stretch>
              <a:fillRect/>
            </a:stretch>
          </p:blipFill>
          <p:spPr>
            <a:xfrm>
              <a:off x="3075" y="3033"/>
              <a:ext cx="659" cy="243"/>
            </a:xfrm>
            <a:prstGeom prst="rect">
              <a:avLst/>
            </a:prstGeom>
            <a:noFill/>
            <a:ln w="9525">
              <a:noFill/>
            </a:ln>
          </p:spPr>
        </p:pic>
        <p:pic>
          <p:nvPicPr>
            <p:cNvPr id="7184" name="Picture 22"/>
            <p:cNvPicPr>
              <a:picLocks noChangeAspect="1"/>
            </p:cNvPicPr>
            <p:nvPr/>
          </p:nvPicPr>
          <p:blipFill>
            <a:blip r:embed="rId10">
              <a:clrChange>
                <a:clrFrom>
                  <a:srgbClr val="FFFFFF"/>
                </a:clrFrom>
                <a:clrTo>
                  <a:srgbClr val="FFFFFF">
                    <a:alpha val="0"/>
                  </a:srgbClr>
                </a:clrTo>
              </a:clrChange>
            </a:blip>
            <a:stretch>
              <a:fillRect/>
            </a:stretch>
          </p:blipFill>
          <p:spPr>
            <a:xfrm>
              <a:off x="3096" y="3331"/>
              <a:ext cx="638" cy="243"/>
            </a:xfrm>
            <a:prstGeom prst="rect">
              <a:avLst/>
            </a:prstGeom>
            <a:noFill/>
            <a:ln w="9525">
              <a:noFill/>
            </a:ln>
          </p:spPr>
        </p:pic>
        <p:pic>
          <p:nvPicPr>
            <p:cNvPr id="7185" name="Picture 23"/>
            <p:cNvPicPr>
              <a:picLocks noChangeAspect="1"/>
            </p:cNvPicPr>
            <p:nvPr/>
          </p:nvPicPr>
          <p:blipFill>
            <a:blip r:embed="rId11">
              <a:clrChange>
                <a:clrFrom>
                  <a:srgbClr val="FFFFFF"/>
                </a:clrFrom>
                <a:clrTo>
                  <a:srgbClr val="FFFFFF">
                    <a:alpha val="0"/>
                  </a:srgbClr>
                </a:clrTo>
              </a:clrChange>
            </a:blip>
            <a:stretch>
              <a:fillRect/>
            </a:stretch>
          </p:blipFill>
          <p:spPr>
            <a:xfrm>
              <a:off x="3126" y="3872"/>
              <a:ext cx="596" cy="223"/>
            </a:xfrm>
            <a:prstGeom prst="rect">
              <a:avLst/>
            </a:prstGeom>
            <a:noFill/>
            <a:ln w="9525">
              <a:noFill/>
            </a:ln>
          </p:spPr>
        </p:pic>
      </p:grpSp>
      <p:sp>
        <p:nvSpPr>
          <p:cNvPr id="6146" name="标题 13" descr="7b0a2020202022776f7264617274223a2022220a7d0a"/>
          <p:cNvSpPr>
            <a:spLocks noGrp="1"/>
          </p:cNvSpPr>
          <p:nvPr>
            <p:ph type="title"/>
          </p:nvPr>
        </p:nvSpPr>
        <p:spPr>
          <a:xfrm>
            <a:off x="714375" y="285750"/>
            <a:ext cx="8229600" cy="1143000"/>
          </a:xfrm>
        </p:spPr>
        <p:txBody>
          <a:bodyPr vert="horz" wrap="square" lIns="91440" tIns="45720" rIns="91440" bIns="45720" anchor="ctr" anchorCtr="0">
            <a:scene3d>
              <a:camera prst="orthographicFront"/>
              <a:lightRig rig="threePt" dir="t"/>
            </a:scene3d>
          </a:bodyPr>
          <a:p>
            <a:pPr eaLnBrk="1" hangingPunct="1"/>
            <a:r>
              <a:rPr lang="zh-CN" altLang="en-US" sz="4800" b="1" dirty="0">
                <a:ln w="15875"/>
                <a:solidFill>
                  <a:schemeClr val="tx2"/>
                </a:solidFill>
                <a:effectLst/>
                <a:latin typeface="方正魏碑_GBK" panose="02000000000000000000" charset="-122"/>
                <a:ea typeface="方正魏碑_GBK" panose="02000000000000000000" charset="-122"/>
              </a:rPr>
              <a:t>自动控制原理</a:t>
            </a:r>
            <a:endParaRPr lang="zh-CN" altLang="en-US" sz="4800" b="1" dirty="0">
              <a:ln w="15875"/>
              <a:solidFill>
                <a:schemeClr val="tx2"/>
              </a:solidFill>
              <a:effectLst/>
              <a:latin typeface="方正魏碑_GBK" panose="02000000000000000000" charset="-122"/>
              <a:ea typeface="方正魏碑_GBK" panose="02000000000000000000" charset="-122"/>
            </a:endParaRPr>
          </a:p>
        </p:txBody>
      </p:sp>
      <p:sp>
        <p:nvSpPr>
          <p:cNvPr id="4" name="TextBox 16"/>
          <p:cNvSpPr txBox="1"/>
          <p:nvPr/>
        </p:nvSpPr>
        <p:spPr>
          <a:xfrm>
            <a:off x="635" y="1052830"/>
            <a:ext cx="9132570" cy="737235"/>
          </a:xfrm>
          <a:prstGeom prst="rect">
            <a:avLst/>
          </a:prstGeom>
          <a:noFill/>
        </p:spPr>
        <p:txBody>
          <a:bodyPr wrap="square">
            <a:spAutoFit/>
          </a:bodyPr>
          <a:p>
            <a:pPr marR="0" algn="ctr" defTabSz="914400" eaLnBrk="1" fontAlgn="auto" hangingPunct="1">
              <a:lnSpc>
                <a:spcPct val="150000"/>
              </a:lnSpc>
              <a:spcBef>
                <a:spcPts val="0"/>
              </a:spcBef>
              <a:spcAft>
                <a:spcPts val="0"/>
              </a:spcAft>
              <a:buClrTx/>
              <a:buSzTx/>
              <a:buFontTx/>
              <a:buNone/>
              <a:defRPr/>
            </a:pPr>
            <a:r>
              <a:rPr kumimoji="0" lang="zh-CN" altLang="en-US" sz="2400" b="1" kern="1200" cap="none" spc="0" normalizeH="0" baseline="0" noProof="0" dirty="0">
                <a:latin typeface="+mj-ea"/>
                <a:ea typeface="+mj-ea"/>
                <a:cs typeface="+mn-cs"/>
              </a:rPr>
              <a:t>    </a:t>
            </a:r>
            <a:r>
              <a:rPr kumimoji="0" lang="zh-CN" sz="2800" b="1" kern="1200" cap="none" spc="0" normalizeH="0" baseline="0" noProof="0" dirty="0">
                <a:latin typeface="Times New Roman" panose="02020603050405020304" pitchFamily="18" charset="0"/>
                <a:ea typeface="+mj-ea"/>
                <a:cs typeface="Times New Roman" panose="02020603050405020304" pitchFamily="18" charset="0"/>
              </a:rPr>
              <a:t>（第</a:t>
            </a:r>
            <a:r>
              <a:rPr kumimoji="0" lang="en-US" altLang="zh-CN" sz="2800" b="1" kern="1200" cap="none" spc="0" normalizeH="0" baseline="0" noProof="0" dirty="0">
                <a:latin typeface="Times New Roman" panose="02020603050405020304" pitchFamily="18" charset="0"/>
                <a:ea typeface="+mj-ea"/>
                <a:cs typeface="Times New Roman" panose="02020603050405020304" pitchFamily="18" charset="0"/>
              </a:rPr>
              <a:t>7</a:t>
            </a:r>
            <a:r>
              <a:rPr kumimoji="0" lang="zh-CN" altLang="en-US" sz="2800" b="1" kern="1200" cap="none" spc="0" normalizeH="0" baseline="0" noProof="0" dirty="0">
                <a:latin typeface="Times New Roman" panose="02020603050405020304" pitchFamily="18" charset="0"/>
                <a:ea typeface="+mj-ea"/>
                <a:cs typeface="Times New Roman" panose="02020603050405020304" pitchFamily="18" charset="0"/>
              </a:rPr>
              <a:t>讲</a:t>
            </a:r>
            <a:r>
              <a:rPr kumimoji="0" lang="zh-CN" sz="2800" b="1" kern="1200" cap="none" spc="0" normalizeH="0" baseline="0" noProof="0" dirty="0">
                <a:latin typeface="Times New Roman" panose="02020603050405020304" pitchFamily="18" charset="0"/>
                <a:ea typeface="+mj-ea"/>
                <a:cs typeface="Times New Roman" panose="02020603050405020304" pitchFamily="18" charset="0"/>
              </a:rPr>
              <a:t>）</a:t>
            </a:r>
            <a:endParaRPr kumimoji="0" lang="zh-CN" sz="2800" b="1" kern="1200" cap="none" spc="0" normalizeH="0" baseline="0" noProof="0" dirty="0">
              <a:latin typeface="Times New Roman" panose="02020603050405020304" pitchFamily="18" charset="0"/>
              <a:ea typeface="+mj-ea"/>
              <a:cs typeface="Times New Roman" panose="02020603050405020304" pitchFamily="18" charset="0"/>
            </a:endParaRPr>
          </a:p>
        </p:txBody>
      </p:sp>
      <p:sp>
        <p:nvSpPr>
          <p:cNvPr id="6148" name="TextBox 15"/>
          <p:cNvSpPr txBox="1"/>
          <p:nvPr/>
        </p:nvSpPr>
        <p:spPr>
          <a:xfrm>
            <a:off x="642938" y="1857693"/>
            <a:ext cx="3400425" cy="52197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2800" b="1" dirty="0">
                <a:solidFill>
                  <a:srgbClr val="C00000"/>
                </a:solidFill>
                <a:latin typeface="黑体" panose="02010609060101010101" pitchFamily="49" charset="-122"/>
                <a:ea typeface="黑体" panose="02010609060101010101" pitchFamily="49" charset="-122"/>
              </a:rPr>
              <a:t>课程任务与体系</a:t>
            </a:r>
            <a:r>
              <a:rPr lang="zh-CN" altLang="en-US" sz="2800" b="1" dirty="0">
                <a:solidFill>
                  <a:srgbClr val="C00000"/>
                </a:solidFill>
                <a:latin typeface="黑体" panose="02010609060101010101" pitchFamily="49" charset="-122"/>
                <a:ea typeface="黑体" panose="02010609060101010101" pitchFamily="49" charset="-122"/>
              </a:rPr>
              <a:t>结构</a:t>
            </a:r>
            <a:endParaRPr lang="zh-CN" altLang="en-US" sz="2800" b="1" dirty="0">
              <a:solidFill>
                <a:srgbClr val="C00000"/>
              </a:solidFill>
              <a:latin typeface="黑体" panose="02010609060101010101" pitchFamily="49" charset="-122"/>
              <a:ea typeface="黑体" panose="02010609060101010101" pitchFamily="49" charset="-122"/>
            </a:endParaRPr>
          </a:p>
        </p:txBody>
      </p:sp>
    </p:spTree>
  </p:cSld>
  <p:clrMapOvr>
    <a:masterClrMapping/>
  </p:clrMapOvr>
  <p:transition>
    <p:cover dir="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03148" name="Object 2"/>
          <p:cNvGraphicFramePr>
            <a:graphicFrameLocks noChangeAspect="1"/>
          </p:cNvGraphicFramePr>
          <p:nvPr/>
        </p:nvGraphicFramePr>
        <p:xfrm>
          <a:off x="5553075" y="2667000"/>
          <a:ext cx="3286125" cy="4029075"/>
        </p:xfrm>
        <a:graphic>
          <a:graphicData uri="http://schemas.openxmlformats.org/presentationml/2006/ole">
            <mc:AlternateContent xmlns:mc="http://schemas.openxmlformats.org/markup-compatibility/2006">
              <mc:Choice xmlns:v="urn:schemas-microsoft-com:vml" Requires="v">
                <p:oleObj spid="_x0000_s3164" name="" r:id="rId1" imgW="3286125" imgH="4029075" progId="PBrush">
                  <p:embed/>
                </p:oleObj>
              </mc:Choice>
              <mc:Fallback>
                <p:oleObj name="" r:id="rId1" imgW="3286125" imgH="4029075" progId="PBrush">
                  <p:embed/>
                  <p:pic>
                    <p:nvPicPr>
                      <p:cNvPr id="0" name="图片 3163"/>
                      <p:cNvPicPr/>
                      <p:nvPr/>
                    </p:nvPicPr>
                    <p:blipFill>
                      <a:blip r:embed="rId2">
                        <a:clrChange>
                          <a:clrFrom>
                            <a:srgbClr val="FFFFFF"/>
                          </a:clrFrom>
                          <a:clrTo>
                            <a:srgbClr val="FFFFFF">
                              <a:alpha val="0"/>
                            </a:srgbClr>
                          </a:clrTo>
                        </a:clrChange>
                      </a:blip>
                      <a:stretch>
                        <a:fillRect/>
                      </a:stretch>
                    </p:blipFill>
                    <p:spPr>
                      <a:xfrm>
                        <a:off x="5553075" y="2667000"/>
                        <a:ext cx="3286125" cy="4029075"/>
                      </a:xfrm>
                      <a:prstGeom prst="rect">
                        <a:avLst/>
                      </a:prstGeom>
                      <a:noFill/>
                      <a:ln w="38100">
                        <a:noFill/>
                        <a:miter/>
                      </a:ln>
                    </p:spPr>
                  </p:pic>
                </p:oleObj>
              </mc:Fallback>
            </mc:AlternateContent>
          </a:graphicData>
        </a:graphic>
      </p:graphicFrame>
      <p:graphicFrame>
        <p:nvGraphicFramePr>
          <p:cNvPr id="12290" name="Object 3"/>
          <p:cNvGraphicFramePr>
            <a:graphicFrameLocks noChangeAspect="1"/>
          </p:cNvGraphicFramePr>
          <p:nvPr/>
        </p:nvGraphicFramePr>
        <p:xfrm>
          <a:off x="5105400" y="1752600"/>
          <a:ext cx="2571750" cy="1035050"/>
        </p:xfrm>
        <a:graphic>
          <a:graphicData uri="http://schemas.openxmlformats.org/presentationml/2006/ole">
            <mc:AlternateContent xmlns:mc="http://schemas.openxmlformats.org/markup-compatibility/2006">
              <mc:Choice xmlns:v="urn:schemas-microsoft-com:vml" Requires="v">
                <p:oleObj spid="_x0000_s3168" name="" r:id="rId3" imgW="2647950" imgH="1066800" progId="PBrush">
                  <p:embed/>
                </p:oleObj>
              </mc:Choice>
              <mc:Fallback>
                <p:oleObj name="" r:id="rId3" imgW="2647950" imgH="1066800" progId="PBrush">
                  <p:embed/>
                  <p:pic>
                    <p:nvPicPr>
                      <p:cNvPr id="0" name="图片 3167"/>
                      <p:cNvPicPr/>
                      <p:nvPr/>
                    </p:nvPicPr>
                    <p:blipFill>
                      <a:blip r:embed="rId4">
                        <a:clrChange>
                          <a:clrFrom>
                            <a:srgbClr val="FFFFFF"/>
                          </a:clrFrom>
                          <a:clrTo>
                            <a:srgbClr val="FFFFFF">
                              <a:alpha val="0"/>
                            </a:srgbClr>
                          </a:clrTo>
                        </a:clrChange>
                      </a:blip>
                      <a:stretch>
                        <a:fillRect/>
                      </a:stretch>
                    </p:blipFill>
                    <p:spPr>
                      <a:xfrm>
                        <a:off x="5105400" y="1752600"/>
                        <a:ext cx="2571750" cy="1035050"/>
                      </a:xfrm>
                      <a:prstGeom prst="rect">
                        <a:avLst/>
                      </a:prstGeom>
                      <a:noFill/>
                      <a:ln w="38100">
                        <a:noFill/>
                        <a:miter/>
                      </a:ln>
                    </p:spPr>
                  </p:pic>
                </p:oleObj>
              </mc:Fallback>
            </mc:AlternateContent>
          </a:graphicData>
        </a:graphic>
      </p:graphicFrame>
      <p:graphicFrame>
        <p:nvGraphicFramePr>
          <p:cNvPr id="12291" name="Object 4"/>
          <p:cNvGraphicFramePr>
            <a:graphicFrameLocks noChangeAspect="1"/>
          </p:cNvGraphicFramePr>
          <p:nvPr/>
        </p:nvGraphicFramePr>
        <p:xfrm>
          <a:off x="914400" y="2009775"/>
          <a:ext cx="1933575" cy="581025"/>
        </p:xfrm>
        <a:graphic>
          <a:graphicData uri="http://schemas.openxmlformats.org/presentationml/2006/ole">
            <mc:AlternateContent xmlns:mc="http://schemas.openxmlformats.org/markup-compatibility/2006">
              <mc:Choice xmlns:v="urn:schemas-microsoft-com:vml" Requires="v">
                <p:oleObj spid="_x0000_s3156" name="" r:id="rId5" imgW="1933575" imgH="581025" progId="PBrush">
                  <p:embed/>
                </p:oleObj>
              </mc:Choice>
              <mc:Fallback>
                <p:oleObj name="" r:id="rId5" imgW="1933575" imgH="581025" progId="PBrush">
                  <p:embed/>
                  <p:pic>
                    <p:nvPicPr>
                      <p:cNvPr id="0" name="图片 3155"/>
                      <p:cNvPicPr/>
                      <p:nvPr/>
                    </p:nvPicPr>
                    <p:blipFill>
                      <a:blip r:embed="rId6">
                        <a:clrChange>
                          <a:clrFrom>
                            <a:srgbClr val="FFFFFF"/>
                          </a:clrFrom>
                          <a:clrTo>
                            <a:srgbClr val="FFFFFF">
                              <a:alpha val="0"/>
                            </a:srgbClr>
                          </a:clrTo>
                        </a:clrChange>
                      </a:blip>
                      <a:stretch>
                        <a:fillRect/>
                      </a:stretch>
                    </p:blipFill>
                    <p:spPr>
                      <a:xfrm>
                        <a:off x="914400" y="2009775"/>
                        <a:ext cx="1933575" cy="581025"/>
                      </a:xfrm>
                      <a:prstGeom prst="rect">
                        <a:avLst/>
                      </a:prstGeom>
                      <a:noFill/>
                      <a:ln w="38100">
                        <a:noFill/>
                        <a:miter/>
                      </a:ln>
                    </p:spPr>
                  </p:pic>
                </p:oleObj>
              </mc:Fallback>
            </mc:AlternateContent>
          </a:graphicData>
        </a:graphic>
      </p:graphicFrame>
      <p:grpSp>
        <p:nvGrpSpPr>
          <p:cNvPr id="12292" name="Group 35"/>
          <p:cNvGrpSpPr/>
          <p:nvPr/>
        </p:nvGrpSpPr>
        <p:grpSpPr>
          <a:xfrm>
            <a:off x="838200" y="2514600"/>
            <a:ext cx="2849563" cy="609600"/>
            <a:chOff x="528" y="2784"/>
            <a:chExt cx="1795" cy="384"/>
          </a:xfrm>
        </p:grpSpPr>
        <p:graphicFrame>
          <p:nvGraphicFramePr>
            <p:cNvPr id="12293" name="Object 44"/>
            <p:cNvGraphicFramePr>
              <a:graphicFrameLocks noChangeAspect="1"/>
            </p:cNvGraphicFramePr>
            <p:nvPr/>
          </p:nvGraphicFramePr>
          <p:xfrm>
            <a:off x="1344" y="2880"/>
            <a:ext cx="979" cy="234"/>
          </p:xfrm>
          <a:graphic>
            <a:graphicData uri="http://schemas.openxmlformats.org/presentationml/2006/ole">
              <mc:AlternateContent xmlns:mc="http://schemas.openxmlformats.org/markup-compatibility/2006">
                <mc:Choice xmlns:v="urn:schemas-microsoft-com:vml" Requires="v">
                  <p:oleObj spid="_x0000_s3157" name="" r:id="rId7" imgW="1552575" imgH="371475" progId="PBrush">
                    <p:embed/>
                  </p:oleObj>
                </mc:Choice>
                <mc:Fallback>
                  <p:oleObj name="" r:id="rId7" imgW="1552575" imgH="371475" progId="PBrush">
                    <p:embed/>
                    <p:pic>
                      <p:nvPicPr>
                        <p:cNvPr id="0" name="图片 3156"/>
                        <p:cNvPicPr/>
                        <p:nvPr/>
                      </p:nvPicPr>
                      <p:blipFill>
                        <a:blip r:embed="rId8">
                          <a:clrChange>
                            <a:clrFrom>
                              <a:srgbClr val="FFFFFF"/>
                            </a:clrFrom>
                            <a:clrTo>
                              <a:srgbClr val="FFFFFF">
                                <a:alpha val="0"/>
                              </a:srgbClr>
                            </a:clrTo>
                          </a:clrChange>
                        </a:blip>
                        <a:stretch>
                          <a:fillRect/>
                        </a:stretch>
                      </p:blipFill>
                      <p:spPr>
                        <a:xfrm>
                          <a:off x="1344" y="2880"/>
                          <a:ext cx="979" cy="234"/>
                        </a:xfrm>
                        <a:prstGeom prst="rect">
                          <a:avLst/>
                        </a:prstGeom>
                        <a:noFill/>
                        <a:ln w="38100">
                          <a:noFill/>
                          <a:miter/>
                        </a:ln>
                      </p:spPr>
                    </p:pic>
                  </p:oleObj>
                </mc:Fallback>
              </mc:AlternateContent>
            </a:graphicData>
          </a:graphic>
        </p:graphicFrame>
        <p:sp>
          <p:nvSpPr>
            <p:cNvPr id="12294" name="Rectangle 33"/>
            <p:cNvSpPr/>
            <p:nvPr/>
          </p:nvSpPr>
          <p:spPr>
            <a:xfrm>
              <a:off x="528" y="2784"/>
              <a:ext cx="1056" cy="384"/>
            </a:xfrm>
            <a:prstGeom prst="rect">
              <a:avLst/>
            </a:prstGeom>
            <a:noFill/>
            <a:ln w="9525">
              <a:noFill/>
            </a:ln>
          </p:spPr>
          <p:txBody>
            <a:bodyPr anchor="ctr" anchorCtr="0"/>
            <a:p>
              <a:pPr>
                <a:buFontTx/>
              </a:pPr>
              <a:r>
                <a:rPr lang="zh-CN" altLang="en-US" dirty="0">
                  <a:latin typeface="Arial" panose="020B0604020202020204" pitchFamily="34" charset="0"/>
                  <a:ea typeface="宋体" panose="02010600030101010101" pitchFamily="2" charset="-122"/>
                </a:rPr>
                <a:t>模值条件</a:t>
              </a:r>
              <a:endParaRPr lang="zh-CN" altLang="en-US" dirty="0">
                <a:latin typeface="Arial" panose="020B0604020202020204" pitchFamily="34" charset="0"/>
                <a:ea typeface="宋体" panose="02010600030101010101" pitchFamily="2" charset="-122"/>
              </a:endParaRPr>
            </a:p>
          </p:txBody>
        </p:sp>
      </p:grpSp>
      <p:sp>
        <p:nvSpPr>
          <p:cNvPr id="12295" name="Rectangle 37"/>
          <p:cNvSpPr/>
          <p:nvPr/>
        </p:nvSpPr>
        <p:spPr>
          <a:xfrm>
            <a:off x="304800" y="1981200"/>
            <a:ext cx="533400" cy="609600"/>
          </a:xfrm>
          <a:prstGeom prst="rect">
            <a:avLst/>
          </a:prstGeom>
          <a:noFill/>
          <a:ln w="9525">
            <a:noFill/>
          </a:ln>
        </p:spPr>
        <p:txBody>
          <a:bodyPr anchor="ctr" anchorCtr="0"/>
          <a:p>
            <a:pPr>
              <a:buFontTx/>
            </a:pPr>
            <a:r>
              <a:rPr lang="zh-CN" altLang="en-US" dirty="0">
                <a:solidFill>
                  <a:srgbClr val="0000CC"/>
                </a:solidFill>
                <a:latin typeface="Arial" panose="020B0604020202020204" pitchFamily="34" charset="0"/>
                <a:ea typeface="宋体" panose="02010600030101010101" pitchFamily="2" charset="-122"/>
              </a:rPr>
              <a:t>解</a:t>
            </a:r>
            <a:r>
              <a:rPr lang="en-US" altLang="zh-CN" dirty="0">
                <a:solidFill>
                  <a:srgbClr val="0000CC"/>
                </a:solidFill>
                <a:latin typeface="Arial" panose="020B0604020202020204" pitchFamily="34" charset="0"/>
                <a:ea typeface="宋体" panose="02010600030101010101" pitchFamily="2" charset="-122"/>
              </a:rPr>
              <a:t>. </a:t>
            </a:r>
            <a:endParaRPr lang="en-US" altLang="zh-CN" dirty="0">
              <a:solidFill>
                <a:srgbClr val="0000CC"/>
              </a:solidFill>
              <a:latin typeface="Arial" panose="020B0604020202020204" pitchFamily="34" charset="0"/>
              <a:ea typeface="宋体" panose="02010600030101010101" pitchFamily="2" charset="-122"/>
            </a:endParaRPr>
          </a:p>
        </p:txBody>
      </p:sp>
      <p:graphicFrame>
        <p:nvGraphicFramePr>
          <p:cNvPr id="303143" name="Object 5"/>
          <p:cNvGraphicFramePr>
            <a:graphicFrameLocks noChangeAspect="1"/>
          </p:cNvGraphicFramePr>
          <p:nvPr/>
        </p:nvGraphicFramePr>
        <p:xfrm>
          <a:off x="7848600" y="4514850"/>
          <a:ext cx="371475" cy="514350"/>
        </p:xfrm>
        <a:graphic>
          <a:graphicData uri="http://schemas.openxmlformats.org/presentationml/2006/ole">
            <mc:AlternateContent xmlns:mc="http://schemas.openxmlformats.org/markup-compatibility/2006">
              <mc:Choice xmlns:v="urn:schemas-microsoft-com:vml" Requires="v">
                <p:oleObj spid="_x0000_s3165" name="" r:id="rId9" imgW="371475" imgH="514350" progId="PBrush">
                  <p:embed/>
                </p:oleObj>
              </mc:Choice>
              <mc:Fallback>
                <p:oleObj name="" r:id="rId9" imgW="371475" imgH="514350" progId="PBrush">
                  <p:embed/>
                  <p:pic>
                    <p:nvPicPr>
                      <p:cNvPr id="0" name="图片 3164"/>
                      <p:cNvPicPr/>
                      <p:nvPr/>
                    </p:nvPicPr>
                    <p:blipFill>
                      <a:blip r:embed="rId10">
                        <a:clrChange>
                          <a:clrFrom>
                            <a:srgbClr val="FFFFFF"/>
                          </a:clrFrom>
                          <a:clrTo>
                            <a:srgbClr val="FFFFFF">
                              <a:alpha val="0"/>
                            </a:srgbClr>
                          </a:clrTo>
                        </a:clrChange>
                      </a:blip>
                      <a:stretch>
                        <a:fillRect/>
                      </a:stretch>
                    </p:blipFill>
                    <p:spPr>
                      <a:xfrm>
                        <a:off x="7848600" y="4514850"/>
                        <a:ext cx="371475" cy="514350"/>
                      </a:xfrm>
                      <a:prstGeom prst="rect">
                        <a:avLst/>
                      </a:prstGeom>
                      <a:noFill/>
                      <a:ln w="38100">
                        <a:noFill/>
                        <a:miter/>
                      </a:ln>
                    </p:spPr>
                  </p:pic>
                </p:oleObj>
              </mc:Fallback>
            </mc:AlternateContent>
          </a:graphicData>
        </a:graphic>
      </p:graphicFrame>
      <p:graphicFrame>
        <p:nvGraphicFramePr>
          <p:cNvPr id="303144" name="Object 6"/>
          <p:cNvGraphicFramePr>
            <a:graphicFrameLocks noChangeAspect="1"/>
          </p:cNvGraphicFramePr>
          <p:nvPr/>
        </p:nvGraphicFramePr>
        <p:xfrm>
          <a:off x="6324600" y="4524375"/>
          <a:ext cx="457200" cy="504825"/>
        </p:xfrm>
        <a:graphic>
          <a:graphicData uri="http://schemas.openxmlformats.org/presentationml/2006/ole">
            <mc:AlternateContent xmlns:mc="http://schemas.openxmlformats.org/markup-compatibility/2006">
              <mc:Choice xmlns:v="urn:schemas-microsoft-com:vml" Requires="v">
                <p:oleObj spid="_x0000_s3169" name="" r:id="rId11" imgW="457200" imgH="504825" progId="PBrush">
                  <p:embed/>
                </p:oleObj>
              </mc:Choice>
              <mc:Fallback>
                <p:oleObj name="" r:id="rId11" imgW="457200" imgH="504825" progId="PBrush">
                  <p:embed/>
                  <p:pic>
                    <p:nvPicPr>
                      <p:cNvPr id="0" name="图片 3168"/>
                      <p:cNvPicPr/>
                      <p:nvPr/>
                    </p:nvPicPr>
                    <p:blipFill>
                      <a:blip r:embed="rId12">
                        <a:clrChange>
                          <a:clrFrom>
                            <a:srgbClr val="FFFFFF"/>
                          </a:clrFrom>
                          <a:clrTo>
                            <a:srgbClr val="FFFFFF">
                              <a:alpha val="0"/>
                            </a:srgbClr>
                          </a:clrTo>
                        </a:clrChange>
                      </a:blip>
                      <a:stretch>
                        <a:fillRect/>
                      </a:stretch>
                    </p:blipFill>
                    <p:spPr>
                      <a:xfrm>
                        <a:off x="6324600" y="4524375"/>
                        <a:ext cx="457200" cy="504825"/>
                      </a:xfrm>
                      <a:prstGeom prst="rect">
                        <a:avLst/>
                      </a:prstGeom>
                      <a:noFill/>
                      <a:ln w="38100">
                        <a:noFill/>
                        <a:miter/>
                      </a:ln>
                    </p:spPr>
                  </p:pic>
                </p:oleObj>
              </mc:Fallback>
            </mc:AlternateContent>
          </a:graphicData>
        </a:graphic>
      </p:graphicFrame>
      <p:graphicFrame>
        <p:nvGraphicFramePr>
          <p:cNvPr id="303145" name="Object 7"/>
          <p:cNvGraphicFramePr>
            <a:graphicFrameLocks noChangeAspect="1"/>
          </p:cNvGraphicFramePr>
          <p:nvPr/>
        </p:nvGraphicFramePr>
        <p:xfrm>
          <a:off x="7458075" y="4724400"/>
          <a:ext cx="390525" cy="352425"/>
        </p:xfrm>
        <a:graphic>
          <a:graphicData uri="http://schemas.openxmlformats.org/presentationml/2006/ole">
            <mc:AlternateContent xmlns:mc="http://schemas.openxmlformats.org/markup-compatibility/2006">
              <mc:Choice xmlns:v="urn:schemas-microsoft-com:vml" Requires="v">
                <p:oleObj spid="_x0000_s3170" name="" r:id="rId13" imgW="390525" imgH="352425" progId="PBrush">
                  <p:embed/>
                </p:oleObj>
              </mc:Choice>
              <mc:Fallback>
                <p:oleObj name="" r:id="rId13" imgW="390525" imgH="352425" progId="PBrush">
                  <p:embed/>
                  <p:pic>
                    <p:nvPicPr>
                      <p:cNvPr id="0" name="图片 3169"/>
                      <p:cNvPicPr/>
                      <p:nvPr/>
                    </p:nvPicPr>
                    <p:blipFill>
                      <a:blip r:embed="rId14">
                        <a:clrChange>
                          <a:clrFrom>
                            <a:srgbClr val="FFFFFF"/>
                          </a:clrFrom>
                          <a:clrTo>
                            <a:srgbClr val="FFFFFF">
                              <a:alpha val="0"/>
                            </a:srgbClr>
                          </a:clrTo>
                        </a:clrChange>
                      </a:blip>
                      <a:stretch>
                        <a:fillRect/>
                      </a:stretch>
                    </p:blipFill>
                    <p:spPr>
                      <a:xfrm>
                        <a:off x="7458075" y="4724400"/>
                        <a:ext cx="390525" cy="352425"/>
                      </a:xfrm>
                      <a:prstGeom prst="rect">
                        <a:avLst/>
                      </a:prstGeom>
                      <a:noFill/>
                      <a:ln w="38100">
                        <a:noFill/>
                        <a:miter/>
                      </a:ln>
                    </p:spPr>
                  </p:pic>
                </p:oleObj>
              </mc:Fallback>
            </mc:AlternateContent>
          </a:graphicData>
        </a:graphic>
      </p:graphicFrame>
      <p:graphicFrame>
        <p:nvGraphicFramePr>
          <p:cNvPr id="303146" name="Object 8"/>
          <p:cNvGraphicFramePr>
            <a:graphicFrameLocks noChangeAspect="1"/>
          </p:cNvGraphicFramePr>
          <p:nvPr/>
        </p:nvGraphicFramePr>
        <p:xfrm>
          <a:off x="5486400" y="4724400"/>
          <a:ext cx="390525" cy="352425"/>
        </p:xfrm>
        <a:graphic>
          <a:graphicData uri="http://schemas.openxmlformats.org/presentationml/2006/ole">
            <mc:AlternateContent xmlns:mc="http://schemas.openxmlformats.org/markup-compatibility/2006">
              <mc:Choice xmlns:v="urn:schemas-microsoft-com:vml" Requires="v">
                <p:oleObj spid="_x0000_s3158" name="" r:id="rId15" imgW="390525" imgH="352425" progId="PBrush">
                  <p:embed/>
                </p:oleObj>
              </mc:Choice>
              <mc:Fallback>
                <p:oleObj name="" r:id="rId15" imgW="390525" imgH="352425" progId="PBrush">
                  <p:embed/>
                  <p:pic>
                    <p:nvPicPr>
                      <p:cNvPr id="0" name="图片 3157"/>
                      <p:cNvPicPr/>
                      <p:nvPr/>
                    </p:nvPicPr>
                    <p:blipFill>
                      <a:blip r:embed="rId14">
                        <a:clrChange>
                          <a:clrFrom>
                            <a:srgbClr val="FFFFFF"/>
                          </a:clrFrom>
                          <a:clrTo>
                            <a:srgbClr val="FFFFFF">
                              <a:alpha val="0"/>
                            </a:srgbClr>
                          </a:clrTo>
                        </a:clrChange>
                      </a:blip>
                      <a:stretch>
                        <a:fillRect/>
                      </a:stretch>
                    </p:blipFill>
                    <p:spPr>
                      <a:xfrm>
                        <a:off x="5486400" y="4724400"/>
                        <a:ext cx="390525" cy="352425"/>
                      </a:xfrm>
                      <a:prstGeom prst="rect">
                        <a:avLst/>
                      </a:prstGeom>
                      <a:noFill/>
                      <a:ln w="38100">
                        <a:noFill/>
                        <a:miter/>
                      </a:ln>
                    </p:spPr>
                  </p:pic>
                </p:oleObj>
              </mc:Fallback>
            </mc:AlternateContent>
          </a:graphicData>
        </a:graphic>
      </p:graphicFrame>
      <p:graphicFrame>
        <p:nvGraphicFramePr>
          <p:cNvPr id="303149" name="Object 9"/>
          <p:cNvGraphicFramePr>
            <a:graphicFrameLocks noChangeAspect="1"/>
          </p:cNvGraphicFramePr>
          <p:nvPr/>
        </p:nvGraphicFramePr>
        <p:xfrm>
          <a:off x="7581900" y="4800600"/>
          <a:ext cx="495300" cy="180975"/>
        </p:xfrm>
        <a:graphic>
          <a:graphicData uri="http://schemas.openxmlformats.org/presentationml/2006/ole">
            <mc:AlternateContent xmlns:mc="http://schemas.openxmlformats.org/markup-compatibility/2006">
              <mc:Choice xmlns:v="urn:schemas-microsoft-com:vml" Requires="v">
                <p:oleObj spid="_x0000_s3154" name="" r:id="rId16" imgW="495300" imgH="180975" progId="PBrush">
                  <p:embed/>
                </p:oleObj>
              </mc:Choice>
              <mc:Fallback>
                <p:oleObj name="" r:id="rId16" imgW="495300" imgH="180975" progId="PBrush">
                  <p:embed/>
                  <p:pic>
                    <p:nvPicPr>
                      <p:cNvPr id="0" name="图片 3153"/>
                      <p:cNvPicPr/>
                      <p:nvPr/>
                    </p:nvPicPr>
                    <p:blipFill>
                      <a:blip r:embed="rId17">
                        <a:clrChange>
                          <a:clrFrom>
                            <a:srgbClr val="FFFFFF"/>
                          </a:clrFrom>
                          <a:clrTo>
                            <a:srgbClr val="FFFFFF">
                              <a:alpha val="0"/>
                            </a:srgbClr>
                          </a:clrTo>
                        </a:clrChange>
                      </a:blip>
                      <a:stretch>
                        <a:fillRect/>
                      </a:stretch>
                    </p:blipFill>
                    <p:spPr>
                      <a:xfrm>
                        <a:off x="7581900" y="4800600"/>
                        <a:ext cx="495300" cy="180975"/>
                      </a:xfrm>
                      <a:prstGeom prst="rect">
                        <a:avLst/>
                      </a:prstGeom>
                      <a:noFill/>
                      <a:ln w="38100">
                        <a:noFill/>
                        <a:miter/>
                      </a:ln>
                    </p:spPr>
                  </p:pic>
                </p:oleObj>
              </mc:Fallback>
            </mc:AlternateContent>
          </a:graphicData>
        </a:graphic>
      </p:graphicFrame>
      <p:graphicFrame>
        <p:nvGraphicFramePr>
          <p:cNvPr id="303150" name="Object 10"/>
          <p:cNvGraphicFramePr>
            <a:graphicFrameLocks noChangeAspect="1"/>
          </p:cNvGraphicFramePr>
          <p:nvPr/>
        </p:nvGraphicFramePr>
        <p:xfrm>
          <a:off x="6553200" y="4800600"/>
          <a:ext cx="1085850" cy="171450"/>
        </p:xfrm>
        <a:graphic>
          <a:graphicData uri="http://schemas.openxmlformats.org/presentationml/2006/ole">
            <mc:AlternateContent xmlns:mc="http://schemas.openxmlformats.org/markup-compatibility/2006">
              <mc:Choice xmlns:v="urn:schemas-microsoft-com:vml" Requires="v">
                <p:oleObj spid="_x0000_s3155" name="" r:id="rId18" imgW="1085850" imgH="171450" progId="PBrush">
                  <p:embed/>
                </p:oleObj>
              </mc:Choice>
              <mc:Fallback>
                <p:oleObj name="" r:id="rId18" imgW="1085850" imgH="171450" progId="PBrush">
                  <p:embed/>
                  <p:pic>
                    <p:nvPicPr>
                      <p:cNvPr id="0" name="图片 3154"/>
                      <p:cNvPicPr/>
                      <p:nvPr/>
                    </p:nvPicPr>
                    <p:blipFill>
                      <a:blip r:embed="rId19">
                        <a:clrChange>
                          <a:clrFrom>
                            <a:srgbClr val="FFFFFF"/>
                          </a:clrFrom>
                          <a:clrTo>
                            <a:srgbClr val="FFFFFF">
                              <a:alpha val="0"/>
                            </a:srgbClr>
                          </a:clrTo>
                        </a:clrChange>
                      </a:blip>
                      <a:stretch>
                        <a:fillRect/>
                      </a:stretch>
                    </p:blipFill>
                    <p:spPr>
                      <a:xfrm>
                        <a:off x="6553200" y="4800600"/>
                        <a:ext cx="1085850" cy="171450"/>
                      </a:xfrm>
                      <a:prstGeom prst="rect">
                        <a:avLst/>
                      </a:prstGeom>
                      <a:noFill/>
                      <a:ln w="38100">
                        <a:noFill/>
                        <a:miter/>
                      </a:ln>
                    </p:spPr>
                  </p:pic>
                </p:oleObj>
              </mc:Fallback>
            </mc:AlternateContent>
          </a:graphicData>
        </a:graphic>
      </p:graphicFrame>
      <p:graphicFrame>
        <p:nvGraphicFramePr>
          <p:cNvPr id="303151" name="Object 11"/>
          <p:cNvGraphicFramePr>
            <a:graphicFrameLocks noChangeAspect="1"/>
          </p:cNvGraphicFramePr>
          <p:nvPr/>
        </p:nvGraphicFramePr>
        <p:xfrm>
          <a:off x="7543800" y="5181600"/>
          <a:ext cx="533400" cy="220663"/>
        </p:xfrm>
        <a:graphic>
          <a:graphicData uri="http://schemas.openxmlformats.org/presentationml/2006/ole">
            <mc:AlternateContent xmlns:mc="http://schemas.openxmlformats.org/markup-compatibility/2006">
              <mc:Choice xmlns:v="urn:schemas-microsoft-com:vml" Requires="v">
                <p:oleObj spid="_x0000_s3166" name="" r:id="rId20" imgW="600075" imgH="247650" progId="PBrush">
                  <p:embed/>
                </p:oleObj>
              </mc:Choice>
              <mc:Fallback>
                <p:oleObj name="" r:id="rId20" imgW="600075" imgH="247650" progId="PBrush">
                  <p:embed/>
                  <p:pic>
                    <p:nvPicPr>
                      <p:cNvPr id="0" name="图片 3165"/>
                      <p:cNvPicPr/>
                      <p:nvPr/>
                    </p:nvPicPr>
                    <p:blipFill>
                      <a:blip r:embed="rId21">
                        <a:clrChange>
                          <a:clrFrom>
                            <a:srgbClr val="FFFFFF"/>
                          </a:clrFrom>
                          <a:clrTo>
                            <a:srgbClr val="FFFFFF">
                              <a:alpha val="0"/>
                            </a:srgbClr>
                          </a:clrTo>
                        </a:clrChange>
                      </a:blip>
                      <a:stretch>
                        <a:fillRect/>
                      </a:stretch>
                    </p:blipFill>
                    <p:spPr>
                      <a:xfrm>
                        <a:off x="7543800" y="5181600"/>
                        <a:ext cx="533400" cy="220663"/>
                      </a:xfrm>
                      <a:prstGeom prst="rect">
                        <a:avLst/>
                      </a:prstGeom>
                      <a:noFill/>
                      <a:ln w="38100">
                        <a:noFill/>
                        <a:miter/>
                      </a:ln>
                    </p:spPr>
                  </p:pic>
                </p:oleObj>
              </mc:Fallback>
            </mc:AlternateContent>
          </a:graphicData>
        </a:graphic>
      </p:graphicFrame>
      <p:graphicFrame>
        <p:nvGraphicFramePr>
          <p:cNvPr id="303152" name="Object 12"/>
          <p:cNvGraphicFramePr>
            <a:graphicFrameLocks noChangeAspect="1"/>
          </p:cNvGraphicFramePr>
          <p:nvPr/>
        </p:nvGraphicFramePr>
        <p:xfrm>
          <a:off x="5562600" y="5181600"/>
          <a:ext cx="542925" cy="222250"/>
        </p:xfrm>
        <a:graphic>
          <a:graphicData uri="http://schemas.openxmlformats.org/presentationml/2006/ole">
            <mc:AlternateContent xmlns:mc="http://schemas.openxmlformats.org/markup-compatibility/2006">
              <mc:Choice xmlns:v="urn:schemas-microsoft-com:vml" Requires="v">
                <p:oleObj spid="_x0000_s3161" name="" r:id="rId22" imgW="628650" imgH="257175" progId="PBrush">
                  <p:embed/>
                </p:oleObj>
              </mc:Choice>
              <mc:Fallback>
                <p:oleObj name="" r:id="rId22" imgW="628650" imgH="257175" progId="PBrush">
                  <p:embed/>
                  <p:pic>
                    <p:nvPicPr>
                      <p:cNvPr id="0" name="图片 3160"/>
                      <p:cNvPicPr/>
                      <p:nvPr/>
                    </p:nvPicPr>
                    <p:blipFill>
                      <a:blip r:embed="rId23">
                        <a:clrChange>
                          <a:clrFrom>
                            <a:srgbClr val="FFFFFF"/>
                          </a:clrFrom>
                          <a:clrTo>
                            <a:srgbClr val="FFFFFF">
                              <a:alpha val="0"/>
                            </a:srgbClr>
                          </a:clrTo>
                        </a:clrChange>
                      </a:blip>
                      <a:stretch>
                        <a:fillRect/>
                      </a:stretch>
                    </p:blipFill>
                    <p:spPr>
                      <a:xfrm>
                        <a:off x="5562600" y="5181600"/>
                        <a:ext cx="542925" cy="222250"/>
                      </a:xfrm>
                      <a:prstGeom prst="rect">
                        <a:avLst/>
                      </a:prstGeom>
                      <a:noFill/>
                      <a:ln w="38100">
                        <a:noFill/>
                        <a:miter/>
                      </a:ln>
                    </p:spPr>
                  </p:pic>
                </p:oleObj>
              </mc:Fallback>
            </mc:AlternateContent>
          </a:graphicData>
        </a:graphic>
      </p:graphicFrame>
      <p:graphicFrame>
        <p:nvGraphicFramePr>
          <p:cNvPr id="303153" name="Object 13"/>
          <p:cNvGraphicFramePr>
            <a:graphicFrameLocks noChangeAspect="1"/>
          </p:cNvGraphicFramePr>
          <p:nvPr/>
        </p:nvGraphicFramePr>
        <p:xfrm>
          <a:off x="5648325" y="4800600"/>
          <a:ext cx="981075" cy="161925"/>
        </p:xfrm>
        <a:graphic>
          <a:graphicData uri="http://schemas.openxmlformats.org/presentationml/2006/ole">
            <mc:AlternateContent xmlns:mc="http://schemas.openxmlformats.org/markup-compatibility/2006">
              <mc:Choice xmlns:v="urn:schemas-microsoft-com:vml" Requires="v">
                <p:oleObj spid="_x0000_s3159" name="" r:id="rId24" imgW="981075" imgH="161925" progId="PBrush">
                  <p:embed/>
                </p:oleObj>
              </mc:Choice>
              <mc:Fallback>
                <p:oleObj name="" r:id="rId24" imgW="981075" imgH="161925" progId="PBrush">
                  <p:embed/>
                  <p:pic>
                    <p:nvPicPr>
                      <p:cNvPr id="0" name="图片 3158"/>
                      <p:cNvPicPr/>
                      <p:nvPr/>
                    </p:nvPicPr>
                    <p:blipFill>
                      <a:blip r:embed="rId25">
                        <a:clrChange>
                          <a:clrFrom>
                            <a:srgbClr val="FFFFFF"/>
                          </a:clrFrom>
                          <a:clrTo>
                            <a:srgbClr val="FFFFFF">
                              <a:alpha val="0"/>
                            </a:srgbClr>
                          </a:clrTo>
                        </a:clrChange>
                      </a:blip>
                      <a:stretch>
                        <a:fillRect/>
                      </a:stretch>
                    </p:blipFill>
                    <p:spPr>
                      <a:xfrm>
                        <a:off x="5648325" y="4800600"/>
                        <a:ext cx="981075" cy="161925"/>
                      </a:xfrm>
                      <a:prstGeom prst="rect">
                        <a:avLst/>
                      </a:prstGeom>
                      <a:noFill/>
                      <a:ln w="38100">
                        <a:noFill/>
                        <a:miter/>
                      </a:ln>
                    </p:spPr>
                  </p:pic>
                </p:oleObj>
              </mc:Fallback>
            </mc:AlternateContent>
          </a:graphicData>
        </a:graphic>
      </p:graphicFrame>
      <p:graphicFrame>
        <p:nvGraphicFramePr>
          <p:cNvPr id="303154" name="Object 14"/>
          <p:cNvGraphicFramePr>
            <a:graphicFrameLocks noChangeAspect="1"/>
          </p:cNvGraphicFramePr>
          <p:nvPr/>
        </p:nvGraphicFramePr>
        <p:xfrm>
          <a:off x="5715000" y="4829175"/>
          <a:ext cx="2266950" cy="123825"/>
        </p:xfrm>
        <a:graphic>
          <a:graphicData uri="http://schemas.openxmlformats.org/presentationml/2006/ole">
            <mc:AlternateContent xmlns:mc="http://schemas.openxmlformats.org/markup-compatibility/2006">
              <mc:Choice xmlns:v="urn:schemas-microsoft-com:vml" Requires="v">
                <p:oleObj spid="_x0000_s3162" name="" r:id="rId26" imgW="2266950" imgH="123825" progId="PBrush">
                  <p:embed/>
                </p:oleObj>
              </mc:Choice>
              <mc:Fallback>
                <p:oleObj name="" r:id="rId26" imgW="2266950" imgH="123825" progId="PBrush">
                  <p:embed/>
                  <p:pic>
                    <p:nvPicPr>
                      <p:cNvPr id="0" name="图片 3161"/>
                      <p:cNvPicPr/>
                      <p:nvPr/>
                    </p:nvPicPr>
                    <p:blipFill>
                      <a:blip r:embed="rId27">
                        <a:clrChange>
                          <a:clrFrom>
                            <a:srgbClr val="FFFFFF"/>
                          </a:clrFrom>
                          <a:clrTo>
                            <a:srgbClr val="FFFFFF">
                              <a:alpha val="0"/>
                            </a:srgbClr>
                          </a:clrTo>
                        </a:clrChange>
                      </a:blip>
                      <a:stretch>
                        <a:fillRect/>
                      </a:stretch>
                    </p:blipFill>
                    <p:spPr>
                      <a:xfrm>
                        <a:off x="5715000" y="4829175"/>
                        <a:ext cx="2266950" cy="123825"/>
                      </a:xfrm>
                      <a:prstGeom prst="rect">
                        <a:avLst/>
                      </a:prstGeom>
                      <a:noFill/>
                      <a:ln w="38100">
                        <a:noFill/>
                        <a:miter/>
                      </a:ln>
                    </p:spPr>
                  </p:pic>
                </p:oleObj>
              </mc:Fallback>
            </mc:AlternateContent>
          </a:graphicData>
        </a:graphic>
      </p:graphicFrame>
      <p:graphicFrame>
        <p:nvGraphicFramePr>
          <p:cNvPr id="303156" name="Object 15"/>
          <p:cNvGraphicFramePr>
            <a:graphicFrameLocks noChangeAspect="1"/>
          </p:cNvGraphicFramePr>
          <p:nvPr/>
        </p:nvGraphicFramePr>
        <p:xfrm>
          <a:off x="7162800" y="3733800"/>
          <a:ext cx="333375" cy="314325"/>
        </p:xfrm>
        <a:graphic>
          <a:graphicData uri="http://schemas.openxmlformats.org/presentationml/2006/ole">
            <mc:AlternateContent xmlns:mc="http://schemas.openxmlformats.org/markup-compatibility/2006">
              <mc:Choice xmlns:v="urn:schemas-microsoft-com:vml" Requires="v">
                <p:oleObj spid="_x0000_s3160" name="" r:id="rId28" imgW="333375" imgH="314325" progId="PBrush">
                  <p:embed/>
                </p:oleObj>
              </mc:Choice>
              <mc:Fallback>
                <p:oleObj name="" r:id="rId28" imgW="333375" imgH="314325" progId="PBrush">
                  <p:embed/>
                  <p:pic>
                    <p:nvPicPr>
                      <p:cNvPr id="0" name="图片 3159"/>
                      <p:cNvPicPr/>
                      <p:nvPr/>
                    </p:nvPicPr>
                    <p:blipFill>
                      <a:blip r:embed="rId29">
                        <a:clrChange>
                          <a:clrFrom>
                            <a:srgbClr val="FFFFFF"/>
                          </a:clrFrom>
                          <a:clrTo>
                            <a:srgbClr val="FFFFFF">
                              <a:alpha val="0"/>
                            </a:srgbClr>
                          </a:clrTo>
                        </a:clrChange>
                      </a:blip>
                      <a:stretch>
                        <a:fillRect/>
                      </a:stretch>
                    </p:blipFill>
                    <p:spPr>
                      <a:xfrm>
                        <a:off x="7162800" y="3733800"/>
                        <a:ext cx="333375" cy="314325"/>
                      </a:xfrm>
                      <a:prstGeom prst="rect">
                        <a:avLst/>
                      </a:prstGeom>
                      <a:noFill/>
                      <a:ln w="38100">
                        <a:noFill/>
                        <a:miter/>
                      </a:ln>
                    </p:spPr>
                  </p:pic>
                </p:oleObj>
              </mc:Fallback>
            </mc:AlternateContent>
          </a:graphicData>
        </a:graphic>
      </p:graphicFrame>
      <p:graphicFrame>
        <p:nvGraphicFramePr>
          <p:cNvPr id="303157" name="Object 16"/>
          <p:cNvGraphicFramePr>
            <a:graphicFrameLocks noChangeAspect="1"/>
          </p:cNvGraphicFramePr>
          <p:nvPr/>
        </p:nvGraphicFramePr>
        <p:xfrm>
          <a:off x="7391400" y="3733800"/>
          <a:ext cx="785813" cy="233363"/>
        </p:xfrm>
        <a:graphic>
          <a:graphicData uri="http://schemas.openxmlformats.org/presentationml/2006/ole">
            <mc:AlternateContent xmlns:mc="http://schemas.openxmlformats.org/markup-compatibility/2006">
              <mc:Choice xmlns:v="urn:schemas-microsoft-com:vml" Requires="v">
                <p:oleObj spid="_x0000_s3167" name="" r:id="rId30" imgW="962025" imgH="285750" progId="PBrush">
                  <p:embed/>
                </p:oleObj>
              </mc:Choice>
              <mc:Fallback>
                <p:oleObj name="" r:id="rId30" imgW="962025" imgH="285750" progId="PBrush">
                  <p:embed/>
                  <p:pic>
                    <p:nvPicPr>
                      <p:cNvPr id="0" name="图片 3166"/>
                      <p:cNvPicPr/>
                      <p:nvPr/>
                    </p:nvPicPr>
                    <p:blipFill>
                      <a:blip r:embed="rId31">
                        <a:clrChange>
                          <a:clrFrom>
                            <a:srgbClr val="FFFFFF"/>
                          </a:clrFrom>
                          <a:clrTo>
                            <a:srgbClr val="FFFFFF">
                              <a:alpha val="0"/>
                            </a:srgbClr>
                          </a:clrTo>
                        </a:clrChange>
                      </a:blip>
                      <a:stretch>
                        <a:fillRect/>
                      </a:stretch>
                    </p:blipFill>
                    <p:spPr>
                      <a:xfrm>
                        <a:off x="7391400" y="3733800"/>
                        <a:ext cx="785813" cy="233363"/>
                      </a:xfrm>
                      <a:prstGeom prst="rect">
                        <a:avLst/>
                      </a:prstGeom>
                      <a:noFill/>
                      <a:ln w="38100">
                        <a:noFill/>
                        <a:miter/>
                      </a:ln>
                    </p:spPr>
                  </p:pic>
                </p:oleObj>
              </mc:Fallback>
            </mc:AlternateContent>
          </a:graphicData>
        </a:graphic>
      </p:graphicFrame>
      <p:graphicFrame>
        <p:nvGraphicFramePr>
          <p:cNvPr id="303159" name="Object 17"/>
          <p:cNvGraphicFramePr>
            <a:graphicFrameLocks noChangeAspect="1"/>
          </p:cNvGraphicFramePr>
          <p:nvPr/>
        </p:nvGraphicFramePr>
        <p:xfrm>
          <a:off x="7315200" y="3905250"/>
          <a:ext cx="676275" cy="971550"/>
        </p:xfrm>
        <a:graphic>
          <a:graphicData uri="http://schemas.openxmlformats.org/presentationml/2006/ole">
            <mc:AlternateContent xmlns:mc="http://schemas.openxmlformats.org/markup-compatibility/2006">
              <mc:Choice xmlns:v="urn:schemas-microsoft-com:vml" Requires="v">
                <p:oleObj spid="_x0000_s3171" name="" r:id="rId32" imgW="676275" imgH="971550" progId="PBrush">
                  <p:embed/>
                </p:oleObj>
              </mc:Choice>
              <mc:Fallback>
                <p:oleObj name="" r:id="rId32" imgW="676275" imgH="971550" progId="PBrush">
                  <p:embed/>
                  <p:pic>
                    <p:nvPicPr>
                      <p:cNvPr id="0" name="图片 3170"/>
                      <p:cNvPicPr/>
                      <p:nvPr/>
                    </p:nvPicPr>
                    <p:blipFill>
                      <a:blip r:embed="rId33">
                        <a:clrChange>
                          <a:clrFrom>
                            <a:srgbClr val="FFFFFF"/>
                          </a:clrFrom>
                          <a:clrTo>
                            <a:srgbClr val="FFFFFF">
                              <a:alpha val="0"/>
                            </a:srgbClr>
                          </a:clrTo>
                        </a:clrChange>
                      </a:blip>
                      <a:stretch>
                        <a:fillRect/>
                      </a:stretch>
                    </p:blipFill>
                    <p:spPr>
                      <a:xfrm>
                        <a:off x="7315200" y="3905250"/>
                        <a:ext cx="676275" cy="971550"/>
                      </a:xfrm>
                      <a:prstGeom prst="rect">
                        <a:avLst/>
                      </a:prstGeom>
                      <a:noFill/>
                      <a:ln w="38100">
                        <a:noFill/>
                        <a:miter/>
                      </a:ln>
                    </p:spPr>
                  </p:pic>
                </p:oleObj>
              </mc:Fallback>
            </mc:AlternateContent>
          </a:graphicData>
        </a:graphic>
      </p:graphicFrame>
      <p:graphicFrame>
        <p:nvGraphicFramePr>
          <p:cNvPr id="303160" name="Object 18"/>
          <p:cNvGraphicFramePr>
            <a:graphicFrameLocks noChangeAspect="1"/>
          </p:cNvGraphicFramePr>
          <p:nvPr/>
        </p:nvGraphicFramePr>
        <p:xfrm>
          <a:off x="6629400" y="3933825"/>
          <a:ext cx="666750" cy="942975"/>
        </p:xfrm>
        <a:graphic>
          <a:graphicData uri="http://schemas.openxmlformats.org/presentationml/2006/ole">
            <mc:AlternateContent xmlns:mc="http://schemas.openxmlformats.org/markup-compatibility/2006">
              <mc:Choice xmlns:v="urn:schemas-microsoft-com:vml" Requires="v">
                <p:oleObj spid="_x0000_s3163" name="" r:id="rId34" imgW="666750" imgH="942975" progId="PBrush">
                  <p:embed/>
                </p:oleObj>
              </mc:Choice>
              <mc:Fallback>
                <p:oleObj name="" r:id="rId34" imgW="666750" imgH="942975" progId="PBrush">
                  <p:embed/>
                  <p:pic>
                    <p:nvPicPr>
                      <p:cNvPr id="0" name="图片 3162"/>
                      <p:cNvPicPr/>
                      <p:nvPr/>
                    </p:nvPicPr>
                    <p:blipFill>
                      <a:blip r:embed="rId35">
                        <a:clrChange>
                          <a:clrFrom>
                            <a:srgbClr val="FFFFFF"/>
                          </a:clrFrom>
                          <a:clrTo>
                            <a:srgbClr val="FFFFFF">
                              <a:alpha val="0"/>
                            </a:srgbClr>
                          </a:clrTo>
                        </a:clrChange>
                      </a:blip>
                      <a:stretch>
                        <a:fillRect/>
                      </a:stretch>
                    </p:blipFill>
                    <p:spPr>
                      <a:xfrm>
                        <a:off x="6629400" y="3933825"/>
                        <a:ext cx="666750" cy="942975"/>
                      </a:xfrm>
                      <a:prstGeom prst="rect">
                        <a:avLst/>
                      </a:prstGeom>
                      <a:noFill/>
                      <a:ln w="38100">
                        <a:noFill/>
                        <a:miter/>
                      </a:ln>
                    </p:spPr>
                  </p:pic>
                </p:oleObj>
              </mc:Fallback>
            </mc:AlternateContent>
          </a:graphicData>
        </a:graphic>
      </p:graphicFrame>
      <p:graphicFrame>
        <p:nvGraphicFramePr>
          <p:cNvPr id="303161" name="Object 19"/>
          <p:cNvGraphicFramePr>
            <a:graphicFrameLocks noChangeAspect="1"/>
          </p:cNvGraphicFramePr>
          <p:nvPr/>
        </p:nvGraphicFramePr>
        <p:xfrm>
          <a:off x="6019800" y="3600450"/>
          <a:ext cx="1952625" cy="1276350"/>
        </p:xfrm>
        <a:graphic>
          <a:graphicData uri="http://schemas.openxmlformats.org/presentationml/2006/ole">
            <mc:AlternateContent xmlns:mc="http://schemas.openxmlformats.org/markup-compatibility/2006">
              <mc:Choice xmlns:v="urn:schemas-microsoft-com:vml" Requires="v">
                <p:oleObj spid="_x0000_s3089" name="" r:id="rId36" imgW="1952625" imgH="1276350" progId="PBrush">
                  <p:embed/>
                </p:oleObj>
              </mc:Choice>
              <mc:Fallback>
                <p:oleObj name="" r:id="rId36" imgW="1952625" imgH="1276350" progId="PBrush">
                  <p:embed/>
                  <p:pic>
                    <p:nvPicPr>
                      <p:cNvPr id="0" name="图片 3088"/>
                      <p:cNvPicPr/>
                      <p:nvPr/>
                    </p:nvPicPr>
                    <p:blipFill>
                      <a:blip r:embed="rId37">
                        <a:clrChange>
                          <a:clrFrom>
                            <a:srgbClr val="FFFFFF"/>
                          </a:clrFrom>
                          <a:clrTo>
                            <a:srgbClr val="FFFFFF">
                              <a:alpha val="0"/>
                            </a:srgbClr>
                          </a:clrTo>
                        </a:clrChange>
                      </a:blip>
                      <a:stretch>
                        <a:fillRect/>
                      </a:stretch>
                    </p:blipFill>
                    <p:spPr>
                      <a:xfrm>
                        <a:off x="6019800" y="3600450"/>
                        <a:ext cx="1952625" cy="1276350"/>
                      </a:xfrm>
                      <a:prstGeom prst="rect">
                        <a:avLst/>
                      </a:prstGeom>
                      <a:noFill/>
                      <a:ln w="38100">
                        <a:noFill/>
                        <a:miter/>
                      </a:ln>
                    </p:spPr>
                  </p:pic>
                </p:oleObj>
              </mc:Fallback>
            </mc:AlternateContent>
          </a:graphicData>
        </a:graphic>
      </p:graphicFrame>
      <p:graphicFrame>
        <p:nvGraphicFramePr>
          <p:cNvPr id="303162" name="Object 20"/>
          <p:cNvGraphicFramePr>
            <a:graphicFrameLocks noChangeAspect="1"/>
          </p:cNvGraphicFramePr>
          <p:nvPr/>
        </p:nvGraphicFramePr>
        <p:xfrm>
          <a:off x="5962650" y="3581400"/>
          <a:ext cx="666750" cy="1304925"/>
        </p:xfrm>
        <a:graphic>
          <a:graphicData uri="http://schemas.openxmlformats.org/presentationml/2006/ole">
            <mc:AlternateContent xmlns:mc="http://schemas.openxmlformats.org/markup-compatibility/2006">
              <mc:Choice xmlns:v="urn:schemas-microsoft-com:vml" Requires="v">
                <p:oleObj spid="_x0000_s3086" name="" r:id="rId38" imgW="666750" imgH="1304925" progId="PBrush">
                  <p:embed/>
                </p:oleObj>
              </mc:Choice>
              <mc:Fallback>
                <p:oleObj name="" r:id="rId38" imgW="666750" imgH="1304925" progId="PBrush">
                  <p:embed/>
                  <p:pic>
                    <p:nvPicPr>
                      <p:cNvPr id="0" name="图片 3085"/>
                      <p:cNvPicPr/>
                      <p:nvPr/>
                    </p:nvPicPr>
                    <p:blipFill>
                      <a:blip r:embed="rId39">
                        <a:clrChange>
                          <a:clrFrom>
                            <a:srgbClr val="FFFFFF"/>
                          </a:clrFrom>
                          <a:clrTo>
                            <a:srgbClr val="FFFFFF">
                              <a:alpha val="0"/>
                            </a:srgbClr>
                          </a:clrTo>
                        </a:clrChange>
                      </a:blip>
                      <a:stretch>
                        <a:fillRect/>
                      </a:stretch>
                    </p:blipFill>
                    <p:spPr>
                      <a:xfrm>
                        <a:off x="5962650" y="3581400"/>
                        <a:ext cx="666750" cy="1304925"/>
                      </a:xfrm>
                      <a:prstGeom prst="rect">
                        <a:avLst/>
                      </a:prstGeom>
                      <a:noFill/>
                      <a:ln w="38100">
                        <a:noFill/>
                        <a:miter/>
                      </a:ln>
                    </p:spPr>
                  </p:pic>
                </p:oleObj>
              </mc:Fallback>
            </mc:AlternateContent>
          </a:graphicData>
        </a:graphic>
      </p:graphicFrame>
      <p:graphicFrame>
        <p:nvGraphicFramePr>
          <p:cNvPr id="303163" name="Object 21"/>
          <p:cNvGraphicFramePr>
            <a:graphicFrameLocks noChangeAspect="1"/>
          </p:cNvGraphicFramePr>
          <p:nvPr/>
        </p:nvGraphicFramePr>
        <p:xfrm>
          <a:off x="5876925" y="3476625"/>
          <a:ext cx="295275" cy="333375"/>
        </p:xfrm>
        <a:graphic>
          <a:graphicData uri="http://schemas.openxmlformats.org/presentationml/2006/ole">
            <mc:AlternateContent xmlns:mc="http://schemas.openxmlformats.org/markup-compatibility/2006">
              <mc:Choice xmlns:v="urn:schemas-microsoft-com:vml" Requires="v">
                <p:oleObj spid="_x0000_s3094" name="" r:id="rId40" imgW="295275" imgH="333375" progId="PBrush">
                  <p:embed/>
                </p:oleObj>
              </mc:Choice>
              <mc:Fallback>
                <p:oleObj name="" r:id="rId40" imgW="295275" imgH="333375" progId="PBrush">
                  <p:embed/>
                  <p:pic>
                    <p:nvPicPr>
                      <p:cNvPr id="0" name="图片 3093"/>
                      <p:cNvPicPr/>
                      <p:nvPr/>
                    </p:nvPicPr>
                    <p:blipFill>
                      <a:blip r:embed="rId41">
                        <a:clrChange>
                          <a:clrFrom>
                            <a:srgbClr val="FFFFFF"/>
                          </a:clrFrom>
                          <a:clrTo>
                            <a:srgbClr val="FFFFFF">
                              <a:alpha val="0"/>
                            </a:srgbClr>
                          </a:clrTo>
                        </a:clrChange>
                      </a:blip>
                      <a:stretch>
                        <a:fillRect/>
                      </a:stretch>
                    </p:blipFill>
                    <p:spPr>
                      <a:xfrm>
                        <a:off x="5876925" y="3476625"/>
                        <a:ext cx="295275" cy="333375"/>
                      </a:xfrm>
                      <a:prstGeom prst="rect">
                        <a:avLst/>
                      </a:prstGeom>
                      <a:noFill/>
                      <a:ln w="38100">
                        <a:noFill/>
                        <a:miter/>
                      </a:ln>
                    </p:spPr>
                  </p:pic>
                </p:oleObj>
              </mc:Fallback>
            </mc:AlternateContent>
          </a:graphicData>
        </a:graphic>
      </p:graphicFrame>
      <p:graphicFrame>
        <p:nvGraphicFramePr>
          <p:cNvPr id="303164" name="Object 22"/>
          <p:cNvGraphicFramePr>
            <a:graphicFrameLocks noChangeAspect="1"/>
          </p:cNvGraphicFramePr>
          <p:nvPr/>
        </p:nvGraphicFramePr>
        <p:xfrm>
          <a:off x="5867400" y="3324225"/>
          <a:ext cx="762000" cy="200025"/>
        </p:xfrm>
        <a:graphic>
          <a:graphicData uri="http://schemas.openxmlformats.org/presentationml/2006/ole">
            <mc:AlternateContent xmlns:mc="http://schemas.openxmlformats.org/markup-compatibility/2006">
              <mc:Choice xmlns:v="urn:schemas-microsoft-com:vml" Requires="v">
                <p:oleObj spid="_x0000_s3095" name="" r:id="rId42" imgW="942975" imgH="247650" progId="PBrush">
                  <p:embed/>
                </p:oleObj>
              </mc:Choice>
              <mc:Fallback>
                <p:oleObj name="" r:id="rId42" imgW="942975" imgH="247650" progId="PBrush">
                  <p:embed/>
                  <p:pic>
                    <p:nvPicPr>
                      <p:cNvPr id="0" name="图片 3094"/>
                      <p:cNvPicPr/>
                      <p:nvPr/>
                    </p:nvPicPr>
                    <p:blipFill>
                      <a:blip r:embed="rId43">
                        <a:clrChange>
                          <a:clrFrom>
                            <a:srgbClr val="FFFFFF"/>
                          </a:clrFrom>
                          <a:clrTo>
                            <a:srgbClr val="FFFFFF">
                              <a:alpha val="0"/>
                            </a:srgbClr>
                          </a:clrTo>
                        </a:clrChange>
                      </a:blip>
                      <a:stretch>
                        <a:fillRect/>
                      </a:stretch>
                    </p:blipFill>
                    <p:spPr>
                      <a:xfrm>
                        <a:off x="5867400" y="3324225"/>
                        <a:ext cx="762000" cy="200025"/>
                      </a:xfrm>
                      <a:prstGeom prst="rect">
                        <a:avLst/>
                      </a:prstGeom>
                      <a:noFill/>
                      <a:ln w="38100">
                        <a:noFill/>
                        <a:miter/>
                      </a:ln>
                    </p:spPr>
                  </p:pic>
                </p:oleObj>
              </mc:Fallback>
            </mc:AlternateContent>
          </a:graphicData>
        </a:graphic>
      </p:graphicFrame>
      <p:graphicFrame>
        <p:nvGraphicFramePr>
          <p:cNvPr id="303166" name="Object 23"/>
          <p:cNvGraphicFramePr>
            <a:graphicFrameLocks noChangeAspect="1"/>
          </p:cNvGraphicFramePr>
          <p:nvPr/>
        </p:nvGraphicFramePr>
        <p:xfrm>
          <a:off x="381000" y="3687763"/>
          <a:ext cx="666750" cy="247650"/>
        </p:xfrm>
        <a:graphic>
          <a:graphicData uri="http://schemas.openxmlformats.org/presentationml/2006/ole">
            <mc:AlternateContent xmlns:mc="http://schemas.openxmlformats.org/markup-compatibility/2006">
              <mc:Choice xmlns:v="urn:schemas-microsoft-com:vml" Requires="v">
                <p:oleObj spid="_x0000_s3098" name="" r:id="rId44" imgW="742950" imgH="276225" progId="PBrush">
                  <p:embed/>
                </p:oleObj>
              </mc:Choice>
              <mc:Fallback>
                <p:oleObj name="" r:id="rId44" imgW="742950" imgH="276225" progId="PBrush">
                  <p:embed/>
                  <p:pic>
                    <p:nvPicPr>
                      <p:cNvPr id="0" name="图片 3097"/>
                      <p:cNvPicPr/>
                      <p:nvPr/>
                    </p:nvPicPr>
                    <p:blipFill>
                      <a:blip r:embed="rId45">
                        <a:clrChange>
                          <a:clrFrom>
                            <a:srgbClr val="FFFFFF"/>
                          </a:clrFrom>
                          <a:clrTo>
                            <a:srgbClr val="FFFFFF">
                              <a:alpha val="0"/>
                            </a:srgbClr>
                          </a:clrTo>
                        </a:clrChange>
                      </a:blip>
                      <a:stretch>
                        <a:fillRect/>
                      </a:stretch>
                    </p:blipFill>
                    <p:spPr>
                      <a:xfrm>
                        <a:off x="381000" y="3687763"/>
                        <a:ext cx="666750" cy="247650"/>
                      </a:xfrm>
                      <a:prstGeom prst="rect">
                        <a:avLst/>
                      </a:prstGeom>
                      <a:noFill/>
                      <a:ln w="38100">
                        <a:noFill/>
                        <a:miter/>
                      </a:ln>
                    </p:spPr>
                  </p:pic>
                </p:oleObj>
              </mc:Fallback>
            </mc:AlternateContent>
          </a:graphicData>
        </a:graphic>
      </p:graphicFrame>
      <p:graphicFrame>
        <p:nvGraphicFramePr>
          <p:cNvPr id="303167" name="Object 24"/>
          <p:cNvGraphicFramePr>
            <a:graphicFrameLocks noChangeAspect="1"/>
          </p:cNvGraphicFramePr>
          <p:nvPr/>
        </p:nvGraphicFramePr>
        <p:xfrm>
          <a:off x="373063" y="4362450"/>
          <a:ext cx="693737" cy="239713"/>
        </p:xfrm>
        <a:graphic>
          <a:graphicData uri="http://schemas.openxmlformats.org/presentationml/2006/ole">
            <mc:AlternateContent xmlns:mc="http://schemas.openxmlformats.org/markup-compatibility/2006">
              <mc:Choice xmlns:v="urn:schemas-microsoft-com:vml" Requires="v">
                <p:oleObj spid="_x0000_s3093" name="" r:id="rId46" imgW="771525" imgH="266700" progId="PBrush">
                  <p:embed/>
                </p:oleObj>
              </mc:Choice>
              <mc:Fallback>
                <p:oleObj name="" r:id="rId46" imgW="771525" imgH="266700" progId="PBrush">
                  <p:embed/>
                  <p:pic>
                    <p:nvPicPr>
                      <p:cNvPr id="0" name="图片 3092"/>
                      <p:cNvPicPr/>
                      <p:nvPr/>
                    </p:nvPicPr>
                    <p:blipFill>
                      <a:blip r:embed="rId47">
                        <a:clrChange>
                          <a:clrFrom>
                            <a:srgbClr val="FFFFFF"/>
                          </a:clrFrom>
                          <a:clrTo>
                            <a:srgbClr val="FFFFFF">
                              <a:alpha val="0"/>
                            </a:srgbClr>
                          </a:clrTo>
                        </a:clrChange>
                      </a:blip>
                      <a:stretch>
                        <a:fillRect/>
                      </a:stretch>
                    </p:blipFill>
                    <p:spPr>
                      <a:xfrm>
                        <a:off x="373063" y="4362450"/>
                        <a:ext cx="693737" cy="239713"/>
                      </a:xfrm>
                      <a:prstGeom prst="rect">
                        <a:avLst/>
                      </a:prstGeom>
                      <a:noFill/>
                      <a:ln w="38100">
                        <a:noFill/>
                        <a:miter/>
                      </a:ln>
                    </p:spPr>
                  </p:pic>
                </p:oleObj>
              </mc:Fallback>
            </mc:AlternateContent>
          </a:graphicData>
        </a:graphic>
      </p:graphicFrame>
      <p:graphicFrame>
        <p:nvGraphicFramePr>
          <p:cNvPr id="303168" name="Object 25"/>
          <p:cNvGraphicFramePr>
            <a:graphicFrameLocks noChangeAspect="1"/>
          </p:cNvGraphicFramePr>
          <p:nvPr/>
        </p:nvGraphicFramePr>
        <p:xfrm>
          <a:off x="250825" y="5272088"/>
          <a:ext cx="968375" cy="290512"/>
        </p:xfrm>
        <a:graphic>
          <a:graphicData uri="http://schemas.openxmlformats.org/presentationml/2006/ole">
            <mc:AlternateContent xmlns:mc="http://schemas.openxmlformats.org/markup-compatibility/2006">
              <mc:Choice xmlns:v="urn:schemas-microsoft-com:vml" Requires="v">
                <p:oleObj spid="_x0000_s3078" name="" r:id="rId48" imgW="1076325" imgH="323850" progId="PBrush">
                  <p:embed/>
                </p:oleObj>
              </mc:Choice>
              <mc:Fallback>
                <p:oleObj name="" r:id="rId48" imgW="1076325" imgH="323850" progId="PBrush">
                  <p:embed/>
                  <p:pic>
                    <p:nvPicPr>
                      <p:cNvPr id="0" name="图片 3077"/>
                      <p:cNvPicPr/>
                      <p:nvPr/>
                    </p:nvPicPr>
                    <p:blipFill>
                      <a:blip r:embed="rId49">
                        <a:clrChange>
                          <a:clrFrom>
                            <a:srgbClr val="FFFFFF"/>
                          </a:clrFrom>
                          <a:clrTo>
                            <a:srgbClr val="FFFFFF">
                              <a:alpha val="0"/>
                            </a:srgbClr>
                          </a:clrTo>
                        </a:clrChange>
                      </a:blip>
                      <a:stretch>
                        <a:fillRect/>
                      </a:stretch>
                    </p:blipFill>
                    <p:spPr>
                      <a:xfrm>
                        <a:off x="250825" y="5272088"/>
                        <a:ext cx="968375" cy="290512"/>
                      </a:xfrm>
                      <a:prstGeom prst="rect">
                        <a:avLst/>
                      </a:prstGeom>
                      <a:noFill/>
                      <a:ln w="38100">
                        <a:noFill/>
                        <a:miter/>
                      </a:ln>
                    </p:spPr>
                  </p:pic>
                </p:oleObj>
              </mc:Fallback>
            </mc:AlternateContent>
          </a:graphicData>
        </a:graphic>
      </p:graphicFrame>
      <p:graphicFrame>
        <p:nvGraphicFramePr>
          <p:cNvPr id="303169" name="Object 26"/>
          <p:cNvGraphicFramePr>
            <a:graphicFrameLocks noChangeAspect="1"/>
          </p:cNvGraphicFramePr>
          <p:nvPr/>
        </p:nvGraphicFramePr>
        <p:xfrm>
          <a:off x="228600" y="6097588"/>
          <a:ext cx="992188" cy="303212"/>
        </p:xfrm>
        <a:graphic>
          <a:graphicData uri="http://schemas.openxmlformats.org/presentationml/2006/ole">
            <mc:AlternateContent xmlns:mc="http://schemas.openxmlformats.org/markup-compatibility/2006">
              <mc:Choice xmlns:v="urn:schemas-microsoft-com:vml" Requires="v">
                <p:oleObj spid="_x0000_s3088" name="" r:id="rId50" imgW="1123950" imgH="342900" progId="PBrush">
                  <p:embed/>
                </p:oleObj>
              </mc:Choice>
              <mc:Fallback>
                <p:oleObj name="" r:id="rId50" imgW="1123950" imgH="342900" progId="PBrush">
                  <p:embed/>
                  <p:pic>
                    <p:nvPicPr>
                      <p:cNvPr id="0" name="图片 3087"/>
                      <p:cNvPicPr/>
                      <p:nvPr/>
                    </p:nvPicPr>
                    <p:blipFill>
                      <a:blip r:embed="rId51">
                        <a:clrChange>
                          <a:clrFrom>
                            <a:srgbClr val="FFFFFF"/>
                          </a:clrFrom>
                          <a:clrTo>
                            <a:srgbClr val="FFFFFF">
                              <a:alpha val="0"/>
                            </a:srgbClr>
                          </a:clrTo>
                        </a:clrChange>
                      </a:blip>
                      <a:stretch>
                        <a:fillRect/>
                      </a:stretch>
                    </p:blipFill>
                    <p:spPr>
                      <a:xfrm>
                        <a:off x="228600" y="6097588"/>
                        <a:ext cx="992188" cy="303212"/>
                      </a:xfrm>
                      <a:prstGeom prst="rect">
                        <a:avLst/>
                      </a:prstGeom>
                      <a:noFill/>
                      <a:ln w="38100">
                        <a:noFill/>
                        <a:miter/>
                      </a:ln>
                    </p:spPr>
                  </p:pic>
                </p:oleObj>
              </mc:Fallback>
            </mc:AlternateContent>
          </a:graphicData>
        </a:graphic>
      </p:graphicFrame>
      <p:graphicFrame>
        <p:nvGraphicFramePr>
          <p:cNvPr id="303170" name="Object 27"/>
          <p:cNvGraphicFramePr>
            <a:graphicFrameLocks noChangeAspect="1"/>
          </p:cNvGraphicFramePr>
          <p:nvPr/>
        </p:nvGraphicFramePr>
        <p:xfrm>
          <a:off x="1447800" y="3459163"/>
          <a:ext cx="1917700" cy="334962"/>
        </p:xfrm>
        <a:graphic>
          <a:graphicData uri="http://schemas.openxmlformats.org/presentationml/2006/ole">
            <mc:AlternateContent xmlns:mc="http://schemas.openxmlformats.org/markup-compatibility/2006">
              <mc:Choice xmlns:v="urn:schemas-microsoft-com:vml" Requires="v">
                <p:oleObj spid="_x0000_s3100" name="" r:id="rId52" imgW="2133600" imgH="371475" progId="PBrush">
                  <p:embed/>
                </p:oleObj>
              </mc:Choice>
              <mc:Fallback>
                <p:oleObj name="" r:id="rId52" imgW="2133600" imgH="371475" progId="PBrush">
                  <p:embed/>
                  <p:pic>
                    <p:nvPicPr>
                      <p:cNvPr id="0" name="图片 3099"/>
                      <p:cNvPicPr/>
                      <p:nvPr/>
                    </p:nvPicPr>
                    <p:blipFill>
                      <a:blip r:embed="rId53">
                        <a:clrChange>
                          <a:clrFrom>
                            <a:srgbClr val="FFFFFF"/>
                          </a:clrFrom>
                          <a:clrTo>
                            <a:srgbClr val="FFFFFF">
                              <a:alpha val="0"/>
                            </a:srgbClr>
                          </a:clrTo>
                        </a:clrChange>
                      </a:blip>
                      <a:stretch>
                        <a:fillRect/>
                      </a:stretch>
                    </p:blipFill>
                    <p:spPr>
                      <a:xfrm>
                        <a:off x="1447800" y="3459163"/>
                        <a:ext cx="1917700" cy="334962"/>
                      </a:xfrm>
                      <a:prstGeom prst="rect">
                        <a:avLst/>
                      </a:prstGeom>
                      <a:noFill/>
                      <a:ln w="38100">
                        <a:noFill/>
                        <a:miter/>
                      </a:ln>
                    </p:spPr>
                  </p:pic>
                </p:oleObj>
              </mc:Fallback>
            </mc:AlternateContent>
          </a:graphicData>
        </a:graphic>
      </p:graphicFrame>
      <p:graphicFrame>
        <p:nvGraphicFramePr>
          <p:cNvPr id="303171" name="Object 28"/>
          <p:cNvGraphicFramePr>
            <a:graphicFrameLocks noChangeAspect="1"/>
          </p:cNvGraphicFramePr>
          <p:nvPr/>
        </p:nvGraphicFramePr>
        <p:xfrm>
          <a:off x="1447800" y="3810000"/>
          <a:ext cx="2722563" cy="334963"/>
        </p:xfrm>
        <a:graphic>
          <a:graphicData uri="http://schemas.openxmlformats.org/presentationml/2006/ole">
            <mc:AlternateContent xmlns:mc="http://schemas.openxmlformats.org/markup-compatibility/2006">
              <mc:Choice xmlns:v="urn:schemas-microsoft-com:vml" Requires="v">
                <p:oleObj spid="_x0000_s3087" name="" r:id="rId54" imgW="3028950" imgH="371475" progId="PBrush">
                  <p:embed/>
                </p:oleObj>
              </mc:Choice>
              <mc:Fallback>
                <p:oleObj name="" r:id="rId54" imgW="3028950" imgH="371475" progId="PBrush">
                  <p:embed/>
                  <p:pic>
                    <p:nvPicPr>
                      <p:cNvPr id="0" name="图片 3086"/>
                      <p:cNvPicPr/>
                      <p:nvPr/>
                    </p:nvPicPr>
                    <p:blipFill>
                      <a:blip r:embed="rId55">
                        <a:clrChange>
                          <a:clrFrom>
                            <a:srgbClr val="FFFFFF"/>
                          </a:clrFrom>
                          <a:clrTo>
                            <a:srgbClr val="FFFFFF">
                              <a:alpha val="0"/>
                            </a:srgbClr>
                          </a:clrTo>
                        </a:clrChange>
                      </a:blip>
                      <a:stretch>
                        <a:fillRect/>
                      </a:stretch>
                    </p:blipFill>
                    <p:spPr>
                      <a:xfrm>
                        <a:off x="1447800" y="3810000"/>
                        <a:ext cx="2722563" cy="334963"/>
                      </a:xfrm>
                      <a:prstGeom prst="rect">
                        <a:avLst/>
                      </a:prstGeom>
                      <a:noFill/>
                      <a:ln w="38100">
                        <a:noFill/>
                        <a:miter/>
                      </a:ln>
                    </p:spPr>
                  </p:pic>
                </p:oleObj>
              </mc:Fallback>
            </mc:AlternateContent>
          </a:graphicData>
        </a:graphic>
      </p:graphicFrame>
      <p:graphicFrame>
        <p:nvGraphicFramePr>
          <p:cNvPr id="303172" name="Object 29"/>
          <p:cNvGraphicFramePr>
            <a:graphicFrameLocks noChangeAspect="1"/>
          </p:cNvGraphicFramePr>
          <p:nvPr/>
        </p:nvGraphicFramePr>
        <p:xfrm>
          <a:off x="1447800" y="4191000"/>
          <a:ext cx="2046288" cy="334963"/>
        </p:xfrm>
        <a:graphic>
          <a:graphicData uri="http://schemas.openxmlformats.org/presentationml/2006/ole">
            <mc:AlternateContent xmlns:mc="http://schemas.openxmlformats.org/markup-compatibility/2006">
              <mc:Choice xmlns:v="urn:schemas-microsoft-com:vml" Requires="v">
                <p:oleObj spid="_x0000_s3080" name="" r:id="rId56" imgW="2276475" imgH="371475" progId="PBrush">
                  <p:embed/>
                </p:oleObj>
              </mc:Choice>
              <mc:Fallback>
                <p:oleObj name="" r:id="rId56" imgW="2276475" imgH="371475" progId="PBrush">
                  <p:embed/>
                  <p:pic>
                    <p:nvPicPr>
                      <p:cNvPr id="0" name="图片 3079"/>
                      <p:cNvPicPr/>
                      <p:nvPr/>
                    </p:nvPicPr>
                    <p:blipFill>
                      <a:blip r:embed="rId57">
                        <a:clrChange>
                          <a:clrFrom>
                            <a:srgbClr val="FFFFFF"/>
                          </a:clrFrom>
                          <a:clrTo>
                            <a:srgbClr val="FFFFFF">
                              <a:alpha val="0"/>
                            </a:srgbClr>
                          </a:clrTo>
                        </a:clrChange>
                      </a:blip>
                      <a:stretch>
                        <a:fillRect/>
                      </a:stretch>
                    </p:blipFill>
                    <p:spPr>
                      <a:xfrm>
                        <a:off x="1447800" y="4191000"/>
                        <a:ext cx="2046288" cy="334963"/>
                      </a:xfrm>
                      <a:prstGeom prst="rect">
                        <a:avLst/>
                      </a:prstGeom>
                      <a:noFill/>
                      <a:ln w="38100">
                        <a:noFill/>
                        <a:miter/>
                      </a:ln>
                    </p:spPr>
                  </p:pic>
                </p:oleObj>
              </mc:Fallback>
            </mc:AlternateContent>
          </a:graphicData>
        </a:graphic>
      </p:graphicFrame>
      <p:graphicFrame>
        <p:nvGraphicFramePr>
          <p:cNvPr id="303173" name="Object 30"/>
          <p:cNvGraphicFramePr>
            <a:graphicFrameLocks noChangeAspect="1"/>
          </p:cNvGraphicFramePr>
          <p:nvPr/>
        </p:nvGraphicFramePr>
        <p:xfrm>
          <a:off x="1447800" y="4525963"/>
          <a:ext cx="2962275" cy="300037"/>
        </p:xfrm>
        <a:graphic>
          <a:graphicData uri="http://schemas.openxmlformats.org/presentationml/2006/ole">
            <mc:AlternateContent xmlns:mc="http://schemas.openxmlformats.org/markup-compatibility/2006">
              <mc:Choice xmlns:v="urn:schemas-microsoft-com:vml" Requires="v">
                <p:oleObj spid="_x0000_s3081" name="" r:id="rId58" imgW="3295650" imgH="333375" progId="PBrush">
                  <p:embed/>
                </p:oleObj>
              </mc:Choice>
              <mc:Fallback>
                <p:oleObj name="" r:id="rId58" imgW="3295650" imgH="333375" progId="PBrush">
                  <p:embed/>
                  <p:pic>
                    <p:nvPicPr>
                      <p:cNvPr id="0" name="图片 3080"/>
                      <p:cNvPicPr/>
                      <p:nvPr/>
                    </p:nvPicPr>
                    <p:blipFill>
                      <a:blip r:embed="rId59">
                        <a:clrChange>
                          <a:clrFrom>
                            <a:srgbClr val="FFFFFF"/>
                          </a:clrFrom>
                          <a:clrTo>
                            <a:srgbClr val="FFFFFF">
                              <a:alpha val="0"/>
                            </a:srgbClr>
                          </a:clrTo>
                        </a:clrChange>
                      </a:blip>
                      <a:stretch>
                        <a:fillRect/>
                      </a:stretch>
                    </p:blipFill>
                    <p:spPr>
                      <a:xfrm>
                        <a:off x="1447800" y="4525963"/>
                        <a:ext cx="2962275" cy="300037"/>
                      </a:xfrm>
                      <a:prstGeom prst="rect">
                        <a:avLst/>
                      </a:prstGeom>
                      <a:noFill/>
                      <a:ln w="38100">
                        <a:noFill/>
                        <a:miter/>
                      </a:ln>
                    </p:spPr>
                  </p:pic>
                </p:oleObj>
              </mc:Fallback>
            </mc:AlternateContent>
          </a:graphicData>
        </a:graphic>
      </p:graphicFrame>
      <p:graphicFrame>
        <p:nvGraphicFramePr>
          <p:cNvPr id="303175" name="Object 31"/>
          <p:cNvGraphicFramePr>
            <a:graphicFrameLocks noChangeAspect="1"/>
          </p:cNvGraphicFramePr>
          <p:nvPr/>
        </p:nvGraphicFramePr>
        <p:xfrm>
          <a:off x="1447800" y="5562600"/>
          <a:ext cx="3048000" cy="317500"/>
        </p:xfrm>
        <a:graphic>
          <a:graphicData uri="http://schemas.openxmlformats.org/presentationml/2006/ole">
            <mc:AlternateContent xmlns:mc="http://schemas.openxmlformats.org/markup-compatibility/2006">
              <mc:Choice xmlns:v="urn:schemas-microsoft-com:vml" Requires="v">
                <p:oleObj spid="_x0000_s3084" name="" r:id="rId60" imgW="3390900" imgH="352425" progId="PBrush">
                  <p:embed/>
                </p:oleObj>
              </mc:Choice>
              <mc:Fallback>
                <p:oleObj name="" r:id="rId60" imgW="3390900" imgH="352425" progId="PBrush">
                  <p:embed/>
                  <p:pic>
                    <p:nvPicPr>
                      <p:cNvPr id="0" name="图片 3083"/>
                      <p:cNvPicPr/>
                      <p:nvPr/>
                    </p:nvPicPr>
                    <p:blipFill>
                      <a:blip r:embed="rId61">
                        <a:clrChange>
                          <a:clrFrom>
                            <a:srgbClr val="FFFFFF"/>
                          </a:clrFrom>
                          <a:clrTo>
                            <a:srgbClr val="FFFFFF">
                              <a:alpha val="0"/>
                            </a:srgbClr>
                          </a:clrTo>
                        </a:clrChange>
                      </a:blip>
                      <a:stretch>
                        <a:fillRect/>
                      </a:stretch>
                    </p:blipFill>
                    <p:spPr>
                      <a:xfrm>
                        <a:off x="1447800" y="5562600"/>
                        <a:ext cx="3048000" cy="317500"/>
                      </a:xfrm>
                      <a:prstGeom prst="rect">
                        <a:avLst/>
                      </a:prstGeom>
                      <a:noFill/>
                      <a:ln w="38100">
                        <a:noFill/>
                        <a:miter/>
                      </a:ln>
                    </p:spPr>
                  </p:pic>
                </p:oleObj>
              </mc:Fallback>
            </mc:AlternateContent>
          </a:graphicData>
        </a:graphic>
      </p:graphicFrame>
      <p:graphicFrame>
        <p:nvGraphicFramePr>
          <p:cNvPr id="303176" name="Object 32"/>
          <p:cNvGraphicFramePr>
            <a:graphicFrameLocks noChangeAspect="1"/>
          </p:cNvGraphicFramePr>
          <p:nvPr/>
        </p:nvGraphicFramePr>
        <p:xfrm>
          <a:off x="1447800" y="5984875"/>
          <a:ext cx="4114800" cy="311150"/>
        </p:xfrm>
        <a:graphic>
          <a:graphicData uri="http://schemas.openxmlformats.org/presentationml/2006/ole">
            <mc:AlternateContent xmlns:mc="http://schemas.openxmlformats.org/markup-compatibility/2006">
              <mc:Choice xmlns:v="urn:schemas-microsoft-com:vml" Requires="v">
                <p:oleObj spid="_x0000_s3096" name="" r:id="rId62" imgW="4657725" imgH="352425" progId="PBrush">
                  <p:embed/>
                </p:oleObj>
              </mc:Choice>
              <mc:Fallback>
                <p:oleObj name="" r:id="rId62" imgW="4657725" imgH="352425" progId="PBrush">
                  <p:embed/>
                  <p:pic>
                    <p:nvPicPr>
                      <p:cNvPr id="0" name="图片 3095"/>
                      <p:cNvPicPr/>
                      <p:nvPr/>
                    </p:nvPicPr>
                    <p:blipFill>
                      <a:blip r:embed="rId63">
                        <a:clrChange>
                          <a:clrFrom>
                            <a:srgbClr val="FFFFFF"/>
                          </a:clrFrom>
                          <a:clrTo>
                            <a:srgbClr val="FFFFFF">
                              <a:alpha val="0"/>
                            </a:srgbClr>
                          </a:clrTo>
                        </a:clrChange>
                      </a:blip>
                      <a:stretch>
                        <a:fillRect/>
                      </a:stretch>
                    </p:blipFill>
                    <p:spPr>
                      <a:xfrm>
                        <a:off x="1447800" y="5984875"/>
                        <a:ext cx="4114800" cy="311150"/>
                      </a:xfrm>
                      <a:prstGeom prst="rect">
                        <a:avLst/>
                      </a:prstGeom>
                      <a:noFill/>
                      <a:ln w="38100">
                        <a:noFill/>
                        <a:miter/>
                      </a:ln>
                    </p:spPr>
                  </p:pic>
                </p:oleObj>
              </mc:Fallback>
            </mc:AlternateContent>
          </a:graphicData>
        </a:graphic>
      </p:graphicFrame>
      <p:graphicFrame>
        <p:nvGraphicFramePr>
          <p:cNvPr id="303177" name="Object 33"/>
          <p:cNvGraphicFramePr>
            <a:graphicFrameLocks noChangeAspect="1"/>
          </p:cNvGraphicFramePr>
          <p:nvPr/>
        </p:nvGraphicFramePr>
        <p:xfrm>
          <a:off x="1447800" y="6335713"/>
          <a:ext cx="3844925" cy="293687"/>
        </p:xfrm>
        <a:graphic>
          <a:graphicData uri="http://schemas.openxmlformats.org/presentationml/2006/ole">
            <mc:AlternateContent xmlns:mc="http://schemas.openxmlformats.org/markup-compatibility/2006">
              <mc:Choice xmlns:v="urn:schemas-microsoft-com:vml" Requires="v">
                <p:oleObj spid="_x0000_s3083" name="" r:id="rId64" imgW="4352925" imgH="333375" progId="PBrush">
                  <p:embed/>
                </p:oleObj>
              </mc:Choice>
              <mc:Fallback>
                <p:oleObj name="" r:id="rId64" imgW="4352925" imgH="333375" progId="PBrush">
                  <p:embed/>
                  <p:pic>
                    <p:nvPicPr>
                      <p:cNvPr id="0" name="图片 3082"/>
                      <p:cNvPicPr/>
                      <p:nvPr/>
                    </p:nvPicPr>
                    <p:blipFill>
                      <a:blip r:embed="rId65">
                        <a:clrChange>
                          <a:clrFrom>
                            <a:srgbClr val="FFFFFF"/>
                          </a:clrFrom>
                          <a:clrTo>
                            <a:srgbClr val="FFFFFF">
                              <a:alpha val="0"/>
                            </a:srgbClr>
                          </a:clrTo>
                        </a:clrChange>
                      </a:blip>
                      <a:stretch>
                        <a:fillRect/>
                      </a:stretch>
                    </p:blipFill>
                    <p:spPr>
                      <a:xfrm>
                        <a:off x="1447800" y="6335713"/>
                        <a:ext cx="3844925" cy="293687"/>
                      </a:xfrm>
                      <a:prstGeom prst="rect">
                        <a:avLst/>
                      </a:prstGeom>
                      <a:noFill/>
                      <a:ln w="38100">
                        <a:noFill/>
                        <a:miter/>
                      </a:ln>
                    </p:spPr>
                  </p:pic>
                </p:oleObj>
              </mc:Fallback>
            </mc:AlternateContent>
          </a:graphicData>
        </a:graphic>
      </p:graphicFrame>
      <p:graphicFrame>
        <p:nvGraphicFramePr>
          <p:cNvPr id="303178" name="Object 34"/>
          <p:cNvGraphicFramePr>
            <a:graphicFrameLocks noChangeAspect="1"/>
          </p:cNvGraphicFramePr>
          <p:nvPr/>
        </p:nvGraphicFramePr>
        <p:xfrm>
          <a:off x="1447800" y="4876800"/>
          <a:ext cx="2295525" cy="334963"/>
        </p:xfrm>
        <a:graphic>
          <a:graphicData uri="http://schemas.openxmlformats.org/presentationml/2006/ole">
            <mc:AlternateContent xmlns:mc="http://schemas.openxmlformats.org/markup-compatibility/2006">
              <mc:Choice xmlns:v="urn:schemas-microsoft-com:vml" Requires="v">
                <p:oleObj spid="_x0000_s3082" name="" r:id="rId66" imgW="2552700" imgH="371475" progId="PBrush">
                  <p:embed/>
                </p:oleObj>
              </mc:Choice>
              <mc:Fallback>
                <p:oleObj name="" r:id="rId66" imgW="2552700" imgH="371475" progId="PBrush">
                  <p:embed/>
                  <p:pic>
                    <p:nvPicPr>
                      <p:cNvPr id="0" name="图片 3081"/>
                      <p:cNvPicPr/>
                      <p:nvPr/>
                    </p:nvPicPr>
                    <p:blipFill>
                      <a:blip r:embed="rId67">
                        <a:clrChange>
                          <a:clrFrom>
                            <a:srgbClr val="FFFFFF"/>
                          </a:clrFrom>
                          <a:clrTo>
                            <a:srgbClr val="FFFFFF">
                              <a:alpha val="0"/>
                            </a:srgbClr>
                          </a:clrTo>
                        </a:clrChange>
                      </a:blip>
                      <a:stretch>
                        <a:fillRect/>
                      </a:stretch>
                    </p:blipFill>
                    <p:spPr>
                      <a:xfrm>
                        <a:off x="1447800" y="4876800"/>
                        <a:ext cx="2295525" cy="334963"/>
                      </a:xfrm>
                      <a:prstGeom prst="rect">
                        <a:avLst/>
                      </a:prstGeom>
                      <a:noFill/>
                      <a:ln w="38100">
                        <a:noFill/>
                        <a:miter/>
                      </a:ln>
                    </p:spPr>
                  </p:pic>
                </p:oleObj>
              </mc:Fallback>
            </mc:AlternateContent>
          </a:graphicData>
        </a:graphic>
      </p:graphicFrame>
      <p:graphicFrame>
        <p:nvGraphicFramePr>
          <p:cNvPr id="303179" name="Object 35"/>
          <p:cNvGraphicFramePr>
            <a:graphicFrameLocks noChangeAspect="1"/>
          </p:cNvGraphicFramePr>
          <p:nvPr/>
        </p:nvGraphicFramePr>
        <p:xfrm>
          <a:off x="1752600" y="5211763"/>
          <a:ext cx="2190750" cy="350837"/>
        </p:xfrm>
        <a:graphic>
          <a:graphicData uri="http://schemas.openxmlformats.org/presentationml/2006/ole">
            <mc:AlternateContent xmlns:mc="http://schemas.openxmlformats.org/markup-compatibility/2006">
              <mc:Choice xmlns:v="urn:schemas-microsoft-com:vml" Requires="v">
                <p:oleObj spid="_x0000_s3090" name="" r:id="rId68" imgW="2438400" imgH="390525" progId="PBrush">
                  <p:embed/>
                </p:oleObj>
              </mc:Choice>
              <mc:Fallback>
                <p:oleObj name="" r:id="rId68" imgW="2438400" imgH="390525" progId="PBrush">
                  <p:embed/>
                  <p:pic>
                    <p:nvPicPr>
                      <p:cNvPr id="0" name="图片 3089"/>
                      <p:cNvPicPr/>
                      <p:nvPr/>
                    </p:nvPicPr>
                    <p:blipFill>
                      <a:blip r:embed="rId69">
                        <a:clrChange>
                          <a:clrFrom>
                            <a:srgbClr val="FFFFFF"/>
                          </a:clrFrom>
                          <a:clrTo>
                            <a:srgbClr val="FFFFFF">
                              <a:alpha val="0"/>
                            </a:srgbClr>
                          </a:clrTo>
                        </a:clrChange>
                      </a:blip>
                      <a:stretch>
                        <a:fillRect/>
                      </a:stretch>
                    </p:blipFill>
                    <p:spPr>
                      <a:xfrm>
                        <a:off x="1752600" y="5211763"/>
                        <a:ext cx="2190750" cy="350837"/>
                      </a:xfrm>
                      <a:prstGeom prst="rect">
                        <a:avLst/>
                      </a:prstGeom>
                      <a:noFill/>
                      <a:ln w="38100">
                        <a:noFill/>
                        <a:miter/>
                      </a:ln>
                    </p:spPr>
                  </p:pic>
                </p:oleObj>
              </mc:Fallback>
            </mc:AlternateContent>
          </a:graphicData>
        </a:graphic>
      </p:graphicFrame>
      <p:sp>
        <p:nvSpPr>
          <p:cNvPr id="303180" name="AutoShape 76"/>
          <p:cNvSpPr/>
          <p:nvPr/>
        </p:nvSpPr>
        <p:spPr>
          <a:xfrm>
            <a:off x="1219200" y="3505200"/>
            <a:ext cx="152400" cy="609600"/>
          </a:xfrm>
          <a:prstGeom prst="leftBrace">
            <a:avLst>
              <a:gd name="adj1" fmla="val 33314"/>
              <a:gd name="adj2" fmla="val 50000"/>
            </a:avLst>
          </a:prstGeom>
          <a:noFill/>
          <a:ln w="28575" cap="flat" cmpd="sng">
            <a:solidFill>
              <a:schemeClr val="tx1"/>
            </a:solidFill>
            <a:prstDash val="solid"/>
            <a:round/>
            <a:headEnd type="none" w="med" len="med"/>
            <a:tailEnd type="none" w="med" len="med"/>
          </a:ln>
        </p:spPr>
        <p:txBody>
          <a:bodyPr wrap="none" anchor="ctr" anchorCtr="0"/>
          <a:p>
            <a:pPr>
              <a:buFontTx/>
            </a:pPr>
            <a:endParaRPr lang="zh-CN" altLang="en-US" dirty="0">
              <a:latin typeface="Arial" panose="020B0604020202020204" pitchFamily="34" charset="0"/>
              <a:ea typeface="宋体" panose="02010600030101010101" pitchFamily="2" charset="-122"/>
            </a:endParaRPr>
          </a:p>
        </p:txBody>
      </p:sp>
      <p:sp>
        <p:nvSpPr>
          <p:cNvPr id="303181" name="AutoShape 77"/>
          <p:cNvSpPr/>
          <p:nvPr/>
        </p:nvSpPr>
        <p:spPr>
          <a:xfrm>
            <a:off x="1219200" y="4267200"/>
            <a:ext cx="152400" cy="533400"/>
          </a:xfrm>
          <a:prstGeom prst="leftBrace">
            <a:avLst>
              <a:gd name="adj1" fmla="val 29150"/>
              <a:gd name="adj2" fmla="val 50000"/>
            </a:avLst>
          </a:prstGeom>
          <a:noFill/>
          <a:ln w="28575" cap="flat" cmpd="sng">
            <a:solidFill>
              <a:schemeClr val="tx1"/>
            </a:solidFill>
            <a:prstDash val="solid"/>
            <a:round/>
            <a:headEnd type="none" w="med" len="med"/>
            <a:tailEnd type="none" w="med" len="med"/>
          </a:ln>
        </p:spPr>
        <p:txBody>
          <a:bodyPr wrap="none" anchor="ctr" anchorCtr="0"/>
          <a:p>
            <a:pPr>
              <a:buFontTx/>
            </a:pPr>
            <a:endParaRPr lang="zh-CN" altLang="en-US" dirty="0">
              <a:latin typeface="Arial" panose="020B0604020202020204" pitchFamily="34" charset="0"/>
              <a:ea typeface="宋体" panose="02010600030101010101" pitchFamily="2" charset="-122"/>
            </a:endParaRPr>
          </a:p>
        </p:txBody>
      </p:sp>
      <p:sp>
        <p:nvSpPr>
          <p:cNvPr id="303182" name="AutoShape 78"/>
          <p:cNvSpPr/>
          <p:nvPr/>
        </p:nvSpPr>
        <p:spPr>
          <a:xfrm>
            <a:off x="1219200" y="4953000"/>
            <a:ext cx="152400" cy="914400"/>
          </a:xfrm>
          <a:prstGeom prst="leftBrace">
            <a:avLst>
              <a:gd name="adj1" fmla="val 50000"/>
              <a:gd name="adj2" fmla="val 50000"/>
            </a:avLst>
          </a:prstGeom>
          <a:noFill/>
          <a:ln w="28575" cap="flat" cmpd="sng">
            <a:solidFill>
              <a:schemeClr val="tx1"/>
            </a:solidFill>
            <a:prstDash val="solid"/>
            <a:round/>
            <a:headEnd type="none" w="med" len="med"/>
            <a:tailEnd type="none" w="med" len="med"/>
          </a:ln>
        </p:spPr>
        <p:txBody>
          <a:bodyPr wrap="none" anchor="ctr" anchorCtr="0"/>
          <a:p>
            <a:pPr>
              <a:buFontTx/>
            </a:pPr>
            <a:endParaRPr lang="zh-CN" altLang="en-US" dirty="0">
              <a:latin typeface="Arial" panose="020B0604020202020204" pitchFamily="34" charset="0"/>
              <a:ea typeface="宋体" panose="02010600030101010101" pitchFamily="2" charset="-122"/>
            </a:endParaRPr>
          </a:p>
        </p:txBody>
      </p:sp>
      <p:sp>
        <p:nvSpPr>
          <p:cNvPr id="303183" name="AutoShape 79"/>
          <p:cNvSpPr/>
          <p:nvPr/>
        </p:nvSpPr>
        <p:spPr>
          <a:xfrm>
            <a:off x="1219200" y="5943600"/>
            <a:ext cx="152400" cy="609600"/>
          </a:xfrm>
          <a:prstGeom prst="leftBrace">
            <a:avLst>
              <a:gd name="adj1" fmla="val 33314"/>
              <a:gd name="adj2" fmla="val 50000"/>
            </a:avLst>
          </a:prstGeom>
          <a:noFill/>
          <a:ln w="28575" cap="flat" cmpd="sng">
            <a:solidFill>
              <a:schemeClr val="tx1"/>
            </a:solidFill>
            <a:prstDash val="solid"/>
            <a:round/>
            <a:headEnd type="none" w="med" len="med"/>
            <a:tailEnd type="none" w="med" len="med"/>
          </a:ln>
        </p:spPr>
        <p:txBody>
          <a:bodyPr wrap="none" anchor="ctr" anchorCtr="0"/>
          <a:p>
            <a:pPr>
              <a:buFontTx/>
            </a:pPr>
            <a:endParaRPr lang="zh-CN" altLang="en-US" dirty="0">
              <a:latin typeface="Arial" panose="020B0604020202020204" pitchFamily="34" charset="0"/>
              <a:ea typeface="宋体" panose="02010600030101010101" pitchFamily="2" charset="-122"/>
            </a:endParaRPr>
          </a:p>
        </p:txBody>
      </p:sp>
      <p:graphicFrame>
        <p:nvGraphicFramePr>
          <p:cNvPr id="303184" name="Object 36"/>
          <p:cNvGraphicFramePr>
            <a:graphicFrameLocks noChangeAspect="1"/>
          </p:cNvGraphicFramePr>
          <p:nvPr/>
        </p:nvGraphicFramePr>
        <p:xfrm>
          <a:off x="4572000" y="3581400"/>
          <a:ext cx="438150" cy="400050"/>
        </p:xfrm>
        <a:graphic>
          <a:graphicData uri="http://schemas.openxmlformats.org/presentationml/2006/ole">
            <mc:AlternateContent xmlns:mc="http://schemas.openxmlformats.org/markup-compatibility/2006">
              <mc:Choice xmlns:v="urn:schemas-microsoft-com:vml" Requires="v">
                <p:oleObj spid="_x0000_s3079" name="" r:id="rId70" imgW="438150" imgH="400050" progId="PBrush">
                  <p:embed/>
                </p:oleObj>
              </mc:Choice>
              <mc:Fallback>
                <p:oleObj name="" r:id="rId70" imgW="438150" imgH="400050" progId="PBrush">
                  <p:embed/>
                  <p:pic>
                    <p:nvPicPr>
                      <p:cNvPr id="0" name="图片 3078"/>
                      <p:cNvPicPr/>
                      <p:nvPr/>
                    </p:nvPicPr>
                    <p:blipFill>
                      <a:blip r:embed="rId71">
                        <a:clrChange>
                          <a:clrFrom>
                            <a:srgbClr val="FFFFFF"/>
                          </a:clrFrom>
                          <a:clrTo>
                            <a:srgbClr val="FFFFFF">
                              <a:alpha val="0"/>
                            </a:srgbClr>
                          </a:clrTo>
                        </a:clrChange>
                      </a:blip>
                      <a:stretch>
                        <a:fillRect/>
                      </a:stretch>
                    </p:blipFill>
                    <p:spPr>
                      <a:xfrm>
                        <a:off x="4572000" y="3581400"/>
                        <a:ext cx="438150" cy="400050"/>
                      </a:xfrm>
                      <a:prstGeom prst="rect">
                        <a:avLst/>
                      </a:prstGeom>
                      <a:noFill/>
                      <a:ln w="38100">
                        <a:noFill/>
                        <a:miter/>
                      </a:ln>
                    </p:spPr>
                  </p:pic>
                </p:oleObj>
              </mc:Fallback>
            </mc:AlternateContent>
          </a:graphicData>
        </a:graphic>
      </p:graphicFrame>
      <p:graphicFrame>
        <p:nvGraphicFramePr>
          <p:cNvPr id="303185" name="Object 37"/>
          <p:cNvGraphicFramePr>
            <a:graphicFrameLocks noChangeAspect="1"/>
          </p:cNvGraphicFramePr>
          <p:nvPr/>
        </p:nvGraphicFramePr>
        <p:xfrm>
          <a:off x="5715000" y="6019800"/>
          <a:ext cx="438150" cy="400050"/>
        </p:xfrm>
        <a:graphic>
          <a:graphicData uri="http://schemas.openxmlformats.org/presentationml/2006/ole">
            <mc:AlternateContent xmlns:mc="http://schemas.openxmlformats.org/markup-compatibility/2006">
              <mc:Choice xmlns:v="urn:schemas-microsoft-com:vml" Requires="v">
                <p:oleObj spid="_x0000_s3097" name="" r:id="rId72" imgW="438150" imgH="400050" progId="PBrush">
                  <p:embed/>
                </p:oleObj>
              </mc:Choice>
              <mc:Fallback>
                <p:oleObj name="" r:id="rId72" imgW="438150" imgH="400050" progId="PBrush">
                  <p:embed/>
                  <p:pic>
                    <p:nvPicPr>
                      <p:cNvPr id="0" name="图片 3096"/>
                      <p:cNvPicPr/>
                      <p:nvPr/>
                    </p:nvPicPr>
                    <p:blipFill>
                      <a:blip r:embed="rId71">
                        <a:clrChange>
                          <a:clrFrom>
                            <a:srgbClr val="FFFFFF"/>
                          </a:clrFrom>
                          <a:clrTo>
                            <a:srgbClr val="FFFFFF">
                              <a:alpha val="0"/>
                            </a:srgbClr>
                          </a:clrTo>
                        </a:clrChange>
                      </a:blip>
                      <a:stretch>
                        <a:fillRect/>
                      </a:stretch>
                    </p:blipFill>
                    <p:spPr>
                      <a:xfrm>
                        <a:off x="5715000" y="6019800"/>
                        <a:ext cx="438150" cy="400050"/>
                      </a:xfrm>
                      <a:prstGeom prst="rect">
                        <a:avLst/>
                      </a:prstGeom>
                      <a:noFill/>
                      <a:ln w="38100">
                        <a:noFill/>
                        <a:miter/>
                      </a:ln>
                    </p:spPr>
                  </p:pic>
                </p:oleObj>
              </mc:Fallback>
            </mc:AlternateContent>
          </a:graphicData>
        </a:graphic>
      </p:graphicFrame>
      <p:graphicFrame>
        <p:nvGraphicFramePr>
          <p:cNvPr id="303186" name="Object 38"/>
          <p:cNvGraphicFramePr>
            <a:graphicFrameLocks noChangeAspect="1"/>
          </p:cNvGraphicFramePr>
          <p:nvPr/>
        </p:nvGraphicFramePr>
        <p:xfrm>
          <a:off x="4648200" y="4419600"/>
          <a:ext cx="361950" cy="352425"/>
        </p:xfrm>
        <a:graphic>
          <a:graphicData uri="http://schemas.openxmlformats.org/presentationml/2006/ole">
            <mc:AlternateContent xmlns:mc="http://schemas.openxmlformats.org/markup-compatibility/2006">
              <mc:Choice xmlns:v="urn:schemas-microsoft-com:vml" Requires="v">
                <p:oleObj spid="_x0000_s3085" name="" r:id="rId73" imgW="361950" imgH="352425" progId="PBrush">
                  <p:embed/>
                </p:oleObj>
              </mc:Choice>
              <mc:Fallback>
                <p:oleObj name="" r:id="rId73" imgW="361950" imgH="352425" progId="PBrush">
                  <p:embed/>
                  <p:pic>
                    <p:nvPicPr>
                      <p:cNvPr id="0" name="图片 3084"/>
                      <p:cNvPicPr/>
                      <p:nvPr/>
                    </p:nvPicPr>
                    <p:blipFill>
                      <a:blip r:embed="rId74">
                        <a:clrChange>
                          <a:clrFrom>
                            <a:srgbClr val="FFFFFF"/>
                          </a:clrFrom>
                          <a:clrTo>
                            <a:srgbClr val="FFFFFF">
                              <a:alpha val="0"/>
                            </a:srgbClr>
                          </a:clrTo>
                        </a:clrChange>
                      </a:blip>
                      <a:stretch>
                        <a:fillRect/>
                      </a:stretch>
                    </p:blipFill>
                    <p:spPr>
                      <a:xfrm>
                        <a:off x="4648200" y="4419600"/>
                        <a:ext cx="361950" cy="352425"/>
                      </a:xfrm>
                      <a:prstGeom prst="rect">
                        <a:avLst/>
                      </a:prstGeom>
                      <a:noFill/>
                      <a:ln w="38100">
                        <a:noFill/>
                        <a:miter/>
                      </a:ln>
                    </p:spPr>
                  </p:pic>
                </p:oleObj>
              </mc:Fallback>
            </mc:AlternateContent>
          </a:graphicData>
        </a:graphic>
      </p:graphicFrame>
      <p:graphicFrame>
        <p:nvGraphicFramePr>
          <p:cNvPr id="303187" name="Object 39"/>
          <p:cNvGraphicFramePr>
            <a:graphicFrameLocks noChangeAspect="1"/>
          </p:cNvGraphicFramePr>
          <p:nvPr/>
        </p:nvGraphicFramePr>
        <p:xfrm>
          <a:off x="4667250" y="5210175"/>
          <a:ext cx="361950" cy="352425"/>
        </p:xfrm>
        <a:graphic>
          <a:graphicData uri="http://schemas.openxmlformats.org/presentationml/2006/ole">
            <mc:AlternateContent xmlns:mc="http://schemas.openxmlformats.org/markup-compatibility/2006">
              <mc:Choice xmlns:v="urn:schemas-microsoft-com:vml" Requires="v">
                <p:oleObj spid="_x0000_s3099" name="" r:id="rId75" imgW="361950" imgH="352425" progId="PBrush">
                  <p:embed/>
                </p:oleObj>
              </mc:Choice>
              <mc:Fallback>
                <p:oleObj name="" r:id="rId75" imgW="361950" imgH="352425" progId="PBrush">
                  <p:embed/>
                  <p:pic>
                    <p:nvPicPr>
                      <p:cNvPr id="0" name="图片 3098"/>
                      <p:cNvPicPr/>
                      <p:nvPr/>
                    </p:nvPicPr>
                    <p:blipFill>
                      <a:blip r:embed="rId74">
                        <a:clrChange>
                          <a:clrFrom>
                            <a:srgbClr val="FFFFFF"/>
                          </a:clrFrom>
                          <a:clrTo>
                            <a:srgbClr val="FFFFFF">
                              <a:alpha val="0"/>
                            </a:srgbClr>
                          </a:clrTo>
                        </a:clrChange>
                      </a:blip>
                      <a:stretch>
                        <a:fillRect/>
                      </a:stretch>
                    </p:blipFill>
                    <p:spPr>
                      <a:xfrm>
                        <a:off x="4667250" y="5210175"/>
                        <a:ext cx="361950" cy="352425"/>
                      </a:xfrm>
                      <a:prstGeom prst="rect">
                        <a:avLst/>
                      </a:prstGeom>
                      <a:noFill/>
                      <a:ln w="38100">
                        <a:noFill/>
                        <a:miter/>
                      </a:ln>
                    </p:spPr>
                  </p:pic>
                </p:oleObj>
              </mc:Fallback>
            </mc:AlternateContent>
          </a:graphicData>
        </a:graphic>
      </p:graphicFrame>
      <p:graphicFrame>
        <p:nvGraphicFramePr>
          <p:cNvPr id="303189" name="Object 40"/>
          <p:cNvGraphicFramePr>
            <a:graphicFrameLocks noChangeAspect="1"/>
          </p:cNvGraphicFramePr>
          <p:nvPr/>
        </p:nvGraphicFramePr>
        <p:xfrm>
          <a:off x="6600825" y="4695825"/>
          <a:ext cx="1400175" cy="257175"/>
        </p:xfrm>
        <a:graphic>
          <a:graphicData uri="http://schemas.openxmlformats.org/presentationml/2006/ole">
            <mc:AlternateContent xmlns:mc="http://schemas.openxmlformats.org/markup-compatibility/2006">
              <mc:Choice xmlns:v="urn:schemas-microsoft-com:vml" Requires="v">
                <p:oleObj spid="_x0000_s3091" name="" r:id="rId76" imgW="1400175" imgH="257175" progId="PBrush">
                  <p:embed/>
                </p:oleObj>
              </mc:Choice>
              <mc:Fallback>
                <p:oleObj name="" r:id="rId76" imgW="1400175" imgH="257175" progId="PBrush">
                  <p:embed/>
                  <p:pic>
                    <p:nvPicPr>
                      <p:cNvPr id="0" name="图片 3090"/>
                      <p:cNvPicPr/>
                      <p:nvPr/>
                    </p:nvPicPr>
                    <p:blipFill>
                      <a:blip r:embed="rId77">
                        <a:clrChange>
                          <a:clrFrom>
                            <a:srgbClr val="FFFFFF"/>
                          </a:clrFrom>
                          <a:clrTo>
                            <a:srgbClr val="FFFFFF">
                              <a:alpha val="0"/>
                            </a:srgbClr>
                          </a:clrTo>
                        </a:clrChange>
                      </a:blip>
                      <a:stretch>
                        <a:fillRect/>
                      </a:stretch>
                    </p:blipFill>
                    <p:spPr>
                      <a:xfrm>
                        <a:off x="6600825" y="4695825"/>
                        <a:ext cx="1400175" cy="257175"/>
                      </a:xfrm>
                      <a:prstGeom prst="rect">
                        <a:avLst/>
                      </a:prstGeom>
                      <a:noFill/>
                      <a:ln w="38100">
                        <a:noFill/>
                        <a:miter/>
                      </a:ln>
                    </p:spPr>
                  </p:pic>
                </p:oleObj>
              </mc:Fallback>
            </mc:AlternateContent>
          </a:graphicData>
        </a:graphic>
      </p:graphicFrame>
      <p:graphicFrame>
        <p:nvGraphicFramePr>
          <p:cNvPr id="303190" name="Object 41"/>
          <p:cNvGraphicFramePr>
            <a:graphicFrameLocks noChangeAspect="1"/>
          </p:cNvGraphicFramePr>
          <p:nvPr/>
        </p:nvGraphicFramePr>
        <p:xfrm>
          <a:off x="7265988" y="3048000"/>
          <a:ext cx="201612" cy="3657600"/>
        </p:xfrm>
        <a:graphic>
          <a:graphicData uri="http://schemas.openxmlformats.org/presentationml/2006/ole">
            <mc:AlternateContent xmlns:mc="http://schemas.openxmlformats.org/markup-compatibility/2006">
              <mc:Choice xmlns:v="urn:schemas-microsoft-com:vml" Requires="v">
                <p:oleObj spid="_x0000_s3076" name="" r:id="rId78" imgW="200025" imgH="3657600" progId="PBrush">
                  <p:embed/>
                </p:oleObj>
              </mc:Choice>
              <mc:Fallback>
                <p:oleObj name="" r:id="rId78" imgW="200025" imgH="3657600" progId="PBrush">
                  <p:embed/>
                  <p:pic>
                    <p:nvPicPr>
                      <p:cNvPr id="0" name="图片 3075"/>
                      <p:cNvPicPr/>
                      <p:nvPr/>
                    </p:nvPicPr>
                    <p:blipFill>
                      <a:blip r:embed="rId79">
                        <a:clrChange>
                          <a:clrFrom>
                            <a:srgbClr val="FFFFFF"/>
                          </a:clrFrom>
                          <a:clrTo>
                            <a:srgbClr val="FFFFFF">
                              <a:alpha val="0"/>
                            </a:srgbClr>
                          </a:clrTo>
                        </a:clrChange>
                      </a:blip>
                      <a:stretch>
                        <a:fillRect/>
                      </a:stretch>
                    </p:blipFill>
                    <p:spPr>
                      <a:xfrm>
                        <a:off x="7265988" y="3048000"/>
                        <a:ext cx="201612" cy="3657600"/>
                      </a:xfrm>
                      <a:prstGeom prst="rect">
                        <a:avLst/>
                      </a:prstGeom>
                      <a:noFill/>
                      <a:ln w="38100">
                        <a:noFill/>
                        <a:miter/>
                      </a:ln>
                    </p:spPr>
                  </p:pic>
                </p:oleObj>
              </mc:Fallback>
            </mc:AlternateContent>
          </a:graphicData>
        </a:graphic>
      </p:graphicFrame>
      <p:graphicFrame>
        <p:nvGraphicFramePr>
          <p:cNvPr id="303192" name="Object 42"/>
          <p:cNvGraphicFramePr>
            <a:graphicFrameLocks noChangeAspect="1"/>
          </p:cNvGraphicFramePr>
          <p:nvPr/>
        </p:nvGraphicFramePr>
        <p:xfrm>
          <a:off x="6781800" y="4648200"/>
          <a:ext cx="228600" cy="200025"/>
        </p:xfrm>
        <a:graphic>
          <a:graphicData uri="http://schemas.openxmlformats.org/presentationml/2006/ole">
            <mc:AlternateContent xmlns:mc="http://schemas.openxmlformats.org/markup-compatibility/2006">
              <mc:Choice xmlns:v="urn:schemas-microsoft-com:vml" Requires="v">
                <p:oleObj spid="_x0000_s3092" name="" r:id="rId80" imgW="228600" imgH="200025" progId="PBrush">
                  <p:embed/>
                </p:oleObj>
              </mc:Choice>
              <mc:Fallback>
                <p:oleObj name="" r:id="rId80" imgW="228600" imgH="200025" progId="PBrush">
                  <p:embed/>
                  <p:pic>
                    <p:nvPicPr>
                      <p:cNvPr id="0" name="图片 3091"/>
                      <p:cNvPicPr/>
                      <p:nvPr/>
                    </p:nvPicPr>
                    <p:blipFill>
                      <a:blip r:embed="rId81">
                        <a:clrChange>
                          <a:clrFrom>
                            <a:srgbClr val="FFFFFF"/>
                          </a:clrFrom>
                          <a:clrTo>
                            <a:srgbClr val="FFFFFF">
                              <a:alpha val="0"/>
                            </a:srgbClr>
                          </a:clrTo>
                        </a:clrChange>
                      </a:blip>
                      <a:stretch>
                        <a:fillRect/>
                      </a:stretch>
                    </p:blipFill>
                    <p:spPr>
                      <a:xfrm>
                        <a:off x="6781800" y="4648200"/>
                        <a:ext cx="228600" cy="200025"/>
                      </a:xfrm>
                      <a:prstGeom prst="rect">
                        <a:avLst/>
                      </a:prstGeom>
                      <a:noFill/>
                      <a:ln w="38100">
                        <a:noFill/>
                        <a:miter/>
                      </a:ln>
                    </p:spPr>
                  </p:pic>
                </p:oleObj>
              </mc:Fallback>
            </mc:AlternateContent>
          </a:graphicData>
        </a:graphic>
      </p:graphicFrame>
      <p:grpSp>
        <p:nvGrpSpPr>
          <p:cNvPr id="12338" name="Group 91"/>
          <p:cNvGrpSpPr/>
          <p:nvPr/>
        </p:nvGrpSpPr>
        <p:grpSpPr>
          <a:xfrm>
            <a:off x="838200" y="2895600"/>
            <a:ext cx="3505200" cy="609600"/>
            <a:chOff x="528" y="1824"/>
            <a:chExt cx="2208" cy="384"/>
          </a:xfrm>
        </p:grpSpPr>
        <p:sp>
          <p:nvSpPr>
            <p:cNvPr id="12339" name="Rectangle 34"/>
            <p:cNvSpPr/>
            <p:nvPr/>
          </p:nvSpPr>
          <p:spPr>
            <a:xfrm>
              <a:off x="528" y="1824"/>
              <a:ext cx="1056" cy="384"/>
            </a:xfrm>
            <a:prstGeom prst="rect">
              <a:avLst/>
            </a:prstGeom>
            <a:noFill/>
            <a:ln w="9525">
              <a:noFill/>
            </a:ln>
          </p:spPr>
          <p:txBody>
            <a:bodyPr anchor="ctr" anchorCtr="0"/>
            <a:p>
              <a:pPr>
                <a:buFontTx/>
              </a:pPr>
              <a:r>
                <a:rPr lang="zh-CN" altLang="en-US" dirty="0">
                  <a:latin typeface="Arial" panose="020B0604020202020204" pitchFamily="34" charset="0"/>
                  <a:ea typeface="宋体" panose="02010600030101010101" pitchFamily="2" charset="-122"/>
                </a:rPr>
                <a:t>相角条件</a:t>
              </a:r>
              <a:endParaRPr lang="zh-CN" altLang="en-US" dirty="0">
                <a:latin typeface="Arial" panose="020B0604020202020204" pitchFamily="34" charset="0"/>
                <a:ea typeface="宋体" panose="02010600030101010101" pitchFamily="2" charset="-122"/>
              </a:endParaRPr>
            </a:p>
          </p:txBody>
        </p:sp>
        <p:graphicFrame>
          <p:nvGraphicFramePr>
            <p:cNvPr id="12340" name="Object 43"/>
            <p:cNvGraphicFramePr>
              <a:graphicFrameLocks noChangeAspect="1"/>
            </p:cNvGraphicFramePr>
            <p:nvPr/>
          </p:nvGraphicFramePr>
          <p:xfrm>
            <a:off x="1344" y="1920"/>
            <a:ext cx="1392" cy="218"/>
          </p:xfrm>
          <a:graphic>
            <a:graphicData uri="http://schemas.openxmlformats.org/presentationml/2006/ole">
              <mc:AlternateContent xmlns:mc="http://schemas.openxmlformats.org/markup-compatibility/2006">
                <mc:Choice xmlns:v="urn:schemas-microsoft-com:vml" Requires="v">
                  <p:oleObj spid="_x0000_s3077" name="" r:id="rId82" imgW="2200275" imgH="342900" progId="PBrush">
                    <p:embed/>
                  </p:oleObj>
                </mc:Choice>
                <mc:Fallback>
                  <p:oleObj name="" r:id="rId82" imgW="2200275" imgH="342900" progId="PBrush">
                    <p:embed/>
                    <p:pic>
                      <p:nvPicPr>
                        <p:cNvPr id="0" name="图片 3076"/>
                        <p:cNvPicPr/>
                        <p:nvPr/>
                      </p:nvPicPr>
                      <p:blipFill>
                        <a:blip r:embed="rId83">
                          <a:clrChange>
                            <a:clrFrom>
                              <a:srgbClr val="FFFFFF"/>
                            </a:clrFrom>
                            <a:clrTo>
                              <a:srgbClr val="FFFFFF">
                                <a:alpha val="0"/>
                              </a:srgbClr>
                            </a:clrTo>
                          </a:clrChange>
                        </a:blip>
                        <a:stretch>
                          <a:fillRect/>
                        </a:stretch>
                      </p:blipFill>
                      <p:spPr>
                        <a:xfrm>
                          <a:off x="1344" y="1920"/>
                          <a:ext cx="1392" cy="218"/>
                        </a:xfrm>
                        <a:prstGeom prst="rect">
                          <a:avLst/>
                        </a:prstGeom>
                        <a:noFill/>
                        <a:ln w="38100">
                          <a:noFill/>
                          <a:miter/>
                        </a:ln>
                      </p:spPr>
                    </p:pic>
                  </p:oleObj>
                </mc:Fallback>
              </mc:AlternateContent>
            </a:graphicData>
          </a:graphic>
        </p:graphicFrame>
      </p:grpSp>
      <p:sp>
        <p:nvSpPr>
          <p:cNvPr id="12341" name="标题 56"/>
          <p:cNvSpPr>
            <a:spLocks noGrp="1"/>
          </p:cNvSpPr>
          <p:nvPr>
            <p:ph type="title"/>
          </p:nvPr>
        </p:nvSpPr>
        <p:spPr>
          <a:xfrm>
            <a:off x="1307148" y="837248"/>
            <a:ext cx="7043737" cy="1143000"/>
          </a:xfrm>
        </p:spPr>
        <p:txBody>
          <a:bodyPr vert="horz" wrap="square" lIns="91440" tIns="45720" rIns="91440" bIns="45720" anchor="ctr" anchorCtr="0"/>
          <a:p>
            <a:pPr algn="l" eaLnBrk="1" hangingPunct="1"/>
            <a:r>
              <a:rPr lang="zh-CN" altLang="en-US" sz="2400" b="1" dirty="0">
                <a:solidFill>
                  <a:srgbClr val="990033"/>
                </a:solidFill>
              </a:rPr>
              <a:t>例：判定</a:t>
            </a:r>
            <a:r>
              <a:rPr lang="en-US" altLang="zh-CN" sz="2400" b="1" i="1" dirty="0">
                <a:solidFill>
                  <a:srgbClr val="990033"/>
                </a:solidFill>
                <a:latin typeface="Times New Roman" panose="02020603050405020304" pitchFamily="18" charset="0"/>
              </a:rPr>
              <a:t>s</a:t>
            </a:r>
            <a:r>
              <a:rPr lang="en-US" altLang="zh-CN" sz="2400" b="1" i="1" baseline="-25000" dirty="0">
                <a:solidFill>
                  <a:srgbClr val="990033"/>
                </a:solidFill>
                <a:latin typeface="Times New Roman" panose="02020603050405020304" pitchFamily="18" charset="0"/>
              </a:rPr>
              <a:t>i</a:t>
            </a:r>
            <a:r>
              <a:rPr lang="zh-CN" altLang="en-US" sz="2400" b="1" dirty="0">
                <a:solidFill>
                  <a:srgbClr val="990033"/>
                </a:solidFill>
              </a:rPr>
              <a:t>是否为根轨迹上的点。</a:t>
            </a:r>
            <a:endParaRPr lang="zh-CN" altLang="en-US" sz="2400" b="1" dirty="0">
              <a:solidFill>
                <a:srgbClr val="990033"/>
              </a:solidFill>
            </a:endParaRPr>
          </a:p>
        </p:txBody>
      </p:sp>
      <p:graphicFrame>
        <p:nvGraphicFramePr>
          <p:cNvPr id="302116" name="Object 6"/>
          <p:cNvGraphicFramePr>
            <a:graphicFrameLocks noChangeAspect="1"/>
          </p:cNvGraphicFramePr>
          <p:nvPr/>
        </p:nvGraphicFramePr>
        <p:xfrm>
          <a:off x="5133340" y="188595"/>
          <a:ext cx="3705860" cy="893445"/>
        </p:xfrm>
        <a:graphic>
          <a:graphicData uri="http://schemas.openxmlformats.org/presentationml/2006/ole">
            <mc:AlternateContent xmlns:mc="http://schemas.openxmlformats.org/markup-compatibility/2006">
              <mc:Choice xmlns:v="urn:schemas-microsoft-com:vml" Requires="v">
                <p:oleObj spid="_x0000_s3130" name="" r:id="rId84" imgW="3632200" imgH="876300" progId="Equation.3">
                  <p:embed/>
                </p:oleObj>
              </mc:Choice>
              <mc:Fallback>
                <p:oleObj name="" r:id="rId84" imgW="3632200" imgH="876300" progId="Equation.3">
                  <p:embed/>
                  <p:pic>
                    <p:nvPicPr>
                      <p:cNvPr id="0" name="图片 3129"/>
                      <p:cNvPicPr/>
                      <p:nvPr/>
                    </p:nvPicPr>
                    <p:blipFill>
                      <a:blip r:embed="rId85"/>
                      <a:stretch>
                        <a:fillRect/>
                      </a:stretch>
                    </p:blipFill>
                    <p:spPr>
                      <a:xfrm>
                        <a:off x="5133340" y="188595"/>
                        <a:ext cx="3705860" cy="893445"/>
                      </a:xfrm>
                      <a:prstGeom prst="rect">
                        <a:avLst/>
                      </a:prstGeom>
                      <a:gradFill rotWithShape="0">
                        <a:gsLst>
                          <a:gs pos="0">
                            <a:srgbClr val="CCFFCC"/>
                          </a:gs>
                          <a:gs pos="50000">
                            <a:srgbClr val="FFFFFF"/>
                          </a:gs>
                          <a:gs pos="100000">
                            <a:srgbClr val="CCFFCC"/>
                          </a:gs>
                        </a:gsLst>
                        <a:lin ang="5400000" scaled="1"/>
                        <a:tileRect/>
                      </a:gradFill>
                      <a:ln w="38100">
                        <a:noFill/>
                        <a:miter/>
                      </a:ln>
                    </p:spPr>
                  </p:pic>
                </p:oleObj>
              </mc:Fallback>
            </mc:AlternateContent>
          </a:graphicData>
        </a:graphic>
      </p:graphicFrame>
      <p:graphicFrame>
        <p:nvGraphicFramePr>
          <p:cNvPr id="302118" name="Object 7"/>
          <p:cNvGraphicFramePr>
            <a:graphicFrameLocks noChangeAspect="1"/>
          </p:cNvGraphicFramePr>
          <p:nvPr/>
        </p:nvGraphicFramePr>
        <p:xfrm>
          <a:off x="5763895" y="1125220"/>
          <a:ext cx="3075305" cy="417830"/>
        </p:xfrm>
        <a:graphic>
          <a:graphicData uri="http://schemas.openxmlformats.org/presentationml/2006/ole">
            <mc:AlternateContent xmlns:mc="http://schemas.openxmlformats.org/markup-compatibility/2006">
              <mc:Choice xmlns:v="urn:schemas-microsoft-com:vml" Requires="v">
                <p:oleObj spid="_x0000_s3143" name="" r:id="rId86" imgW="3644900" imgH="444500" progId="Equation.3">
                  <p:embed/>
                </p:oleObj>
              </mc:Choice>
              <mc:Fallback>
                <p:oleObj name="" r:id="rId86" imgW="3644900" imgH="444500" progId="Equation.3">
                  <p:embed/>
                  <p:pic>
                    <p:nvPicPr>
                      <p:cNvPr id="0" name="图片 3142"/>
                      <p:cNvPicPr/>
                      <p:nvPr/>
                    </p:nvPicPr>
                    <p:blipFill>
                      <a:blip r:embed="rId87"/>
                      <a:stretch>
                        <a:fillRect/>
                      </a:stretch>
                    </p:blipFill>
                    <p:spPr>
                      <a:xfrm>
                        <a:off x="5763895" y="1125220"/>
                        <a:ext cx="3075305" cy="417830"/>
                      </a:xfrm>
                      <a:prstGeom prst="rect">
                        <a:avLst/>
                      </a:prstGeom>
                      <a:gradFill rotWithShape="0">
                        <a:gsLst>
                          <a:gs pos="0">
                            <a:srgbClr val="CCFFCC"/>
                          </a:gs>
                          <a:gs pos="50000">
                            <a:srgbClr val="FFFFFF"/>
                          </a:gs>
                          <a:gs pos="100000">
                            <a:srgbClr val="CCFFCC"/>
                          </a:gs>
                        </a:gsLst>
                        <a:lin ang="5400000" scaled="1"/>
                        <a:tileRect/>
                      </a:gradFill>
                      <a:ln w="38100">
                        <a:noFill/>
                        <a:miter/>
                      </a:ln>
                    </p:spPr>
                  </p:pic>
                </p:oleObj>
              </mc:Fallback>
            </mc:AlternateContent>
          </a:graphicData>
        </a:graphic>
      </p:graphicFrame>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03166"/>
                                        </p:tgtEl>
                                        <p:attrNameLst>
                                          <p:attrName>style.visibility</p:attrName>
                                        </p:attrNameLst>
                                      </p:cBhvr>
                                      <p:to>
                                        <p:strVal val="visible"/>
                                      </p:to>
                                    </p:set>
                                    <p:anim calcmode="lin" valueType="num">
                                      <p:cBhvr additive="base">
                                        <p:cTn id="7" dur="500" fill="hold"/>
                                        <p:tgtEl>
                                          <p:spTgt spid="303166"/>
                                        </p:tgtEl>
                                        <p:attrNameLst>
                                          <p:attrName>ppt_x</p:attrName>
                                        </p:attrNameLst>
                                      </p:cBhvr>
                                      <p:tavLst>
                                        <p:tav tm="0">
                                          <p:val>
                                            <p:strVal val="0-#ppt_w/2"/>
                                          </p:val>
                                        </p:tav>
                                        <p:tav tm="100000">
                                          <p:val>
                                            <p:strVal val="#ppt_x"/>
                                          </p:val>
                                        </p:tav>
                                      </p:tavLst>
                                    </p:anim>
                                    <p:anim calcmode="lin" valueType="num">
                                      <p:cBhvr additive="base">
                                        <p:cTn id="8" dur="500" fill="hold"/>
                                        <p:tgtEl>
                                          <p:spTgt spid="303166"/>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03167"/>
                                        </p:tgtEl>
                                        <p:attrNameLst>
                                          <p:attrName>style.visibility</p:attrName>
                                        </p:attrNameLst>
                                      </p:cBhvr>
                                      <p:to>
                                        <p:strVal val="visible"/>
                                      </p:to>
                                    </p:set>
                                    <p:anim calcmode="lin" valueType="num">
                                      <p:cBhvr additive="base">
                                        <p:cTn id="11" dur="500" fill="hold"/>
                                        <p:tgtEl>
                                          <p:spTgt spid="303167"/>
                                        </p:tgtEl>
                                        <p:attrNameLst>
                                          <p:attrName>ppt_x</p:attrName>
                                        </p:attrNameLst>
                                      </p:cBhvr>
                                      <p:tavLst>
                                        <p:tav tm="0">
                                          <p:val>
                                            <p:strVal val="0-#ppt_w/2"/>
                                          </p:val>
                                        </p:tav>
                                        <p:tav tm="100000">
                                          <p:val>
                                            <p:strVal val="#ppt_x"/>
                                          </p:val>
                                        </p:tav>
                                      </p:tavLst>
                                    </p:anim>
                                    <p:anim calcmode="lin" valueType="num">
                                      <p:cBhvr additive="base">
                                        <p:cTn id="12" dur="500" fill="hold"/>
                                        <p:tgtEl>
                                          <p:spTgt spid="303167"/>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303168"/>
                                        </p:tgtEl>
                                        <p:attrNameLst>
                                          <p:attrName>style.visibility</p:attrName>
                                        </p:attrNameLst>
                                      </p:cBhvr>
                                      <p:to>
                                        <p:strVal val="visible"/>
                                      </p:to>
                                    </p:set>
                                    <p:anim calcmode="lin" valueType="num">
                                      <p:cBhvr additive="base">
                                        <p:cTn id="15" dur="500" fill="hold"/>
                                        <p:tgtEl>
                                          <p:spTgt spid="303168"/>
                                        </p:tgtEl>
                                        <p:attrNameLst>
                                          <p:attrName>ppt_x</p:attrName>
                                        </p:attrNameLst>
                                      </p:cBhvr>
                                      <p:tavLst>
                                        <p:tav tm="0">
                                          <p:val>
                                            <p:strVal val="0-#ppt_w/2"/>
                                          </p:val>
                                        </p:tav>
                                        <p:tav tm="100000">
                                          <p:val>
                                            <p:strVal val="#ppt_x"/>
                                          </p:val>
                                        </p:tav>
                                      </p:tavLst>
                                    </p:anim>
                                    <p:anim calcmode="lin" valueType="num">
                                      <p:cBhvr additive="base">
                                        <p:cTn id="16" dur="500" fill="hold"/>
                                        <p:tgtEl>
                                          <p:spTgt spid="303168"/>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303169"/>
                                        </p:tgtEl>
                                        <p:attrNameLst>
                                          <p:attrName>style.visibility</p:attrName>
                                        </p:attrNameLst>
                                      </p:cBhvr>
                                      <p:to>
                                        <p:strVal val="visible"/>
                                      </p:to>
                                    </p:set>
                                    <p:anim calcmode="lin" valueType="num">
                                      <p:cBhvr additive="base">
                                        <p:cTn id="19" dur="500" fill="hold"/>
                                        <p:tgtEl>
                                          <p:spTgt spid="303169"/>
                                        </p:tgtEl>
                                        <p:attrNameLst>
                                          <p:attrName>ppt_x</p:attrName>
                                        </p:attrNameLst>
                                      </p:cBhvr>
                                      <p:tavLst>
                                        <p:tav tm="0">
                                          <p:val>
                                            <p:strVal val="0-#ppt_w/2"/>
                                          </p:val>
                                        </p:tav>
                                        <p:tav tm="100000">
                                          <p:val>
                                            <p:strVal val="#ppt_x"/>
                                          </p:val>
                                        </p:tav>
                                      </p:tavLst>
                                    </p:anim>
                                    <p:anim calcmode="lin" valueType="num">
                                      <p:cBhvr additive="base">
                                        <p:cTn id="20" dur="500" fill="hold"/>
                                        <p:tgtEl>
                                          <p:spTgt spid="30316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55" presetClass="entr" presetSubtype="0" fill="hold" nodeType="clickEffect">
                                  <p:stCondLst>
                                    <p:cond delay="0"/>
                                  </p:stCondLst>
                                  <p:childTnLst>
                                    <p:set>
                                      <p:cBhvr>
                                        <p:cTn id="24" dur="1" fill="hold">
                                          <p:stCondLst>
                                            <p:cond delay="0"/>
                                          </p:stCondLst>
                                        </p:cTn>
                                        <p:tgtEl>
                                          <p:spTgt spid="303143"/>
                                        </p:tgtEl>
                                        <p:attrNameLst>
                                          <p:attrName>style.visibility</p:attrName>
                                        </p:attrNameLst>
                                      </p:cBhvr>
                                      <p:to>
                                        <p:strVal val="visible"/>
                                      </p:to>
                                    </p:set>
                                    <p:anim calcmode="lin" valueType="num">
                                      <p:cBhvr>
                                        <p:cTn id="25" dur="1000" fill="hold"/>
                                        <p:tgtEl>
                                          <p:spTgt spid="303143"/>
                                        </p:tgtEl>
                                        <p:attrNameLst>
                                          <p:attrName>ppt_w</p:attrName>
                                        </p:attrNameLst>
                                      </p:cBhvr>
                                      <p:tavLst>
                                        <p:tav tm="0">
                                          <p:val>
                                            <p:strVal val="#ppt_w*0.70"/>
                                          </p:val>
                                        </p:tav>
                                        <p:tav tm="100000">
                                          <p:val>
                                            <p:strVal val="#ppt_w"/>
                                          </p:val>
                                        </p:tav>
                                      </p:tavLst>
                                    </p:anim>
                                    <p:anim calcmode="lin" valueType="num">
                                      <p:cBhvr>
                                        <p:cTn id="26" dur="1000" fill="hold"/>
                                        <p:tgtEl>
                                          <p:spTgt spid="303143"/>
                                        </p:tgtEl>
                                        <p:attrNameLst>
                                          <p:attrName>ppt_h</p:attrName>
                                        </p:attrNameLst>
                                      </p:cBhvr>
                                      <p:tavLst>
                                        <p:tav tm="0">
                                          <p:val>
                                            <p:strVal val="#ppt_h"/>
                                          </p:val>
                                        </p:tav>
                                        <p:tav tm="100000">
                                          <p:val>
                                            <p:strVal val="#ppt_h"/>
                                          </p:val>
                                        </p:tav>
                                      </p:tavLst>
                                    </p:anim>
                                    <p:animEffect transition="in" filter="fade">
                                      <p:cBhvr>
                                        <p:cTn id="27" dur="1000"/>
                                        <p:tgtEl>
                                          <p:spTgt spid="303143"/>
                                        </p:tgtEl>
                                      </p:cBhvr>
                                    </p:animEffect>
                                  </p:childTnLst>
                                </p:cTn>
                              </p:par>
                              <p:par>
                                <p:cTn id="28" presetID="55" presetClass="entr" presetSubtype="0" fill="hold" nodeType="withEffect">
                                  <p:stCondLst>
                                    <p:cond delay="0"/>
                                  </p:stCondLst>
                                  <p:childTnLst>
                                    <p:set>
                                      <p:cBhvr>
                                        <p:cTn id="29" dur="1" fill="hold">
                                          <p:stCondLst>
                                            <p:cond delay="0"/>
                                          </p:stCondLst>
                                        </p:cTn>
                                        <p:tgtEl>
                                          <p:spTgt spid="303144"/>
                                        </p:tgtEl>
                                        <p:attrNameLst>
                                          <p:attrName>style.visibility</p:attrName>
                                        </p:attrNameLst>
                                      </p:cBhvr>
                                      <p:to>
                                        <p:strVal val="visible"/>
                                      </p:to>
                                    </p:set>
                                    <p:anim calcmode="lin" valueType="num">
                                      <p:cBhvr>
                                        <p:cTn id="30" dur="1000" fill="hold"/>
                                        <p:tgtEl>
                                          <p:spTgt spid="303144"/>
                                        </p:tgtEl>
                                        <p:attrNameLst>
                                          <p:attrName>ppt_w</p:attrName>
                                        </p:attrNameLst>
                                      </p:cBhvr>
                                      <p:tavLst>
                                        <p:tav tm="0">
                                          <p:val>
                                            <p:strVal val="#ppt_w*0.70"/>
                                          </p:val>
                                        </p:tav>
                                        <p:tav tm="100000">
                                          <p:val>
                                            <p:strVal val="#ppt_w"/>
                                          </p:val>
                                        </p:tav>
                                      </p:tavLst>
                                    </p:anim>
                                    <p:anim calcmode="lin" valueType="num">
                                      <p:cBhvr>
                                        <p:cTn id="31" dur="1000" fill="hold"/>
                                        <p:tgtEl>
                                          <p:spTgt spid="303144"/>
                                        </p:tgtEl>
                                        <p:attrNameLst>
                                          <p:attrName>ppt_h</p:attrName>
                                        </p:attrNameLst>
                                      </p:cBhvr>
                                      <p:tavLst>
                                        <p:tav tm="0">
                                          <p:val>
                                            <p:strVal val="#ppt_h"/>
                                          </p:val>
                                        </p:tav>
                                        <p:tav tm="100000">
                                          <p:val>
                                            <p:strVal val="#ppt_h"/>
                                          </p:val>
                                        </p:tav>
                                      </p:tavLst>
                                    </p:anim>
                                    <p:animEffect transition="in" filter="fade">
                                      <p:cBhvr>
                                        <p:cTn id="32" dur="1000"/>
                                        <p:tgtEl>
                                          <p:spTgt spid="303144"/>
                                        </p:tgtEl>
                                      </p:cBhvr>
                                    </p:animEffect>
                                  </p:childTnLst>
                                </p:cTn>
                              </p:par>
                              <p:par>
                                <p:cTn id="33" presetID="55" presetClass="entr" presetSubtype="0" fill="hold" nodeType="withEffect">
                                  <p:stCondLst>
                                    <p:cond delay="0"/>
                                  </p:stCondLst>
                                  <p:childTnLst>
                                    <p:set>
                                      <p:cBhvr>
                                        <p:cTn id="34" dur="1" fill="hold">
                                          <p:stCondLst>
                                            <p:cond delay="0"/>
                                          </p:stCondLst>
                                        </p:cTn>
                                        <p:tgtEl>
                                          <p:spTgt spid="303145"/>
                                        </p:tgtEl>
                                        <p:attrNameLst>
                                          <p:attrName>style.visibility</p:attrName>
                                        </p:attrNameLst>
                                      </p:cBhvr>
                                      <p:to>
                                        <p:strVal val="visible"/>
                                      </p:to>
                                    </p:set>
                                    <p:anim calcmode="lin" valueType="num">
                                      <p:cBhvr>
                                        <p:cTn id="35" dur="1000" fill="hold"/>
                                        <p:tgtEl>
                                          <p:spTgt spid="303145"/>
                                        </p:tgtEl>
                                        <p:attrNameLst>
                                          <p:attrName>ppt_w</p:attrName>
                                        </p:attrNameLst>
                                      </p:cBhvr>
                                      <p:tavLst>
                                        <p:tav tm="0">
                                          <p:val>
                                            <p:strVal val="#ppt_w*0.70"/>
                                          </p:val>
                                        </p:tav>
                                        <p:tav tm="100000">
                                          <p:val>
                                            <p:strVal val="#ppt_w"/>
                                          </p:val>
                                        </p:tav>
                                      </p:tavLst>
                                    </p:anim>
                                    <p:anim calcmode="lin" valueType="num">
                                      <p:cBhvr>
                                        <p:cTn id="36" dur="1000" fill="hold"/>
                                        <p:tgtEl>
                                          <p:spTgt spid="303145"/>
                                        </p:tgtEl>
                                        <p:attrNameLst>
                                          <p:attrName>ppt_h</p:attrName>
                                        </p:attrNameLst>
                                      </p:cBhvr>
                                      <p:tavLst>
                                        <p:tav tm="0">
                                          <p:val>
                                            <p:strVal val="#ppt_h"/>
                                          </p:val>
                                        </p:tav>
                                        <p:tav tm="100000">
                                          <p:val>
                                            <p:strVal val="#ppt_h"/>
                                          </p:val>
                                        </p:tav>
                                      </p:tavLst>
                                    </p:anim>
                                    <p:animEffect transition="in" filter="fade">
                                      <p:cBhvr>
                                        <p:cTn id="37" dur="1000"/>
                                        <p:tgtEl>
                                          <p:spTgt spid="303145"/>
                                        </p:tgtEl>
                                      </p:cBhvr>
                                    </p:animEffect>
                                  </p:childTnLst>
                                </p:cTn>
                              </p:par>
                              <p:par>
                                <p:cTn id="38" presetID="55" presetClass="entr" presetSubtype="0" fill="hold" nodeType="withEffect">
                                  <p:stCondLst>
                                    <p:cond delay="0"/>
                                  </p:stCondLst>
                                  <p:childTnLst>
                                    <p:set>
                                      <p:cBhvr>
                                        <p:cTn id="39" dur="1" fill="hold">
                                          <p:stCondLst>
                                            <p:cond delay="0"/>
                                          </p:stCondLst>
                                        </p:cTn>
                                        <p:tgtEl>
                                          <p:spTgt spid="303146"/>
                                        </p:tgtEl>
                                        <p:attrNameLst>
                                          <p:attrName>style.visibility</p:attrName>
                                        </p:attrNameLst>
                                      </p:cBhvr>
                                      <p:to>
                                        <p:strVal val="visible"/>
                                      </p:to>
                                    </p:set>
                                    <p:anim calcmode="lin" valueType="num">
                                      <p:cBhvr>
                                        <p:cTn id="40" dur="1000" fill="hold"/>
                                        <p:tgtEl>
                                          <p:spTgt spid="303146"/>
                                        </p:tgtEl>
                                        <p:attrNameLst>
                                          <p:attrName>ppt_w</p:attrName>
                                        </p:attrNameLst>
                                      </p:cBhvr>
                                      <p:tavLst>
                                        <p:tav tm="0">
                                          <p:val>
                                            <p:strVal val="#ppt_w*0.70"/>
                                          </p:val>
                                        </p:tav>
                                        <p:tav tm="100000">
                                          <p:val>
                                            <p:strVal val="#ppt_w"/>
                                          </p:val>
                                        </p:tav>
                                      </p:tavLst>
                                    </p:anim>
                                    <p:anim calcmode="lin" valueType="num">
                                      <p:cBhvr>
                                        <p:cTn id="41" dur="1000" fill="hold"/>
                                        <p:tgtEl>
                                          <p:spTgt spid="303146"/>
                                        </p:tgtEl>
                                        <p:attrNameLst>
                                          <p:attrName>ppt_h</p:attrName>
                                        </p:attrNameLst>
                                      </p:cBhvr>
                                      <p:tavLst>
                                        <p:tav tm="0">
                                          <p:val>
                                            <p:strVal val="#ppt_h"/>
                                          </p:val>
                                        </p:tav>
                                        <p:tav tm="100000">
                                          <p:val>
                                            <p:strVal val="#ppt_h"/>
                                          </p:val>
                                        </p:tav>
                                      </p:tavLst>
                                    </p:anim>
                                    <p:animEffect transition="in" filter="fade">
                                      <p:cBhvr>
                                        <p:cTn id="42" dur="1000"/>
                                        <p:tgtEl>
                                          <p:spTgt spid="303146"/>
                                        </p:tgtEl>
                                      </p:cBhvr>
                                    </p:animEffect>
                                  </p:childTnLst>
                                </p:cTn>
                              </p:par>
                              <p:par>
                                <p:cTn id="43" presetID="55" presetClass="entr" presetSubtype="0" fill="hold" nodeType="withEffect">
                                  <p:stCondLst>
                                    <p:cond delay="0"/>
                                  </p:stCondLst>
                                  <p:childTnLst>
                                    <p:set>
                                      <p:cBhvr>
                                        <p:cTn id="44" dur="1" fill="hold">
                                          <p:stCondLst>
                                            <p:cond delay="0"/>
                                          </p:stCondLst>
                                        </p:cTn>
                                        <p:tgtEl>
                                          <p:spTgt spid="303149"/>
                                        </p:tgtEl>
                                        <p:attrNameLst>
                                          <p:attrName>style.visibility</p:attrName>
                                        </p:attrNameLst>
                                      </p:cBhvr>
                                      <p:to>
                                        <p:strVal val="visible"/>
                                      </p:to>
                                    </p:set>
                                    <p:anim calcmode="lin" valueType="num">
                                      <p:cBhvr>
                                        <p:cTn id="45" dur="1000" fill="hold"/>
                                        <p:tgtEl>
                                          <p:spTgt spid="303149"/>
                                        </p:tgtEl>
                                        <p:attrNameLst>
                                          <p:attrName>ppt_w</p:attrName>
                                        </p:attrNameLst>
                                      </p:cBhvr>
                                      <p:tavLst>
                                        <p:tav tm="0">
                                          <p:val>
                                            <p:strVal val="#ppt_w*0.70"/>
                                          </p:val>
                                        </p:tav>
                                        <p:tav tm="100000">
                                          <p:val>
                                            <p:strVal val="#ppt_w"/>
                                          </p:val>
                                        </p:tav>
                                      </p:tavLst>
                                    </p:anim>
                                    <p:anim calcmode="lin" valueType="num">
                                      <p:cBhvr>
                                        <p:cTn id="46" dur="1000" fill="hold"/>
                                        <p:tgtEl>
                                          <p:spTgt spid="303149"/>
                                        </p:tgtEl>
                                        <p:attrNameLst>
                                          <p:attrName>ppt_h</p:attrName>
                                        </p:attrNameLst>
                                      </p:cBhvr>
                                      <p:tavLst>
                                        <p:tav tm="0">
                                          <p:val>
                                            <p:strVal val="#ppt_h"/>
                                          </p:val>
                                        </p:tav>
                                        <p:tav tm="100000">
                                          <p:val>
                                            <p:strVal val="#ppt_h"/>
                                          </p:val>
                                        </p:tav>
                                      </p:tavLst>
                                    </p:anim>
                                    <p:animEffect transition="in" filter="fade">
                                      <p:cBhvr>
                                        <p:cTn id="47" dur="1000"/>
                                        <p:tgtEl>
                                          <p:spTgt spid="303149"/>
                                        </p:tgtEl>
                                      </p:cBhvr>
                                    </p:animEffect>
                                  </p:childTnLst>
                                </p:cTn>
                              </p:par>
                              <p:par>
                                <p:cTn id="48" presetID="55" presetClass="entr" presetSubtype="0" fill="hold" nodeType="withEffect">
                                  <p:stCondLst>
                                    <p:cond delay="0"/>
                                  </p:stCondLst>
                                  <p:childTnLst>
                                    <p:set>
                                      <p:cBhvr>
                                        <p:cTn id="49" dur="1" fill="hold">
                                          <p:stCondLst>
                                            <p:cond delay="0"/>
                                          </p:stCondLst>
                                        </p:cTn>
                                        <p:tgtEl>
                                          <p:spTgt spid="303150"/>
                                        </p:tgtEl>
                                        <p:attrNameLst>
                                          <p:attrName>style.visibility</p:attrName>
                                        </p:attrNameLst>
                                      </p:cBhvr>
                                      <p:to>
                                        <p:strVal val="visible"/>
                                      </p:to>
                                    </p:set>
                                    <p:anim calcmode="lin" valueType="num">
                                      <p:cBhvr>
                                        <p:cTn id="50" dur="1000" fill="hold"/>
                                        <p:tgtEl>
                                          <p:spTgt spid="303150"/>
                                        </p:tgtEl>
                                        <p:attrNameLst>
                                          <p:attrName>ppt_w</p:attrName>
                                        </p:attrNameLst>
                                      </p:cBhvr>
                                      <p:tavLst>
                                        <p:tav tm="0">
                                          <p:val>
                                            <p:strVal val="#ppt_w*0.70"/>
                                          </p:val>
                                        </p:tav>
                                        <p:tav tm="100000">
                                          <p:val>
                                            <p:strVal val="#ppt_w"/>
                                          </p:val>
                                        </p:tav>
                                      </p:tavLst>
                                    </p:anim>
                                    <p:anim calcmode="lin" valueType="num">
                                      <p:cBhvr>
                                        <p:cTn id="51" dur="1000" fill="hold"/>
                                        <p:tgtEl>
                                          <p:spTgt spid="303150"/>
                                        </p:tgtEl>
                                        <p:attrNameLst>
                                          <p:attrName>ppt_h</p:attrName>
                                        </p:attrNameLst>
                                      </p:cBhvr>
                                      <p:tavLst>
                                        <p:tav tm="0">
                                          <p:val>
                                            <p:strVal val="#ppt_h"/>
                                          </p:val>
                                        </p:tav>
                                        <p:tav tm="100000">
                                          <p:val>
                                            <p:strVal val="#ppt_h"/>
                                          </p:val>
                                        </p:tav>
                                      </p:tavLst>
                                    </p:anim>
                                    <p:animEffect transition="in" filter="fade">
                                      <p:cBhvr>
                                        <p:cTn id="52" dur="1000"/>
                                        <p:tgtEl>
                                          <p:spTgt spid="303150"/>
                                        </p:tgtEl>
                                      </p:cBhvr>
                                    </p:animEffect>
                                  </p:childTnLst>
                                </p:cTn>
                              </p:par>
                              <p:par>
                                <p:cTn id="53" presetID="55" presetClass="entr" presetSubtype="0" fill="hold" nodeType="withEffect">
                                  <p:stCondLst>
                                    <p:cond delay="0"/>
                                  </p:stCondLst>
                                  <p:childTnLst>
                                    <p:set>
                                      <p:cBhvr>
                                        <p:cTn id="54" dur="1" fill="hold">
                                          <p:stCondLst>
                                            <p:cond delay="0"/>
                                          </p:stCondLst>
                                        </p:cTn>
                                        <p:tgtEl>
                                          <p:spTgt spid="303151"/>
                                        </p:tgtEl>
                                        <p:attrNameLst>
                                          <p:attrName>style.visibility</p:attrName>
                                        </p:attrNameLst>
                                      </p:cBhvr>
                                      <p:to>
                                        <p:strVal val="visible"/>
                                      </p:to>
                                    </p:set>
                                    <p:anim calcmode="lin" valueType="num">
                                      <p:cBhvr>
                                        <p:cTn id="55" dur="1000" fill="hold"/>
                                        <p:tgtEl>
                                          <p:spTgt spid="303151"/>
                                        </p:tgtEl>
                                        <p:attrNameLst>
                                          <p:attrName>ppt_w</p:attrName>
                                        </p:attrNameLst>
                                      </p:cBhvr>
                                      <p:tavLst>
                                        <p:tav tm="0">
                                          <p:val>
                                            <p:strVal val="#ppt_w*0.70"/>
                                          </p:val>
                                        </p:tav>
                                        <p:tav tm="100000">
                                          <p:val>
                                            <p:strVal val="#ppt_w"/>
                                          </p:val>
                                        </p:tav>
                                      </p:tavLst>
                                    </p:anim>
                                    <p:anim calcmode="lin" valueType="num">
                                      <p:cBhvr>
                                        <p:cTn id="56" dur="1000" fill="hold"/>
                                        <p:tgtEl>
                                          <p:spTgt spid="303151"/>
                                        </p:tgtEl>
                                        <p:attrNameLst>
                                          <p:attrName>ppt_h</p:attrName>
                                        </p:attrNameLst>
                                      </p:cBhvr>
                                      <p:tavLst>
                                        <p:tav tm="0">
                                          <p:val>
                                            <p:strVal val="#ppt_h"/>
                                          </p:val>
                                        </p:tav>
                                        <p:tav tm="100000">
                                          <p:val>
                                            <p:strVal val="#ppt_h"/>
                                          </p:val>
                                        </p:tav>
                                      </p:tavLst>
                                    </p:anim>
                                    <p:animEffect transition="in" filter="fade">
                                      <p:cBhvr>
                                        <p:cTn id="57" dur="1000"/>
                                        <p:tgtEl>
                                          <p:spTgt spid="303151"/>
                                        </p:tgtEl>
                                      </p:cBhvr>
                                    </p:animEffect>
                                  </p:childTnLst>
                                </p:cTn>
                              </p:par>
                              <p:par>
                                <p:cTn id="58" presetID="55" presetClass="entr" presetSubtype="0" fill="hold" nodeType="withEffect">
                                  <p:stCondLst>
                                    <p:cond delay="0"/>
                                  </p:stCondLst>
                                  <p:childTnLst>
                                    <p:set>
                                      <p:cBhvr>
                                        <p:cTn id="59" dur="1" fill="hold">
                                          <p:stCondLst>
                                            <p:cond delay="0"/>
                                          </p:stCondLst>
                                        </p:cTn>
                                        <p:tgtEl>
                                          <p:spTgt spid="303152"/>
                                        </p:tgtEl>
                                        <p:attrNameLst>
                                          <p:attrName>style.visibility</p:attrName>
                                        </p:attrNameLst>
                                      </p:cBhvr>
                                      <p:to>
                                        <p:strVal val="visible"/>
                                      </p:to>
                                    </p:set>
                                    <p:anim calcmode="lin" valueType="num">
                                      <p:cBhvr>
                                        <p:cTn id="60" dur="1000" fill="hold"/>
                                        <p:tgtEl>
                                          <p:spTgt spid="303152"/>
                                        </p:tgtEl>
                                        <p:attrNameLst>
                                          <p:attrName>ppt_w</p:attrName>
                                        </p:attrNameLst>
                                      </p:cBhvr>
                                      <p:tavLst>
                                        <p:tav tm="0">
                                          <p:val>
                                            <p:strVal val="#ppt_w*0.70"/>
                                          </p:val>
                                        </p:tav>
                                        <p:tav tm="100000">
                                          <p:val>
                                            <p:strVal val="#ppt_w"/>
                                          </p:val>
                                        </p:tav>
                                      </p:tavLst>
                                    </p:anim>
                                    <p:anim calcmode="lin" valueType="num">
                                      <p:cBhvr>
                                        <p:cTn id="61" dur="1000" fill="hold"/>
                                        <p:tgtEl>
                                          <p:spTgt spid="303152"/>
                                        </p:tgtEl>
                                        <p:attrNameLst>
                                          <p:attrName>ppt_h</p:attrName>
                                        </p:attrNameLst>
                                      </p:cBhvr>
                                      <p:tavLst>
                                        <p:tav tm="0">
                                          <p:val>
                                            <p:strVal val="#ppt_h"/>
                                          </p:val>
                                        </p:tav>
                                        <p:tav tm="100000">
                                          <p:val>
                                            <p:strVal val="#ppt_h"/>
                                          </p:val>
                                        </p:tav>
                                      </p:tavLst>
                                    </p:anim>
                                    <p:animEffect transition="in" filter="fade">
                                      <p:cBhvr>
                                        <p:cTn id="62" dur="1000"/>
                                        <p:tgtEl>
                                          <p:spTgt spid="303152"/>
                                        </p:tgtEl>
                                      </p:cBhvr>
                                    </p:animEffect>
                                  </p:childTnLst>
                                </p:cTn>
                              </p:par>
                              <p:par>
                                <p:cTn id="63" presetID="55" presetClass="entr" presetSubtype="0" fill="hold" nodeType="withEffect">
                                  <p:stCondLst>
                                    <p:cond delay="0"/>
                                  </p:stCondLst>
                                  <p:childTnLst>
                                    <p:set>
                                      <p:cBhvr>
                                        <p:cTn id="64" dur="1" fill="hold">
                                          <p:stCondLst>
                                            <p:cond delay="0"/>
                                          </p:stCondLst>
                                        </p:cTn>
                                        <p:tgtEl>
                                          <p:spTgt spid="303153"/>
                                        </p:tgtEl>
                                        <p:attrNameLst>
                                          <p:attrName>style.visibility</p:attrName>
                                        </p:attrNameLst>
                                      </p:cBhvr>
                                      <p:to>
                                        <p:strVal val="visible"/>
                                      </p:to>
                                    </p:set>
                                    <p:anim calcmode="lin" valueType="num">
                                      <p:cBhvr>
                                        <p:cTn id="65" dur="1000" fill="hold"/>
                                        <p:tgtEl>
                                          <p:spTgt spid="303153"/>
                                        </p:tgtEl>
                                        <p:attrNameLst>
                                          <p:attrName>ppt_w</p:attrName>
                                        </p:attrNameLst>
                                      </p:cBhvr>
                                      <p:tavLst>
                                        <p:tav tm="0">
                                          <p:val>
                                            <p:strVal val="#ppt_w*0.70"/>
                                          </p:val>
                                        </p:tav>
                                        <p:tav tm="100000">
                                          <p:val>
                                            <p:strVal val="#ppt_w"/>
                                          </p:val>
                                        </p:tav>
                                      </p:tavLst>
                                    </p:anim>
                                    <p:anim calcmode="lin" valueType="num">
                                      <p:cBhvr>
                                        <p:cTn id="66" dur="1000" fill="hold"/>
                                        <p:tgtEl>
                                          <p:spTgt spid="303153"/>
                                        </p:tgtEl>
                                        <p:attrNameLst>
                                          <p:attrName>ppt_h</p:attrName>
                                        </p:attrNameLst>
                                      </p:cBhvr>
                                      <p:tavLst>
                                        <p:tav tm="0">
                                          <p:val>
                                            <p:strVal val="#ppt_h"/>
                                          </p:val>
                                        </p:tav>
                                        <p:tav tm="100000">
                                          <p:val>
                                            <p:strVal val="#ppt_h"/>
                                          </p:val>
                                        </p:tav>
                                      </p:tavLst>
                                    </p:anim>
                                    <p:animEffect transition="in" filter="fade">
                                      <p:cBhvr>
                                        <p:cTn id="67" dur="1000"/>
                                        <p:tgtEl>
                                          <p:spTgt spid="303153"/>
                                        </p:tgtEl>
                                      </p:cBhvr>
                                    </p:animEffect>
                                  </p:childTnLst>
                                </p:cTn>
                              </p:par>
                              <p:par>
                                <p:cTn id="68" presetID="55" presetClass="entr" presetSubtype="0" fill="hold" nodeType="withEffect">
                                  <p:stCondLst>
                                    <p:cond delay="0"/>
                                  </p:stCondLst>
                                  <p:childTnLst>
                                    <p:set>
                                      <p:cBhvr>
                                        <p:cTn id="69" dur="1" fill="hold">
                                          <p:stCondLst>
                                            <p:cond delay="0"/>
                                          </p:stCondLst>
                                        </p:cTn>
                                        <p:tgtEl>
                                          <p:spTgt spid="303154"/>
                                        </p:tgtEl>
                                        <p:attrNameLst>
                                          <p:attrName>style.visibility</p:attrName>
                                        </p:attrNameLst>
                                      </p:cBhvr>
                                      <p:to>
                                        <p:strVal val="visible"/>
                                      </p:to>
                                    </p:set>
                                    <p:anim calcmode="lin" valueType="num">
                                      <p:cBhvr>
                                        <p:cTn id="70" dur="1000" fill="hold"/>
                                        <p:tgtEl>
                                          <p:spTgt spid="303154"/>
                                        </p:tgtEl>
                                        <p:attrNameLst>
                                          <p:attrName>ppt_w</p:attrName>
                                        </p:attrNameLst>
                                      </p:cBhvr>
                                      <p:tavLst>
                                        <p:tav tm="0">
                                          <p:val>
                                            <p:strVal val="#ppt_w*0.70"/>
                                          </p:val>
                                        </p:tav>
                                        <p:tav tm="100000">
                                          <p:val>
                                            <p:strVal val="#ppt_w"/>
                                          </p:val>
                                        </p:tav>
                                      </p:tavLst>
                                    </p:anim>
                                    <p:anim calcmode="lin" valueType="num">
                                      <p:cBhvr>
                                        <p:cTn id="71" dur="1000" fill="hold"/>
                                        <p:tgtEl>
                                          <p:spTgt spid="303154"/>
                                        </p:tgtEl>
                                        <p:attrNameLst>
                                          <p:attrName>ppt_h</p:attrName>
                                        </p:attrNameLst>
                                      </p:cBhvr>
                                      <p:tavLst>
                                        <p:tav tm="0">
                                          <p:val>
                                            <p:strVal val="#ppt_h"/>
                                          </p:val>
                                        </p:tav>
                                        <p:tav tm="100000">
                                          <p:val>
                                            <p:strVal val="#ppt_h"/>
                                          </p:val>
                                        </p:tav>
                                      </p:tavLst>
                                    </p:anim>
                                    <p:animEffect transition="in" filter="fade">
                                      <p:cBhvr>
                                        <p:cTn id="72" dur="1000"/>
                                        <p:tgtEl>
                                          <p:spTgt spid="303154"/>
                                        </p:tgtEl>
                                      </p:cBhvr>
                                    </p:animEffect>
                                  </p:childTnLst>
                                </p:cTn>
                              </p:par>
                              <p:par>
                                <p:cTn id="73" presetID="55" presetClass="entr" presetSubtype="0" fill="hold" nodeType="withEffect">
                                  <p:stCondLst>
                                    <p:cond delay="0"/>
                                  </p:stCondLst>
                                  <p:childTnLst>
                                    <p:set>
                                      <p:cBhvr>
                                        <p:cTn id="74" dur="1" fill="hold">
                                          <p:stCondLst>
                                            <p:cond delay="0"/>
                                          </p:stCondLst>
                                        </p:cTn>
                                        <p:tgtEl>
                                          <p:spTgt spid="303156"/>
                                        </p:tgtEl>
                                        <p:attrNameLst>
                                          <p:attrName>style.visibility</p:attrName>
                                        </p:attrNameLst>
                                      </p:cBhvr>
                                      <p:to>
                                        <p:strVal val="visible"/>
                                      </p:to>
                                    </p:set>
                                    <p:anim calcmode="lin" valueType="num">
                                      <p:cBhvr>
                                        <p:cTn id="75" dur="1000" fill="hold"/>
                                        <p:tgtEl>
                                          <p:spTgt spid="303156"/>
                                        </p:tgtEl>
                                        <p:attrNameLst>
                                          <p:attrName>ppt_w</p:attrName>
                                        </p:attrNameLst>
                                      </p:cBhvr>
                                      <p:tavLst>
                                        <p:tav tm="0">
                                          <p:val>
                                            <p:strVal val="#ppt_w*0.70"/>
                                          </p:val>
                                        </p:tav>
                                        <p:tav tm="100000">
                                          <p:val>
                                            <p:strVal val="#ppt_w"/>
                                          </p:val>
                                        </p:tav>
                                      </p:tavLst>
                                    </p:anim>
                                    <p:anim calcmode="lin" valueType="num">
                                      <p:cBhvr>
                                        <p:cTn id="76" dur="1000" fill="hold"/>
                                        <p:tgtEl>
                                          <p:spTgt spid="303156"/>
                                        </p:tgtEl>
                                        <p:attrNameLst>
                                          <p:attrName>ppt_h</p:attrName>
                                        </p:attrNameLst>
                                      </p:cBhvr>
                                      <p:tavLst>
                                        <p:tav tm="0">
                                          <p:val>
                                            <p:strVal val="#ppt_h"/>
                                          </p:val>
                                        </p:tav>
                                        <p:tav tm="100000">
                                          <p:val>
                                            <p:strVal val="#ppt_h"/>
                                          </p:val>
                                        </p:tav>
                                      </p:tavLst>
                                    </p:anim>
                                    <p:animEffect transition="in" filter="fade">
                                      <p:cBhvr>
                                        <p:cTn id="77" dur="1000"/>
                                        <p:tgtEl>
                                          <p:spTgt spid="303156"/>
                                        </p:tgtEl>
                                      </p:cBhvr>
                                    </p:animEffect>
                                  </p:childTnLst>
                                </p:cTn>
                              </p:par>
                              <p:par>
                                <p:cTn id="78" presetID="55" presetClass="entr" presetSubtype="0" fill="hold" nodeType="withEffect">
                                  <p:stCondLst>
                                    <p:cond delay="0"/>
                                  </p:stCondLst>
                                  <p:childTnLst>
                                    <p:set>
                                      <p:cBhvr>
                                        <p:cTn id="79" dur="1" fill="hold">
                                          <p:stCondLst>
                                            <p:cond delay="0"/>
                                          </p:stCondLst>
                                        </p:cTn>
                                        <p:tgtEl>
                                          <p:spTgt spid="303157"/>
                                        </p:tgtEl>
                                        <p:attrNameLst>
                                          <p:attrName>style.visibility</p:attrName>
                                        </p:attrNameLst>
                                      </p:cBhvr>
                                      <p:to>
                                        <p:strVal val="visible"/>
                                      </p:to>
                                    </p:set>
                                    <p:anim calcmode="lin" valueType="num">
                                      <p:cBhvr>
                                        <p:cTn id="80" dur="1000" fill="hold"/>
                                        <p:tgtEl>
                                          <p:spTgt spid="303157"/>
                                        </p:tgtEl>
                                        <p:attrNameLst>
                                          <p:attrName>ppt_w</p:attrName>
                                        </p:attrNameLst>
                                      </p:cBhvr>
                                      <p:tavLst>
                                        <p:tav tm="0">
                                          <p:val>
                                            <p:strVal val="#ppt_w*0.70"/>
                                          </p:val>
                                        </p:tav>
                                        <p:tav tm="100000">
                                          <p:val>
                                            <p:strVal val="#ppt_w"/>
                                          </p:val>
                                        </p:tav>
                                      </p:tavLst>
                                    </p:anim>
                                    <p:anim calcmode="lin" valueType="num">
                                      <p:cBhvr>
                                        <p:cTn id="81" dur="1000" fill="hold"/>
                                        <p:tgtEl>
                                          <p:spTgt spid="303157"/>
                                        </p:tgtEl>
                                        <p:attrNameLst>
                                          <p:attrName>ppt_h</p:attrName>
                                        </p:attrNameLst>
                                      </p:cBhvr>
                                      <p:tavLst>
                                        <p:tav tm="0">
                                          <p:val>
                                            <p:strVal val="#ppt_h"/>
                                          </p:val>
                                        </p:tav>
                                        <p:tav tm="100000">
                                          <p:val>
                                            <p:strVal val="#ppt_h"/>
                                          </p:val>
                                        </p:tav>
                                      </p:tavLst>
                                    </p:anim>
                                    <p:animEffect transition="in" filter="fade">
                                      <p:cBhvr>
                                        <p:cTn id="82" dur="1000"/>
                                        <p:tgtEl>
                                          <p:spTgt spid="303157"/>
                                        </p:tgtEl>
                                      </p:cBhvr>
                                    </p:animEffect>
                                  </p:childTnLst>
                                </p:cTn>
                              </p:par>
                              <p:par>
                                <p:cTn id="83" presetID="55" presetClass="entr" presetSubtype="0" fill="hold" nodeType="withEffect">
                                  <p:stCondLst>
                                    <p:cond delay="0"/>
                                  </p:stCondLst>
                                  <p:childTnLst>
                                    <p:set>
                                      <p:cBhvr>
                                        <p:cTn id="84" dur="1" fill="hold">
                                          <p:stCondLst>
                                            <p:cond delay="0"/>
                                          </p:stCondLst>
                                        </p:cTn>
                                        <p:tgtEl>
                                          <p:spTgt spid="303159"/>
                                        </p:tgtEl>
                                        <p:attrNameLst>
                                          <p:attrName>style.visibility</p:attrName>
                                        </p:attrNameLst>
                                      </p:cBhvr>
                                      <p:to>
                                        <p:strVal val="visible"/>
                                      </p:to>
                                    </p:set>
                                    <p:anim calcmode="lin" valueType="num">
                                      <p:cBhvr>
                                        <p:cTn id="85" dur="1000" fill="hold"/>
                                        <p:tgtEl>
                                          <p:spTgt spid="303159"/>
                                        </p:tgtEl>
                                        <p:attrNameLst>
                                          <p:attrName>ppt_w</p:attrName>
                                        </p:attrNameLst>
                                      </p:cBhvr>
                                      <p:tavLst>
                                        <p:tav tm="0">
                                          <p:val>
                                            <p:strVal val="#ppt_w*0.70"/>
                                          </p:val>
                                        </p:tav>
                                        <p:tav tm="100000">
                                          <p:val>
                                            <p:strVal val="#ppt_w"/>
                                          </p:val>
                                        </p:tav>
                                      </p:tavLst>
                                    </p:anim>
                                    <p:anim calcmode="lin" valueType="num">
                                      <p:cBhvr>
                                        <p:cTn id="86" dur="1000" fill="hold"/>
                                        <p:tgtEl>
                                          <p:spTgt spid="303159"/>
                                        </p:tgtEl>
                                        <p:attrNameLst>
                                          <p:attrName>ppt_h</p:attrName>
                                        </p:attrNameLst>
                                      </p:cBhvr>
                                      <p:tavLst>
                                        <p:tav tm="0">
                                          <p:val>
                                            <p:strVal val="#ppt_h"/>
                                          </p:val>
                                        </p:tav>
                                        <p:tav tm="100000">
                                          <p:val>
                                            <p:strVal val="#ppt_h"/>
                                          </p:val>
                                        </p:tav>
                                      </p:tavLst>
                                    </p:anim>
                                    <p:animEffect transition="in" filter="fade">
                                      <p:cBhvr>
                                        <p:cTn id="87" dur="1000"/>
                                        <p:tgtEl>
                                          <p:spTgt spid="303159"/>
                                        </p:tgtEl>
                                      </p:cBhvr>
                                    </p:animEffect>
                                  </p:childTnLst>
                                </p:cTn>
                              </p:par>
                              <p:par>
                                <p:cTn id="88" presetID="55" presetClass="entr" presetSubtype="0" fill="hold" nodeType="withEffect">
                                  <p:stCondLst>
                                    <p:cond delay="0"/>
                                  </p:stCondLst>
                                  <p:childTnLst>
                                    <p:set>
                                      <p:cBhvr>
                                        <p:cTn id="89" dur="1" fill="hold">
                                          <p:stCondLst>
                                            <p:cond delay="0"/>
                                          </p:stCondLst>
                                        </p:cTn>
                                        <p:tgtEl>
                                          <p:spTgt spid="303160"/>
                                        </p:tgtEl>
                                        <p:attrNameLst>
                                          <p:attrName>style.visibility</p:attrName>
                                        </p:attrNameLst>
                                      </p:cBhvr>
                                      <p:to>
                                        <p:strVal val="visible"/>
                                      </p:to>
                                    </p:set>
                                    <p:anim calcmode="lin" valueType="num">
                                      <p:cBhvr>
                                        <p:cTn id="90" dur="1000" fill="hold"/>
                                        <p:tgtEl>
                                          <p:spTgt spid="303160"/>
                                        </p:tgtEl>
                                        <p:attrNameLst>
                                          <p:attrName>ppt_w</p:attrName>
                                        </p:attrNameLst>
                                      </p:cBhvr>
                                      <p:tavLst>
                                        <p:tav tm="0">
                                          <p:val>
                                            <p:strVal val="#ppt_w*0.70"/>
                                          </p:val>
                                        </p:tav>
                                        <p:tav tm="100000">
                                          <p:val>
                                            <p:strVal val="#ppt_w"/>
                                          </p:val>
                                        </p:tav>
                                      </p:tavLst>
                                    </p:anim>
                                    <p:anim calcmode="lin" valueType="num">
                                      <p:cBhvr>
                                        <p:cTn id="91" dur="1000" fill="hold"/>
                                        <p:tgtEl>
                                          <p:spTgt spid="303160"/>
                                        </p:tgtEl>
                                        <p:attrNameLst>
                                          <p:attrName>ppt_h</p:attrName>
                                        </p:attrNameLst>
                                      </p:cBhvr>
                                      <p:tavLst>
                                        <p:tav tm="0">
                                          <p:val>
                                            <p:strVal val="#ppt_h"/>
                                          </p:val>
                                        </p:tav>
                                        <p:tav tm="100000">
                                          <p:val>
                                            <p:strVal val="#ppt_h"/>
                                          </p:val>
                                        </p:tav>
                                      </p:tavLst>
                                    </p:anim>
                                    <p:animEffect transition="in" filter="fade">
                                      <p:cBhvr>
                                        <p:cTn id="92" dur="1000"/>
                                        <p:tgtEl>
                                          <p:spTgt spid="303160"/>
                                        </p:tgtEl>
                                      </p:cBhvr>
                                    </p:animEffect>
                                  </p:childTnLst>
                                </p:cTn>
                              </p:par>
                              <p:par>
                                <p:cTn id="93" presetID="55" presetClass="entr" presetSubtype="0" fill="hold" nodeType="withEffect">
                                  <p:stCondLst>
                                    <p:cond delay="0"/>
                                  </p:stCondLst>
                                  <p:childTnLst>
                                    <p:set>
                                      <p:cBhvr>
                                        <p:cTn id="94" dur="1" fill="hold">
                                          <p:stCondLst>
                                            <p:cond delay="0"/>
                                          </p:stCondLst>
                                        </p:cTn>
                                        <p:tgtEl>
                                          <p:spTgt spid="303161"/>
                                        </p:tgtEl>
                                        <p:attrNameLst>
                                          <p:attrName>style.visibility</p:attrName>
                                        </p:attrNameLst>
                                      </p:cBhvr>
                                      <p:to>
                                        <p:strVal val="visible"/>
                                      </p:to>
                                    </p:set>
                                    <p:anim calcmode="lin" valueType="num">
                                      <p:cBhvr>
                                        <p:cTn id="95" dur="1000" fill="hold"/>
                                        <p:tgtEl>
                                          <p:spTgt spid="303161"/>
                                        </p:tgtEl>
                                        <p:attrNameLst>
                                          <p:attrName>ppt_w</p:attrName>
                                        </p:attrNameLst>
                                      </p:cBhvr>
                                      <p:tavLst>
                                        <p:tav tm="0">
                                          <p:val>
                                            <p:strVal val="#ppt_w*0.70"/>
                                          </p:val>
                                        </p:tav>
                                        <p:tav tm="100000">
                                          <p:val>
                                            <p:strVal val="#ppt_w"/>
                                          </p:val>
                                        </p:tav>
                                      </p:tavLst>
                                    </p:anim>
                                    <p:anim calcmode="lin" valueType="num">
                                      <p:cBhvr>
                                        <p:cTn id="96" dur="1000" fill="hold"/>
                                        <p:tgtEl>
                                          <p:spTgt spid="303161"/>
                                        </p:tgtEl>
                                        <p:attrNameLst>
                                          <p:attrName>ppt_h</p:attrName>
                                        </p:attrNameLst>
                                      </p:cBhvr>
                                      <p:tavLst>
                                        <p:tav tm="0">
                                          <p:val>
                                            <p:strVal val="#ppt_h"/>
                                          </p:val>
                                        </p:tav>
                                        <p:tav tm="100000">
                                          <p:val>
                                            <p:strVal val="#ppt_h"/>
                                          </p:val>
                                        </p:tav>
                                      </p:tavLst>
                                    </p:anim>
                                    <p:animEffect transition="in" filter="fade">
                                      <p:cBhvr>
                                        <p:cTn id="97" dur="1000"/>
                                        <p:tgtEl>
                                          <p:spTgt spid="303161"/>
                                        </p:tgtEl>
                                      </p:cBhvr>
                                    </p:animEffect>
                                  </p:childTnLst>
                                </p:cTn>
                              </p:par>
                              <p:par>
                                <p:cTn id="98" presetID="55" presetClass="entr" presetSubtype="0" fill="hold" nodeType="withEffect">
                                  <p:stCondLst>
                                    <p:cond delay="0"/>
                                  </p:stCondLst>
                                  <p:childTnLst>
                                    <p:set>
                                      <p:cBhvr>
                                        <p:cTn id="99" dur="1" fill="hold">
                                          <p:stCondLst>
                                            <p:cond delay="0"/>
                                          </p:stCondLst>
                                        </p:cTn>
                                        <p:tgtEl>
                                          <p:spTgt spid="303162"/>
                                        </p:tgtEl>
                                        <p:attrNameLst>
                                          <p:attrName>style.visibility</p:attrName>
                                        </p:attrNameLst>
                                      </p:cBhvr>
                                      <p:to>
                                        <p:strVal val="visible"/>
                                      </p:to>
                                    </p:set>
                                    <p:anim calcmode="lin" valueType="num">
                                      <p:cBhvr>
                                        <p:cTn id="100" dur="1000" fill="hold"/>
                                        <p:tgtEl>
                                          <p:spTgt spid="303162"/>
                                        </p:tgtEl>
                                        <p:attrNameLst>
                                          <p:attrName>ppt_w</p:attrName>
                                        </p:attrNameLst>
                                      </p:cBhvr>
                                      <p:tavLst>
                                        <p:tav tm="0">
                                          <p:val>
                                            <p:strVal val="#ppt_w*0.70"/>
                                          </p:val>
                                        </p:tav>
                                        <p:tav tm="100000">
                                          <p:val>
                                            <p:strVal val="#ppt_w"/>
                                          </p:val>
                                        </p:tav>
                                      </p:tavLst>
                                    </p:anim>
                                    <p:anim calcmode="lin" valueType="num">
                                      <p:cBhvr>
                                        <p:cTn id="101" dur="1000" fill="hold"/>
                                        <p:tgtEl>
                                          <p:spTgt spid="303162"/>
                                        </p:tgtEl>
                                        <p:attrNameLst>
                                          <p:attrName>ppt_h</p:attrName>
                                        </p:attrNameLst>
                                      </p:cBhvr>
                                      <p:tavLst>
                                        <p:tav tm="0">
                                          <p:val>
                                            <p:strVal val="#ppt_h"/>
                                          </p:val>
                                        </p:tav>
                                        <p:tav tm="100000">
                                          <p:val>
                                            <p:strVal val="#ppt_h"/>
                                          </p:val>
                                        </p:tav>
                                      </p:tavLst>
                                    </p:anim>
                                    <p:animEffect transition="in" filter="fade">
                                      <p:cBhvr>
                                        <p:cTn id="102" dur="1000"/>
                                        <p:tgtEl>
                                          <p:spTgt spid="303162"/>
                                        </p:tgtEl>
                                      </p:cBhvr>
                                    </p:animEffect>
                                  </p:childTnLst>
                                </p:cTn>
                              </p:par>
                              <p:par>
                                <p:cTn id="103" presetID="55" presetClass="entr" presetSubtype="0" fill="hold" nodeType="withEffect">
                                  <p:stCondLst>
                                    <p:cond delay="0"/>
                                  </p:stCondLst>
                                  <p:childTnLst>
                                    <p:set>
                                      <p:cBhvr>
                                        <p:cTn id="104" dur="1" fill="hold">
                                          <p:stCondLst>
                                            <p:cond delay="0"/>
                                          </p:stCondLst>
                                        </p:cTn>
                                        <p:tgtEl>
                                          <p:spTgt spid="303163"/>
                                        </p:tgtEl>
                                        <p:attrNameLst>
                                          <p:attrName>style.visibility</p:attrName>
                                        </p:attrNameLst>
                                      </p:cBhvr>
                                      <p:to>
                                        <p:strVal val="visible"/>
                                      </p:to>
                                    </p:set>
                                    <p:anim calcmode="lin" valueType="num">
                                      <p:cBhvr>
                                        <p:cTn id="105" dur="1000" fill="hold"/>
                                        <p:tgtEl>
                                          <p:spTgt spid="303163"/>
                                        </p:tgtEl>
                                        <p:attrNameLst>
                                          <p:attrName>ppt_w</p:attrName>
                                        </p:attrNameLst>
                                      </p:cBhvr>
                                      <p:tavLst>
                                        <p:tav tm="0">
                                          <p:val>
                                            <p:strVal val="#ppt_w*0.70"/>
                                          </p:val>
                                        </p:tav>
                                        <p:tav tm="100000">
                                          <p:val>
                                            <p:strVal val="#ppt_w"/>
                                          </p:val>
                                        </p:tav>
                                      </p:tavLst>
                                    </p:anim>
                                    <p:anim calcmode="lin" valueType="num">
                                      <p:cBhvr>
                                        <p:cTn id="106" dur="1000" fill="hold"/>
                                        <p:tgtEl>
                                          <p:spTgt spid="303163"/>
                                        </p:tgtEl>
                                        <p:attrNameLst>
                                          <p:attrName>ppt_h</p:attrName>
                                        </p:attrNameLst>
                                      </p:cBhvr>
                                      <p:tavLst>
                                        <p:tav tm="0">
                                          <p:val>
                                            <p:strVal val="#ppt_h"/>
                                          </p:val>
                                        </p:tav>
                                        <p:tav tm="100000">
                                          <p:val>
                                            <p:strVal val="#ppt_h"/>
                                          </p:val>
                                        </p:tav>
                                      </p:tavLst>
                                    </p:anim>
                                    <p:animEffect transition="in" filter="fade">
                                      <p:cBhvr>
                                        <p:cTn id="107" dur="1000"/>
                                        <p:tgtEl>
                                          <p:spTgt spid="303163"/>
                                        </p:tgtEl>
                                      </p:cBhvr>
                                    </p:animEffect>
                                  </p:childTnLst>
                                </p:cTn>
                              </p:par>
                              <p:par>
                                <p:cTn id="108" presetID="55" presetClass="entr" presetSubtype="0" fill="hold" nodeType="withEffect">
                                  <p:stCondLst>
                                    <p:cond delay="0"/>
                                  </p:stCondLst>
                                  <p:childTnLst>
                                    <p:set>
                                      <p:cBhvr>
                                        <p:cTn id="109" dur="1" fill="hold">
                                          <p:stCondLst>
                                            <p:cond delay="0"/>
                                          </p:stCondLst>
                                        </p:cTn>
                                        <p:tgtEl>
                                          <p:spTgt spid="303164"/>
                                        </p:tgtEl>
                                        <p:attrNameLst>
                                          <p:attrName>style.visibility</p:attrName>
                                        </p:attrNameLst>
                                      </p:cBhvr>
                                      <p:to>
                                        <p:strVal val="visible"/>
                                      </p:to>
                                    </p:set>
                                    <p:anim calcmode="lin" valueType="num">
                                      <p:cBhvr>
                                        <p:cTn id="110" dur="1000" fill="hold"/>
                                        <p:tgtEl>
                                          <p:spTgt spid="303164"/>
                                        </p:tgtEl>
                                        <p:attrNameLst>
                                          <p:attrName>ppt_w</p:attrName>
                                        </p:attrNameLst>
                                      </p:cBhvr>
                                      <p:tavLst>
                                        <p:tav tm="0">
                                          <p:val>
                                            <p:strVal val="#ppt_w*0.70"/>
                                          </p:val>
                                        </p:tav>
                                        <p:tav tm="100000">
                                          <p:val>
                                            <p:strVal val="#ppt_w"/>
                                          </p:val>
                                        </p:tav>
                                      </p:tavLst>
                                    </p:anim>
                                    <p:anim calcmode="lin" valueType="num">
                                      <p:cBhvr>
                                        <p:cTn id="111" dur="1000" fill="hold"/>
                                        <p:tgtEl>
                                          <p:spTgt spid="303164"/>
                                        </p:tgtEl>
                                        <p:attrNameLst>
                                          <p:attrName>ppt_h</p:attrName>
                                        </p:attrNameLst>
                                      </p:cBhvr>
                                      <p:tavLst>
                                        <p:tav tm="0">
                                          <p:val>
                                            <p:strVal val="#ppt_h"/>
                                          </p:val>
                                        </p:tav>
                                        <p:tav tm="100000">
                                          <p:val>
                                            <p:strVal val="#ppt_h"/>
                                          </p:val>
                                        </p:tav>
                                      </p:tavLst>
                                    </p:anim>
                                    <p:animEffect transition="in" filter="fade">
                                      <p:cBhvr>
                                        <p:cTn id="112" dur="1000"/>
                                        <p:tgtEl>
                                          <p:spTgt spid="303164"/>
                                        </p:tgtEl>
                                      </p:cBhvr>
                                    </p:animEffect>
                                  </p:childTnLst>
                                </p:cTn>
                              </p:par>
                              <p:par>
                                <p:cTn id="113" presetID="55" presetClass="entr" presetSubtype="0" fill="hold" nodeType="withEffect">
                                  <p:stCondLst>
                                    <p:cond delay="0"/>
                                  </p:stCondLst>
                                  <p:childTnLst>
                                    <p:set>
                                      <p:cBhvr>
                                        <p:cTn id="114" dur="1" fill="hold">
                                          <p:stCondLst>
                                            <p:cond delay="0"/>
                                          </p:stCondLst>
                                        </p:cTn>
                                        <p:tgtEl>
                                          <p:spTgt spid="303189"/>
                                        </p:tgtEl>
                                        <p:attrNameLst>
                                          <p:attrName>style.visibility</p:attrName>
                                        </p:attrNameLst>
                                      </p:cBhvr>
                                      <p:to>
                                        <p:strVal val="visible"/>
                                      </p:to>
                                    </p:set>
                                    <p:anim calcmode="lin" valueType="num">
                                      <p:cBhvr>
                                        <p:cTn id="115" dur="1000" fill="hold"/>
                                        <p:tgtEl>
                                          <p:spTgt spid="303189"/>
                                        </p:tgtEl>
                                        <p:attrNameLst>
                                          <p:attrName>ppt_w</p:attrName>
                                        </p:attrNameLst>
                                      </p:cBhvr>
                                      <p:tavLst>
                                        <p:tav tm="0">
                                          <p:val>
                                            <p:strVal val="#ppt_w*0.70"/>
                                          </p:val>
                                        </p:tav>
                                        <p:tav tm="100000">
                                          <p:val>
                                            <p:strVal val="#ppt_w"/>
                                          </p:val>
                                        </p:tav>
                                      </p:tavLst>
                                    </p:anim>
                                    <p:anim calcmode="lin" valueType="num">
                                      <p:cBhvr>
                                        <p:cTn id="116" dur="1000" fill="hold"/>
                                        <p:tgtEl>
                                          <p:spTgt spid="303189"/>
                                        </p:tgtEl>
                                        <p:attrNameLst>
                                          <p:attrName>ppt_h</p:attrName>
                                        </p:attrNameLst>
                                      </p:cBhvr>
                                      <p:tavLst>
                                        <p:tav tm="0">
                                          <p:val>
                                            <p:strVal val="#ppt_h"/>
                                          </p:val>
                                        </p:tav>
                                        <p:tav tm="100000">
                                          <p:val>
                                            <p:strVal val="#ppt_h"/>
                                          </p:val>
                                        </p:tav>
                                      </p:tavLst>
                                    </p:anim>
                                    <p:animEffect transition="in" filter="fade">
                                      <p:cBhvr>
                                        <p:cTn id="117" dur="1000"/>
                                        <p:tgtEl>
                                          <p:spTgt spid="303189"/>
                                        </p:tgtEl>
                                      </p:cBhvr>
                                    </p:animEffect>
                                  </p:childTnLst>
                                </p:cTn>
                              </p:par>
                              <p:par>
                                <p:cTn id="118" presetID="55" presetClass="entr" presetSubtype="0" fill="hold" nodeType="withEffect">
                                  <p:stCondLst>
                                    <p:cond delay="0"/>
                                  </p:stCondLst>
                                  <p:childTnLst>
                                    <p:set>
                                      <p:cBhvr>
                                        <p:cTn id="119" dur="1" fill="hold">
                                          <p:stCondLst>
                                            <p:cond delay="0"/>
                                          </p:stCondLst>
                                        </p:cTn>
                                        <p:tgtEl>
                                          <p:spTgt spid="303192"/>
                                        </p:tgtEl>
                                        <p:attrNameLst>
                                          <p:attrName>style.visibility</p:attrName>
                                        </p:attrNameLst>
                                      </p:cBhvr>
                                      <p:to>
                                        <p:strVal val="visible"/>
                                      </p:to>
                                    </p:set>
                                    <p:anim calcmode="lin" valueType="num">
                                      <p:cBhvr>
                                        <p:cTn id="120" dur="1000" fill="hold"/>
                                        <p:tgtEl>
                                          <p:spTgt spid="303192"/>
                                        </p:tgtEl>
                                        <p:attrNameLst>
                                          <p:attrName>ppt_w</p:attrName>
                                        </p:attrNameLst>
                                      </p:cBhvr>
                                      <p:tavLst>
                                        <p:tav tm="0">
                                          <p:val>
                                            <p:strVal val="#ppt_w*0.70"/>
                                          </p:val>
                                        </p:tav>
                                        <p:tav tm="100000">
                                          <p:val>
                                            <p:strVal val="#ppt_w"/>
                                          </p:val>
                                        </p:tav>
                                      </p:tavLst>
                                    </p:anim>
                                    <p:anim calcmode="lin" valueType="num">
                                      <p:cBhvr>
                                        <p:cTn id="121" dur="1000" fill="hold"/>
                                        <p:tgtEl>
                                          <p:spTgt spid="303192"/>
                                        </p:tgtEl>
                                        <p:attrNameLst>
                                          <p:attrName>ppt_h</p:attrName>
                                        </p:attrNameLst>
                                      </p:cBhvr>
                                      <p:tavLst>
                                        <p:tav tm="0">
                                          <p:val>
                                            <p:strVal val="#ppt_h"/>
                                          </p:val>
                                        </p:tav>
                                        <p:tav tm="100000">
                                          <p:val>
                                            <p:strVal val="#ppt_h"/>
                                          </p:val>
                                        </p:tav>
                                      </p:tavLst>
                                    </p:anim>
                                    <p:animEffect transition="in" filter="fade">
                                      <p:cBhvr>
                                        <p:cTn id="122" dur="1000"/>
                                        <p:tgtEl>
                                          <p:spTgt spid="303192"/>
                                        </p:tgtEl>
                                      </p:cBhvr>
                                    </p:animEffect>
                                  </p:childTnLst>
                                </p:cTn>
                              </p:par>
                              <p:par>
                                <p:cTn id="123" presetID="55" presetClass="entr" presetSubtype="0" fill="hold" nodeType="withEffect">
                                  <p:stCondLst>
                                    <p:cond delay="0"/>
                                  </p:stCondLst>
                                  <p:childTnLst>
                                    <p:set>
                                      <p:cBhvr>
                                        <p:cTn id="124" dur="1" fill="hold">
                                          <p:stCondLst>
                                            <p:cond delay="0"/>
                                          </p:stCondLst>
                                        </p:cTn>
                                        <p:tgtEl>
                                          <p:spTgt spid="303190"/>
                                        </p:tgtEl>
                                        <p:attrNameLst>
                                          <p:attrName>style.visibility</p:attrName>
                                        </p:attrNameLst>
                                      </p:cBhvr>
                                      <p:to>
                                        <p:strVal val="visible"/>
                                      </p:to>
                                    </p:set>
                                    <p:anim calcmode="lin" valueType="num">
                                      <p:cBhvr>
                                        <p:cTn id="125" dur="1000" fill="hold"/>
                                        <p:tgtEl>
                                          <p:spTgt spid="303190"/>
                                        </p:tgtEl>
                                        <p:attrNameLst>
                                          <p:attrName>ppt_w</p:attrName>
                                        </p:attrNameLst>
                                      </p:cBhvr>
                                      <p:tavLst>
                                        <p:tav tm="0">
                                          <p:val>
                                            <p:strVal val="#ppt_w*0.70"/>
                                          </p:val>
                                        </p:tav>
                                        <p:tav tm="100000">
                                          <p:val>
                                            <p:strVal val="#ppt_w"/>
                                          </p:val>
                                        </p:tav>
                                      </p:tavLst>
                                    </p:anim>
                                    <p:anim calcmode="lin" valueType="num">
                                      <p:cBhvr>
                                        <p:cTn id="126" dur="1000" fill="hold"/>
                                        <p:tgtEl>
                                          <p:spTgt spid="303190"/>
                                        </p:tgtEl>
                                        <p:attrNameLst>
                                          <p:attrName>ppt_h</p:attrName>
                                        </p:attrNameLst>
                                      </p:cBhvr>
                                      <p:tavLst>
                                        <p:tav tm="0">
                                          <p:val>
                                            <p:strVal val="#ppt_h"/>
                                          </p:val>
                                        </p:tav>
                                        <p:tav tm="100000">
                                          <p:val>
                                            <p:strVal val="#ppt_h"/>
                                          </p:val>
                                        </p:tav>
                                      </p:tavLst>
                                    </p:anim>
                                    <p:animEffect transition="in" filter="fade">
                                      <p:cBhvr>
                                        <p:cTn id="127" dur="1000"/>
                                        <p:tgtEl>
                                          <p:spTgt spid="303190"/>
                                        </p:tgtEl>
                                      </p:cBhvr>
                                    </p:animEffect>
                                  </p:childTnLst>
                                </p:cTn>
                              </p:par>
                              <p:par>
                                <p:cTn id="128" presetID="55" presetClass="entr" presetSubtype="0" fill="hold" nodeType="withEffect">
                                  <p:stCondLst>
                                    <p:cond delay="0"/>
                                  </p:stCondLst>
                                  <p:childTnLst>
                                    <p:set>
                                      <p:cBhvr>
                                        <p:cTn id="129" dur="1" fill="hold">
                                          <p:stCondLst>
                                            <p:cond delay="0"/>
                                          </p:stCondLst>
                                        </p:cTn>
                                        <p:tgtEl>
                                          <p:spTgt spid="303148"/>
                                        </p:tgtEl>
                                        <p:attrNameLst>
                                          <p:attrName>style.visibility</p:attrName>
                                        </p:attrNameLst>
                                      </p:cBhvr>
                                      <p:to>
                                        <p:strVal val="visible"/>
                                      </p:to>
                                    </p:set>
                                    <p:anim calcmode="lin" valueType="num">
                                      <p:cBhvr>
                                        <p:cTn id="130" dur="1000" fill="hold"/>
                                        <p:tgtEl>
                                          <p:spTgt spid="303148"/>
                                        </p:tgtEl>
                                        <p:attrNameLst>
                                          <p:attrName>ppt_w</p:attrName>
                                        </p:attrNameLst>
                                      </p:cBhvr>
                                      <p:tavLst>
                                        <p:tav tm="0">
                                          <p:val>
                                            <p:strVal val="#ppt_w*0.70"/>
                                          </p:val>
                                        </p:tav>
                                        <p:tav tm="100000">
                                          <p:val>
                                            <p:strVal val="#ppt_w"/>
                                          </p:val>
                                        </p:tav>
                                      </p:tavLst>
                                    </p:anim>
                                    <p:anim calcmode="lin" valueType="num">
                                      <p:cBhvr>
                                        <p:cTn id="131" dur="1000" fill="hold"/>
                                        <p:tgtEl>
                                          <p:spTgt spid="303148"/>
                                        </p:tgtEl>
                                        <p:attrNameLst>
                                          <p:attrName>ppt_h</p:attrName>
                                        </p:attrNameLst>
                                      </p:cBhvr>
                                      <p:tavLst>
                                        <p:tav tm="0">
                                          <p:val>
                                            <p:strVal val="#ppt_h"/>
                                          </p:val>
                                        </p:tav>
                                        <p:tav tm="100000">
                                          <p:val>
                                            <p:strVal val="#ppt_h"/>
                                          </p:val>
                                        </p:tav>
                                      </p:tavLst>
                                    </p:anim>
                                    <p:animEffect transition="in" filter="fade">
                                      <p:cBhvr>
                                        <p:cTn id="132" dur="1000"/>
                                        <p:tgtEl>
                                          <p:spTgt spid="303148"/>
                                        </p:tgtEl>
                                      </p:cBhvr>
                                    </p:animEffect>
                                  </p:childTnLst>
                                </p:cTn>
                              </p:par>
                            </p:childTnLst>
                          </p:cTn>
                        </p:par>
                      </p:childTnLst>
                    </p:cTn>
                  </p:par>
                  <p:par>
                    <p:cTn id="133" fill="hold">
                      <p:stCondLst>
                        <p:cond delay="indefinite"/>
                      </p:stCondLst>
                      <p:childTnLst>
                        <p:par>
                          <p:cTn id="134" fill="hold">
                            <p:stCondLst>
                              <p:cond delay="0"/>
                            </p:stCondLst>
                            <p:childTnLst>
                              <p:par>
                                <p:cTn id="135" presetID="3" presetClass="entr" presetSubtype="10" fill="hold" nodeType="clickEffect">
                                  <p:stCondLst>
                                    <p:cond delay="0"/>
                                  </p:stCondLst>
                                  <p:childTnLst>
                                    <p:set>
                                      <p:cBhvr>
                                        <p:cTn id="136" dur="1" fill="hold">
                                          <p:stCondLst>
                                            <p:cond delay="0"/>
                                          </p:stCondLst>
                                        </p:cTn>
                                        <p:tgtEl>
                                          <p:spTgt spid="303170"/>
                                        </p:tgtEl>
                                        <p:attrNameLst>
                                          <p:attrName>style.visibility</p:attrName>
                                        </p:attrNameLst>
                                      </p:cBhvr>
                                      <p:to>
                                        <p:strVal val="visible"/>
                                      </p:to>
                                    </p:set>
                                    <p:animEffect transition="in" filter="blinds(horizontal)">
                                      <p:cBhvr>
                                        <p:cTn id="137" dur="500"/>
                                        <p:tgtEl>
                                          <p:spTgt spid="303170"/>
                                        </p:tgtEl>
                                      </p:cBhvr>
                                    </p:animEffect>
                                  </p:childTnLst>
                                </p:cTn>
                              </p:par>
                              <p:par>
                                <p:cTn id="138" presetID="3" presetClass="entr" presetSubtype="10" fill="hold" nodeType="withEffect">
                                  <p:stCondLst>
                                    <p:cond delay="0"/>
                                  </p:stCondLst>
                                  <p:childTnLst>
                                    <p:set>
                                      <p:cBhvr>
                                        <p:cTn id="139" dur="1" fill="hold">
                                          <p:stCondLst>
                                            <p:cond delay="0"/>
                                          </p:stCondLst>
                                        </p:cTn>
                                        <p:tgtEl>
                                          <p:spTgt spid="303171"/>
                                        </p:tgtEl>
                                        <p:attrNameLst>
                                          <p:attrName>style.visibility</p:attrName>
                                        </p:attrNameLst>
                                      </p:cBhvr>
                                      <p:to>
                                        <p:strVal val="visible"/>
                                      </p:to>
                                    </p:set>
                                    <p:animEffect transition="in" filter="blinds(horizontal)">
                                      <p:cBhvr>
                                        <p:cTn id="140" dur="500"/>
                                        <p:tgtEl>
                                          <p:spTgt spid="303171"/>
                                        </p:tgtEl>
                                      </p:cBhvr>
                                    </p:animEffect>
                                  </p:childTnLst>
                                </p:cTn>
                              </p:par>
                              <p:par>
                                <p:cTn id="141" presetID="3" presetClass="entr" presetSubtype="10" fill="hold" grpId="0" nodeType="withEffect">
                                  <p:stCondLst>
                                    <p:cond delay="0"/>
                                  </p:stCondLst>
                                  <p:childTnLst>
                                    <p:set>
                                      <p:cBhvr>
                                        <p:cTn id="142" dur="1" fill="hold">
                                          <p:stCondLst>
                                            <p:cond delay="0"/>
                                          </p:stCondLst>
                                        </p:cTn>
                                        <p:tgtEl>
                                          <p:spTgt spid="303180"/>
                                        </p:tgtEl>
                                        <p:attrNameLst>
                                          <p:attrName>style.visibility</p:attrName>
                                        </p:attrNameLst>
                                      </p:cBhvr>
                                      <p:to>
                                        <p:strVal val="visible"/>
                                      </p:to>
                                    </p:set>
                                    <p:animEffect transition="in" filter="blinds(horizontal)">
                                      <p:cBhvr>
                                        <p:cTn id="143" dur="500"/>
                                        <p:tgtEl>
                                          <p:spTgt spid="303180"/>
                                        </p:tgtEl>
                                      </p:cBhvr>
                                    </p:animEffect>
                                  </p:childTnLst>
                                </p:cTn>
                              </p:par>
                            </p:childTnLst>
                          </p:cTn>
                        </p:par>
                      </p:childTnLst>
                    </p:cTn>
                  </p:par>
                  <p:par>
                    <p:cTn id="144" fill="hold">
                      <p:stCondLst>
                        <p:cond delay="indefinite"/>
                      </p:stCondLst>
                      <p:childTnLst>
                        <p:par>
                          <p:cTn id="145" fill="hold">
                            <p:stCondLst>
                              <p:cond delay="0"/>
                            </p:stCondLst>
                            <p:childTnLst>
                              <p:par>
                                <p:cTn id="146" presetID="55" presetClass="entr" presetSubtype="0" fill="hold" nodeType="clickEffect">
                                  <p:stCondLst>
                                    <p:cond delay="0"/>
                                  </p:stCondLst>
                                  <p:childTnLst>
                                    <p:set>
                                      <p:cBhvr>
                                        <p:cTn id="147" dur="1" fill="hold">
                                          <p:stCondLst>
                                            <p:cond delay="0"/>
                                          </p:stCondLst>
                                        </p:cTn>
                                        <p:tgtEl>
                                          <p:spTgt spid="303184"/>
                                        </p:tgtEl>
                                        <p:attrNameLst>
                                          <p:attrName>style.visibility</p:attrName>
                                        </p:attrNameLst>
                                      </p:cBhvr>
                                      <p:to>
                                        <p:strVal val="visible"/>
                                      </p:to>
                                    </p:set>
                                    <p:anim calcmode="lin" valueType="num">
                                      <p:cBhvr>
                                        <p:cTn id="148" dur="1000" fill="hold"/>
                                        <p:tgtEl>
                                          <p:spTgt spid="303184"/>
                                        </p:tgtEl>
                                        <p:attrNameLst>
                                          <p:attrName>ppt_w</p:attrName>
                                        </p:attrNameLst>
                                      </p:cBhvr>
                                      <p:tavLst>
                                        <p:tav tm="0">
                                          <p:val>
                                            <p:strVal val="#ppt_w*0.70"/>
                                          </p:val>
                                        </p:tav>
                                        <p:tav tm="100000">
                                          <p:val>
                                            <p:strVal val="#ppt_w"/>
                                          </p:val>
                                        </p:tav>
                                      </p:tavLst>
                                    </p:anim>
                                    <p:anim calcmode="lin" valueType="num">
                                      <p:cBhvr>
                                        <p:cTn id="149" dur="1000" fill="hold"/>
                                        <p:tgtEl>
                                          <p:spTgt spid="303184"/>
                                        </p:tgtEl>
                                        <p:attrNameLst>
                                          <p:attrName>ppt_h</p:attrName>
                                        </p:attrNameLst>
                                      </p:cBhvr>
                                      <p:tavLst>
                                        <p:tav tm="0">
                                          <p:val>
                                            <p:strVal val="#ppt_h"/>
                                          </p:val>
                                        </p:tav>
                                        <p:tav tm="100000">
                                          <p:val>
                                            <p:strVal val="#ppt_h"/>
                                          </p:val>
                                        </p:tav>
                                      </p:tavLst>
                                    </p:anim>
                                    <p:animEffect transition="in" filter="fade">
                                      <p:cBhvr>
                                        <p:cTn id="150" dur="1000"/>
                                        <p:tgtEl>
                                          <p:spTgt spid="303184"/>
                                        </p:tgtEl>
                                      </p:cBhvr>
                                    </p:animEffect>
                                  </p:childTnLst>
                                </p:cTn>
                              </p:par>
                            </p:childTnLst>
                          </p:cTn>
                        </p:par>
                      </p:childTnLst>
                    </p:cTn>
                  </p:par>
                  <p:par>
                    <p:cTn id="151" fill="hold">
                      <p:stCondLst>
                        <p:cond delay="indefinite"/>
                      </p:stCondLst>
                      <p:childTnLst>
                        <p:par>
                          <p:cTn id="152" fill="hold">
                            <p:stCondLst>
                              <p:cond delay="0"/>
                            </p:stCondLst>
                            <p:childTnLst>
                              <p:par>
                                <p:cTn id="153" presetID="3" presetClass="entr" presetSubtype="10" fill="hold" nodeType="clickEffect">
                                  <p:stCondLst>
                                    <p:cond delay="0"/>
                                  </p:stCondLst>
                                  <p:childTnLst>
                                    <p:set>
                                      <p:cBhvr>
                                        <p:cTn id="154" dur="1" fill="hold">
                                          <p:stCondLst>
                                            <p:cond delay="0"/>
                                          </p:stCondLst>
                                        </p:cTn>
                                        <p:tgtEl>
                                          <p:spTgt spid="303184"/>
                                        </p:tgtEl>
                                        <p:attrNameLst>
                                          <p:attrName>style.visibility</p:attrName>
                                        </p:attrNameLst>
                                      </p:cBhvr>
                                      <p:to>
                                        <p:strVal val="visible"/>
                                      </p:to>
                                    </p:set>
                                    <p:animEffect transition="in" filter="blinds(horizontal)">
                                      <p:cBhvr>
                                        <p:cTn id="155" dur="500"/>
                                        <p:tgtEl>
                                          <p:spTgt spid="303184"/>
                                        </p:tgtEl>
                                      </p:cBhvr>
                                    </p:animEffect>
                                  </p:childTnLst>
                                </p:cTn>
                              </p:par>
                              <p:par>
                                <p:cTn id="156" presetID="3" presetClass="entr" presetSubtype="10" fill="hold" grpId="0" nodeType="withEffect">
                                  <p:stCondLst>
                                    <p:cond delay="0"/>
                                  </p:stCondLst>
                                  <p:childTnLst>
                                    <p:set>
                                      <p:cBhvr>
                                        <p:cTn id="157" dur="1" fill="hold">
                                          <p:stCondLst>
                                            <p:cond delay="0"/>
                                          </p:stCondLst>
                                        </p:cTn>
                                        <p:tgtEl>
                                          <p:spTgt spid="303181"/>
                                        </p:tgtEl>
                                        <p:attrNameLst>
                                          <p:attrName>style.visibility</p:attrName>
                                        </p:attrNameLst>
                                      </p:cBhvr>
                                      <p:to>
                                        <p:strVal val="visible"/>
                                      </p:to>
                                    </p:set>
                                    <p:animEffect transition="in" filter="blinds(horizontal)">
                                      <p:cBhvr>
                                        <p:cTn id="158" dur="500"/>
                                        <p:tgtEl>
                                          <p:spTgt spid="303181"/>
                                        </p:tgtEl>
                                      </p:cBhvr>
                                    </p:animEffect>
                                  </p:childTnLst>
                                </p:cTn>
                              </p:par>
                              <p:par>
                                <p:cTn id="159" presetID="3" presetClass="entr" presetSubtype="10" fill="hold" nodeType="withEffect">
                                  <p:stCondLst>
                                    <p:cond delay="0"/>
                                  </p:stCondLst>
                                  <p:childTnLst>
                                    <p:set>
                                      <p:cBhvr>
                                        <p:cTn id="160" dur="1" fill="hold">
                                          <p:stCondLst>
                                            <p:cond delay="0"/>
                                          </p:stCondLst>
                                        </p:cTn>
                                        <p:tgtEl>
                                          <p:spTgt spid="303173"/>
                                        </p:tgtEl>
                                        <p:attrNameLst>
                                          <p:attrName>style.visibility</p:attrName>
                                        </p:attrNameLst>
                                      </p:cBhvr>
                                      <p:to>
                                        <p:strVal val="visible"/>
                                      </p:to>
                                    </p:set>
                                    <p:animEffect transition="in" filter="blinds(horizontal)">
                                      <p:cBhvr>
                                        <p:cTn id="161" dur="500"/>
                                        <p:tgtEl>
                                          <p:spTgt spid="303173"/>
                                        </p:tgtEl>
                                      </p:cBhvr>
                                    </p:animEffect>
                                  </p:childTnLst>
                                </p:cTn>
                              </p:par>
                              <p:par>
                                <p:cTn id="162" presetID="3" presetClass="entr" presetSubtype="10" fill="hold" nodeType="withEffect">
                                  <p:stCondLst>
                                    <p:cond delay="0"/>
                                  </p:stCondLst>
                                  <p:childTnLst>
                                    <p:set>
                                      <p:cBhvr>
                                        <p:cTn id="163" dur="1" fill="hold">
                                          <p:stCondLst>
                                            <p:cond delay="0"/>
                                          </p:stCondLst>
                                        </p:cTn>
                                        <p:tgtEl>
                                          <p:spTgt spid="303172"/>
                                        </p:tgtEl>
                                        <p:attrNameLst>
                                          <p:attrName>style.visibility</p:attrName>
                                        </p:attrNameLst>
                                      </p:cBhvr>
                                      <p:to>
                                        <p:strVal val="visible"/>
                                      </p:to>
                                    </p:set>
                                    <p:animEffect transition="in" filter="blinds(horizontal)">
                                      <p:cBhvr>
                                        <p:cTn id="164" dur="500"/>
                                        <p:tgtEl>
                                          <p:spTgt spid="303172"/>
                                        </p:tgtEl>
                                      </p:cBhvr>
                                    </p:animEffect>
                                  </p:childTnLst>
                                </p:cTn>
                              </p:par>
                            </p:childTnLst>
                          </p:cTn>
                        </p:par>
                      </p:childTnLst>
                    </p:cTn>
                  </p:par>
                  <p:par>
                    <p:cTn id="165" fill="hold">
                      <p:stCondLst>
                        <p:cond delay="indefinite"/>
                      </p:stCondLst>
                      <p:childTnLst>
                        <p:par>
                          <p:cTn id="166" fill="hold">
                            <p:stCondLst>
                              <p:cond delay="0"/>
                            </p:stCondLst>
                            <p:childTnLst>
                              <p:par>
                                <p:cTn id="167" presetID="55" presetClass="entr" presetSubtype="0" fill="hold" nodeType="clickEffect">
                                  <p:stCondLst>
                                    <p:cond delay="0"/>
                                  </p:stCondLst>
                                  <p:childTnLst>
                                    <p:set>
                                      <p:cBhvr>
                                        <p:cTn id="168" dur="1" fill="hold">
                                          <p:stCondLst>
                                            <p:cond delay="0"/>
                                          </p:stCondLst>
                                        </p:cTn>
                                        <p:tgtEl>
                                          <p:spTgt spid="303186"/>
                                        </p:tgtEl>
                                        <p:attrNameLst>
                                          <p:attrName>style.visibility</p:attrName>
                                        </p:attrNameLst>
                                      </p:cBhvr>
                                      <p:to>
                                        <p:strVal val="visible"/>
                                      </p:to>
                                    </p:set>
                                    <p:anim calcmode="lin" valueType="num">
                                      <p:cBhvr>
                                        <p:cTn id="169" dur="1000" fill="hold"/>
                                        <p:tgtEl>
                                          <p:spTgt spid="303186"/>
                                        </p:tgtEl>
                                        <p:attrNameLst>
                                          <p:attrName>ppt_w</p:attrName>
                                        </p:attrNameLst>
                                      </p:cBhvr>
                                      <p:tavLst>
                                        <p:tav tm="0">
                                          <p:val>
                                            <p:strVal val="#ppt_w*0.70"/>
                                          </p:val>
                                        </p:tav>
                                        <p:tav tm="100000">
                                          <p:val>
                                            <p:strVal val="#ppt_w"/>
                                          </p:val>
                                        </p:tav>
                                      </p:tavLst>
                                    </p:anim>
                                    <p:anim calcmode="lin" valueType="num">
                                      <p:cBhvr>
                                        <p:cTn id="170" dur="1000" fill="hold"/>
                                        <p:tgtEl>
                                          <p:spTgt spid="303186"/>
                                        </p:tgtEl>
                                        <p:attrNameLst>
                                          <p:attrName>ppt_h</p:attrName>
                                        </p:attrNameLst>
                                      </p:cBhvr>
                                      <p:tavLst>
                                        <p:tav tm="0">
                                          <p:val>
                                            <p:strVal val="#ppt_h"/>
                                          </p:val>
                                        </p:tav>
                                        <p:tav tm="100000">
                                          <p:val>
                                            <p:strVal val="#ppt_h"/>
                                          </p:val>
                                        </p:tav>
                                      </p:tavLst>
                                    </p:anim>
                                    <p:animEffect transition="in" filter="fade">
                                      <p:cBhvr>
                                        <p:cTn id="171" dur="1000"/>
                                        <p:tgtEl>
                                          <p:spTgt spid="303186"/>
                                        </p:tgtEl>
                                      </p:cBhvr>
                                    </p:animEffect>
                                  </p:childTnLst>
                                </p:cTn>
                              </p:par>
                            </p:childTnLst>
                          </p:cTn>
                        </p:par>
                      </p:childTnLst>
                    </p:cTn>
                  </p:par>
                  <p:par>
                    <p:cTn id="172" fill="hold">
                      <p:stCondLst>
                        <p:cond delay="indefinite"/>
                      </p:stCondLst>
                      <p:childTnLst>
                        <p:par>
                          <p:cTn id="173" fill="hold">
                            <p:stCondLst>
                              <p:cond delay="0"/>
                            </p:stCondLst>
                            <p:childTnLst>
                              <p:par>
                                <p:cTn id="174" presetID="3" presetClass="entr" presetSubtype="10" fill="hold" grpId="0" nodeType="clickEffect">
                                  <p:stCondLst>
                                    <p:cond delay="0"/>
                                  </p:stCondLst>
                                  <p:childTnLst>
                                    <p:set>
                                      <p:cBhvr>
                                        <p:cTn id="175" dur="1" fill="hold">
                                          <p:stCondLst>
                                            <p:cond delay="0"/>
                                          </p:stCondLst>
                                        </p:cTn>
                                        <p:tgtEl>
                                          <p:spTgt spid="303182"/>
                                        </p:tgtEl>
                                        <p:attrNameLst>
                                          <p:attrName>style.visibility</p:attrName>
                                        </p:attrNameLst>
                                      </p:cBhvr>
                                      <p:to>
                                        <p:strVal val="visible"/>
                                      </p:to>
                                    </p:set>
                                    <p:animEffect transition="in" filter="blinds(horizontal)">
                                      <p:cBhvr>
                                        <p:cTn id="176" dur="500"/>
                                        <p:tgtEl>
                                          <p:spTgt spid="303182"/>
                                        </p:tgtEl>
                                      </p:cBhvr>
                                    </p:animEffect>
                                  </p:childTnLst>
                                </p:cTn>
                              </p:par>
                              <p:par>
                                <p:cTn id="177" presetID="3" presetClass="entr" presetSubtype="10" fill="hold" nodeType="withEffect">
                                  <p:stCondLst>
                                    <p:cond delay="0"/>
                                  </p:stCondLst>
                                  <p:childTnLst>
                                    <p:set>
                                      <p:cBhvr>
                                        <p:cTn id="178" dur="1" fill="hold">
                                          <p:stCondLst>
                                            <p:cond delay="0"/>
                                          </p:stCondLst>
                                        </p:cTn>
                                        <p:tgtEl>
                                          <p:spTgt spid="303178"/>
                                        </p:tgtEl>
                                        <p:attrNameLst>
                                          <p:attrName>style.visibility</p:attrName>
                                        </p:attrNameLst>
                                      </p:cBhvr>
                                      <p:to>
                                        <p:strVal val="visible"/>
                                      </p:to>
                                    </p:set>
                                    <p:animEffect transition="in" filter="blinds(horizontal)">
                                      <p:cBhvr>
                                        <p:cTn id="179" dur="500"/>
                                        <p:tgtEl>
                                          <p:spTgt spid="303178"/>
                                        </p:tgtEl>
                                      </p:cBhvr>
                                    </p:animEffect>
                                  </p:childTnLst>
                                </p:cTn>
                              </p:par>
                              <p:par>
                                <p:cTn id="180" presetID="3" presetClass="entr" presetSubtype="10" fill="hold" nodeType="withEffect">
                                  <p:stCondLst>
                                    <p:cond delay="0"/>
                                  </p:stCondLst>
                                  <p:childTnLst>
                                    <p:set>
                                      <p:cBhvr>
                                        <p:cTn id="181" dur="1" fill="hold">
                                          <p:stCondLst>
                                            <p:cond delay="0"/>
                                          </p:stCondLst>
                                        </p:cTn>
                                        <p:tgtEl>
                                          <p:spTgt spid="303179"/>
                                        </p:tgtEl>
                                        <p:attrNameLst>
                                          <p:attrName>style.visibility</p:attrName>
                                        </p:attrNameLst>
                                      </p:cBhvr>
                                      <p:to>
                                        <p:strVal val="visible"/>
                                      </p:to>
                                    </p:set>
                                    <p:animEffect transition="in" filter="blinds(horizontal)">
                                      <p:cBhvr>
                                        <p:cTn id="182" dur="500"/>
                                        <p:tgtEl>
                                          <p:spTgt spid="303179"/>
                                        </p:tgtEl>
                                      </p:cBhvr>
                                    </p:animEffect>
                                  </p:childTnLst>
                                </p:cTn>
                              </p:par>
                              <p:par>
                                <p:cTn id="183" presetID="3" presetClass="entr" presetSubtype="10" fill="hold" nodeType="withEffect">
                                  <p:stCondLst>
                                    <p:cond delay="0"/>
                                  </p:stCondLst>
                                  <p:childTnLst>
                                    <p:set>
                                      <p:cBhvr>
                                        <p:cTn id="184" dur="1" fill="hold">
                                          <p:stCondLst>
                                            <p:cond delay="0"/>
                                          </p:stCondLst>
                                        </p:cTn>
                                        <p:tgtEl>
                                          <p:spTgt spid="303175"/>
                                        </p:tgtEl>
                                        <p:attrNameLst>
                                          <p:attrName>style.visibility</p:attrName>
                                        </p:attrNameLst>
                                      </p:cBhvr>
                                      <p:to>
                                        <p:strVal val="visible"/>
                                      </p:to>
                                    </p:set>
                                    <p:animEffect transition="in" filter="blinds(horizontal)">
                                      <p:cBhvr>
                                        <p:cTn id="185" dur="500"/>
                                        <p:tgtEl>
                                          <p:spTgt spid="303175"/>
                                        </p:tgtEl>
                                      </p:cBhvr>
                                    </p:animEffect>
                                  </p:childTnLst>
                                </p:cTn>
                              </p:par>
                            </p:childTnLst>
                          </p:cTn>
                        </p:par>
                      </p:childTnLst>
                    </p:cTn>
                  </p:par>
                  <p:par>
                    <p:cTn id="186" fill="hold">
                      <p:stCondLst>
                        <p:cond delay="indefinite"/>
                      </p:stCondLst>
                      <p:childTnLst>
                        <p:par>
                          <p:cTn id="187" fill="hold">
                            <p:stCondLst>
                              <p:cond delay="0"/>
                            </p:stCondLst>
                            <p:childTnLst>
                              <p:par>
                                <p:cTn id="188" presetID="55" presetClass="entr" presetSubtype="0" fill="hold" nodeType="clickEffect">
                                  <p:stCondLst>
                                    <p:cond delay="0"/>
                                  </p:stCondLst>
                                  <p:childTnLst>
                                    <p:set>
                                      <p:cBhvr>
                                        <p:cTn id="189" dur="1" fill="hold">
                                          <p:stCondLst>
                                            <p:cond delay="0"/>
                                          </p:stCondLst>
                                        </p:cTn>
                                        <p:tgtEl>
                                          <p:spTgt spid="303187"/>
                                        </p:tgtEl>
                                        <p:attrNameLst>
                                          <p:attrName>style.visibility</p:attrName>
                                        </p:attrNameLst>
                                      </p:cBhvr>
                                      <p:to>
                                        <p:strVal val="visible"/>
                                      </p:to>
                                    </p:set>
                                    <p:anim calcmode="lin" valueType="num">
                                      <p:cBhvr>
                                        <p:cTn id="190" dur="1000" fill="hold"/>
                                        <p:tgtEl>
                                          <p:spTgt spid="303187"/>
                                        </p:tgtEl>
                                        <p:attrNameLst>
                                          <p:attrName>ppt_w</p:attrName>
                                        </p:attrNameLst>
                                      </p:cBhvr>
                                      <p:tavLst>
                                        <p:tav tm="0">
                                          <p:val>
                                            <p:strVal val="#ppt_w*0.70"/>
                                          </p:val>
                                        </p:tav>
                                        <p:tav tm="100000">
                                          <p:val>
                                            <p:strVal val="#ppt_w"/>
                                          </p:val>
                                        </p:tav>
                                      </p:tavLst>
                                    </p:anim>
                                    <p:anim calcmode="lin" valueType="num">
                                      <p:cBhvr>
                                        <p:cTn id="191" dur="1000" fill="hold"/>
                                        <p:tgtEl>
                                          <p:spTgt spid="303187"/>
                                        </p:tgtEl>
                                        <p:attrNameLst>
                                          <p:attrName>ppt_h</p:attrName>
                                        </p:attrNameLst>
                                      </p:cBhvr>
                                      <p:tavLst>
                                        <p:tav tm="0">
                                          <p:val>
                                            <p:strVal val="#ppt_h"/>
                                          </p:val>
                                        </p:tav>
                                        <p:tav tm="100000">
                                          <p:val>
                                            <p:strVal val="#ppt_h"/>
                                          </p:val>
                                        </p:tav>
                                      </p:tavLst>
                                    </p:anim>
                                    <p:animEffect transition="in" filter="fade">
                                      <p:cBhvr>
                                        <p:cTn id="192" dur="1000"/>
                                        <p:tgtEl>
                                          <p:spTgt spid="303187"/>
                                        </p:tgtEl>
                                      </p:cBhvr>
                                    </p:animEffect>
                                  </p:childTnLst>
                                </p:cTn>
                              </p:par>
                            </p:childTnLst>
                          </p:cTn>
                        </p:par>
                      </p:childTnLst>
                    </p:cTn>
                  </p:par>
                  <p:par>
                    <p:cTn id="193" fill="hold">
                      <p:stCondLst>
                        <p:cond delay="indefinite"/>
                      </p:stCondLst>
                      <p:childTnLst>
                        <p:par>
                          <p:cTn id="194" fill="hold">
                            <p:stCondLst>
                              <p:cond delay="0"/>
                            </p:stCondLst>
                            <p:childTnLst>
                              <p:par>
                                <p:cTn id="195" presetID="3" presetClass="entr" presetSubtype="10" fill="hold" nodeType="clickEffect">
                                  <p:stCondLst>
                                    <p:cond delay="0"/>
                                  </p:stCondLst>
                                  <p:childTnLst>
                                    <p:set>
                                      <p:cBhvr>
                                        <p:cTn id="196" dur="1" fill="hold">
                                          <p:stCondLst>
                                            <p:cond delay="0"/>
                                          </p:stCondLst>
                                        </p:cTn>
                                        <p:tgtEl>
                                          <p:spTgt spid="303176"/>
                                        </p:tgtEl>
                                        <p:attrNameLst>
                                          <p:attrName>style.visibility</p:attrName>
                                        </p:attrNameLst>
                                      </p:cBhvr>
                                      <p:to>
                                        <p:strVal val="visible"/>
                                      </p:to>
                                    </p:set>
                                    <p:animEffect transition="in" filter="blinds(horizontal)">
                                      <p:cBhvr>
                                        <p:cTn id="197" dur="500"/>
                                        <p:tgtEl>
                                          <p:spTgt spid="303176"/>
                                        </p:tgtEl>
                                      </p:cBhvr>
                                    </p:animEffect>
                                  </p:childTnLst>
                                </p:cTn>
                              </p:par>
                              <p:par>
                                <p:cTn id="198" presetID="3" presetClass="entr" presetSubtype="10" fill="hold" grpId="0" nodeType="withEffect">
                                  <p:stCondLst>
                                    <p:cond delay="0"/>
                                  </p:stCondLst>
                                  <p:childTnLst>
                                    <p:set>
                                      <p:cBhvr>
                                        <p:cTn id="199" dur="1" fill="hold">
                                          <p:stCondLst>
                                            <p:cond delay="0"/>
                                          </p:stCondLst>
                                        </p:cTn>
                                        <p:tgtEl>
                                          <p:spTgt spid="303183"/>
                                        </p:tgtEl>
                                        <p:attrNameLst>
                                          <p:attrName>style.visibility</p:attrName>
                                        </p:attrNameLst>
                                      </p:cBhvr>
                                      <p:to>
                                        <p:strVal val="visible"/>
                                      </p:to>
                                    </p:set>
                                    <p:animEffect transition="in" filter="blinds(horizontal)">
                                      <p:cBhvr>
                                        <p:cTn id="200" dur="500"/>
                                        <p:tgtEl>
                                          <p:spTgt spid="303183"/>
                                        </p:tgtEl>
                                      </p:cBhvr>
                                    </p:animEffect>
                                  </p:childTnLst>
                                </p:cTn>
                              </p:par>
                              <p:par>
                                <p:cTn id="201" presetID="3" presetClass="entr" presetSubtype="10" fill="hold" nodeType="withEffect">
                                  <p:stCondLst>
                                    <p:cond delay="0"/>
                                  </p:stCondLst>
                                  <p:childTnLst>
                                    <p:set>
                                      <p:cBhvr>
                                        <p:cTn id="202" dur="1" fill="hold">
                                          <p:stCondLst>
                                            <p:cond delay="0"/>
                                          </p:stCondLst>
                                        </p:cTn>
                                        <p:tgtEl>
                                          <p:spTgt spid="303177"/>
                                        </p:tgtEl>
                                        <p:attrNameLst>
                                          <p:attrName>style.visibility</p:attrName>
                                        </p:attrNameLst>
                                      </p:cBhvr>
                                      <p:to>
                                        <p:strVal val="visible"/>
                                      </p:to>
                                    </p:set>
                                    <p:animEffect transition="in" filter="blinds(horizontal)">
                                      <p:cBhvr>
                                        <p:cTn id="203" dur="500"/>
                                        <p:tgtEl>
                                          <p:spTgt spid="303177"/>
                                        </p:tgtEl>
                                      </p:cBhvr>
                                    </p:animEffect>
                                  </p:childTnLst>
                                </p:cTn>
                              </p:par>
                            </p:childTnLst>
                          </p:cTn>
                        </p:par>
                      </p:childTnLst>
                    </p:cTn>
                  </p:par>
                  <p:par>
                    <p:cTn id="204" fill="hold">
                      <p:stCondLst>
                        <p:cond delay="indefinite"/>
                      </p:stCondLst>
                      <p:childTnLst>
                        <p:par>
                          <p:cTn id="205" fill="hold">
                            <p:stCondLst>
                              <p:cond delay="0"/>
                            </p:stCondLst>
                            <p:childTnLst>
                              <p:par>
                                <p:cTn id="206" presetID="3" presetClass="entr" presetSubtype="10" fill="hold" nodeType="clickEffect">
                                  <p:stCondLst>
                                    <p:cond delay="0"/>
                                  </p:stCondLst>
                                  <p:childTnLst>
                                    <p:set>
                                      <p:cBhvr>
                                        <p:cTn id="207" dur="1" fill="hold">
                                          <p:stCondLst>
                                            <p:cond delay="0"/>
                                          </p:stCondLst>
                                        </p:cTn>
                                        <p:tgtEl>
                                          <p:spTgt spid="303185"/>
                                        </p:tgtEl>
                                        <p:attrNameLst>
                                          <p:attrName>style.visibility</p:attrName>
                                        </p:attrNameLst>
                                      </p:cBhvr>
                                      <p:to>
                                        <p:strVal val="visible"/>
                                      </p:to>
                                    </p:set>
                                    <p:animEffect transition="in" filter="blinds(horizontal)">
                                      <p:cBhvr>
                                        <p:cTn id="208" dur="500"/>
                                        <p:tgtEl>
                                          <p:spTgt spid="303185"/>
                                        </p:tgtEl>
                                      </p:cBhvr>
                                    </p:animEffect>
                                  </p:childTnLst>
                                </p:cTn>
                              </p:par>
                            </p:childTnLst>
                          </p:cTn>
                        </p:par>
                      </p:childTnLst>
                    </p:cTn>
                  </p:par>
                  <p:par>
                    <p:cTn id="209" fill="hold">
                      <p:stCondLst>
                        <p:cond delay="indefinite"/>
                      </p:stCondLst>
                      <p:childTnLst>
                        <p:par>
                          <p:cTn id="210" fill="hold">
                            <p:stCondLst>
                              <p:cond delay="0"/>
                            </p:stCondLst>
                            <p:childTnLst>
                              <p:par>
                                <p:cTn id="211" presetID="3" presetClass="entr" presetSubtype="10" fill="hold" nodeType="clickEffect">
                                  <p:stCondLst>
                                    <p:cond delay="0"/>
                                  </p:stCondLst>
                                  <p:childTnLst>
                                    <p:set>
                                      <p:cBhvr>
                                        <p:cTn id="212" dur="1" fill="hold">
                                          <p:stCondLst>
                                            <p:cond delay="0"/>
                                          </p:stCondLst>
                                        </p:cTn>
                                        <p:tgtEl>
                                          <p:spTgt spid="302116"/>
                                        </p:tgtEl>
                                        <p:attrNameLst>
                                          <p:attrName>style.visibility</p:attrName>
                                        </p:attrNameLst>
                                      </p:cBhvr>
                                      <p:to>
                                        <p:strVal val="visible"/>
                                      </p:to>
                                    </p:set>
                                    <p:animEffect transition="in" filter="blinds(horizontal)">
                                      <p:cBhvr>
                                        <p:cTn id="213" dur="500"/>
                                        <p:tgtEl>
                                          <p:spTgt spid="302116"/>
                                        </p:tgtEl>
                                      </p:cBhvr>
                                    </p:animEffect>
                                  </p:childTnLst>
                                </p:cTn>
                              </p:par>
                            </p:childTnLst>
                          </p:cTn>
                        </p:par>
                      </p:childTnLst>
                    </p:cTn>
                  </p:par>
                  <p:par>
                    <p:cTn id="214" fill="hold">
                      <p:stCondLst>
                        <p:cond delay="indefinite"/>
                      </p:stCondLst>
                      <p:childTnLst>
                        <p:par>
                          <p:cTn id="215" fill="hold">
                            <p:stCondLst>
                              <p:cond delay="0"/>
                            </p:stCondLst>
                            <p:childTnLst>
                              <p:par>
                                <p:cTn id="216" presetID="3" presetClass="entr" presetSubtype="10" fill="hold" nodeType="clickEffect">
                                  <p:stCondLst>
                                    <p:cond delay="0"/>
                                  </p:stCondLst>
                                  <p:childTnLst>
                                    <p:set>
                                      <p:cBhvr>
                                        <p:cTn id="217" dur="1" fill="hold">
                                          <p:stCondLst>
                                            <p:cond delay="0"/>
                                          </p:stCondLst>
                                        </p:cTn>
                                        <p:tgtEl>
                                          <p:spTgt spid="302118"/>
                                        </p:tgtEl>
                                        <p:attrNameLst>
                                          <p:attrName>style.visibility</p:attrName>
                                        </p:attrNameLst>
                                      </p:cBhvr>
                                      <p:to>
                                        <p:strVal val="visible"/>
                                      </p:to>
                                    </p:set>
                                    <p:animEffect transition="in" filter="blinds(horizontal)">
                                      <p:cBhvr>
                                        <p:cTn id="218" dur="500"/>
                                        <p:tgtEl>
                                          <p:spTgt spid="302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80" grpId="0" animBg="1"/>
      <p:bldP spid="303181" grpId="0" animBg="1"/>
      <p:bldP spid="303182" grpId="0" animBg="1"/>
      <p:bldP spid="30318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Rectangle 4"/>
          <p:cNvSpPr/>
          <p:nvPr/>
        </p:nvSpPr>
        <p:spPr>
          <a:xfrm>
            <a:off x="838200" y="2286000"/>
            <a:ext cx="7734300" cy="3276600"/>
          </a:xfrm>
          <a:prstGeom prst="rect">
            <a:avLst/>
          </a:prstGeom>
          <a:noFill/>
          <a:ln w="9525">
            <a:noFill/>
          </a:ln>
        </p:spPr>
        <p:txBody>
          <a:bodyPr anchor="ctr" anchorCtr="0"/>
          <a:p>
            <a:pPr algn="just">
              <a:lnSpc>
                <a:spcPct val="120000"/>
              </a:lnSpc>
              <a:buFont typeface="Wingdings" panose="05000000000000000000" pitchFamily="2" charset="2"/>
              <a:buChar char="n"/>
            </a:pPr>
            <a:r>
              <a:rPr lang="en-US" altLang="zh-CN" sz="2400" b="1" dirty="0">
                <a:solidFill>
                  <a:srgbClr val="0000CC"/>
                </a:solidFill>
                <a:latin typeface="Arial" panose="020B0604020202020204" pitchFamily="34" charset="0"/>
                <a:ea typeface="宋体" panose="02010600030101010101" pitchFamily="2" charset="-122"/>
              </a:rPr>
              <a:t> </a:t>
            </a:r>
            <a:r>
              <a:rPr lang="zh-CN" altLang="en-US" sz="2400" b="1" dirty="0">
                <a:solidFill>
                  <a:srgbClr val="0000CC"/>
                </a:solidFill>
                <a:latin typeface="Arial" panose="020B0604020202020204" pitchFamily="34" charset="0"/>
                <a:ea typeface="宋体" panose="02010600030101010101" pitchFamily="2" charset="-122"/>
              </a:rPr>
              <a:t>对</a:t>
            </a:r>
            <a:r>
              <a:rPr lang="en-US" altLang="zh-CN" sz="2400" b="1" dirty="0">
                <a:solidFill>
                  <a:srgbClr val="0000CC"/>
                </a:solidFill>
                <a:latin typeface="Arial" panose="020B0604020202020204" pitchFamily="34" charset="0"/>
                <a:ea typeface="宋体" panose="02010600030101010101" pitchFamily="2" charset="-122"/>
              </a:rPr>
              <a:t>s</a:t>
            </a:r>
            <a:r>
              <a:rPr lang="zh-CN" altLang="en-US" sz="2400" b="1" dirty="0">
                <a:solidFill>
                  <a:srgbClr val="0000CC"/>
                </a:solidFill>
                <a:latin typeface="Arial" panose="020B0604020202020204" pitchFamily="34" charset="0"/>
                <a:ea typeface="宋体" panose="02010600030101010101" pitchFamily="2" charset="-122"/>
              </a:rPr>
              <a:t>平面上任意的点，总存在一个 </a:t>
            </a:r>
            <a:r>
              <a:rPr lang="en-US" altLang="zh-CN" sz="2400" b="1" dirty="0">
                <a:solidFill>
                  <a:srgbClr val="A50021"/>
                </a:solidFill>
                <a:latin typeface="Arial" panose="020B0604020202020204" pitchFamily="34" charset="0"/>
                <a:ea typeface="宋体" panose="02010600030101010101" pitchFamily="2" charset="-122"/>
              </a:rPr>
              <a:t>K</a:t>
            </a:r>
            <a:r>
              <a:rPr lang="en-US" altLang="zh-CN" sz="2400" b="1" baseline="30000" dirty="0">
                <a:solidFill>
                  <a:srgbClr val="A50021"/>
                </a:solidFill>
                <a:latin typeface="Arial" panose="020B0604020202020204" pitchFamily="34" charset="0"/>
                <a:ea typeface="宋体" panose="02010600030101010101" pitchFamily="2" charset="-122"/>
              </a:rPr>
              <a:t>*</a:t>
            </a:r>
            <a:r>
              <a:rPr lang="zh-CN" altLang="en-US" sz="2400" b="1" dirty="0">
                <a:solidFill>
                  <a:srgbClr val="0000CC"/>
                </a:solidFill>
                <a:latin typeface="Arial" panose="020B0604020202020204" pitchFamily="34" charset="0"/>
                <a:ea typeface="宋体" panose="02010600030101010101" pitchFamily="2" charset="-122"/>
              </a:rPr>
              <a:t>，使其满足模值条件，但该点不一定是根轨迹上的点。</a:t>
            </a:r>
            <a:endParaRPr lang="zh-CN" altLang="en-US" sz="2400" b="1" dirty="0">
              <a:solidFill>
                <a:srgbClr val="0000CC"/>
              </a:solidFill>
              <a:latin typeface="Arial" panose="020B0604020202020204" pitchFamily="34" charset="0"/>
              <a:ea typeface="宋体" panose="02010600030101010101" pitchFamily="2" charset="-122"/>
            </a:endParaRPr>
          </a:p>
          <a:p>
            <a:pPr algn="just">
              <a:lnSpc>
                <a:spcPct val="120000"/>
              </a:lnSpc>
              <a:buFont typeface="Wingdings" panose="05000000000000000000" pitchFamily="2" charset="2"/>
            </a:pPr>
            <a:r>
              <a:rPr lang="zh-CN" altLang="en-US" sz="2400" b="1" dirty="0">
                <a:solidFill>
                  <a:srgbClr val="FF0000"/>
                </a:solidFill>
                <a:latin typeface="Arial" panose="020B0604020202020204" pitchFamily="34" charset="0"/>
                <a:ea typeface="宋体" panose="02010600030101010101" pitchFamily="2" charset="-122"/>
              </a:rPr>
              <a:t>幅值条件为必要条件</a:t>
            </a:r>
            <a:endParaRPr lang="zh-CN" altLang="en-US" sz="2400" b="1" dirty="0">
              <a:solidFill>
                <a:srgbClr val="0000CC"/>
              </a:solidFill>
              <a:latin typeface="Arial" panose="020B0604020202020204" pitchFamily="34" charset="0"/>
              <a:ea typeface="宋体" panose="02010600030101010101" pitchFamily="2" charset="-122"/>
            </a:endParaRPr>
          </a:p>
          <a:p>
            <a:pPr algn="just">
              <a:lnSpc>
                <a:spcPct val="120000"/>
              </a:lnSpc>
              <a:buFontTx/>
            </a:pPr>
            <a:endParaRPr lang="zh-CN" altLang="en-US" sz="2400" b="1" dirty="0">
              <a:solidFill>
                <a:srgbClr val="3333FF"/>
              </a:solidFill>
              <a:latin typeface="Arial" panose="020B0604020202020204" pitchFamily="34" charset="0"/>
              <a:ea typeface="宋体" panose="02010600030101010101" pitchFamily="2" charset="-122"/>
            </a:endParaRPr>
          </a:p>
          <a:p>
            <a:pPr algn="just">
              <a:lnSpc>
                <a:spcPct val="120000"/>
              </a:lnSpc>
              <a:buFont typeface="Wingdings" panose="05000000000000000000" pitchFamily="2" charset="2"/>
              <a:buChar char="n"/>
            </a:pPr>
            <a:r>
              <a:rPr lang="zh-CN" altLang="en-US" sz="2400" b="1" dirty="0">
                <a:latin typeface="Arial" panose="020B0604020202020204" pitchFamily="34" charset="0"/>
                <a:ea typeface="宋体" panose="02010600030101010101" pitchFamily="2" charset="-122"/>
              </a:rPr>
              <a:t> </a:t>
            </a:r>
            <a:r>
              <a:rPr lang="en-US" altLang="zh-CN" sz="2400" b="1" dirty="0">
                <a:latin typeface="Arial" panose="020B0604020202020204" pitchFamily="34" charset="0"/>
                <a:ea typeface="宋体" panose="02010600030101010101" pitchFamily="2" charset="-122"/>
              </a:rPr>
              <a:t>s</a:t>
            </a:r>
            <a:r>
              <a:rPr lang="zh-CN" altLang="en-US" sz="2400" b="1" dirty="0">
                <a:latin typeface="Arial" panose="020B0604020202020204" pitchFamily="34" charset="0"/>
                <a:ea typeface="宋体" panose="02010600030101010101" pitchFamily="2" charset="-122"/>
              </a:rPr>
              <a:t>平面上满足相角条件的点（必定满足幅值条件）一定在根轨迹上。</a:t>
            </a:r>
            <a:endParaRPr lang="zh-CN" altLang="en-US" sz="2400" b="1" dirty="0">
              <a:latin typeface="Arial" panose="020B0604020202020204" pitchFamily="34" charset="0"/>
              <a:ea typeface="宋体" panose="02010600030101010101" pitchFamily="2" charset="-122"/>
            </a:endParaRPr>
          </a:p>
          <a:p>
            <a:pPr algn="just">
              <a:lnSpc>
                <a:spcPct val="160000"/>
              </a:lnSpc>
              <a:buFontTx/>
            </a:pPr>
            <a:r>
              <a:rPr lang="zh-CN" altLang="en-US" sz="2400" b="1" dirty="0">
                <a:solidFill>
                  <a:srgbClr val="FF0000"/>
                </a:solidFill>
                <a:latin typeface="Arial" panose="020B0604020202020204" pitchFamily="34" charset="0"/>
                <a:ea typeface="宋体" panose="02010600030101010101" pitchFamily="2" charset="-122"/>
              </a:rPr>
              <a:t>   </a:t>
            </a:r>
            <a:r>
              <a:rPr lang="zh-CN" altLang="en-US" sz="2400" b="1" dirty="0">
                <a:solidFill>
                  <a:srgbClr val="A50021"/>
                </a:solidFill>
                <a:latin typeface="Arial" panose="020B0604020202020204" pitchFamily="34" charset="0"/>
                <a:ea typeface="宋体" panose="02010600030101010101" pitchFamily="2" charset="-122"/>
              </a:rPr>
              <a:t>满足</a:t>
            </a:r>
            <a:r>
              <a:rPr lang="zh-CN" altLang="en-US" sz="2400" b="1" dirty="0">
                <a:solidFill>
                  <a:srgbClr val="FF0000"/>
                </a:solidFill>
                <a:latin typeface="Arial" panose="020B0604020202020204" pitchFamily="34" charset="0"/>
                <a:ea typeface="宋体" panose="02010600030101010101" pitchFamily="2" charset="-122"/>
              </a:rPr>
              <a:t>相角条件</a:t>
            </a:r>
            <a:r>
              <a:rPr lang="zh-CN" altLang="en-US" sz="2400" b="1" dirty="0">
                <a:solidFill>
                  <a:srgbClr val="A50021"/>
                </a:solidFill>
                <a:latin typeface="Arial" panose="020B0604020202020204" pitchFamily="34" charset="0"/>
                <a:ea typeface="宋体" panose="02010600030101010101" pitchFamily="2" charset="-122"/>
              </a:rPr>
              <a:t>是</a:t>
            </a:r>
            <a:r>
              <a:rPr lang="en-US" altLang="zh-CN" sz="2400" b="1" dirty="0">
                <a:solidFill>
                  <a:srgbClr val="A50021"/>
                </a:solidFill>
                <a:latin typeface="Arial" panose="020B0604020202020204" pitchFamily="34" charset="0"/>
                <a:ea typeface="宋体" panose="02010600030101010101" pitchFamily="2" charset="-122"/>
              </a:rPr>
              <a:t>s</a:t>
            </a:r>
            <a:r>
              <a:rPr lang="zh-CN" altLang="en-US" sz="2400" b="1" dirty="0">
                <a:solidFill>
                  <a:srgbClr val="A50021"/>
                </a:solidFill>
                <a:latin typeface="Arial" panose="020B0604020202020204" pitchFamily="34" charset="0"/>
                <a:ea typeface="宋体" panose="02010600030101010101" pitchFamily="2" charset="-122"/>
              </a:rPr>
              <a:t>点位于根轨迹上的</a:t>
            </a:r>
            <a:r>
              <a:rPr lang="zh-CN" altLang="en-US" sz="2400" b="1" dirty="0">
                <a:solidFill>
                  <a:srgbClr val="FF0000"/>
                </a:solidFill>
                <a:latin typeface="Arial" panose="020B0604020202020204" pitchFamily="34" charset="0"/>
                <a:ea typeface="宋体" panose="02010600030101010101" pitchFamily="2" charset="-122"/>
              </a:rPr>
              <a:t>充分必要条件</a:t>
            </a:r>
            <a:r>
              <a:rPr lang="zh-CN" altLang="en-US" sz="2400" b="1" dirty="0">
                <a:solidFill>
                  <a:srgbClr val="A50021"/>
                </a:solidFill>
                <a:latin typeface="Arial" panose="020B0604020202020204" pitchFamily="34" charset="0"/>
                <a:ea typeface="宋体" panose="02010600030101010101" pitchFamily="2" charset="-122"/>
              </a:rPr>
              <a:t>。</a:t>
            </a:r>
            <a:endParaRPr lang="zh-CN" altLang="en-US" sz="2400" b="1" dirty="0">
              <a:solidFill>
                <a:srgbClr val="A50021"/>
              </a:solidFill>
              <a:latin typeface="Arial" panose="020B0604020202020204" pitchFamily="34" charset="0"/>
              <a:ea typeface="宋体" panose="02010600030101010101" pitchFamily="2" charset="-122"/>
            </a:endParaRPr>
          </a:p>
          <a:p>
            <a:pPr algn="just">
              <a:lnSpc>
                <a:spcPct val="120000"/>
              </a:lnSpc>
              <a:buFontTx/>
            </a:pPr>
            <a:endParaRPr lang="zh-CN" altLang="en-US" sz="2400" b="1" dirty="0">
              <a:latin typeface="Arial" panose="020B0604020202020204" pitchFamily="34" charset="0"/>
              <a:ea typeface="宋体" panose="02010600030101010101" pitchFamily="2" charset="-122"/>
            </a:endParaRPr>
          </a:p>
          <a:p>
            <a:pPr algn="just">
              <a:lnSpc>
                <a:spcPct val="120000"/>
              </a:lnSpc>
              <a:buFont typeface="Wingdings" panose="05000000000000000000" pitchFamily="2" charset="2"/>
              <a:buChar char="n"/>
            </a:pPr>
            <a:r>
              <a:rPr lang="zh-CN" altLang="en-US" sz="2400" b="1" dirty="0">
                <a:solidFill>
                  <a:srgbClr val="0000CC"/>
                </a:solidFill>
                <a:latin typeface="Arial" panose="020B0604020202020204" pitchFamily="34" charset="0"/>
                <a:ea typeface="宋体" panose="02010600030101010101" pitchFamily="2" charset="-122"/>
              </a:rPr>
              <a:t> 根轨迹上某点对应的 </a:t>
            </a:r>
            <a:r>
              <a:rPr lang="en-US" altLang="zh-CN" sz="2400" b="1" dirty="0">
                <a:solidFill>
                  <a:srgbClr val="A50021"/>
                </a:solidFill>
                <a:latin typeface="Arial" panose="020B0604020202020204" pitchFamily="34" charset="0"/>
                <a:ea typeface="宋体" panose="02010600030101010101" pitchFamily="2" charset="-122"/>
              </a:rPr>
              <a:t>K</a:t>
            </a:r>
            <a:r>
              <a:rPr lang="en-US" altLang="zh-CN" sz="2400" b="1" baseline="30000" dirty="0">
                <a:solidFill>
                  <a:srgbClr val="A50021"/>
                </a:solidFill>
                <a:latin typeface="Arial" panose="020B0604020202020204" pitchFamily="34" charset="0"/>
                <a:ea typeface="宋体" panose="02010600030101010101" pitchFamily="2" charset="-122"/>
              </a:rPr>
              <a:t>* </a:t>
            </a:r>
            <a:r>
              <a:rPr lang="zh-CN" altLang="en-US" sz="2400" b="1" dirty="0">
                <a:solidFill>
                  <a:srgbClr val="0000CC"/>
                </a:solidFill>
                <a:latin typeface="Arial" panose="020B0604020202020204" pitchFamily="34" charset="0"/>
                <a:ea typeface="宋体" panose="02010600030101010101" pitchFamily="2" charset="-122"/>
              </a:rPr>
              <a:t>值，应由模值条件来确定。</a:t>
            </a:r>
            <a:endParaRPr lang="zh-CN" altLang="en-US" sz="2400" b="1" dirty="0">
              <a:solidFill>
                <a:srgbClr val="0000CC"/>
              </a:solidFill>
              <a:latin typeface="Arial" panose="020B0604020202020204" pitchFamily="34" charset="0"/>
              <a:ea typeface="宋体" panose="02010600030101010101" pitchFamily="2" charset="-122"/>
            </a:endParaRPr>
          </a:p>
        </p:txBody>
      </p:sp>
      <p:sp>
        <p:nvSpPr>
          <p:cNvPr id="13314" name="标题 4"/>
          <p:cNvSpPr>
            <a:spLocks noGrp="1"/>
          </p:cNvSpPr>
          <p:nvPr>
            <p:ph type="title"/>
          </p:nvPr>
        </p:nvSpPr>
        <p:spPr/>
        <p:txBody>
          <a:bodyPr vert="horz" wrap="square" lIns="91440" tIns="45720" rIns="91440" bIns="45720" anchor="ctr" anchorCtr="0"/>
          <a:p>
            <a:pPr eaLnBrk="1" hangingPunct="1"/>
            <a:r>
              <a:rPr lang="zh-CN" altLang="en-US" sz="2400" b="1" dirty="0">
                <a:solidFill>
                  <a:srgbClr val="990033"/>
                </a:solidFill>
              </a:rPr>
              <a:t>关于幅值条件、幅角条件的说明</a:t>
            </a:r>
            <a:endParaRPr lang="zh-CN" altLang="en-US" sz="2400" b="1" dirty="0">
              <a:solidFill>
                <a:srgbClr val="990033"/>
              </a:solidFill>
            </a:endParaRPr>
          </a:p>
        </p:txBody>
      </p:sp>
    </p:spTree>
  </p:cSld>
  <p:clrMapOvr>
    <a:masterClrMapping/>
  </p:clrMapOvr>
  <p:transition>
    <p:cover dir="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3899" name="Rectangle 11"/>
          <p:cNvSpPr>
            <a:spLocks noChangeArrowheads="1"/>
          </p:cNvSpPr>
          <p:nvPr/>
        </p:nvSpPr>
        <p:spPr bwMode="auto">
          <a:xfrm>
            <a:off x="76200" y="1714500"/>
            <a:ext cx="8839200" cy="1647825"/>
          </a:xfrm>
          <a:prstGeom prst="rect">
            <a:avLst/>
          </a:prstGeom>
          <a:noFill/>
          <a:ln w="9525">
            <a:noFill/>
            <a:miter lim="800000"/>
          </a:ln>
          <a:effectLst>
            <a:outerShdw blurRad="50800" dist="38100" dir="10800000" algn="r" rotWithShape="0">
              <a:prstClr val="black">
                <a:alpha val="40000"/>
              </a:prstClr>
            </a:outerShdw>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defRPr/>
            </a:pPr>
            <a:r>
              <a:rPr kumimoji="1" lang="zh-CN" altLang="en-US" sz="2800" b="1" i="0" u="none" strike="noStrike" kern="1200" cap="none" spc="0" normalizeH="0" baseline="0" noProof="0">
                <a:ln>
                  <a:noFill/>
                </a:ln>
                <a:solidFill>
                  <a:srgbClr val="990033"/>
                </a:solidFill>
                <a:effectLst/>
                <a:uLnTx/>
                <a:uFillTx/>
                <a:latin typeface="Arial" panose="020B0604020202020204" pitchFamily="34" charset="0"/>
                <a:ea typeface="宋体" panose="02010600030101010101" pitchFamily="2" charset="-122"/>
                <a:cs typeface="+mn-cs"/>
              </a:rPr>
              <a:t>法则</a:t>
            </a:r>
            <a:r>
              <a:rPr kumimoji="1" lang="en-US" altLang="zh-CN" sz="2800" b="1" i="0" u="none" strike="noStrike" kern="1200" cap="none" spc="0" normalizeH="0" baseline="0" noProof="0">
                <a:ln>
                  <a:noFill/>
                </a:ln>
                <a:solidFill>
                  <a:srgbClr val="990033"/>
                </a:solidFill>
                <a:effectLst/>
                <a:uLnTx/>
                <a:uFillTx/>
                <a:latin typeface="Arial" panose="020B0604020202020204" pitchFamily="34" charset="0"/>
                <a:ea typeface="宋体" panose="02010600030101010101" pitchFamily="2" charset="-122"/>
                <a:cs typeface="+mn-cs"/>
              </a:rPr>
              <a:t>1   </a:t>
            </a:r>
            <a:r>
              <a:rPr kumimoji="1" lang="zh-CN" altLang="en-US" sz="2400" b="1"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rPr>
              <a:t>根轨迹的起点和终点 </a:t>
            </a:r>
            <a:r>
              <a:rPr kumimoji="1" lang="en-US" altLang="zh-CN" sz="2400" b="0" i="0" u="none" strike="noStrike" kern="1200" cap="none" spc="0" normalizeH="0" baseline="0" noProof="0">
                <a:ln>
                  <a:noFill/>
                </a:ln>
                <a:solidFill>
                  <a:schemeClr val="hlink"/>
                </a:solidFill>
                <a:effectLst/>
                <a:uLnTx/>
                <a:uFillTx/>
                <a:latin typeface="Times New Roman" panose="02020603050405020304" pitchFamily="18" charset="0"/>
                <a:ea typeface="宋体" panose="02010600030101010101" pitchFamily="2" charset="-122"/>
                <a:cs typeface="+mn-cs"/>
              </a:rPr>
              <a:t>(root locus start and end)</a:t>
            </a:r>
            <a:endParaRPr kumimoji="1" lang="en-US" altLang="zh-CN" sz="2800" b="0" i="0" u="none" strike="noStrike" kern="1200" cap="none" spc="0" normalizeH="0" baseline="0" noProof="0">
              <a:ln>
                <a:noFill/>
              </a:ln>
              <a:solidFill>
                <a:schemeClr val="hlink"/>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50000"/>
              </a:lnSpc>
              <a:spcBef>
                <a:spcPct val="0"/>
              </a:spcBef>
              <a:spcAft>
                <a:spcPct val="0"/>
              </a:spcAft>
              <a:buClrTx/>
              <a:buSzTx/>
              <a:buFontTx/>
              <a:buNone/>
              <a:defRPr/>
            </a:pPr>
            <a:r>
              <a:rPr kumimoji="1" lang="zh-CN" altLang="en-US" sz="2000" b="0"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rPr>
              <a:t>       </a:t>
            </a:r>
            <a:r>
              <a:rPr kumimoji="1" lang="zh-CN" altLang="en-US" sz="20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根轨迹起始于开环极点，终止于开环零点；如果开环零点个数少于开环极点个数，则有 </a:t>
            </a:r>
            <a:r>
              <a:rPr kumimoji="1" lang="en-US" altLang="zh-CN" sz="20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n-m </a:t>
            </a:r>
            <a:r>
              <a:rPr kumimoji="1" lang="zh-CN" altLang="en-US" sz="20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条根轨迹终止于无穷远处。 </a:t>
            </a:r>
            <a:endParaRPr kumimoji="1" lang="zh-CN" altLang="en-US" sz="20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aphicFrame>
        <p:nvGraphicFramePr>
          <p:cNvPr id="293900" name="Object 2"/>
          <p:cNvGraphicFramePr>
            <a:graphicFrameLocks noChangeAspect="1"/>
          </p:cNvGraphicFramePr>
          <p:nvPr/>
        </p:nvGraphicFramePr>
        <p:xfrm>
          <a:off x="703263" y="3443288"/>
          <a:ext cx="5197475" cy="1414462"/>
        </p:xfrm>
        <a:graphic>
          <a:graphicData uri="http://schemas.openxmlformats.org/presentationml/2006/ole">
            <mc:AlternateContent xmlns:mc="http://schemas.openxmlformats.org/markup-compatibility/2006">
              <mc:Choice xmlns:v="urn:schemas-microsoft-com:vml" Requires="v">
                <p:oleObj spid="_x0000_s3101" name="" r:id="rId1" imgW="3111500" imgH="850900" progId="Equation.3">
                  <p:embed/>
                </p:oleObj>
              </mc:Choice>
              <mc:Fallback>
                <p:oleObj name="" r:id="rId1" imgW="3111500" imgH="850900" progId="Equation.3">
                  <p:embed/>
                  <p:pic>
                    <p:nvPicPr>
                      <p:cNvPr id="0" name="图片 3100"/>
                      <p:cNvPicPr/>
                      <p:nvPr/>
                    </p:nvPicPr>
                    <p:blipFill>
                      <a:blip r:embed="rId2"/>
                      <a:stretch>
                        <a:fillRect/>
                      </a:stretch>
                    </p:blipFill>
                    <p:spPr>
                      <a:xfrm>
                        <a:off x="703263" y="3443288"/>
                        <a:ext cx="5197475" cy="1414462"/>
                      </a:xfrm>
                      <a:prstGeom prst="rect">
                        <a:avLst/>
                      </a:prstGeom>
                      <a:noFill/>
                      <a:ln w="38100">
                        <a:noFill/>
                        <a:miter/>
                      </a:ln>
                    </p:spPr>
                  </p:pic>
                </p:oleObj>
              </mc:Fallback>
            </mc:AlternateContent>
          </a:graphicData>
        </a:graphic>
      </p:graphicFrame>
      <p:graphicFrame>
        <p:nvGraphicFramePr>
          <p:cNvPr id="293902" name="Object 3"/>
          <p:cNvGraphicFramePr>
            <a:graphicFrameLocks noChangeAspect="1"/>
          </p:cNvGraphicFramePr>
          <p:nvPr/>
        </p:nvGraphicFramePr>
        <p:xfrm>
          <a:off x="685800" y="5086350"/>
          <a:ext cx="5257800" cy="1414463"/>
        </p:xfrm>
        <a:graphic>
          <a:graphicData uri="http://schemas.openxmlformats.org/presentationml/2006/ole">
            <mc:AlternateContent xmlns:mc="http://schemas.openxmlformats.org/markup-compatibility/2006">
              <mc:Choice xmlns:v="urn:schemas-microsoft-com:vml" Requires="v">
                <p:oleObj spid="_x0000_s3107" name="" r:id="rId3" imgW="3149600" imgH="850900" progId="Equation.3">
                  <p:embed/>
                </p:oleObj>
              </mc:Choice>
              <mc:Fallback>
                <p:oleObj name="" r:id="rId3" imgW="3149600" imgH="850900" progId="Equation.3">
                  <p:embed/>
                  <p:pic>
                    <p:nvPicPr>
                      <p:cNvPr id="0" name="图片 3106"/>
                      <p:cNvPicPr/>
                      <p:nvPr/>
                    </p:nvPicPr>
                    <p:blipFill>
                      <a:blip r:embed="rId4"/>
                      <a:stretch>
                        <a:fillRect/>
                      </a:stretch>
                    </p:blipFill>
                    <p:spPr>
                      <a:xfrm>
                        <a:off x="685800" y="5086350"/>
                        <a:ext cx="5257800" cy="1414463"/>
                      </a:xfrm>
                      <a:prstGeom prst="rect">
                        <a:avLst/>
                      </a:prstGeom>
                      <a:noFill/>
                      <a:ln w="38100">
                        <a:noFill/>
                        <a:miter/>
                      </a:ln>
                    </p:spPr>
                  </p:pic>
                </p:oleObj>
              </mc:Fallback>
            </mc:AlternateContent>
          </a:graphicData>
        </a:graphic>
      </p:graphicFrame>
      <p:graphicFrame>
        <p:nvGraphicFramePr>
          <p:cNvPr id="293904" name="Object 4"/>
          <p:cNvGraphicFramePr>
            <a:graphicFrameLocks noChangeAspect="1"/>
          </p:cNvGraphicFramePr>
          <p:nvPr/>
        </p:nvGraphicFramePr>
        <p:xfrm>
          <a:off x="6146800" y="3443288"/>
          <a:ext cx="838200" cy="468312"/>
        </p:xfrm>
        <a:graphic>
          <a:graphicData uri="http://schemas.openxmlformats.org/presentationml/2006/ole">
            <mc:AlternateContent xmlns:mc="http://schemas.openxmlformats.org/markup-compatibility/2006">
              <mc:Choice xmlns:v="urn:schemas-microsoft-com:vml" Requires="v">
                <p:oleObj spid="_x0000_s3104" name="" r:id="rId5" imgW="406400" imgH="228600" progId="Equation.3">
                  <p:embed/>
                </p:oleObj>
              </mc:Choice>
              <mc:Fallback>
                <p:oleObj name="" r:id="rId5" imgW="406400" imgH="228600" progId="Equation.3">
                  <p:embed/>
                  <p:pic>
                    <p:nvPicPr>
                      <p:cNvPr id="0" name="图片 3103"/>
                      <p:cNvPicPr/>
                      <p:nvPr/>
                    </p:nvPicPr>
                    <p:blipFill>
                      <a:blip r:embed="rId6"/>
                      <a:stretch>
                        <a:fillRect/>
                      </a:stretch>
                    </p:blipFill>
                    <p:spPr>
                      <a:xfrm>
                        <a:off x="6146800" y="3443288"/>
                        <a:ext cx="838200" cy="468312"/>
                      </a:xfrm>
                      <a:prstGeom prst="rect">
                        <a:avLst/>
                      </a:prstGeom>
                      <a:noFill/>
                      <a:ln w="38100">
                        <a:noFill/>
                        <a:miter/>
                      </a:ln>
                    </p:spPr>
                  </p:pic>
                </p:oleObj>
              </mc:Fallback>
            </mc:AlternateContent>
          </a:graphicData>
        </a:graphic>
      </p:graphicFrame>
      <p:graphicFrame>
        <p:nvGraphicFramePr>
          <p:cNvPr id="293906" name="Object 5"/>
          <p:cNvGraphicFramePr>
            <a:graphicFrameLocks noChangeAspect="1"/>
          </p:cNvGraphicFramePr>
          <p:nvPr/>
        </p:nvGraphicFramePr>
        <p:xfrm>
          <a:off x="7188200" y="3536950"/>
          <a:ext cx="1268413" cy="323850"/>
        </p:xfrm>
        <a:graphic>
          <a:graphicData uri="http://schemas.openxmlformats.org/presentationml/2006/ole">
            <mc:AlternateContent xmlns:mc="http://schemas.openxmlformats.org/markup-compatibility/2006">
              <mc:Choice xmlns:v="urn:schemas-microsoft-com:vml" Requires="v">
                <p:oleObj spid="_x0000_s3106" name="" r:id="rId7" imgW="786765" imgH="203200" progId="Equation.3">
                  <p:embed/>
                </p:oleObj>
              </mc:Choice>
              <mc:Fallback>
                <p:oleObj name="" r:id="rId7" imgW="786765" imgH="203200" progId="Equation.3">
                  <p:embed/>
                  <p:pic>
                    <p:nvPicPr>
                      <p:cNvPr id="0" name="图片 3105"/>
                      <p:cNvPicPr/>
                      <p:nvPr/>
                    </p:nvPicPr>
                    <p:blipFill>
                      <a:blip r:embed="rId8"/>
                      <a:stretch>
                        <a:fillRect/>
                      </a:stretch>
                    </p:blipFill>
                    <p:spPr>
                      <a:xfrm>
                        <a:off x="7188200" y="3536950"/>
                        <a:ext cx="1268413" cy="323850"/>
                      </a:xfrm>
                      <a:prstGeom prst="rect">
                        <a:avLst/>
                      </a:prstGeom>
                      <a:noFill/>
                      <a:ln w="38100">
                        <a:noFill/>
                        <a:miter/>
                      </a:ln>
                    </p:spPr>
                  </p:pic>
                </p:oleObj>
              </mc:Fallback>
            </mc:AlternateContent>
          </a:graphicData>
        </a:graphic>
      </p:graphicFrame>
      <p:graphicFrame>
        <p:nvGraphicFramePr>
          <p:cNvPr id="293908" name="Object 6"/>
          <p:cNvGraphicFramePr>
            <a:graphicFrameLocks noChangeAspect="1"/>
          </p:cNvGraphicFramePr>
          <p:nvPr/>
        </p:nvGraphicFramePr>
        <p:xfrm>
          <a:off x="6249988" y="4889500"/>
          <a:ext cx="811212" cy="487363"/>
        </p:xfrm>
        <a:graphic>
          <a:graphicData uri="http://schemas.openxmlformats.org/presentationml/2006/ole">
            <mc:AlternateContent xmlns:mc="http://schemas.openxmlformats.org/markup-compatibility/2006">
              <mc:Choice xmlns:v="urn:schemas-microsoft-com:vml" Requires="v">
                <p:oleObj spid="_x0000_s3108" name="" r:id="rId9" imgW="393700" imgH="241300" progId="Equation.3">
                  <p:embed/>
                </p:oleObj>
              </mc:Choice>
              <mc:Fallback>
                <p:oleObj name="" r:id="rId9" imgW="393700" imgH="241300" progId="Equation.3">
                  <p:embed/>
                  <p:pic>
                    <p:nvPicPr>
                      <p:cNvPr id="0" name="图片 3107"/>
                      <p:cNvPicPr/>
                      <p:nvPr/>
                    </p:nvPicPr>
                    <p:blipFill>
                      <a:blip r:embed="rId10"/>
                      <a:stretch>
                        <a:fillRect/>
                      </a:stretch>
                    </p:blipFill>
                    <p:spPr>
                      <a:xfrm>
                        <a:off x="6249988" y="4889500"/>
                        <a:ext cx="811212" cy="487363"/>
                      </a:xfrm>
                      <a:prstGeom prst="rect">
                        <a:avLst/>
                      </a:prstGeom>
                      <a:noFill/>
                      <a:ln w="38100">
                        <a:noFill/>
                        <a:miter/>
                      </a:ln>
                    </p:spPr>
                  </p:pic>
                </p:oleObj>
              </mc:Fallback>
            </mc:AlternateContent>
          </a:graphicData>
        </a:graphic>
      </p:graphicFrame>
      <p:graphicFrame>
        <p:nvGraphicFramePr>
          <p:cNvPr id="293910" name="Object 7"/>
          <p:cNvGraphicFramePr>
            <a:graphicFrameLocks noChangeAspect="1"/>
          </p:cNvGraphicFramePr>
          <p:nvPr/>
        </p:nvGraphicFramePr>
        <p:xfrm>
          <a:off x="5943600" y="5924550"/>
          <a:ext cx="1374775" cy="323850"/>
        </p:xfrm>
        <a:graphic>
          <a:graphicData uri="http://schemas.openxmlformats.org/presentationml/2006/ole">
            <mc:AlternateContent xmlns:mc="http://schemas.openxmlformats.org/markup-compatibility/2006">
              <mc:Choice xmlns:v="urn:schemas-microsoft-com:vml" Requires="v">
                <p:oleObj spid="_x0000_s3103" name="" r:id="rId11" imgW="850265" imgH="203200" progId="Equation.3">
                  <p:embed/>
                </p:oleObj>
              </mc:Choice>
              <mc:Fallback>
                <p:oleObj name="" r:id="rId11" imgW="850265" imgH="203200" progId="Equation.3">
                  <p:embed/>
                  <p:pic>
                    <p:nvPicPr>
                      <p:cNvPr id="0" name="图片 3102"/>
                      <p:cNvPicPr/>
                      <p:nvPr/>
                    </p:nvPicPr>
                    <p:blipFill>
                      <a:blip r:embed="rId12"/>
                      <a:stretch>
                        <a:fillRect/>
                      </a:stretch>
                    </p:blipFill>
                    <p:spPr>
                      <a:xfrm>
                        <a:off x="5943600" y="5924550"/>
                        <a:ext cx="1374775" cy="323850"/>
                      </a:xfrm>
                      <a:prstGeom prst="rect">
                        <a:avLst/>
                      </a:prstGeom>
                      <a:noFill/>
                      <a:ln w="38100">
                        <a:noFill/>
                        <a:miter/>
                      </a:ln>
                    </p:spPr>
                  </p:pic>
                </p:oleObj>
              </mc:Fallback>
            </mc:AlternateContent>
          </a:graphicData>
        </a:graphic>
      </p:graphicFrame>
      <p:graphicFrame>
        <p:nvGraphicFramePr>
          <p:cNvPr id="293912" name="Object 8"/>
          <p:cNvGraphicFramePr>
            <a:graphicFrameLocks noChangeAspect="1"/>
          </p:cNvGraphicFramePr>
          <p:nvPr/>
        </p:nvGraphicFramePr>
        <p:xfrm>
          <a:off x="6248400" y="5422900"/>
          <a:ext cx="838200" cy="314325"/>
        </p:xfrm>
        <a:graphic>
          <a:graphicData uri="http://schemas.openxmlformats.org/presentationml/2006/ole">
            <mc:AlternateContent xmlns:mc="http://schemas.openxmlformats.org/markup-compatibility/2006">
              <mc:Choice xmlns:v="urn:schemas-microsoft-com:vml" Requires="v">
                <p:oleObj spid="_x0000_s3109" name="" r:id="rId13" imgW="381000" imgH="139700" progId="Equation.3">
                  <p:embed/>
                </p:oleObj>
              </mc:Choice>
              <mc:Fallback>
                <p:oleObj name="" r:id="rId13" imgW="381000" imgH="139700" progId="Equation.3">
                  <p:embed/>
                  <p:pic>
                    <p:nvPicPr>
                      <p:cNvPr id="0" name="图片 3108"/>
                      <p:cNvPicPr/>
                      <p:nvPr/>
                    </p:nvPicPr>
                    <p:blipFill>
                      <a:blip r:embed="rId14"/>
                      <a:stretch>
                        <a:fillRect/>
                      </a:stretch>
                    </p:blipFill>
                    <p:spPr>
                      <a:xfrm>
                        <a:off x="6248400" y="5422900"/>
                        <a:ext cx="838200" cy="314325"/>
                      </a:xfrm>
                      <a:prstGeom prst="rect">
                        <a:avLst/>
                      </a:prstGeom>
                      <a:noFill/>
                      <a:ln w="38100">
                        <a:noFill/>
                        <a:miter/>
                      </a:ln>
                    </p:spPr>
                  </p:pic>
                </p:oleObj>
              </mc:Fallback>
            </mc:AlternateContent>
          </a:graphicData>
        </a:graphic>
      </p:graphicFrame>
      <p:sp>
        <p:nvSpPr>
          <p:cNvPr id="293914" name="AutoShape 26"/>
          <p:cNvSpPr/>
          <p:nvPr/>
        </p:nvSpPr>
        <p:spPr>
          <a:xfrm>
            <a:off x="6121400" y="4965700"/>
            <a:ext cx="152400" cy="762000"/>
          </a:xfrm>
          <a:prstGeom prst="leftBrace">
            <a:avLst>
              <a:gd name="adj1" fmla="val 41643"/>
              <a:gd name="adj2" fmla="val 50000"/>
            </a:avLst>
          </a:prstGeom>
          <a:noFill/>
          <a:ln w="19050" cap="flat" cmpd="sng">
            <a:solidFill>
              <a:schemeClr val="tx1"/>
            </a:solidFill>
            <a:prstDash val="solid"/>
            <a:round/>
            <a:headEnd type="none" w="med" len="med"/>
            <a:tailEnd type="none" w="med" len="med"/>
          </a:ln>
        </p:spPr>
        <p:txBody>
          <a:bodyPr wrap="none" anchor="ctr" anchorCtr="0"/>
          <a:p>
            <a:pPr>
              <a:buFontTx/>
            </a:pPr>
            <a:endParaRPr lang="zh-CN" altLang="en-US" dirty="0">
              <a:latin typeface="Arial" panose="020B0604020202020204" pitchFamily="34" charset="0"/>
              <a:ea typeface="宋体" panose="02010600030101010101" pitchFamily="2" charset="-122"/>
            </a:endParaRPr>
          </a:p>
        </p:txBody>
      </p:sp>
      <p:graphicFrame>
        <p:nvGraphicFramePr>
          <p:cNvPr id="293915" name="Object 9"/>
          <p:cNvGraphicFramePr>
            <a:graphicFrameLocks noChangeAspect="1"/>
          </p:cNvGraphicFramePr>
          <p:nvPr/>
        </p:nvGraphicFramePr>
        <p:xfrm>
          <a:off x="7372350" y="3962400"/>
          <a:ext cx="1390650" cy="2486025"/>
        </p:xfrm>
        <a:graphic>
          <a:graphicData uri="http://schemas.openxmlformats.org/presentationml/2006/ole">
            <mc:AlternateContent xmlns:mc="http://schemas.openxmlformats.org/markup-compatibility/2006">
              <mc:Choice xmlns:v="urn:schemas-microsoft-com:vml" Requires="v">
                <p:oleObj spid="_x0000_s3105" name="" r:id="rId15" imgW="1390650" imgH="2486025" progId="PBrush">
                  <p:embed/>
                </p:oleObj>
              </mc:Choice>
              <mc:Fallback>
                <p:oleObj name="" r:id="rId15" imgW="1390650" imgH="2486025" progId="PBrush">
                  <p:embed/>
                  <p:pic>
                    <p:nvPicPr>
                      <p:cNvPr id="0" name="图片 3104"/>
                      <p:cNvPicPr/>
                      <p:nvPr/>
                    </p:nvPicPr>
                    <p:blipFill>
                      <a:blip r:embed="rId16">
                        <a:clrChange>
                          <a:clrFrom>
                            <a:srgbClr val="FFFFFF"/>
                          </a:clrFrom>
                          <a:clrTo>
                            <a:srgbClr val="FFFFFF">
                              <a:alpha val="0"/>
                            </a:srgbClr>
                          </a:clrTo>
                        </a:clrChange>
                      </a:blip>
                      <a:stretch>
                        <a:fillRect/>
                      </a:stretch>
                    </p:blipFill>
                    <p:spPr>
                      <a:xfrm>
                        <a:off x="7372350" y="3962400"/>
                        <a:ext cx="1390650" cy="2486025"/>
                      </a:xfrm>
                      <a:prstGeom prst="rect">
                        <a:avLst/>
                      </a:prstGeom>
                      <a:noFill/>
                      <a:ln w="38100">
                        <a:noFill/>
                        <a:miter/>
                      </a:ln>
                    </p:spPr>
                  </p:pic>
                </p:oleObj>
              </mc:Fallback>
            </mc:AlternateContent>
          </a:graphicData>
        </a:graphic>
      </p:graphicFrame>
      <p:sp>
        <p:nvSpPr>
          <p:cNvPr id="14347" name="标题 13"/>
          <p:cNvSpPr>
            <a:spLocks noGrp="1"/>
          </p:cNvSpPr>
          <p:nvPr>
            <p:ph type="title"/>
          </p:nvPr>
        </p:nvSpPr>
        <p:spPr/>
        <p:txBody>
          <a:bodyPr vert="horz" wrap="square" lIns="91440" tIns="45720" rIns="91440" bIns="45720" anchor="ctr" anchorCtr="0"/>
          <a:p>
            <a:pPr eaLnBrk="1" hangingPunct="1"/>
            <a:r>
              <a:rPr lang="en-US" altLang="zh-CN" sz="2400" b="1" dirty="0">
                <a:solidFill>
                  <a:srgbClr val="990033"/>
                </a:solidFill>
                <a:latin typeface="宋体" panose="02010600030101010101" pitchFamily="2" charset="-122"/>
              </a:rPr>
              <a:t>4.3   </a:t>
            </a:r>
            <a:r>
              <a:rPr lang="zh-CN" altLang="en-US" sz="2400" b="1" dirty="0">
                <a:solidFill>
                  <a:srgbClr val="990033"/>
                </a:solidFill>
                <a:latin typeface="宋体" panose="02010600030101010101" pitchFamily="2" charset="-122"/>
              </a:rPr>
              <a:t>绘制根轨迹的基本法则</a:t>
            </a:r>
            <a:r>
              <a:rPr lang="en-US" altLang="zh-CN" sz="2400" b="1" dirty="0">
                <a:solidFill>
                  <a:srgbClr val="990033"/>
                </a:solidFill>
                <a:latin typeface="宋体" panose="02010600030101010101" pitchFamily="2" charset="-122"/>
              </a:rPr>
              <a:t>(1)</a:t>
            </a:r>
            <a:br>
              <a:rPr lang="en-US" altLang="zh-CN" sz="2400" b="1" dirty="0">
                <a:solidFill>
                  <a:srgbClr val="990033"/>
                </a:solidFill>
                <a:latin typeface="宋体" panose="02010600030101010101" pitchFamily="2" charset="-122"/>
              </a:rPr>
            </a:br>
            <a:r>
              <a:rPr lang="en-US" altLang="zh-CN" sz="2400" dirty="0">
                <a:solidFill>
                  <a:schemeClr val="hlink"/>
                </a:solidFill>
                <a:latin typeface="Times New Roman" panose="02020603050405020304" pitchFamily="18" charset="0"/>
              </a:rPr>
              <a:t>Basic rules of root locus</a:t>
            </a:r>
            <a:endParaRPr lang="zh-CN" altLang="en-US" sz="2400" dirty="0">
              <a:solidFill>
                <a:schemeClr val="hlink"/>
              </a:solidFill>
              <a:latin typeface="Times New Roman" panose="02020603050405020304" pitchFamily="18" charset="0"/>
            </a:endParaRPr>
          </a:p>
        </p:txBody>
      </p:sp>
      <p:sp>
        <p:nvSpPr>
          <p:cNvPr id="14348" name="Text Box 14"/>
          <p:cNvSpPr txBox="1"/>
          <p:nvPr/>
        </p:nvSpPr>
        <p:spPr>
          <a:xfrm>
            <a:off x="1274763" y="1546225"/>
            <a:ext cx="184150" cy="366713"/>
          </a:xfrm>
          <a:prstGeom prst="rect">
            <a:avLst/>
          </a:prstGeom>
          <a:noFill/>
          <a:ln w="9525">
            <a:noFill/>
          </a:ln>
        </p:spPr>
        <p:txBody>
          <a:bodyPr anchor="t" anchorCtr="0">
            <a:spAutoFit/>
          </a:bodyPr>
          <a:p>
            <a:pPr>
              <a:spcBef>
                <a:spcPct val="50000"/>
              </a:spcBef>
              <a:buFontTx/>
            </a:pPr>
            <a:endParaRPr lang="zh-CN" altLang="en-US" dirty="0">
              <a:latin typeface="Arial" panose="020B0604020202020204" pitchFamily="34" charset="0"/>
              <a:ea typeface="宋体" panose="02010600030101010101" pitchFamily="2" charset="-122"/>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3899"/>
                                        </p:tgtEl>
                                        <p:attrNameLst>
                                          <p:attrName>style.visibility</p:attrName>
                                        </p:attrNameLst>
                                      </p:cBhvr>
                                      <p:to>
                                        <p:strVal val="visible"/>
                                      </p:to>
                                    </p:set>
                                    <p:animEffect transition="in" filter="blinds(horizontal)">
                                      <p:cBhvr>
                                        <p:cTn id="7" dur="500"/>
                                        <p:tgtEl>
                                          <p:spTgt spid="29389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93900"/>
                                        </p:tgtEl>
                                        <p:attrNameLst>
                                          <p:attrName>style.visibility</p:attrName>
                                        </p:attrNameLst>
                                      </p:cBhvr>
                                      <p:to>
                                        <p:strVal val="visible"/>
                                      </p:to>
                                    </p:set>
                                    <p:animEffect transition="in" filter="blinds(horizontal)">
                                      <p:cBhvr>
                                        <p:cTn id="12" dur="500"/>
                                        <p:tgtEl>
                                          <p:spTgt spid="293900"/>
                                        </p:tgtEl>
                                      </p:cBhvr>
                                    </p:animEffect>
                                  </p:childTnLst>
                                </p:cTn>
                              </p:par>
                              <p:par>
                                <p:cTn id="13" presetID="3" presetClass="entr" presetSubtype="10" fill="hold" nodeType="withEffect">
                                  <p:stCondLst>
                                    <p:cond delay="0"/>
                                  </p:stCondLst>
                                  <p:childTnLst>
                                    <p:set>
                                      <p:cBhvr>
                                        <p:cTn id="14" dur="1" fill="hold">
                                          <p:stCondLst>
                                            <p:cond delay="0"/>
                                          </p:stCondLst>
                                        </p:cTn>
                                        <p:tgtEl>
                                          <p:spTgt spid="293904"/>
                                        </p:tgtEl>
                                        <p:attrNameLst>
                                          <p:attrName>style.visibility</p:attrName>
                                        </p:attrNameLst>
                                      </p:cBhvr>
                                      <p:to>
                                        <p:strVal val="visible"/>
                                      </p:to>
                                    </p:set>
                                    <p:animEffect transition="in" filter="blinds(horizontal)">
                                      <p:cBhvr>
                                        <p:cTn id="15" dur="500"/>
                                        <p:tgtEl>
                                          <p:spTgt spid="293904"/>
                                        </p:tgtEl>
                                      </p:cBhvr>
                                    </p:animEffect>
                                  </p:childTnLst>
                                </p:cTn>
                              </p:par>
                              <p:par>
                                <p:cTn id="16" presetID="3" presetClass="entr" presetSubtype="10" fill="hold" nodeType="withEffect">
                                  <p:stCondLst>
                                    <p:cond delay="0"/>
                                  </p:stCondLst>
                                  <p:childTnLst>
                                    <p:set>
                                      <p:cBhvr>
                                        <p:cTn id="17" dur="1" fill="hold">
                                          <p:stCondLst>
                                            <p:cond delay="0"/>
                                          </p:stCondLst>
                                        </p:cTn>
                                        <p:tgtEl>
                                          <p:spTgt spid="293906"/>
                                        </p:tgtEl>
                                        <p:attrNameLst>
                                          <p:attrName>style.visibility</p:attrName>
                                        </p:attrNameLst>
                                      </p:cBhvr>
                                      <p:to>
                                        <p:strVal val="visible"/>
                                      </p:to>
                                    </p:set>
                                    <p:animEffect transition="in" filter="blinds(horizontal)">
                                      <p:cBhvr>
                                        <p:cTn id="18" dur="500"/>
                                        <p:tgtEl>
                                          <p:spTgt spid="293906"/>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93902"/>
                                        </p:tgtEl>
                                        <p:attrNameLst>
                                          <p:attrName>style.visibility</p:attrName>
                                        </p:attrNameLst>
                                      </p:cBhvr>
                                      <p:to>
                                        <p:strVal val="visible"/>
                                      </p:to>
                                    </p:set>
                                    <p:animEffect transition="in" filter="blinds(horizontal)">
                                      <p:cBhvr>
                                        <p:cTn id="23" dur="500"/>
                                        <p:tgtEl>
                                          <p:spTgt spid="293902"/>
                                        </p:tgtEl>
                                      </p:cBhvr>
                                    </p:animEffect>
                                  </p:childTnLst>
                                </p:cTn>
                              </p:par>
                              <p:par>
                                <p:cTn id="24" presetID="3" presetClass="entr" presetSubtype="10" fill="hold" nodeType="withEffect">
                                  <p:stCondLst>
                                    <p:cond delay="0"/>
                                  </p:stCondLst>
                                  <p:childTnLst>
                                    <p:set>
                                      <p:cBhvr>
                                        <p:cTn id="25" dur="1" fill="hold">
                                          <p:stCondLst>
                                            <p:cond delay="0"/>
                                          </p:stCondLst>
                                        </p:cTn>
                                        <p:tgtEl>
                                          <p:spTgt spid="293908"/>
                                        </p:tgtEl>
                                        <p:attrNameLst>
                                          <p:attrName>style.visibility</p:attrName>
                                        </p:attrNameLst>
                                      </p:cBhvr>
                                      <p:to>
                                        <p:strVal val="visible"/>
                                      </p:to>
                                    </p:set>
                                    <p:animEffect transition="in" filter="blinds(horizontal)">
                                      <p:cBhvr>
                                        <p:cTn id="26" dur="500"/>
                                        <p:tgtEl>
                                          <p:spTgt spid="293908"/>
                                        </p:tgtEl>
                                      </p:cBhvr>
                                    </p:animEffect>
                                  </p:childTnLst>
                                </p:cTn>
                              </p:par>
                              <p:par>
                                <p:cTn id="27" presetID="3" presetClass="entr" presetSubtype="10" fill="hold" nodeType="withEffect">
                                  <p:stCondLst>
                                    <p:cond delay="0"/>
                                  </p:stCondLst>
                                  <p:childTnLst>
                                    <p:set>
                                      <p:cBhvr>
                                        <p:cTn id="28" dur="1" fill="hold">
                                          <p:stCondLst>
                                            <p:cond delay="0"/>
                                          </p:stCondLst>
                                        </p:cTn>
                                        <p:tgtEl>
                                          <p:spTgt spid="293910"/>
                                        </p:tgtEl>
                                        <p:attrNameLst>
                                          <p:attrName>style.visibility</p:attrName>
                                        </p:attrNameLst>
                                      </p:cBhvr>
                                      <p:to>
                                        <p:strVal val="visible"/>
                                      </p:to>
                                    </p:set>
                                    <p:animEffect transition="in" filter="blinds(horizontal)">
                                      <p:cBhvr>
                                        <p:cTn id="29" dur="500"/>
                                        <p:tgtEl>
                                          <p:spTgt spid="293910"/>
                                        </p:tgtEl>
                                      </p:cBhvr>
                                    </p:animEffect>
                                  </p:childTnLst>
                                </p:cTn>
                              </p:par>
                              <p:par>
                                <p:cTn id="30" presetID="3" presetClass="entr" presetSubtype="10" fill="hold" nodeType="withEffect">
                                  <p:stCondLst>
                                    <p:cond delay="0"/>
                                  </p:stCondLst>
                                  <p:childTnLst>
                                    <p:set>
                                      <p:cBhvr>
                                        <p:cTn id="31" dur="1" fill="hold">
                                          <p:stCondLst>
                                            <p:cond delay="0"/>
                                          </p:stCondLst>
                                        </p:cTn>
                                        <p:tgtEl>
                                          <p:spTgt spid="293912"/>
                                        </p:tgtEl>
                                        <p:attrNameLst>
                                          <p:attrName>style.visibility</p:attrName>
                                        </p:attrNameLst>
                                      </p:cBhvr>
                                      <p:to>
                                        <p:strVal val="visible"/>
                                      </p:to>
                                    </p:set>
                                    <p:animEffect transition="in" filter="blinds(horizontal)">
                                      <p:cBhvr>
                                        <p:cTn id="32" dur="500"/>
                                        <p:tgtEl>
                                          <p:spTgt spid="293912"/>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293914"/>
                                        </p:tgtEl>
                                        <p:attrNameLst>
                                          <p:attrName>style.visibility</p:attrName>
                                        </p:attrNameLst>
                                      </p:cBhvr>
                                      <p:to>
                                        <p:strVal val="visible"/>
                                      </p:to>
                                    </p:set>
                                    <p:animEffect transition="in" filter="blinds(horizontal)">
                                      <p:cBhvr>
                                        <p:cTn id="35" dur="500"/>
                                        <p:tgtEl>
                                          <p:spTgt spid="293914"/>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293915"/>
                                        </p:tgtEl>
                                        <p:attrNameLst>
                                          <p:attrName>style.visibility</p:attrName>
                                        </p:attrNameLst>
                                      </p:cBhvr>
                                      <p:to>
                                        <p:strVal val="visible"/>
                                      </p:to>
                                    </p:set>
                                    <p:animEffect transition="in" filter="blinds(horizontal)">
                                      <p:cBhvr>
                                        <p:cTn id="40" dur="500"/>
                                        <p:tgtEl>
                                          <p:spTgt spid="2939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899" grpId="0"/>
      <p:bldP spid="29391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4132" name="Rectangle 4"/>
          <p:cNvSpPr>
            <a:spLocks noChangeArrowheads="1"/>
          </p:cNvSpPr>
          <p:nvPr/>
        </p:nvSpPr>
        <p:spPr bwMode="auto">
          <a:xfrm>
            <a:off x="539750" y="1628775"/>
            <a:ext cx="8382000" cy="1044575"/>
          </a:xfrm>
          <a:prstGeom prst="rect">
            <a:avLst/>
          </a:prstGeom>
          <a:noFill/>
          <a:ln w="9525">
            <a:noFill/>
            <a:miter lim="800000"/>
          </a:ln>
          <a:effectLst/>
        </p:spPr>
        <p:txBody>
          <a:bodyPr>
            <a:spAutoFit/>
          </a:bodyPr>
          <a:lstStyle/>
          <a:p>
            <a:pPr marL="0" marR="0" lvl="0" indent="0" algn="l" defTabSz="914400" rtl="0" eaLnBrk="1" fontAlgn="base" latinLnBrk="0" hangingPunct="1">
              <a:lnSpc>
                <a:spcPct val="130000"/>
              </a:lnSpc>
              <a:spcBef>
                <a:spcPct val="0"/>
              </a:spcBef>
              <a:spcAft>
                <a:spcPct val="0"/>
              </a:spcAft>
              <a:buClrTx/>
              <a:buSzTx/>
              <a:buFontTx/>
              <a:buNone/>
              <a:defRPr/>
            </a:pPr>
            <a:r>
              <a:rPr kumimoji="1" lang="zh-CN" altLang="en-US" sz="2800" b="1" i="0" u="none" strike="noStrike" kern="1200" cap="none" spc="0" normalizeH="0" baseline="0" noProof="0" dirty="0">
                <a:ln>
                  <a:noFill/>
                </a:ln>
                <a:solidFill>
                  <a:srgbClr val="990033"/>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rPr>
              <a:t>法则</a:t>
            </a:r>
            <a:r>
              <a:rPr kumimoji="1" lang="en-US" altLang="zh-CN" sz="2800" b="1" i="0" u="none" strike="noStrike" kern="1200" cap="none" spc="0" normalizeH="0" baseline="0" noProof="0" dirty="0">
                <a:ln>
                  <a:noFill/>
                </a:ln>
                <a:solidFill>
                  <a:srgbClr val="990033"/>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rPr>
              <a:t>2</a:t>
            </a:r>
            <a:r>
              <a:rPr kumimoji="1" lang="en-US" altLang="zh-CN" sz="28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rPr>
              <a:t>  </a:t>
            </a:r>
            <a:r>
              <a:rPr kumimoji="1" lang="zh-CN" altLang="en-US" sz="2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rPr>
              <a:t>根轨迹的分支数，对称性和连续性</a:t>
            </a:r>
            <a:endParaRPr kumimoji="1" lang="zh-CN" altLang="en-US" sz="2800" b="0"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30000"/>
              </a:lnSpc>
              <a:spcBef>
                <a:spcPct val="0"/>
              </a:spcBef>
              <a:spcAft>
                <a:spcPct val="0"/>
              </a:spcAft>
              <a:buClrTx/>
              <a:buSzTx/>
              <a:buFontTx/>
              <a:buNone/>
              <a:defRPr/>
            </a:pPr>
            <a:r>
              <a:rPr kumimoji="1" lang="zh-CN" altLang="en-US" sz="20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rPr>
              <a:t>         根轨迹的分支数</a:t>
            </a:r>
            <a:r>
              <a:rPr kumimoji="1" lang="en-US" altLang="zh-CN" sz="20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rPr>
              <a:t>=</a:t>
            </a:r>
            <a:r>
              <a:rPr kumimoji="1" lang="zh-CN" altLang="en-US" sz="20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rPr>
              <a:t>开环极点数；根轨迹连续且对称于实轴。</a:t>
            </a:r>
            <a:r>
              <a:rPr kumimoji="1" lang="zh-CN" altLang="en-US" sz="20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rPr>
              <a:t> </a:t>
            </a:r>
            <a:endParaRPr kumimoji="1" lang="zh-CN" altLang="en-US" sz="20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endParaRPr>
          </a:p>
        </p:txBody>
      </p:sp>
      <p:sp>
        <p:nvSpPr>
          <p:cNvPr id="304141" name="Rectangle 13"/>
          <p:cNvSpPr>
            <a:spLocks noChangeArrowheads="1"/>
          </p:cNvSpPr>
          <p:nvPr/>
        </p:nvSpPr>
        <p:spPr bwMode="auto">
          <a:xfrm>
            <a:off x="539750" y="2781300"/>
            <a:ext cx="8382000" cy="1249363"/>
          </a:xfrm>
          <a:prstGeom prst="rect">
            <a:avLst/>
          </a:prstGeom>
          <a:noFill/>
          <a:ln w="9525">
            <a:noFill/>
            <a:miter lim="800000"/>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rPr>
              <a:t>法则</a:t>
            </a:r>
            <a:r>
              <a:rPr kumimoji="1" lang="en-US" altLang="zh-CN" sz="28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rPr>
              <a:t>3   </a:t>
            </a:r>
            <a:r>
              <a:rPr kumimoji="1" lang="zh-CN" altLang="en-US" sz="2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rPr>
              <a:t>实轴上的根轨迹</a:t>
            </a:r>
            <a:endParaRPr kumimoji="1" lang="zh-CN" altLang="en-US" sz="1800" b="0"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20000"/>
              </a:lnSpc>
              <a:spcBef>
                <a:spcPct val="0"/>
              </a:spcBef>
              <a:spcAft>
                <a:spcPct val="0"/>
              </a:spcAft>
              <a:buClrTx/>
              <a:buSzTx/>
              <a:buFontTx/>
              <a:buNone/>
              <a:defRPr/>
            </a:pPr>
            <a:r>
              <a:rPr kumimoji="1" lang="zh-CN" altLang="en-US" sz="2000" b="0"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rPr>
              <a:t>         </a:t>
            </a:r>
            <a:r>
              <a:rPr kumimoji="1" lang="zh-CN" altLang="en-US" sz="20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rPr>
              <a:t>实轴上的任意点，只要在它右方的开环零、极点数目的总和为奇数则该点必为根轨迹上的点。 </a:t>
            </a:r>
            <a:endParaRPr kumimoji="1" lang="zh-CN" altLang="en-US" sz="20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endParaRPr>
          </a:p>
        </p:txBody>
      </p:sp>
      <p:graphicFrame>
        <p:nvGraphicFramePr>
          <p:cNvPr id="323584" name="Object 2"/>
          <p:cNvGraphicFramePr>
            <a:graphicFrameLocks noChangeAspect="1"/>
          </p:cNvGraphicFramePr>
          <p:nvPr/>
        </p:nvGraphicFramePr>
        <p:xfrm>
          <a:off x="1752600" y="4081463"/>
          <a:ext cx="4648200" cy="2547937"/>
        </p:xfrm>
        <a:graphic>
          <a:graphicData uri="http://schemas.openxmlformats.org/presentationml/2006/ole">
            <mc:AlternateContent xmlns:mc="http://schemas.openxmlformats.org/markup-compatibility/2006">
              <mc:Choice xmlns:v="urn:schemas-microsoft-com:vml" Requires="v">
                <p:oleObj spid="_x0000_s3110" name="" r:id="rId1" imgW="5734050" imgH="3143250" progId="PBrush">
                  <p:embed/>
                </p:oleObj>
              </mc:Choice>
              <mc:Fallback>
                <p:oleObj name="" r:id="rId1" imgW="5734050" imgH="3143250" progId="PBrush">
                  <p:embed/>
                  <p:pic>
                    <p:nvPicPr>
                      <p:cNvPr id="0" name="图片 3109"/>
                      <p:cNvPicPr/>
                      <p:nvPr/>
                    </p:nvPicPr>
                    <p:blipFill>
                      <a:blip r:embed="rId2">
                        <a:clrChange>
                          <a:clrFrom>
                            <a:srgbClr val="FFFFFF"/>
                          </a:clrFrom>
                          <a:clrTo>
                            <a:srgbClr val="FFFFFF">
                              <a:alpha val="0"/>
                            </a:srgbClr>
                          </a:clrTo>
                        </a:clrChange>
                      </a:blip>
                      <a:stretch>
                        <a:fillRect/>
                      </a:stretch>
                    </p:blipFill>
                    <p:spPr>
                      <a:xfrm>
                        <a:off x="1752600" y="4081463"/>
                        <a:ext cx="4648200" cy="2547937"/>
                      </a:xfrm>
                      <a:prstGeom prst="rect">
                        <a:avLst/>
                      </a:prstGeom>
                      <a:noFill/>
                      <a:ln w="38100">
                        <a:noFill/>
                        <a:miter/>
                      </a:ln>
                    </p:spPr>
                  </p:pic>
                </p:oleObj>
              </mc:Fallback>
            </mc:AlternateContent>
          </a:graphicData>
        </a:graphic>
      </p:graphicFrame>
      <p:graphicFrame>
        <p:nvGraphicFramePr>
          <p:cNvPr id="323585" name="Object 3"/>
          <p:cNvGraphicFramePr>
            <a:graphicFrameLocks noChangeAspect="1"/>
          </p:cNvGraphicFramePr>
          <p:nvPr/>
        </p:nvGraphicFramePr>
        <p:xfrm>
          <a:off x="6858000" y="4038600"/>
          <a:ext cx="1390650" cy="2486025"/>
        </p:xfrm>
        <a:graphic>
          <a:graphicData uri="http://schemas.openxmlformats.org/presentationml/2006/ole">
            <mc:AlternateContent xmlns:mc="http://schemas.openxmlformats.org/markup-compatibility/2006">
              <mc:Choice xmlns:v="urn:schemas-microsoft-com:vml" Requires="v">
                <p:oleObj spid="_x0000_s3102" name="" r:id="rId3" imgW="1390650" imgH="2486025" progId="PBrush">
                  <p:embed/>
                </p:oleObj>
              </mc:Choice>
              <mc:Fallback>
                <p:oleObj name="" r:id="rId3" imgW="1390650" imgH="2486025" progId="PBrush">
                  <p:embed/>
                  <p:pic>
                    <p:nvPicPr>
                      <p:cNvPr id="0" name="图片 3101"/>
                      <p:cNvPicPr/>
                      <p:nvPr/>
                    </p:nvPicPr>
                    <p:blipFill>
                      <a:blip r:embed="rId4">
                        <a:clrChange>
                          <a:clrFrom>
                            <a:srgbClr val="FFFFFF"/>
                          </a:clrFrom>
                          <a:clrTo>
                            <a:srgbClr val="FFFFFF">
                              <a:alpha val="0"/>
                            </a:srgbClr>
                          </a:clrTo>
                        </a:clrChange>
                      </a:blip>
                      <a:stretch>
                        <a:fillRect/>
                      </a:stretch>
                    </p:blipFill>
                    <p:spPr>
                      <a:xfrm>
                        <a:off x="6858000" y="4038600"/>
                        <a:ext cx="1390650" cy="2486025"/>
                      </a:xfrm>
                      <a:prstGeom prst="rect">
                        <a:avLst/>
                      </a:prstGeom>
                      <a:noFill/>
                      <a:ln w="38100">
                        <a:noFill/>
                        <a:miter/>
                      </a:ln>
                    </p:spPr>
                  </p:pic>
                </p:oleObj>
              </mc:Fallback>
            </mc:AlternateContent>
          </a:graphicData>
        </a:graphic>
      </p:graphicFrame>
      <p:sp>
        <p:nvSpPr>
          <p:cNvPr id="9" name="标题 13"/>
          <p:cNvSpPr>
            <a:spLocks noGrp="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990033"/>
                </a:solidFill>
                <a:effectLst/>
                <a:uLnTx/>
                <a:uFillTx/>
                <a:latin typeface="+mj-ea"/>
                <a:ea typeface="+mj-ea"/>
                <a:cs typeface="+mj-cs"/>
              </a:rPr>
              <a:t>绘制根轨迹的基本法则</a:t>
            </a:r>
            <a:r>
              <a:rPr kumimoji="0" lang="en-US" altLang="zh-CN" sz="2400" b="1" i="0" u="none" strike="noStrike" kern="1200" cap="none" spc="0" normalizeH="0" baseline="0" noProof="0" dirty="0">
                <a:ln>
                  <a:noFill/>
                </a:ln>
                <a:solidFill>
                  <a:srgbClr val="990033"/>
                </a:solidFill>
                <a:effectLst/>
                <a:uLnTx/>
                <a:uFillTx/>
                <a:latin typeface="+mj-ea"/>
                <a:ea typeface="+mj-ea"/>
                <a:cs typeface="+mj-cs"/>
              </a:rPr>
              <a:t>(2</a:t>
            </a:r>
            <a:r>
              <a:rPr kumimoji="0" lang="zh-CN" altLang="en-US" sz="2400" b="1" i="0" u="none" strike="noStrike" kern="1200" cap="none" spc="0" normalizeH="0" baseline="0" noProof="0" dirty="0">
                <a:ln>
                  <a:noFill/>
                </a:ln>
                <a:solidFill>
                  <a:srgbClr val="990033"/>
                </a:solidFill>
                <a:effectLst/>
                <a:uLnTx/>
                <a:uFillTx/>
                <a:latin typeface="+mj-ea"/>
                <a:ea typeface="+mj-ea"/>
                <a:cs typeface="+mj-cs"/>
              </a:rPr>
              <a:t>、</a:t>
            </a:r>
            <a:r>
              <a:rPr kumimoji="0" lang="en-US" altLang="zh-CN" sz="2400" b="1" i="0" u="none" strike="noStrike" kern="1200" cap="none" spc="0" normalizeH="0" baseline="0" noProof="0" dirty="0">
                <a:ln>
                  <a:noFill/>
                </a:ln>
                <a:solidFill>
                  <a:srgbClr val="990033"/>
                </a:solidFill>
                <a:effectLst/>
                <a:uLnTx/>
                <a:uFillTx/>
                <a:latin typeface="+mj-ea"/>
                <a:ea typeface="+mj-ea"/>
                <a:cs typeface="+mj-cs"/>
              </a:rPr>
              <a:t>3)</a:t>
            </a:r>
            <a:endParaRPr kumimoji="0" lang="zh-CN" altLang="en-US" sz="2400" b="1" i="0" u="none" strike="noStrike" kern="1200" cap="none" spc="0" normalizeH="0" baseline="0" noProof="0" dirty="0">
              <a:ln>
                <a:noFill/>
              </a:ln>
              <a:solidFill>
                <a:srgbClr val="990033"/>
              </a:solidFill>
              <a:effectLst/>
              <a:uLnTx/>
              <a:uFillTx/>
              <a:latin typeface="+mj-ea"/>
              <a:ea typeface="+mj-ea"/>
              <a:cs typeface="+mj-cs"/>
            </a:endParaRPr>
          </a:p>
        </p:txBody>
      </p:sp>
      <p:sp>
        <p:nvSpPr>
          <p:cNvPr id="15366" name="Text Box 8"/>
          <p:cNvSpPr txBox="1"/>
          <p:nvPr/>
        </p:nvSpPr>
        <p:spPr>
          <a:xfrm>
            <a:off x="1763713" y="1412875"/>
            <a:ext cx="4537075" cy="366713"/>
          </a:xfrm>
          <a:prstGeom prst="rect">
            <a:avLst/>
          </a:prstGeom>
          <a:noFill/>
          <a:ln w="9525">
            <a:noFill/>
          </a:ln>
        </p:spPr>
        <p:txBody>
          <a:bodyPr anchor="t" anchorCtr="0">
            <a:spAutoFit/>
          </a:bodyPr>
          <a:p>
            <a:pPr>
              <a:spcBef>
                <a:spcPct val="50000"/>
              </a:spcBef>
              <a:buFontTx/>
            </a:pPr>
            <a:endParaRPr lang="zh-CN" altLang="en-US" dirty="0">
              <a:latin typeface="Arial" panose="020B0604020202020204" pitchFamily="34" charset="0"/>
              <a:ea typeface="宋体" panose="02010600030101010101" pitchFamily="2" charset="-122"/>
            </a:endParaRPr>
          </a:p>
        </p:txBody>
      </p:sp>
      <p:sp>
        <p:nvSpPr>
          <p:cNvPr id="40969" name="Text Box 9"/>
          <p:cNvSpPr txBox="1"/>
          <p:nvPr/>
        </p:nvSpPr>
        <p:spPr>
          <a:xfrm>
            <a:off x="1619250" y="1412875"/>
            <a:ext cx="4752975" cy="396875"/>
          </a:xfrm>
          <a:prstGeom prst="rect">
            <a:avLst/>
          </a:prstGeom>
          <a:noFill/>
          <a:ln w="9525">
            <a:noFill/>
          </a:ln>
        </p:spPr>
        <p:txBody>
          <a:bodyPr anchor="t" anchorCtr="0">
            <a:spAutoFit/>
          </a:bodyPr>
          <a:p>
            <a:pPr>
              <a:spcBef>
                <a:spcPct val="50000"/>
              </a:spcBef>
              <a:buFontTx/>
            </a:pPr>
            <a:r>
              <a:rPr lang="en-US" altLang="zh-CN" sz="2000" dirty="0">
                <a:solidFill>
                  <a:schemeClr val="hlink"/>
                </a:solidFill>
                <a:latin typeface="Times New Roman" panose="02020603050405020304" pitchFamily="18" charset="0"/>
                <a:ea typeface="宋体" panose="02010600030101010101" pitchFamily="2" charset="-122"/>
              </a:rPr>
              <a:t>Number of separate loci</a:t>
            </a:r>
            <a:endParaRPr lang="en-US" altLang="zh-CN" sz="2000" dirty="0">
              <a:solidFill>
                <a:schemeClr val="hlink"/>
              </a:solidFill>
              <a:latin typeface="Times New Roman" panose="02020603050405020304" pitchFamily="18" charset="0"/>
              <a:ea typeface="宋体" panose="02010600030101010101" pitchFamily="2" charset="-122"/>
            </a:endParaRPr>
          </a:p>
        </p:txBody>
      </p:sp>
      <p:sp>
        <p:nvSpPr>
          <p:cNvPr id="40970" name="Text Box 10"/>
          <p:cNvSpPr txBox="1"/>
          <p:nvPr/>
        </p:nvSpPr>
        <p:spPr>
          <a:xfrm>
            <a:off x="4067175" y="2887663"/>
            <a:ext cx="3960813" cy="396875"/>
          </a:xfrm>
          <a:prstGeom prst="rect">
            <a:avLst/>
          </a:prstGeom>
          <a:noFill/>
          <a:ln w="9525">
            <a:noFill/>
          </a:ln>
        </p:spPr>
        <p:txBody>
          <a:bodyPr anchor="t" anchorCtr="0">
            <a:spAutoFit/>
          </a:bodyPr>
          <a:p>
            <a:pPr>
              <a:spcBef>
                <a:spcPct val="50000"/>
              </a:spcBef>
              <a:buFontTx/>
            </a:pPr>
            <a:r>
              <a:rPr lang="en-US" altLang="zh-CN" sz="2000" dirty="0">
                <a:solidFill>
                  <a:schemeClr val="hlink"/>
                </a:solidFill>
                <a:latin typeface="Times New Roman" panose="02020603050405020304" pitchFamily="18" charset="0"/>
                <a:ea typeface="宋体" panose="02010600030101010101" pitchFamily="2" charset="-122"/>
              </a:rPr>
              <a:t>Root locus segments on the real axis</a:t>
            </a:r>
            <a:endParaRPr lang="en-US" altLang="zh-CN" sz="2000" dirty="0">
              <a:solidFill>
                <a:schemeClr val="hlink"/>
              </a:solidFill>
              <a:latin typeface="Times New Roman" panose="02020603050405020304" pitchFamily="18" charset="0"/>
              <a:ea typeface="宋体" panose="02010600030101010101" pitchFamily="2" charset="-122"/>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4132"/>
                                        </p:tgtEl>
                                        <p:attrNameLst>
                                          <p:attrName>style.visibility</p:attrName>
                                        </p:attrNameLst>
                                      </p:cBhvr>
                                      <p:to>
                                        <p:strVal val="visible"/>
                                      </p:to>
                                    </p:set>
                                    <p:animEffect transition="in" filter="blinds(horizontal)">
                                      <p:cBhvr>
                                        <p:cTn id="7" dur="500"/>
                                        <p:tgtEl>
                                          <p:spTgt spid="3041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969"/>
                                        </p:tgtEl>
                                        <p:attrNameLst>
                                          <p:attrName>style.visibility</p:attrName>
                                        </p:attrNameLst>
                                      </p:cBhvr>
                                      <p:to>
                                        <p:strVal val="visible"/>
                                      </p:to>
                                    </p:set>
                                    <p:animEffect transition="in" filter="fade">
                                      <p:cBhvr>
                                        <p:cTn id="12" dur="2000"/>
                                        <p:tgtEl>
                                          <p:spTgt spid="4096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04141"/>
                                        </p:tgtEl>
                                        <p:attrNameLst>
                                          <p:attrName>style.visibility</p:attrName>
                                        </p:attrNameLst>
                                      </p:cBhvr>
                                      <p:to>
                                        <p:strVal val="visible"/>
                                      </p:to>
                                    </p:set>
                                    <p:animEffect transition="in" filter="blinds(horizontal)">
                                      <p:cBhvr>
                                        <p:cTn id="17" dur="500"/>
                                        <p:tgtEl>
                                          <p:spTgt spid="304141"/>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40970"/>
                                        </p:tgtEl>
                                        <p:attrNameLst>
                                          <p:attrName>style.visibility</p:attrName>
                                        </p:attrNameLst>
                                      </p:cBhvr>
                                      <p:to>
                                        <p:strVal val="visible"/>
                                      </p:to>
                                    </p:set>
                                    <p:animEffect transition="in" filter="diamond(in)">
                                      <p:cBhvr>
                                        <p:cTn id="22" dur="2000"/>
                                        <p:tgtEl>
                                          <p:spTgt spid="40970"/>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23584"/>
                                        </p:tgtEl>
                                        <p:attrNameLst>
                                          <p:attrName>style.visibility</p:attrName>
                                        </p:attrNameLst>
                                      </p:cBhvr>
                                      <p:to>
                                        <p:strVal val="visible"/>
                                      </p:to>
                                    </p:set>
                                    <p:anim calcmode="lin" valueType="num">
                                      <p:cBhvr additive="base">
                                        <p:cTn id="27" dur="500" fill="hold"/>
                                        <p:tgtEl>
                                          <p:spTgt spid="323584"/>
                                        </p:tgtEl>
                                        <p:attrNameLst>
                                          <p:attrName>ppt_x</p:attrName>
                                        </p:attrNameLst>
                                      </p:cBhvr>
                                      <p:tavLst>
                                        <p:tav tm="0">
                                          <p:val>
                                            <p:strVal val="#ppt_x"/>
                                          </p:val>
                                        </p:tav>
                                        <p:tav tm="100000">
                                          <p:val>
                                            <p:strVal val="#ppt_x"/>
                                          </p:val>
                                        </p:tav>
                                      </p:tavLst>
                                    </p:anim>
                                    <p:anim calcmode="lin" valueType="num">
                                      <p:cBhvr additive="base">
                                        <p:cTn id="28" dur="500" fill="hold"/>
                                        <p:tgtEl>
                                          <p:spTgt spid="323584"/>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23585"/>
                                        </p:tgtEl>
                                        <p:attrNameLst>
                                          <p:attrName>style.visibility</p:attrName>
                                        </p:attrNameLst>
                                      </p:cBhvr>
                                      <p:to>
                                        <p:strVal val="visible"/>
                                      </p:to>
                                    </p:set>
                                    <p:anim calcmode="lin" valueType="num">
                                      <p:cBhvr additive="base">
                                        <p:cTn id="33" dur="500" fill="hold"/>
                                        <p:tgtEl>
                                          <p:spTgt spid="323585"/>
                                        </p:tgtEl>
                                        <p:attrNameLst>
                                          <p:attrName>ppt_x</p:attrName>
                                        </p:attrNameLst>
                                      </p:cBhvr>
                                      <p:tavLst>
                                        <p:tav tm="0">
                                          <p:val>
                                            <p:strVal val="#ppt_x"/>
                                          </p:val>
                                        </p:tav>
                                        <p:tav tm="100000">
                                          <p:val>
                                            <p:strVal val="#ppt_x"/>
                                          </p:val>
                                        </p:tav>
                                      </p:tavLst>
                                    </p:anim>
                                    <p:anim calcmode="lin" valueType="num">
                                      <p:cBhvr additive="base">
                                        <p:cTn id="34" dur="500" fill="hold"/>
                                        <p:tgtEl>
                                          <p:spTgt spid="32358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132" grpId="0"/>
      <p:bldP spid="304141" grpId="0"/>
      <p:bldP spid="40969" grpId="0"/>
      <p:bldP spid="4097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Rectangle 4"/>
          <p:cNvSpPr/>
          <p:nvPr/>
        </p:nvSpPr>
        <p:spPr>
          <a:xfrm>
            <a:off x="1857375" y="1214438"/>
            <a:ext cx="2643188" cy="650875"/>
          </a:xfrm>
          <a:prstGeom prst="rect">
            <a:avLst/>
          </a:prstGeom>
          <a:noFill/>
          <a:ln w="9525">
            <a:noFill/>
          </a:ln>
        </p:spPr>
        <p:txBody>
          <a:bodyPr anchor="t" anchorCtr="0">
            <a:spAutoFit/>
          </a:bodyPr>
          <a:p>
            <a:pPr>
              <a:lnSpc>
                <a:spcPct val="130000"/>
              </a:lnSpc>
              <a:buFontTx/>
            </a:pPr>
            <a:r>
              <a:rPr lang="zh-CN" altLang="en-US" sz="2800" b="1" dirty="0">
                <a:solidFill>
                  <a:srgbClr val="A50021"/>
                </a:solidFill>
                <a:latin typeface="Arial" panose="020B0604020202020204" pitchFamily="34" charset="0"/>
                <a:ea typeface="宋体" panose="02010600030101010101" pitchFamily="2" charset="-122"/>
              </a:rPr>
              <a:t>法则</a:t>
            </a:r>
            <a:r>
              <a:rPr lang="en-US" altLang="zh-CN" sz="2800" b="1" dirty="0">
                <a:solidFill>
                  <a:srgbClr val="A50021"/>
                </a:solidFill>
                <a:latin typeface="Arial" panose="020B0604020202020204" pitchFamily="34" charset="0"/>
                <a:ea typeface="宋体" panose="02010600030101010101" pitchFamily="2" charset="-122"/>
              </a:rPr>
              <a:t>4</a:t>
            </a:r>
            <a:r>
              <a:rPr lang="en-US" altLang="zh-CN" sz="2800" b="1" dirty="0">
                <a:solidFill>
                  <a:srgbClr val="A50021"/>
                </a:solidFill>
                <a:latin typeface="Arial" panose="020B0604020202020204" pitchFamily="34" charset="0"/>
                <a:ea typeface="宋体" panose="02010600030101010101" pitchFamily="2" charset="-122"/>
              </a:rPr>
              <a:t>  </a:t>
            </a:r>
            <a:r>
              <a:rPr lang="zh-CN" altLang="en-US" sz="2400" b="1" dirty="0">
                <a:solidFill>
                  <a:srgbClr val="FF0000"/>
                </a:solidFill>
                <a:latin typeface="Arial" panose="020B0604020202020204" pitchFamily="34" charset="0"/>
                <a:ea typeface="宋体" panose="02010600030101010101" pitchFamily="2" charset="-122"/>
              </a:rPr>
              <a:t>根之和</a:t>
            </a:r>
            <a:endParaRPr lang="zh-CN" altLang="en-US" sz="2400" b="1" dirty="0">
              <a:solidFill>
                <a:srgbClr val="FF0000"/>
              </a:solidFill>
              <a:latin typeface="Arial" panose="020B0604020202020204" pitchFamily="34" charset="0"/>
              <a:ea typeface="宋体" panose="02010600030101010101" pitchFamily="2" charset="-122"/>
            </a:endParaRPr>
          </a:p>
        </p:txBody>
      </p:sp>
      <p:sp>
        <p:nvSpPr>
          <p:cNvPr id="35842" name="Rectangle 5"/>
          <p:cNvSpPr/>
          <p:nvPr/>
        </p:nvSpPr>
        <p:spPr>
          <a:xfrm>
            <a:off x="285750" y="2500313"/>
            <a:ext cx="838200" cy="396875"/>
          </a:xfrm>
          <a:prstGeom prst="rect">
            <a:avLst/>
          </a:prstGeom>
          <a:noFill/>
          <a:ln w="9525">
            <a:noFill/>
          </a:ln>
        </p:spPr>
        <p:txBody>
          <a:bodyPr anchor="t" anchorCtr="0">
            <a:spAutoFit/>
          </a:bodyPr>
          <a:p>
            <a:pPr>
              <a:buFontTx/>
            </a:pPr>
            <a:r>
              <a:rPr lang="zh-CN" altLang="en-US" sz="2000" b="1" dirty="0">
                <a:solidFill>
                  <a:srgbClr val="A50021"/>
                </a:solidFill>
                <a:latin typeface="Arial" panose="020B0604020202020204" pitchFamily="34" charset="0"/>
                <a:ea typeface="宋体" panose="02010600030101010101" pitchFamily="2" charset="-122"/>
              </a:rPr>
              <a:t>证明</a:t>
            </a:r>
            <a:r>
              <a:rPr lang="zh-CN" altLang="en-US" sz="1200" b="1" dirty="0">
                <a:solidFill>
                  <a:srgbClr val="A50021"/>
                </a:solidFill>
                <a:latin typeface="Arial" panose="020B0604020202020204" pitchFamily="34" charset="0"/>
                <a:ea typeface="宋体" panose="02010600030101010101" pitchFamily="2" charset="-122"/>
              </a:rPr>
              <a:t> </a:t>
            </a:r>
            <a:endParaRPr lang="zh-CN" altLang="en-US" sz="1200" b="1" dirty="0">
              <a:solidFill>
                <a:srgbClr val="A50021"/>
              </a:solidFill>
              <a:latin typeface="Arial" panose="020B0604020202020204" pitchFamily="34" charset="0"/>
              <a:ea typeface="宋体" panose="02010600030101010101" pitchFamily="2" charset="-122"/>
            </a:endParaRPr>
          </a:p>
        </p:txBody>
      </p:sp>
      <p:graphicFrame>
        <p:nvGraphicFramePr>
          <p:cNvPr id="35843" name="Object 2"/>
          <p:cNvGraphicFramePr>
            <a:graphicFrameLocks noChangeAspect="1"/>
          </p:cNvGraphicFramePr>
          <p:nvPr/>
        </p:nvGraphicFramePr>
        <p:xfrm>
          <a:off x="4457700" y="1128713"/>
          <a:ext cx="1143000" cy="777875"/>
        </p:xfrm>
        <a:graphic>
          <a:graphicData uri="http://schemas.openxmlformats.org/presentationml/2006/ole">
            <mc:AlternateContent xmlns:mc="http://schemas.openxmlformats.org/markup-compatibility/2006">
              <mc:Choice xmlns:v="urn:schemas-microsoft-com:vml" Requires="v">
                <p:oleObj spid="_x0000_s3290" name="" r:id="rId1" imgW="501015" imgH="335280" progId="Equation.3">
                  <p:embed/>
                </p:oleObj>
              </mc:Choice>
              <mc:Fallback>
                <p:oleObj name="" r:id="rId1" imgW="501015" imgH="335280" progId="Equation.3">
                  <p:embed/>
                  <p:pic>
                    <p:nvPicPr>
                      <p:cNvPr id="0" name="图片 3289"/>
                      <p:cNvPicPr/>
                      <p:nvPr/>
                    </p:nvPicPr>
                    <p:blipFill>
                      <a:blip r:embed="rId2">
                        <a:clrChange>
                          <a:clrFrom>
                            <a:srgbClr val="000000"/>
                          </a:clrFrom>
                          <a:clrTo>
                            <a:srgbClr val="000099"/>
                          </a:clrTo>
                        </a:clrChange>
                      </a:blip>
                      <a:stretch>
                        <a:fillRect/>
                      </a:stretch>
                    </p:blipFill>
                    <p:spPr>
                      <a:xfrm>
                        <a:off x="4457700" y="1128713"/>
                        <a:ext cx="1143000" cy="777875"/>
                      </a:xfrm>
                      <a:prstGeom prst="rect">
                        <a:avLst/>
                      </a:prstGeom>
                      <a:noFill/>
                      <a:ln w="38100">
                        <a:noFill/>
                        <a:miter/>
                      </a:ln>
                    </p:spPr>
                  </p:pic>
                </p:oleObj>
              </mc:Fallback>
            </mc:AlternateContent>
          </a:graphicData>
        </a:graphic>
      </p:graphicFrame>
      <p:sp>
        <p:nvSpPr>
          <p:cNvPr id="35844" name="Rectangle 14"/>
          <p:cNvSpPr/>
          <p:nvPr/>
        </p:nvSpPr>
        <p:spPr>
          <a:xfrm>
            <a:off x="2214563" y="1928813"/>
            <a:ext cx="4724400" cy="449262"/>
          </a:xfrm>
          <a:prstGeom prst="rect">
            <a:avLst/>
          </a:prstGeom>
          <a:noFill/>
          <a:ln w="9525">
            <a:noFill/>
          </a:ln>
        </p:spPr>
        <p:txBody>
          <a:bodyPr anchor="t" anchorCtr="0">
            <a:spAutoFit/>
          </a:bodyPr>
          <a:p>
            <a:pPr>
              <a:lnSpc>
                <a:spcPct val="130000"/>
              </a:lnSpc>
              <a:buFontTx/>
            </a:pPr>
            <a:r>
              <a:rPr lang="en-US" altLang="zh-CN" sz="2000" b="1" dirty="0">
                <a:solidFill>
                  <a:srgbClr val="FF0000"/>
                </a:solidFill>
                <a:latin typeface="Times New Roman" panose="02020603050405020304" pitchFamily="18" charset="0"/>
                <a:ea typeface="宋体" panose="02010600030101010101" pitchFamily="2" charset="-122"/>
              </a:rPr>
              <a:t>n-m ≥ 2</a:t>
            </a:r>
            <a:r>
              <a:rPr lang="zh-CN" altLang="en-US" sz="2000" b="1" dirty="0">
                <a:solidFill>
                  <a:srgbClr val="FF0000"/>
                </a:solidFill>
                <a:latin typeface="Arial" panose="020B0604020202020204" pitchFamily="34" charset="0"/>
                <a:ea typeface="宋体" panose="02010600030101010101" pitchFamily="2" charset="-122"/>
              </a:rPr>
              <a:t>时，闭环根之和保持一个常值。</a:t>
            </a:r>
            <a:endParaRPr lang="zh-CN" altLang="en-US" sz="2000" b="1" dirty="0">
              <a:solidFill>
                <a:srgbClr val="FF0000"/>
              </a:solidFill>
              <a:latin typeface="Arial" panose="020B0604020202020204" pitchFamily="34" charset="0"/>
              <a:ea typeface="宋体" panose="02010600030101010101" pitchFamily="2" charset="-122"/>
            </a:endParaRPr>
          </a:p>
        </p:txBody>
      </p:sp>
      <p:graphicFrame>
        <p:nvGraphicFramePr>
          <p:cNvPr id="35845" name="Object 3"/>
          <p:cNvGraphicFramePr>
            <a:graphicFrameLocks noChangeAspect="1"/>
          </p:cNvGraphicFramePr>
          <p:nvPr/>
        </p:nvGraphicFramePr>
        <p:xfrm>
          <a:off x="5715000" y="1357313"/>
          <a:ext cx="1282700" cy="325437"/>
        </p:xfrm>
        <a:graphic>
          <a:graphicData uri="http://schemas.openxmlformats.org/presentationml/2006/ole">
            <mc:AlternateContent xmlns:mc="http://schemas.openxmlformats.org/markup-compatibility/2006">
              <mc:Choice xmlns:v="urn:schemas-microsoft-com:vml" Requires="v">
                <p:oleObj spid="_x0000_s3284" name="" r:id="rId3" imgW="631190" imgH="152400" progId="Equation.3">
                  <p:embed/>
                </p:oleObj>
              </mc:Choice>
              <mc:Fallback>
                <p:oleObj name="" r:id="rId3" imgW="631190" imgH="152400" progId="Equation.3">
                  <p:embed/>
                  <p:pic>
                    <p:nvPicPr>
                      <p:cNvPr id="0" name="图片 3283"/>
                      <p:cNvPicPr/>
                      <p:nvPr/>
                    </p:nvPicPr>
                    <p:blipFill>
                      <a:blip r:embed="rId4">
                        <a:clrChange>
                          <a:clrFrom>
                            <a:srgbClr val="000000"/>
                          </a:clrFrom>
                          <a:clrTo>
                            <a:srgbClr val="000099"/>
                          </a:clrTo>
                        </a:clrChange>
                      </a:blip>
                      <a:stretch>
                        <a:fillRect/>
                      </a:stretch>
                    </p:blipFill>
                    <p:spPr>
                      <a:xfrm>
                        <a:off x="5715000" y="1357313"/>
                        <a:ext cx="1282700" cy="325437"/>
                      </a:xfrm>
                      <a:prstGeom prst="rect">
                        <a:avLst/>
                      </a:prstGeom>
                      <a:noFill/>
                      <a:ln w="38100">
                        <a:noFill/>
                        <a:miter/>
                      </a:ln>
                    </p:spPr>
                  </p:pic>
                </p:oleObj>
              </mc:Fallback>
            </mc:AlternateContent>
          </a:graphicData>
        </a:graphic>
      </p:graphicFrame>
      <p:graphicFrame>
        <p:nvGraphicFramePr>
          <p:cNvPr id="313360" name="Object 4"/>
          <p:cNvGraphicFramePr>
            <a:graphicFrameLocks noChangeAspect="1"/>
          </p:cNvGraphicFramePr>
          <p:nvPr/>
        </p:nvGraphicFramePr>
        <p:xfrm>
          <a:off x="1285875" y="2857500"/>
          <a:ext cx="6215063" cy="730250"/>
        </p:xfrm>
        <a:graphic>
          <a:graphicData uri="http://schemas.openxmlformats.org/presentationml/2006/ole">
            <mc:AlternateContent xmlns:mc="http://schemas.openxmlformats.org/markup-compatibility/2006">
              <mc:Choice xmlns:v="urn:schemas-microsoft-com:vml" Requires="v">
                <p:oleObj spid="_x0000_s3281" name="" r:id="rId5" imgW="5669280" imgH="622935" progId="Equation.DSMT4">
                  <p:embed/>
                </p:oleObj>
              </mc:Choice>
              <mc:Fallback>
                <p:oleObj name="" r:id="rId5" imgW="5669280" imgH="622935" progId="Equation.DSMT4">
                  <p:embed/>
                  <p:pic>
                    <p:nvPicPr>
                      <p:cNvPr id="0" name="图片 3280"/>
                      <p:cNvPicPr/>
                      <p:nvPr/>
                    </p:nvPicPr>
                    <p:blipFill>
                      <a:blip r:embed="rId6">
                        <a:clrChange>
                          <a:clrFrom>
                            <a:srgbClr val="000000"/>
                          </a:clrFrom>
                          <a:clrTo>
                            <a:srgbClr val="000099"/>
                          </a:clrTo>
                        </a:clrChange>
                      </a:blip>
                      <a:stretch>
                        <a:fillRect/>
                      </a:stretch>
                    </p:blipFill>
                    <p:spPr>
                      <a:xfrm>
                        <a:off x="1285875" y="2857500"/>
                        <a:ext cx="6215063" cy="730250"/>
                      </a:xfrm>
                      <a:prstGeom prst="rect">
                        <a:avLst/>
                      </a:prstGeom>
                      <a:noFill/>
                      <a:ln w="38100">
                        <a:noFill/>
                        <a:miter/>
                      </a:ln>
                    </p:spPr>
                  </p:pic>
                </p:oleObj>
              </mc:Fallback>
            </mc:AlternateContent>
          </a:graphicData>
        </a:graphic>
      </p:graphicFrame>
      <p:sp>
        <p:nvSpPr>
          <p:cNvPr id="313361" name="Rectangle 17"/>
          <p:cNvSpPr/>
          <p:nvPr/>
        </p:nvSpPr>
        <p:spPr>
          <a:xfrm>
            <a:off x="304800" y="3816350"/>
            <a:ext cx="1600200" cy="449263"/>
          </a:xfrm>
          <a:prstGeom prst="rect">
            <a:avLst/>
          </a:prstGeom>
          <a:noFill/>
          <a:ln w="9525">
            <a:noFill/>
          </a:ln>
        </p:spPr>
        <p:txBody>
          <a:bodyPr anchor="t" anchorCtr="0">
            <a:spAutoFit/>
          </a:bodyPr>
          <a:p>
            <a:pPr>
              <a:lnSpc>
                <a:spcPct val="130000"/>
              </a:lnSpc>
              <a:buFontTx/>
            </a:pPr>
            <a:r>
              <a:rPr lang="zh-CN" altLang="en-US" sz="2000" b="1" dirty="0">
                <a:latin typeface="Arial" panose="020B0604020202020204" pitchFamily="34" charset="0"/>
                <a:ea typeface="宋体" panose="02010600030101010101" pitchFamily="2" charset="-122"/>
              </a:rPr>
              <a:t>由代数定理：</a:t>
            </a:r>
            <a:endParaRPr lang="zh-CN" altLang="en-US" sz="2000" b="1" dirty="0">
              <a:latin typeface="Arial" panose="020B0604020202020204" pitchFamily="34" charset="0"/>
              <a:ea typeface="宋体" panose="02010600030101010101" pitchFamily="2" charset="-122"/>
            </a:endParaRPr>
          </a:p>
        </p:txBody>
      </p:sp>
      <p:graphicFrame>
        <p:nvGraphicFramePr>
          <p:cNvPr id="313362" name="Object 5"/>
          <p:cNvGraphicFramePr>
            <a:graphicFrameLocks noChangeAspect="1"/>
          </p:cNvGraphicFramePr>
          <p:nvPr/>
        </p:nvGraphicFramePr>
        <p:xfrm>
          <a:off x="1828800" y="3706813"/>
          <a:ext cx="1546225" cy="750887"/>
        </p:xfrm>
        <a:graphic>
          <a:graphicData uri="http://schemas.openxmlformats.org/presentationml/2006/ole">
            <mc:AlternateContent xmlns:mc="http://schemas.openxmlformats.org/markup-compatibility/2006">
              <mc:Choice xmlns:v="urn:schemas-microsoft-com:vml" Requires="v">
                <p:oleObj spid="_x0000_s3273" name="" r:id="rId7" imgW="701040" imgH="335280" progId="Equation.3">
                  <p:embed/>
                </p:oleObj>
              </mc:Choice>
              <mc:Fallback>
                <p:oleObj name="" r:id="rId7" imgW="701040" imgH="335280" progId="Equation.3">
                  <p:embed/>
                  <p:pic>
                    <p:nvPicPr>
                      <p:cNvPr id="0" name="图片 3272"/>
                      <p:cNvPicPr/>
                      <p:nvPr/>
                    </p:nvPicPr>
                    <p:blipFill>
                      <a:blip r:embed="rId8">
                        <a:clrChange>
                          <a:clrFrom>
                            <a:srgbClr val="000000"/>
                          </a:clrFrom>
                          <a:clrTo>
                            <a:srgbClr val="000099"/>
                          </a:clrTo>
                        </a:clrChange>
                      </a:blip>
                      <a:stretch>
                        <a:fillRect/>
                      </a:stretch>
                    </p:blipFill>
                    <p:spPr>
                      <a:xfrm>
                        <a:off x="1828800" y="3706813"/>
                        <a:ext cx="1546225" cy="750887"/>
                      </a:xfrm>
                      <a:prstGeom prst="rect">
                        <a:avLst/>
                      </a:prstGeom>
                      <a:noFill/>
                      <a:ln w="38100">
                        <a:noFill/>
                        <a:miter/>
                      </a:ln>
                    </p:spPr>
                  </p:pic>
                </p:oleObj>
              </mc:Fallback>
            </mc:AlternateContent>
          </a:graphicData>
        </a:graphic>
      </p:graphicFrame>
      <p:graphicFrame>
        <p:nvGraphicFramePr>
          <p:cNvPr id="313364" name="Object 6"/>
          <p:cNvGraphicFramePr>
            <a:graphicFrameLocks noChangeAspect="1"/>
          </p:cNvGraphicFramePr>
          <p:nvPr/>
        </p:nvGraphicFramePr>
        <p:xfrm>
          <a:off x="1219200" y="4572000"/>
          <a:ext cx="7239000" cy="409575"/>
        </p:xfrm>
        <a:graphic>
          <a:graphicData uri="http://schemas.openxmlformats.org/presentationml/2006/ole">
            <mc:AlternateContent xmlns:mc="http://schemas.openxmlformats.org/markup-compatibility/2006">
              <mc:Choice xmlns:v="urn:schemas-microsoft-com:vml" Requires="v">
                <p:oleObj spid="_x0000_s3285" name="" r:id="rId9" imgW="3396615" imgH="182880" progId="Equation.3">
                  <p:embed/>
                </p:oleObj>
              </mc:Choice>
              <mc:Fallback>
                <p:oleObj name="" r:id="rId9" imgW="3396615" imgH="182880" progId="Equation.3">
                  <p:embed/>
                  <p:pic>
                    <p:nvPicPr>
                      <p:cNvPr id="0" name="图片 3284"/>
                      <p:cNvPicPr/>
                      <p:nvPr/>
                    </p:nvPicPr>
                    <p:blipFill>
                      <a:blip r:embed="rId10">
                        <a:clrChange>
                          <a:clrFrom>
                            <a:srgbClr val="000000"/>
                          </a:clrFrom>
                          <a:clrTo>
                            <a:srgbClr val="000099"/>
                          </a:clrTo>
                        </a:clrChange>
                      </a:blip>
                      <a:stretch>
                        <a:fillRect/>
                      </a:stretch>
                    </p:blipFill>
                    <p:spPr>
                      <a:xfrm>
                        <a:off x="1219200" y="4572000"/>
                        <a:ext cx="7239000" cy="409575"/>
                      </a:xfrm>
                      <a:prstGeom prst="rect">
                        <a:avLst/>
                      </a:prstGeom>
                      <a:noFill/>
                      <a:ln w="38100">
                        <a:noFill/>
                        <a:miter/>
                      </a:ln>
                    </p:spPr>
                  </p:pic>
                </p:oleObj>
              </mc:Fallback>
            </mc:AlternateContent>
          </a:graphicData>
        </a:graphic>
      </p:graphicFrame>
      <p:graphicFrame>
        <p:nvGraphicFramePr>
          <p:cNvPr id="313366" name="Object 7"/>
          <p:cNvGraphicFramePr>
            <a:graphicFrameLocks noChangeAspect="1"/>
          </p:cNvGraphicFramePr>
          <p:nvPr/>
        </p:nvGraphicFramePr>
        <p:xfrm>
          <a:off x="3429000" y="3721100"/>
          <a:ext cx="2133600" cy="733425"/>
        </p:xfrm>
        <a:graphic>
          <a:graphicData uri="http://schemas.openxmlformats.org/presentationml/2006/ole">
            <mc:AlternateContent xmlns:mc="http://schemas.openxmlformats.org/markup-compatibility/2006">
              <mc:Choice xmlns:v="urn:schemas-microsoft-com:vml" Requires="v">
                <p:oleObj spid="_x0000_s3286" name="" r:id="rId11" imgW="996950" imgH="335280" progId="Equation.3">
                  <p:embed/>
                </p:oleObj>
              </mc:Choice>
              <mc:Fallback>
                <p:oleObj name="" r:id="rId11" imgW="996950" imgH="335280" progId="Equation.3">
                  <p:embed/>
                  <p:pic>
                    <p:nvPicPr>
                      <p:cNvPr id="0" name="图片 3285"/>
                      <p:cNvPicPr/>
                      <p:nvPr/>
                    </p:nvPicPr>
                    <p:blipFill>
                      <a:blip r:embed="rId12">
                        <a:clrChange>
                          <a:clrFrom>
                            <a:srgbClr val="000000"/>
                          </a:clrFrom>
                          <a:clrTo>
                            <a:srgbClr val="000099"/>
                          </a:clrTo>
                        </a:clrChange>
                      </a:blip>
                      <a:stretch>
                        <a:fillRect/>
                      </a:stretch>
                    </p:blipFill>
                    <p:spPr>
                      <a:xfrm>
                        <a:off x="3429000" y="3721100"/>
                        <a:ext cx="2133600" cy="733425"/>
                      </a:xfrm>
                      <a:prstGeom prst="rect">
                        <a:avLst/>
                      </a:prstGeom>
                      <a:solidFill>
                        <a:srgbClr val="CCFFCC"/>
                      </a:solidFill>
                      <a:ln w="38100">
                        <a:noFill/>
                        <a:miter/>
                      </a:ln>
                    </p:spPr>
                  </p:pic>
                </p:oleObj>
              </mc:Fallback>
            </mc:AlternateContent>
          </a:graphicData>
        </a:graphic>
      </p:graphicFrame>
      <p:graphicFrame>
        <p:nvGraphicFramePr>
          <p:cNvPr id="313367" name="Object 8"/>
          <p:cNvGraphicFramePr>
            <a:graphicFrameLocks noChangeAspect="1"/>
          </p:cNvGraphicFramePr>
          <p:nvPr/>
        </p:nvGraphicFramePr>
        <p:xfrm>
          <a:off x="3708400" y="4949825"/>
          <a:ext cx="4902200" cy="412750"/>
        </p:xfrm>
        <a:graphic>
          <a:graphicData uri="http://schemas.openxmlformats.org/presentationml/2006/ole">
            <mc:AlternateContent xmlns:mc="http://schemas.openxmlformats.org/markup-compatibility/2006">
              <mc:Choice xmlns:v="urn:schemas-microsoft-com:vml" Requires="v">
                <p:oleObj spid="_x0000_s3279" name="" r:id="rId13" imgW="2286000" imgH="182880" progId="Equation.3">
                  <p:embed/>
                </p:oleObj>
              </mc:Choice>
              <mc:Fallback>
                <p:oleObj name="" r:id="rId13" imgW="2286000" imgH="182880" progId="Equation.3">
                  <p:embed/>
                  <p:pic>
                    <p:nvPicPr>
                      <p:cNvPr id="0" name="图片 3278"/>
                      <p:cNvPicPr/>
                      <p:nvPr/>
                    </p:nvPicPr>
                    <p:blipFill>
                      <a:blip r:embed="rId14">
                        <a:clrChange>
                          <a:clrFrom>
                            <a:srgbClr val="000000"/>
                          </a:clrFrom>
                          <a:clrTo>
                            <a:srgbClr val="000099"/>
                          </a:clrTo>
                        </a:clrChange>
                      </a:blip>
                      <a:stretch>
                        <a:fillRect/>
                      </a:stretch>
                    </p:blipFill>
                    <p:spPr>
                      <a:xfrm>
                        <a:off x="3708400" y="4949825"/>
                        <a:ext cx="4902200" cy="412750"/>
                      </a:xfrm>
                      <a:prstGeom prst="rect">
                        <a:avLst/>
                      </a:prstGeom>
                      <a:noFill/>
                      <a:ln w="38100">
                        <a:noFill/>
                        <a:miter/>
                      </a:ln>
                    </p:spPr>
                  </p:pic>
                </p:oleObj>
              </mc:Fallback>
            </mc:AlternateContent>
          </a:graphicData>
        </a:graphic>
      </p:graphicFrame>
      <p:graphicFrame>
        <p:nvGraphicFramePr>
          <p:cNvPr id="313368" name="Object 9"/>
          <p:cNvGraphicFramePr>
            <a:graphicFrameLocks noChangeAspect="1"/>
          </p:cNvGraphicFramePr>
          <p:nvPr/>
        </p:nvGraphicFramePr>
        <p:xfrm>
          <a:off x="1700213" y="5421313"/>
          <a:ext cx="7373937" cy="398462"/>
        </p:xfrm>
        <a:graphic>
          <a:graphicData uri="http://schemas.openxmlformats.org/presentationml/2006/ole">
            <mc:AlternateContent xmlns:mc="http://schemas.openxmlformats.org/markup-compatibility/2006">
              <mc:Choice xmlns:v="urn:schemas-microsoft-com:vml" Requires="v">
                <p:oleObj spid="_x0000_s3283" name="" r:id="rId15" imgW="3557270" imgH="182880" progId="Equation.3">
                  <p:embed/>
                </p:oleObj>
              </mc:Choice>
              <mc:Fallback>
                <p:oleObj name="" r:id="rId15" imgW="3557270" imgH="182880" progId="Equation.3">
                  <p:embed/>
                  <p:pic>
                    <p:nvPicPr>
                      <p:cNvPr id="0" name="图片 3282"/>
                      <p:cNvPicPr/>
                      <p:nvPr/>
                    </p:nvPicPr>
                    <p:blipFill>
                      <a:blip r:embed="rId16">
                        <a:clrChange>
                          <a:clrFrom>
                            <a:srgbClr val="000000"/>
                          </a:clrFrom>
                          <a:clrTo>
                            <a:srgbClr val="000099"/>
                          </a:clrTo>
                        </a:clrChange>
                      </a:blip>
                      <a:stretch>
                        <a:fillRect/>
                      </a:stretch>
                    </p:blipFill>
                    <p:spPr>
                      <a:xfrm>
                        <a:off x="1700213" y="5421313"/>
                        <a:ext cx="7373937" cy="398462"/>
                      </a:xfrm>
                      <a:prstGeom prst="rect">
                        <a:avLst/>
                      </a:prstGeom>
                      <a:noFill/>
                      <a:ln w="38100">
                        <a:noFill/>
                        <a:miter/>
                      </a:ln>
                    </p:spPr>
                  </p:pic>
                </p:oleObj>
              </mc:Fallback>
            </mc:AlternateContent>
          </a:graphicData>
        </a:graphic>
      </p:graphicFrame>
      <p:graphicFrame>
        <p:nvGraphicFramePr>
          <p:cNvPr id="313369" name="Object 10"/>
          <p:cNvGraphicFramePr>
            <a:graphicFrameLocks noChangeAspect="1"/>
          </p:cNvGraphicFramePr>
          <p:nvPr/>
        </p:nvGraphicFramePr>
        <p:xfrm>
          <a:off x="1206500" y="5824538"/>
          <a:ext cx="3783013" cy="376237"/>
        </p:xfrm>
        <a:graphic>
          <a:graphicData uri="http://schemas.openxmlformats.org/presentationml/2006/ole">
            <mc:AlternateContent xmlns:mc="http://schemas.openxmlformats.org/markup-compatibility/2006">
              <mc:Choice xmlns:v="urn:schemas-microsoft-com:vml" Requires="v">
                <p:oleObj spid="_x0000_s3277" name="" r:id="rId17" imgW="1819910" imgH="173990" progId="Equation.3">
                  <p:embed/>
                </p:oleObj>
              </mc:Choice>
              <mc:Fallback>
                <p:oleObj name="" r:id="rId17" imgW="1819910" imgH="173990" progId="Equation.3">
                  <p:embed/>
                  <p:pic>
                    <p:nvPicPr>
                      <p:cNvPr id="0" name="图片 3276"/>
                      <p:cNvPicPr/>
                      <p:nvPr/>
                    </p:nvPicPr>
                    <p:blipFill>
                      <a:blip r:embed="rId18">
                        <a:clrChange>
                          <a:clrFrom>
                            <a:srgbClr val="000000"/>
                          </a:clrFrom>
                          <a:clrTo>
                            <a:srgbClr val="000099"/>
                          </a:clrTo>
                        </a:clrChange>
                      </a:blip>
                      <a:stretch>
                        <a:fillRect/>
                      </a:stretch>
                    </p:blipFill>
                    <p:spPr>
                      <a:xfrm>
                        <a:off x="1206500" y="5824538"/>
                        <a:ext cx="3783013" cy="376237"/>
                      </a:xfrm>
                      <a:prstGeom prst="rect">
                        <a:avLst/>
                      </a:prstGeom>
                      <a:noFill/>
                      <a:ln w="38100">
                        <a:noFill/>
                        <a:miter/>
                      </a:ln>
                    </p:spPr>
                  </p:pic>
                </p:oleObj>
              </mc:Fallback>
            </mc:AlternateContent>
          </a:graphicData>
        </a:graphic>
      </p:graphicFrame>
      <p:graphicFrame>
        <p:nvGraphicFramePr>
          <p:cNvPr id="313370" name="Object 11"/>
          <p:cNvGraphicFramePr>
            <a:graphicFrameLocks noChangeAspect="1"/>
          </p:cNvGraphicFramePr>
          <p:nvPr/>
        </p:nvGraphicFramePr>
        <p:xfrm>
          <a:off x="1676400" y="5322888"/>
          <a:ext cx="7315200" cy="115887"/>
        </p:xfrm>
        <a:graphic>
          <a:graphicData uri="http://schemas.openxmlformats.org/presentationml/2006/ole">
            <mc:AlternateContent xmlns:mc="http://schemas.openxmlformats.org/markup-compatibility/2006">
              <mc:Choice xmlns:v="urn:schemas-microsoft-com:vml" Requires="v">
                <p:oleObj spid="_x0000_s3287" name="" r:id="rId19" imgW="5438775" imgH="85725" progId="PBrush">
                  <p:embed/>
                </p:oleObj>
              </mc:Choice>
              <mc:Fallback>
                <p:oleObj name="" r:id="rId19" imgW="5438775" imgH="85725" progId="PBrush">
                  <p:embed/>
                  <p:pic>
                    <p:nvPicPr>
                      <p:cNvPr id="0" name="图片 3286"/>
                      <p:cNvPicPr/>
                      <p:nvPr/>
                    </p:nvPicPr>
                    <p:blipFill>
                      <a:blip r:embed="rId20">
                        <a:clrChange>
                          <a:clrFrom>
                            <a:srgbClr val="FFFFFF"/>
                          </a:clrFrom>
                          <a:clrTo>
                            <a:srgbClr val="FFFFFF">
                              <a:alpha val="0"/>
                            </a:srgbClr>
                          </a:clrTo>
                        </a:clrChange>
                      </a:blip>
                      <a:stretch>
                        <a:fillRect/>
                      </a:stretch>
                    </p:blipFill>
                    <p:spPr>
                      <a:xfrm>
                        <a:off x="1676400" y="5322888"/>
                        <a:ext cx="7315200" cy="115887"/>
                      </a:xfrm>
                      <a:prstGeom prst="rect">
                        <a:avLst/>
                      </a:prstGeom>
                      <a:noFill/>
                      <a:ln w="38100">
                        <a:noFill/>
                        <a:miter/>
                      </a:ln>
                    </p:spPr>
                  </p:pic>
                </p:oleObj>
              </mc:Fallback>
            </mc:AlternateContent>
          </a:graphicData>
        </a:graphic>
      </p:graphicFrame>
      <p:graphicFrame>
        <p:nvGraphicFramePr>
          <p:cNvPr id="35855" name="Object 12"/>
          <p:cNvGraphicFramePr>
            <a:graphicFrameLocks noChangeAspect="1"/>
          </p:cNvGraphicFramePr>
          <p:nvPr/>
        </p:nvGraphicFramePr>
        <p:xfrm>
          <a:off x="7620000" y="1752600"/>
          <a:ext cx="1085850" cy="2381250"/>
        </p:xfrm>
        <a:graphic>
          <a:graphicData uri="http://schemas.openxmlformats.org/presentationml/2006/ole">
            <mc:AlternateContent xmlns:mc="http://schemas.openxmlformats.org/markup-compatibility/2006">
              <mc:Choice xmlns:v="urn:schemas-microsoft-com:vml" Requires="v">
                <p:oleObj spid="_x0000_s3271" name="" r:id="rId21" imgW="1666875" imgH="3790950" progId="PBrush">
                  <p:embed/>
                </p:oleObj>
              </mc:Choice>
              <mc:Fallback>
                <p:oleObj name="" r:id="rId21" imgW="1666875" imgH="3790950" progId="PBrush">
                  <p:embed/>
                  <p:pic>
                    <p:nvPicPr>
                      <p:cNvPr id="0" name="图片 3270"/>
                      <p:cNvPicPr/>
                      <p:nvPr/>
                    </p:nvPicPr>
                    <p:blipFill>
                      <a:blip r:embed="rId22">
                        <a:clrChange>
                          <a:clrFrom>
                            <a:srgbClr val="FFFFFF"/>
                          </a:clrFrom>
                          <a:clrTo>
                            <a:srgbClr val="FFFFFF">
                              <a:alpha val="0"/>
                            </a:srgbClr>
                          </a:clrTo>
                        </a:clrChange>
                      </a:blip>
                      <a:stretch>
                        <a:fillRect/>
                      </a:stretch>
                    </p:blipFill>
                    <p:spPr>
                      <a:xfrm>
                        <a:off x="7620000" y="1752600"/>
                        <a:ext cx="1085850" cy="2381250"/>
                      </a:xfrm>
                      <a:prstGeom prst="rect">
                        <a:avLst/>
                      </a:prstGeom>
                      <a:noFill/>
                      <a:ln w="38100">
                        <a:noFill/>
                        <a:miter/>
                      </a:ln>
                    </p:spPr>
                  </p:pic>
                </p:oleObj>
              </mc:Fallback>
            </mc:AlternateContent>
          </a:graphicData>
        </a:graphic>
      </p:graphicFrame>
      <p:graphicFrame>
        <p:nvGraphicFramePr>
          <p:cNvPr id="35856" name="Object 13"/>
          <p:cNvGraphicFramePr>
            <a:graphicFrameLocks noChangeAspect="1"/>
          </p:cNvGraphicFramePr>
          <p:nvPr/>
        </p:nvGraphicFramePr>
        <p:xfrm>
          <a:off x="7773988" y="2946400"/>
          <a:ext cx="735012" cy="180975"/>
        </p:xfrm>
        <a:graphic>
          <a:graphicData uri="http://schemas.openxmlformats.org/presentationml/2006/ole">
            <mc:AlternateContent xmlns:mc="http://schemas.openxmlformats.org/markup-compatibility/2006">
              <mc:Choice xmlns:v="urn:schemas-microsoft-com:vml" Requires="v">
                <p:oleObj spid="_x0000_s3272" name="" r:id="rId23" imgW="1123950" imgH="285750" progId="PBrush">
                  <p:embed/>
                </p:oleObj>
              </mc:Choice>
              <mc:Fallback>
                <p:oleObj name="" r:id="rId23" imgW="1123950" imgH="285750" progId="PBrush">
                  <p:embed/>
                  <p:pic>
                    <p:nvPicPr>
                      <p:cNvPr id="0" name="图片 3271"/>
                      <p:cNvPicPr/>
                      <p:nvPr/>
                    </p:nvPicPr>
                    <p:blipFill>
                      <a:blip r:embed="rId24">
                        <a:clrChange>
                          <a:clrFrom>
                            <a:srgbClr val="FFFFFF"/>
                          </a:clrFrom>
                          <a:clrTo>
                            <a:srgbClr val="FFFFFF">
                              <a:alpha val="0"/>
                            </a:srgbClr>
                          </a:clrTo>
                        </a:clrChange>
                      </a:blip>
                      <a:stretch>
                        <a:fillRect/>
                      </a:stretch>
                    </p:blipFill>
                    <p:spPr>
                      <a:xfrm>
                        <a:off x="7773988" y="2946400"/>
                        <a:ext cx="735012" cy="180975"/>
                      </a:xfrm>
                      <a:prstGeom prst="rect">
                        <a:avLst/>
                      </a:prstGeom>
                      <a:noFill/>
                      <a:ln w="38100">
                        <a:noFill/>
                        <a:miter/>
                      </a:ln>
                    </p:spPr>
                  </p:pic>
                </p:oleObj>
              </mc:Fallback>
            </mc:AlternateContent>
          </a:graphicData>
        </a:graphic>
      </p:graphicFrame>
      <p:graphicFrame>
        <p:nvGraphicFramePr>
          <p:cNvPr id="35857" name="Object 14"/>
          <p:cNvGraphicFramePr>
            <a:graphicFrameLocks noChangeAspect="1"/>
          </p:cNvGraphicFramePr>
          <p:nvPr/>
        </p:nvGraphicFramePr>
        <p:xfrm>
          <a:off x="8018463" y="1798638"/>
          <a:ext cx="211137" cy="2508250"/>
        </p:xfrm>
        <a:graphic>
          <a:graphicData uri="http://schemas.openxmlformats.org/presentationml/2006/ole">
            <mc:AlternateContent xmlns:mc="http://schemas.openxmlformats.org/markup-compatibility/2006">
              <mc:Choice xmlns:v="urn:schemas-microsoft-com:vml" Requires="v">
                <p:oleObj spid="_x0000_s3274" name="" r:id="rId25" imgW="323850" imgH="4000500" progId="PBrush">
                  <p:embed/>
                </p:oleObj>
              </mc:Choice>
              <mc:Fallback>
                <p:oleObj name="" r:id="rId25" imgW="323850" imgH="4000500" progId="PBrush">
                  <p:embed/>
                  <p:pic>
                    <p:nvPicPr>
                      <p:cNvPr id="0" name="图片 3273"/>
                      <p:cNvPicPr/>
                      <p:nvPr/>
                    </p:nvPicPr>
                    <p:blipFill>
                      <a:blip r:embed="rId26">
                        <a:clrChange>
                          <a:clrFrom>
                            <a:srgbClr val="FFFFFF"/>
                          </a:clrFrom>
                          <a:clrTo>
                            <a:srgbClr val="FFFFFF">
                              <a:alpha val="0"/>
                            </a:srgbClr>
                          </a:clrTo>
                        </a:clrChange>
                      </a:blip>
                      <a:stretch>
                        <a:fillRect/>
                      </a:stretch>
                    </p:blipFill>
                    <p:spPr>
                      <a:xfrm>
                        <a:off x="8018463" y="1798638"/>
                        <a:ext cx="211137" cy="2508250"/>
                      </a:xfrm>
                      <a:prstGeom prst="rect">
                        <a:avLst/>
                      </a:prstGeom>
                      <a:noFill/>
                      <a:ln w="38100">
                        <a:noFill/>
                        <a:miter/>
                      </a:ln>
                    </p:spPr>
                  </p:pic>
                </p:oleObj>
              </mc:Fallback>
            </mc:AlternateContent>
          </a:graphicData>
        </a:graphic>
      </p:graphicFrame>
      <p:graphicFrame>
        <p:nvGraphicFramePr>
          <p:cNvPr id="35858" name="Object 15"/>
          <p:cNvGraphicFramePr>
            <a:graphicFrameLocks noChangeAspect="1"/>
          </p:cNvGraphicFramePr>
          <p:nvPr/>
        </p:nvGraphicFramePr>
        <p:xfrm>
          <a:off x="7858125" y="2895600"/>
          <a:ext cx="600075" cy="214313"/>
        </p:xfrm>
        <a:graphic>
          <a:graphicData uri="http://schemas.openxmlformats.org/presentationml/2006/ole">
            <mc:AlternateContent xmlns:mc="http://schemas.openxmlformats.org/markup-compatibility/2006">
              <mc:Choice xmlns:v="urn:schemas-microsoft-com:vml" Requires="v">
                <p:oleObj spid="_x0000_s3275" name="" r:id="rId27" imgW="923925" imgH="342900" progId="PBrush">
                  <p:embed/>
                </p:oleObj>
              </mc:Choice>
              <mc:Fallback>
                <p:oleObj name="" r:id="rId27" imgW="923925" imgH="342900" progId="PBrush">
                  <p:embed/>
                  <p:pic>
                    <p:nvPicPr>
                      <p:cNvPr id="0" name="图片 3274"/>
                      <p:cNvPicPr/>
                      <p:nvPr/>
                    </p:nvPicPr>
                    <p:blipFill>
                      <a:blip r:embed="rId28">
                        <a:clrChange>
                          <a:clrFrom>
                            <a:srgbClr val="FFFFFF"/>
                          </a:clrFrom>
                          <a:clrTo>
                            <a:srgbClr val="FFFFFF">
                              <a:alpha val="0"/>
                            </a:srgbClr>
                          </a:clrTo>
                        </a:clrChange>
                      </a:blip>
                      <a:stretch>
                        <a:fillRect/>
                      </a:stretch>
                    </p:blipFill>
                    <p:spPr>
                      <a:xfrm>
                        <a:off x="7858125" y="2895600"/>
                        <a:ext cx="600075" cy="214313"/>
                      </a:xfrm>
                      <a:prstGeom prst="rect">
                        <a:avLst/>
                      </a:prstGeom>
                      <a:noFill/>
                      <a:ln w="38100">
                        <a:noFill/>
                        <a:miter/>
                      </a:ln>
                    </p:spPr>
                  </p:pic>
                </p:oleObj>
              </mc:Fallback>
            </mc:AlternateContent>
          </a:graphicData>
        </a:graphic>
      </p:graphicFrame>
      <p:graphicFrame>
        <p:nvGraphicFramePr>
          <p:cNvPr id="35859" name="Object 16"/>
          <p:cNvGraphicFramePr>
            <a:graphicFrameLocks noChangeAspect="1"/>
          </p:cNvGraphicFramePr>
          <p:nvPr/>
        </p:nvGraphicFramePr>
        <p:xfrm>
          <a:off x="8012113" y="2362200"/>
          <a:ext cx="230187" cy="1193800"/>
        </p:xfrm>
        <a:graphic>
          <a:graphicData uri="http://schemas.openxmlformats.org/presentationml/2006/ole">
            <mc:AlternateContent xmlns:mc="http://schemas.openxmlformats.org/markup-compatibility/2006">
              <mc:Choice xmlns:v="urn:schemas-microsoft-com:vml" Requires="v">
                <p:oleObj spid="_x0000_s3276" name="" r:id="rId29" imgW="352425" imgH="1895475" progId="PBrush">
                  <p:embed/>
                </p:oleObj>
              </mc:Choice>
              <mc:Fallback>
                <p:oleObj name="" r:id="rId29" imgW="352425" imgH="1895475" progId="PBrush">
                  <p:embed/>
                  <p:pic>
                    <p:nvPicPr>
                      <p:cNvPr id="0" name="图片 3275"/>
                      <p:cNvPicPr/>
                      <p:nvPr/>
                    </p:nvPicPr>
                    <p:blipFill>
                      <a:blip r:embed="rId30">
                        <a:clrChange>
                          <a:clrFrom>
                            <a:srgbClr val="FFFFFF"/>
                          </a:clrFrom>
                          <a:clrTo>
                            <a:srgbClr val="FFFFFF">
                              <a:alpha val="0"/>
                            </a:srgbClr>
                          </a:clrTo>
                        </a:clrChange>
                      </a:blip>
                      <a:stretch>
                        <a:fillRect/>
                      </a:stretch>
                    </p:blipFill>
                    <p:spPr>
                      <a:xfrm>
                        <a:off x="8012113" y="2362200"/>
                        <a:ext cx="230187" cy="1193800"/>
                      </a:xfrm>
                      <a:prstGeom prst="rect">
                        <a:avLst/>
                      </a:prstGeom>
                      <a:noFill/>
                      <a:ln w="38100">
                        <a:noFill/>
                        <a:miter/>
                      </a:ln>
                    </p:spPr>
                  </p:pic>
                </p:oleObj>
              </mc:Fallback>
            </mc:AlternateContent>
          </a:graphicData>
        </a:graphic>
      </p:graphicFrame>
      <p:sp>
        <p:nvSpPr>
          <p:cNvPr id="313379" name="Rectangle 35"/>
          <p:cNvSpPr/>
          <p:nvPr/>
        </p:nvSpPr>
        <p:spPr>
          <a:xfrm>
            <a:off x="762000" y="6216650"/>
            <a:ext cx="7772400" cy="414338"/>
          </a:xfrm>
          <a:prstGeom prst="rect">
            <a:avLst/>
          </a:prstGeom>
          <a:noFill/>
          <a:ln w="9525">
            <a:noFill/>
          </a:ln>
        </p:spPr>
        <p:txBody>
          <a:bodyPr anchor="t" anchorCtr="0">
            <a:spAutoFit/>
          </a:bodyPr>
          <a:p>
            <a:pPr>
              <a:lnSpc>
                <a:spcPct val="130000"/>
              </a:lnSpc>
              <a:buFontTx/>
            </a:pPr>
            <a:r>
              <a:rPr lang="en-US" altLang="zh-CN" b="1" dirty="0">
                <a:solidFill>
                  <a:srgbClr val="FF0000"/>
                </a:solidFill>
                <a:latin typeface="Times New Roman" panose="02020603050405020304" pitchFamily="18" charset="0"/>
                <a:ea typeface="宋体" panose="02010600030101010101" pitchFamily="2" charset="-122"/>
              </a:rPr>
              <a:t>n-m ≥ 2</a:t>
            </a:r>
            <a:r>
              <a:rPr lang="zh-CN" altLang="en-US" b="1" dirty="0">
                <a:solidFill>
                  <a:srgbClr val="FF0000"/>
                </a:solidFill>
                <a:latin typeface="Arial" panose="020B0604020202020204" pitchFamily="34" charset="0"/>
                <a:ea typeface="宋体" panose="02010600030101010101" pitchFamily="2" charset="-122"/>
              </a:rPr>
              <a:t>时，一部分根左移，另一部分根必右移，且移动总量为零。</a:t>
            </a:r>
            <a:endParaRPr lang="zh-CN" altLang="en-US" b="1" dirty="0">
              <a:solidFill>
                <a:srgbClr val="FF0000"/>
              </a:solidFill>
              <a:latin typeface="Arial" panose="020B0604020202020204" pitchFamily="34" charset="0"/>
              <a:ea typeface="宋体" panose="02010600030101010101" pitchFamily="2" charset="-122"/>
            </a:endParaRPr>
          </a:p>
        </p:txBody>
      </p:sp>
      <p:sp>
        <p:nvSpPr>
          <p:cNvPr id="24" name="标题 23"/>
          <p:cNvSpPr>
            <a:spLocks noGrp="1"/>
          </p:cNvSpPr>
          <p:nvPr>
            <p:ph type="title"/>
          </p:nvPr>
        </p:nvSpPr>
        <p:spPr>
          <a:xfrm>
            <a:off x="457200" y="274638"/>
            <a:ext cx="8229600" cy="9398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990033"/>
                </a:solidFill>
                <a:effectLst/>
                <a:uLnTx/>
                <a:uFillTx/>
                <a:latin typeface="+mj-ea"/>
                <a:ea typeface="+mj-ea"/>
                <a:cs typeface="+mj-cs"/>
              </a:rPr>
              <a:t>绘制根轨迹的基本法则</a:t>
            </a:r>
            <a:r>
              <a:rPr kumimoji="0" lang="en-US" altLang="zh-CN" sz="2400" b="1" i="0" u="none" strike="noStrike" kern="1200" cap="none" spc="0" normalizeH="0" baseline="0" noProof="0" dirty="0">
                <a:ln>
                  <a:noFill/>
                </a:ln>
                <a:solidFill>
                  <a:srgbClr val="990033"/>
                </a:solidFill>
                <a:effectLst/>
                <a:uLnTx/>
                <a:uFillTx/>
                <a:latin typeface="+mj-ea"/>
                <a:ea typeface="+mj-ea"/>
                <a:cs typeface="+mj-cs"/>
              </a:rPr>
              <a:t>(4)</a:t>
            </a:r>
            <a:endParaRPr kumimoji="0" lang="zh-CN" altLang="en-US" sz="2400" b="1" i="0" u="none" strike="noStrike" kern="1200" cap="none" spc="0" normalizeH="0" baseline="0" noProof="0" dirty="0">
              <a:ln>
                <a:noFill/>
              </a:ln>
              <a:solidFill>
                <a:srgbClr val="990033"/>
              </a:solidFill>
              <a:effectLst/>
              <a:uLnTx/>
              <a:uFillTx/>
              <a:latin typeface="+mj-ea"/>
              <a:ea typeface="+mj-ea"/>
              <a:cs typeface="+mj-cs"/>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13360"/>
                                        </p:tgtEl>
                                        <p:attrNameLst>
                                          <p:attrName>style.visibility</p:attrName>
                                        </p:attrNameLst>
                                      </p:cBhvr>
                                      <p:to>
                                        <p:strVal val="visible"/>
                                      </p:to>
                                    </p:set>
                                    <p:animEffect transition="in" filter="blinds(horizontal)">
                                      <p:cBhvr>
                                        <p:cTn id="7" dur="500"/>
                                        <p:tgtEl>
                                          <p:spTgt spid="31336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13361"/>
                                        </p:tgtEl>
                                        <p:attrNameLst>
                                          <p:attrName>style.visibility</p:attrName>
                                        </p:attrNameLst>
                                      </p:cBhvr>
                                      <p:to>
                                        <p:strVal val="visible"/>
                                      </p:to>
                                    </p:set>
                                    <p:animEffect transition="in" filter="blinds(horizontal)">
                                      <p:cBhvr>
                                        <p:cTn id="12" dur="500"/>
                                        <p:tgtEl>
                                          <p:spTgt spid="31336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13362"/>
                                        </p:tgtEl>
                                        <p:attrNameLst>
                                          <p:attrName>style.visibility</p:attrName>
                                        </p:attrNameLst>
                                      </p:cBhvr>
                                      <p:to>
                                        <p:strVal val="visible"/>
                                      </p:to>
                                    </p:set>
                                    <p:animEffect transition="in" filter="blinds(horizontal)">
                                      <p:cBhvr>
                                        <p:cTn id="17" dur="500"/>
                                        <p:tgtEl>
                                          <p:spTgt spid="313362"/>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313364"/>
                                        </p:tgtEl>
                                        <p:attrNameLst>
                                          <p:attrName>style.visibility</p:attrName>
                                        </p:attrNameLst>
                                      </p:cBhvr>
                                      <p:to>
                                        <p:strVal val="visible"/>
                                      </p:to>
                                    </p:set>
                                    <p:anim calcmode="lin" valueType="num">
                                      <p:cBhvr additive="base">
                                        <p:cTn id="22" dur="500" fill="hold"/>
                                        <p:tgtEl>
                                          <p:spTgt spid="313364"/>
                                        </p:tgtEl>
                                        <p:attrNameLst>
                                          <p:attrName>ppt_x</p:attrName>
                                        </p:attrNameLst>
                                      </p:cBhvr>
                                      <p:tavLst>
                                        <p:tav tm="0">
                                          <p:val>
                                            <p:strVal val="#ppt_x"/>
                                          </p:val>
                                        </p:tav>
                                        <p:tav tm="100000">
                                          <p:val>
                                            <p:strVal val="#ppt_x"/>
                                          </p:val>
                                        </p:tav>
                                      </p:tavLst>
                                    </p:anim>
                                    <p:anim calcmode="lin" valueType="num">
                                      <p:cBhvr additive="base">
                                        <p:cTn id="23" dur="500" fill="hold"/>
                                        <p:tgtEl>
                                          <p:spTgt spid="313364"/>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313367"/>
                                        </p:tgtEl>
                                        <p:attrNameLst>
                                          <p:attrName>style.visibility</p:attrName>
                                        </p:attrNameLst>
                                      </p:cBhvr>
                                      <p:to>
                                        <p:strVal val="visible"/>
                                      </p:to>
                                    </p:set>
                                    <p:anim calcmode="lin" valueType="num">
                                      <p:cBhvr additive="base">
                                        <p:cTn id="26" dur="500" fill="hold"/>
                                        <p:tgtEl>
                                          <p:spTgt spid="313367"/>
                                        </p:tgtEl>
                                        <p:attrNameLst>
                                          <p:attrName>ppt_x</p:attrName>
                                        </p:attrNameLst>
                                      </p:cBhvr>
                                      <p:tavLst>
                                        <p:tav tm="0">
                                          <p:val>
                                            <p:strVal val="#ppt_x"/>
                                          </p:val>
                                        </p:tav>
                                        <p:tav tm="100000">
                                          <p:val>
                                            <p:strVal val="#ppt_x"/>
                                          </p:val>
                                        </p:tav>
                                      </p:tavLst>
                                    </p:anim>
                                    <p:anim calcmode="lin" valueType="num">
                                      <p:cBhvr additive="base">
                                        <p:cTn id="27" dur="500" fill="hold"/>
                                        <p:tgtEl>
                                          <p:spTgt spid="313367"/>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313370"/>
                                        </p:tgtEl>
                                        <p:attrNameLst>
                                          <p:attrName>style.visibility</p:attrName>
                                        </p:attrNameLst>
                                      </p:cBhvr>
                                      <p:to>
                                        <p:strVal val="visible"/>
                                      </p:to>
                                    </p:set>
                                    <p:anim calcmode="lin" valueType="num">
                                      <p:cBhvr additive="base">
                                        <p:cTn id="30" dur="500" fill="hold"/>
                                        <p:tgtEl>
                                          <p:spTgt spid="313370"/>
                                        </p:tgtEl>
                                        <p:attrNameLst>
                                          <p:attrName>ppt_x</p:attrName>
                                        </p:attrNameLst>
                                      </p:cBhvr>
                                      <p:tavLst>
                                        <p:tav tm="0">
                                          <p:val>
                                            <p:strVal val="#ppt_x"/>
                                          </p:val>
                                        </p:tav>
                                        <p:tav tm="100000">
                                          <p:val>
                                            <p:strVal val="#ppt_x"/>
                                          </p:val>
                                        </p:tav>
                                      </p:tavLst>
                                    </p:anim>
                                    <p:anim calcmode="lin" valueType="num">
                                      <p:cBhvr additive="base">
                                        <p:cTn id="31" dur="500" fill="hold"/>
                                        <p:tgtEl>
                                          <p:spTgt spid="313370"/>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313368"/>
                                        </p:tgtEl>
                                        <p:attrNameLst>
                                          <p:attrName>style.visibility</p:attrName>
                                        </p:attrNameLst>
                                      </p:cBhvr>
                                      <p:to>
                                        <p:strVal val="visible"/>
                                      </p:to>
                                    </p:set>
                                    <p:animEffect transition="in" filter="blinds(horizontal)">
                                      <p:cBhvr>
                                        <p:cTn id="36" dur="500"/>
                                        <p:tgtEl>
                                          <p:spTgt spid="313368"/>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313369"/>
                                        </p:tgtEl>
                                        <p:attrNameLst>
                                          <p:attrName>style.visibility</p:attrName>
                                        </p:attrNameLst>
                                      </p:cBhvr>
                                      <p:to>
                                        <p:strVal val="visible"/>
                                      </p:to>
                                    </p:set>
                                    <p:animEffect transition="in" filter="blinds(horizontal)">
                                      <p:cBhvr>
                                        <p:cTn id="41" dur="500"/>
                                        <p:tgtEl>
                                          <p:spTgt spid="313369"/>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313366"/>
                                        </p:tgtEl>
                                        <p:attrNameLst>
                                          <p:attrName>style.visibility</p:attrName>
                                        </p:attrNameLst>
                                      </p:cBhvr>
                                      <p:to>
                                        <p:strVal val="visible"/>
                                      </p:to>
                                    </p:set>
                                    <p:animEffect transition="in" filter="blinds(horizontal)">
                                      <p:cBhvr>
                                        <p:cTn id="46" dur="500"/>
                                        <p:tgtEl>
                                          <p:spTgt spid="313366"/>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313379"/>
                                        </p:tgtEl>
                                        <p:attrNameLst>
                                          <p:attrName>style.visibility</p:attrName>
                                        </p:attrNameLst>
                                      </p:cBhvr>
                                      <p:to>
                                        <p:strVal val="visible"/>
                                      </p:to>
                                    </p:set>
                                    <p:anim calcmode="lin" valueType="num">
                                      <p:cBhvr additive="base">
                                        <p:cTn id="51" dur="500" fill="hold"/>
                                        <p:tgtEl>
                                          <p:spTgt spid="313379"/>
                                        </p:tgtEl>
                                        <p:attrNameLst>
                                          <p:attrName>ppt_x</p:attrName>
                                        </p:attrNameLst>
                                      </p:cBhvr>
                                      <p:tavLst>
                                        <p:tav tm="0">
                                          <p:val>
                                            <p:strVal val="#ppt_x"/>
                                          </p:val>
                                        </p:tav>
                                        <p:tav tm="100000">
                                          <p:val>
                                            <p:strVal val="#ppt_x"/>
                                          </p:val>
                                        </p:tav>
                                      </p:tavLst>
                                    </p:anim>
                                    <p:anim calcmode="lin" valueType="num">
                                      <p:cBhvr additive="base">
                                        <p:cTn id="52" dur="500" fill="hold"/>
                                        <p:tgtEl>
                                          <p:spTgt spid="31337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361" grpId="0"/>
      <p:bldP spid="31337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6385" name="Object 2"/>
          <p:cNvGraphicFramePr>
            <a:graphicFrameLocks noChangeAspect="1"/>
          </p:cNvGraphicFramePr>
          <p:nvPr/>
        </p:nvGraphicFramePr>
        <p:xfrm>
          <a:off x="5791200" y="2514600"/>
          <a:ext cx="3276600" cy="4038600"/>
        </p:xfrm>
        <a:graphic>
          <a:graphicData uri="http://schemas.openxmlformats.org/presentationml/2006/ole">
            <mc:AlternateContent xmlns:mc="http://schemas.openxmlformats.org/markup-compatibility/2006">
              <mc:Choice xmlns:v="urn:schemas-microsoft-com:vml" Requires="v">
                <p:oleObj spid="_x0000_s3158" name="" r:id="rId1" imgW="3276600" imgH="4038600" progId="PBrush">
                  <p:embed/>
                </p:oleObj>
              </mc:Choice>
              <mc:Fallback>
                <p:oleObj name="" r:id="rId1" imgW="3276600" imgH="4038600" progId="PBrush">
                  <p:embed/>
                  <p:pic>
                    <p:nvPicPr>
                      <p:cNvPr id="0" name="图片 3157"/>
                      <p:cNvPicPr/>
                      <p:nvPr/>
                    </p:nvPicPr>
                    <p:blipFill>
                      <a:blip r:embed="rId2">
                        <a:clrChange>
                          <a:clrFrom>
                            <a:srgbClr val="FFFFFF"/>
                          </a:clrFrom>
                          <a:clrTo>
                            <a:srgbClr val="FFFFFF">
                              <a:alpha val="0"/>
                            </a:srgbClr>
                          </a:clrTo>
                        </a:clrChange>
                      </a:blip>
                      <a:stretch>
                        <a:fillRect/>
                      </a:stretch>
                    </p:blipFill>
                    <p:spPr>
                      <a:xfrm>
                        <a:off x="5791200" y="2514600"/>
                        <a:ext cx="3276600" cy="4038600"/>
                      </a:xfrm>
                      <a:prstGeom prst="rect">
                        <a:avLst/>
                      </a:prstGeom>
                      <a:noFill/>
                      <a:ln w="38100">
                        <a:noFill/>
                        <a:miter/>
                      </a:ln>
                    </p:spPr>
                  </p:pic>
                </p:oleObj>
              </mc:Fallback>
            </mc:AlternateContent>
          </a:graphicData>
        </a:graphic>
      </p:graphicFrame>
      <p:graphicFrame>
        <p:nvGraphicFramePr>
          <p:cNvPr id="16386" name="Object 3"/>
          <p:cNvGraphicFramePr>
            <a:graphicFrameLocks noChangeAspect="1"/>
          </p:cNvGraphicFramePr>
          <p:nvPr/>
        </p:nvGraphicFramePr>
        <p:xfrm>
          <a:off x="7848600" y="4632325"/>
          <a:ext cx="733425" cy="180975"/>
        </p:xfrm>
        <a:graphic>
          <a:graphicData uri="http://schemas.openxmlformats.org/presentationml/2006/ole">
            <mc:AlternateContent xmlns:mc="http://schemas.openxmlformats.org/markup-compatibility/2006">
              <mc:Choice xmlns:v="urn:schemas-microsoft-com:vml" Requires="v">
                <p:oleObj spid="_x0000_s3156" name="" r:id="rId3" imgW="733425" imgH="180975" progId="PBrush">
                  <p:embed/>
                </p:oleObj>
              </mc:Choice>
              <mc:Fallback>
                <p:oleObj name="" r:id="rId3" imgW="733425" imgH="180975" progId="PBrush">
                  <p:embed/>
                  <p:pic>
                    <p:nvPicPr>
                      <p:cNvPr id="0" name="图片 3155"/>
                      <p:cNvPicPr/>
                      <p:nvPr/>
                    </p:nvPicPr>
                    <p:blipFill>
                      <a:blip r:embed="rId4">
                        <a:clrChange>
                          <a:clrFrom>
                            <a:srgbClr val="FFFFFF"/>
                          </a:clrFrom>
                          <a:clrTo>
                            <a:srgbClr val="FFFFFF">
                              <a:alpha val="0"/>
                            </a:srgbClr>
                          </a:clrTo>
                        </a:clrChange>
                      </a:blip>
                      <a:stretch>
                        <a:fillRect/>
                      </a:stretch>
                    </p:blipFill>
                    <p:spPr>
                      <a:xfrm>
                        <a:off x="7848600" y="4632325"/>
                        <a:ext cx="733425" cy="180975"/>
                      </a:xfrm>
                      <a:prstGeom prst="rect">
                        <a:avLst/>
                      </a:prstGeom>
                      <a:noFill/>
                      <a:ln w="38100">
                        <a:noFill/>
                        <a:miter/>
                      </a:ln>
                    </p:spPr>
                  </p:pic>
                </p:oleObj>
              </mc:Fallback>
            </mc:AlternateContent>
          </a:graphicData>
        </a:graphic>
      </p:graphicFrame>
      <p:graphicFrame>
        <p:nvGraphicFramePr>
          <p:cNvPr id="16387" name="Object 4"/>
          <p:cNvGraphicFramePr>
            <a:graphicFrameLocks noChangeAspect="1"/>
          </p:cNvGraphicFramePr>
          <p:nvPr/>
        </p:nvGraphicFramePr>
        <p:xfrm>
          <a:off x="5562600" y="4648200"/>
          <a:ext cx="1676400" cy="314325"/>
        </p:xfrm>
        <a:graphic>
          <a:graphicData uri="http://schemas.openxmlformats.org/presentationml/2006/ole">
            <mc:AlternateContent xmlns:mc="http://schemas.openxmlformats.org/markup-compatibility/2006">
              <mc:Choice xmlns:v="urn:schemas-microsoft-com:vml" Requires="v">
                <p:oleObj spid="_x0000_s3169" name="" r:id="rId5" imgW="1676400" imgH="314325" progId="PBrush">
                  <p:embed/>
                </p:oleObj>
              </mc:Choice>
              <mc:Fallback>
                <p:oleObj name="" r:id="rId5" imgW="1676400" imgH="314325" progId="PBrush">
                  <p:embed/>
                  <p:pic>
                    <p:nvPicPr>
                      <p:cNvPr id="0" name="图片 3168"/>
                      <p:cNvPicPr/>
                      <p:nvPr/>
                    </p:nvPicPr>
                    <p:blipFill>
                      <a:blip r:embed="rId6">
                        <a:clrChange>
                          <a:clrFrom>
                            <a:srgbClr val="FFFFFF"/>
                          </a:clrFrom>
                          <a:clrTo>
                            <a:srgbClr val="FFFFFF">
                              <a:alpha val="0"/>
                            </a:srgbClr>
                          </a:clrTo>
                        </a:clrChange>
                      </a:blip>
                      <a:stretch>
                        <a:fillRect/>
                      </a:stretch>
                    </p:blipFill>
                    <p:spPr>
                      <a:xfrm>
                        <a:off x="5562600" y="4648200"/>
                        <a:ext cx="1676400" cy="314325"/>
                      </a:xfrm>
                      <a:prstGeom prst="rect">
                        <a:avLst/>
                      </a:prstGeom>
                      <a:noFill/>
                      <a:ln w="38100">
                        <a:noFill/>
                        <a:miter/>
                      </a:ln>
                    </p:spPr>
                  </p:pic>
                </p:oleObj>
              </mc:Fallback>
            </mc:AlternateContent>
          </a:graphicData>
        </a:graphic>
      </p:graphicFrame>
      <p:graphicFrame>
        <p:nvGraphicFramePr>
          <p:cNvPr id="324611" name="Object 5"/>
          <p:cNvGraphicFramePr>
            <a:graphicFrameLocks noChangeAspect="1"/>
          </p:cNvGraphicFramePr>
          <p:nvPr/>
        </p:nvGraphicFramePr>
        <p:xfrm>
          <a:off x="542925" y="1912938"/>
          <a:ext cx="1590675" cy="639762"/>
        </p:xfrm>
        <a:graphic>
          <a:graphicData uri="http://schemas.openxmlformats.org/presentationml/2006/ole">
            <mc:AlternateContent xmlns:mc="http://schemas.openxmlformats.org/markup-compatibility/2006">
              <mc:Choice xmlns:v="urn:schemas-microsoft-com:vml" Requires="v">
                <p:oleObj spid="_x0000_s3162" name="" r:id="rId7" imgW="1104900" imgH="444500" progId="Equation.3">
                  <p:embed/>
                </p:oleObj>
              </mc:Choice>
              <mc:Fallback>
                <p:oleObj name="" r:id="rId7" imgW="1104900" imgH="444500" progId="Equation.3">
                  <p:embed/>
                  <p:pic>
                    <p:nvPicPr>
                      <p:cNvPr id="0" name="图片 3161"/>
                      <p:cNvPicPr/>
                      <p:nvPr/>
                    </p:nvPicPr>
                    <p:blipFill>
                      <a:blip r:embed="rId8"/>
                      <a:stretch>
                        <a:fillRect/>
                      </a:stretch>
                    </p:blipFill>
                    <p:spPr>
                      <a:xfrm>
                        <a:off x="542925" y="1912938"/>
                        <a:ext cx="1590675" cy="639762"/>
                      </a:xfrm>
                      <a:prstGeom prst="rect">
                        <a:avLst/>
                      </a:prstGeom>
                      <a:noFill/>
                      <a:ln w="38100">
                        <a:noFill/>
                        <a:miter/>
                      </a:ln>
                    </p:spPr>
                  </p:pic>
                </p:oleObj>
              </mc:Fallback>
            </mc:AlternateContent>
          </a:graphicData>
        </a:graphic>
      </p:graphicFrame>
      <p:graphicFrame>
        <p:nvGraphicFramePr>
          <p:cNvPr id="324612" name="Object 6"/>
          <p:cNvGraphicFramePr>
            <a:graphicFrameLocks noChangeAspect="1"/>
          </p:cNvGraphicFramePr>
          <p:nvPr/>
        </p:nvGraphicFramePr>
        <p:xfrm>
          <a:off x="2406650" y="1906588"/>
          <a:ext cx="1041400" cy="695325"/>
        </p:xfrm>
        <a:graphic>
          <a:graphicData uri="http://schemas.openxmlformats.org/presentationml/2006/ole">
            <mc:AlternateContent xmlns:mc="http://schemas.openxmlformats.org/markup-compatibility/2006">
              <mc:Choice xmlns:v="urn:schemas-microsoft-com:vml" Requires="v">
                <p:oleObj spid="_x0000_s3164" name="" r:id="rId9" imgW="723900" imgH="482600" progId="Equation.3">
                  <p:embed/>
                </p:oleObj>
              </mc:Choice>
              <mc:Fallback>
                <p:oleObj name="" r:id="rId9" imgW="723900" imgH="482600" progId="Equation.3">
                  <p:embed/>
                  <p:pic>
                    <p:nvPicPr>
                      <p:cNvPr id="0" name="图片 3163"/>
                      <p:cNvPicPr/>
                      <p:nvPr/>
                    </p:nvPicPr>
                    <p:blipFill>
                      <a:blip r:embed="rId10"/>
                      <a:stretch>
                        <a:fillRect/>
                      </a:stretch>
                    </p:blipFill>
                    <p:spPr>
                      <a:xfrm>
                        <a:off x="2406650" y="1906588"/>
                        <a:ext cx="1041400" cy="695325"/>
                      </a:xfrm>
                      <a:prstGeom prst="rect">
                        <a:avLst/>
                      </a:prstGeom>
                      <a:noFill/>
                      <a:ln w="38100">
                        <a:noFill/>
                        <a:miter/>
                      </a:ln>
                    </p:spPr>
                  </p:pic>
                </p:oleObj>
              </mc:Fallback>
            </mc:AlternateContent>
          </a:graphicData>
        </a:graphic>
      </p:graphicFrame>
      <p:graphicFrame>
        <p:nvGraphicFramePr>
          <p:cNvPr id="324613" name="Object 7"/>
          <p:cNvGraphicFramePr>
            <a:graphicFrameLocks noChangeAspect="1"/>
          </p:cNvGraphicFramePr>
          <p:nvPr/>
        </p:nvGraphicFramePr>
        <p:xfrm>
          <a:off x="527050" y="2643188"/>
          <a:ext cx="4425950" cy="330200"/>
        </p:xfrm>
        <a:graphic>
          <a:graphicData uri="http://schemas.openxmlformats.org/presentationml/2006/ole">
            <mc:AlternateContent xmlns:mc="http://schemas.openxmlformats.org/markup-compatibility/2006">
              <mc:Choice xmlns:v="urn:schemas-microsoft-com:vml" Requires="v">
                <p:oleObj spid="_x0000_s3159" name="" r:id="rId11" imgW="3073400" imgH="228600" progId="Equation.3">
                  <p:embed/>
                </p:oleObj>
              </mc:Choice>
              <mc:Fallback>
                <p:oleObj name="" r:id="rId11" imgW="3073400" imgH="228600" progId="Equation.3">
                  <p:embed/>
                  <p:pic>
                    <p:nvPicPr>
                      <p:cNvPr id="0" name="图片 3158"/>
                      <p:cNvPicPr/>
                      <p:nvPr/>
                    </p:nvPicPr>
                    <p:blipFill>
                      <a:blip r:embed="rId12"/>
                      <a:stretch>
                        <a:fillRect/>
                      </a:stretch>
                    </p:blipFill>
                    <p:spPr>
                      <a:xfrm>
                        <a:off x="527050" y="2643188"/>
                        <a:ext cx="4425950" cy="330200"/>
                      </a:xfrm>
                      <a:prstGeom prst="rect">
                        <a:avLst/>
                      </a:prstGeom>
                      <a:noFill/>
                      <a:ln w="38100">
                        <a:noFill/>
                        <a:miter/>
                      </a:ln>
                    </p:spPr>
                  </p:pic>
                </p:oleObj>
              </mc:Fallback>
            </mc:AlternateContent>
          </a:graphicData>
        </a:graphic>
      </p:graphicFrame>
      <p:graphicFrame>
        <p:nvGraphicFramePr>
          <p:cNvPr id="324614" name="Object 8"/>
          <p:cNvGraphicFramePr>
            <a:graphicFrameLocks noChangeAspect="1"/>
          </p:cNvGraphicFramePr>
          <p:nvPr/>
        </p:nvGraphicFramePr>
        <p:xfrm>
          <a:off x="546100" y="3033713"/>
          <a:ext cx="4102100" cy="1279525"/>
        </p:xfrm>
        <a:graphic>
          <a:graphicData uri="http://schemas.openxmlformats.org/presentationml/2006/ole">
            <mc:AlternateContent xmlns:mc="http://schemas.openxmlformats.org/markup-compatibility/2006">
              <mc:Choice xmlns:v="urn:schemas-microsoft-com:vml" Requires="v">
                <p:oleObj spid="_x0000_s3168" name="" r:id="rId13" imgW="2971800" imgH="927100" progId="Equation.3">
                  <p:embed/>
                </p:oleObj>
              </mc:Choice>
              <mc:Fallback>
                <p:oleObj name="" r:id="rId13" imgW="2971800" imgH="927100" progId="Equation.3">
                  <p:embed/>
                  <p:pic>
                    <p:nvPicPr>
                      <p:cNvPr id="0" name="图片 3167"/>
                      <p:cNvPicPr/>
                      <p:nvPr/>
                    </p:nvPicPr>
                    <p:blipFill>
                      <a:blip r:embed="rId14"/>
                      <a:stretch>
                        <a:fillRect/>
                      </a:stretch>
                    </p:blipFill>
                    <p:spPr>
                      <a:xfrm>
                        <a:off x="546100" y="3033713"/>
                        <a:ext cx="4102100" cy="1279525"/>
                      </a:xfrm>
                      <a:prstGeom prst="rect">
                        <a:avLst/>
                      </a:prstGeom>
                      <a:noFill/>
                      <a:ln w="38100">
                        <a:noFill/>
                        <a:miter/>
                      </a:ln>
                    </p:spPr>
                  </p:pic>
                </p:oleObj>
              </mc:Fallback>
            </mc:AlternateContent>
          </a:graphicData>
        </a:graphic>
      </p:graphicFrame>
      <p:graphicFrame>
        <p:nvGraphicFramePr>
          <p:cNvPr id="324615" name="Object 9"/>
          <p:cNvGraphicFramePr>
            <a:graphicFrameLocks noChangeAspect="1"/>
          </p:cNvGraphicFramePr>
          <p:nvPr/>
        </p:nvGraphicFramePr>
        <p:xfrm>
          <a:off x="533400" y="4225925"/>
          <a:ext cx="1371600" cy="603250"/>
        </p:xfrm>
        <a:graphic>
          <a:graphicData uri="http://schemas.openxmlformats.org/presentationml/2006/ole">
            <mc:AlternateContent xmlns:mc="http://schemas.openxmlformats.org/markup-compatibility/2006">
              <mc:Choice xmlns:v="urn:schemas-microsoft-com:vml" Requires="v">
                <p:oleObj spid="_x0000_s3160" name="" r:id="rId15" imgW="951865" imgH="419100" progId="Equation.3">
                  <p:embed/>
                </p:oleObj>
              </mc:Choice>
              <mc:Fallback>
                <p:oleObj name="" r:id="rId15" imgW="951865" imgH="419100" progId="Equation.3">
                  <p:embed/>
                  <p:pic>
                    <p:nvPicPr>
                      <p:cNvPr id="0" name="图片 3159"/>
                      <p:cNvPicPr/>
                      <p:nvPr/>
                    </p:nvPicPr>
                    <p:blipFill>
                      <a:blip r:embed="rId16"/>
                      <a:stretch>
                        <a:fillRect/>
                      </a:stretch>
                    </p:blipFill>
                    <p:spPr>
                      <a:xfrm>
                        <a:off x="533400" y="4225925"/>
                        <a:ext cx="1371600" cy="603250"/>
                      </a:xfrm>
                      <a:prstGeom prst="rect">
                        <a:avLst/>
                      </a:prstGeom>
                      <a:noFill/>
                      <a:ln w="38100">
                        <a:noFill/>
                        <a:miter/>
                      </a:ln>
                    </p:spPr>
                  </p:pic>
                </p:oleObj>
              </mc:Fallback>
            </mc:AlternateContent>
          </a:graphicData>
        </a:graphic>
      </p:graphicFrame>
      <p:graphicFrame>
        <p:nvGraphicFramePr>
          <p:cNvPr id="324616" name="Object 10"/>
          <p:cNvGraphicFramePr>
            <a:graphicFrameLocks noChangeAspect="1"/>
          </p:cNvGraphicFramePr>
          <p:nvPr/>
        </p:nvGraphicFramePr>
        <p:xfrm>
          <a:off x="2168525" y="4371975"/>
          <a:ext cx="1516063" cy="328613"/>
        </p:xfrm>
        <a:graphic>
          <a:graphicData uri="http://schemas.openxmlformats.org/presentationml/2006/ole">
            <mc:AlternateContent xmlns:mc="http://schemas.openxmlformats.org/markup-compatibility/2006">
              <mc:Choice xmlns:v="urn:schemas-microsoft-com:vml" Requires="v">
                <p:oleObj spid="_x0000_s3167" name="" r:id="rId17" imgW="1054100" imgH="228600" progId="Equation.3">
                  <p:embed/>
                </p:oleObj>
              </mc:Choice>
              <mc:Fallback>
                <p:oleObj name="" r:id="rId17" imgW="1054100" imgH="228600" progId="Equation.3">
                  <p:embed/>
                  <p:pic>
                    <p:nvPicPr>
                      <p:cNvPr id="0" name="图片 3166"/>
                      <p:cNvPicPr/>
                      <p:nvPr/>
                    </p:nvPicPr>
                    <p:blipFill>
                      <a:blip r:embed="rId18"/>
                      <a:stretch>
                        <a:fillRect/>
                      </a:stretch>
                    </p:blipFill>
                    <p:spPr>
                      <a:xfrm>
                        <a:off x="2168525" y="4371975"/>
                        <a:ext cx="1516063" cy="328613"/>
                      </a:xfrm>
                      <a:prstGeom prst="rect">
                        <a:avLst/>
                      </a:prstGeom>
                      <a:noFill/>
                      <a:ln w="38100">
                        <a:noFill/>
                        <a:miter/>
                      </a:ln>
                    </p:spPr>
                  </p:pic>
                </p:oleObj>
              </mc:Fallback>
            </mc:AlternateContent>
          </a:graphicData>
        </a:graphic>
      </p:graphicFrame>
      <p:graphicFrame>
        <p:nvGraphicFramePr>
          <p:cNvPr id="324617" name="Object 11"/>
          <p:cNvGraphicFramePr>
            <a:graphicFrameLocks noChangeAspect="1"/>
          </p:cNvGraphicFramePr>
          <p:nvPr/>
        </p:nvGraphicFramePr>
        <p:xfrm>
          <a:off x="512763" y="4835525"/>
          <a:ext cx="5176837" cy="603250"/>
        </p:xfrm>
        <a:graphic>
          <a:graphicData uri="http://schemas.openxmlformats.org/presentationml/2006/ole">
            <mc:AlternateContent xmlns:mc="http://schemas.openxmlformats.org/markup-compatibility/2006">
              <mc:Choice xmlns:v="urn:schemas-microsoft-com:vml" Requires="v">
                <p:oleObj spid="_x0000_s3161" name="" r:id="rId19" imgW="3594100" imgH="419100" progId="Equation.3">
                  <p:embed/>
                </p:oleObj>
              </mc:Choice>
              <mc:Fallback>
                <p:oleObj name="" r:id="rId19" imgW="3594100" imgH="419100" progId="Equation.3">
                  <p:embed/>
                  <p:pic>
                    <p:nvPicPr>
                      <p:cNvPr id="0" name="图片 3160"/>
                      <p:cNvPicPr/>
                      <p:nvPr/>
                    </p:nvPicPr>
                    <p:blipFill>
                      <a:blip r:embed="rId20"/>
                      <a:stretch>
                        <a:fillRect/>
                      </a:stretch>
                    </p:blipFill>
                    <p:spPr>
                      <a:xfrm>
                        <a:off x="512763" y="4835525"/>
                        <a:ext cx="5176837" cy="603250"/>
                      </a:xfrm>
                      <a:prstGeom prst="rect">
                        <a:avLst/>
                      </a:prstGeom>
                      <a:noFill/>
                      <a:ln w="38100">
                        <a:noFill/>
                        <a:miter/>
                      </a:ln>
                    </p:spPr>
                  </p:pic>
                </p:oleObj>
              </mc:Fallback>
            </mc:AlternateContent>
          </a:graphicData>
        </a:graphic>
      </p:graphicFrame>
      <p:graphicFrame>
        <p:nvGraphicFramePr>
          <p:cNvPr id="324618" name="Object 12"/>
          <p:cNvGraphicFramePr>
            <a:graphicFrameLocks noChangeAspect="1"/>
          </p:cNvGraphicFramePr>
          <p:nvPr/>
        </p:nvGraphicFramePr>
        <p:xfrm>
          <a:off x="528638" y="5451475"/>
          <a:ext cx="1884362" cy="292100"/>
        </p:xfrm>
        <a:graphic>
          <a:graphicData uri="http://schemas.openxmlformats.org/presentationml/2006/ole">
            <mc:AlternateContent xmlns:mc="http://schemas.openxmlformats.org/markup-compatibility/2006">
              <mc:Choice xmlns:v="urn:schemas-microsoft-com:vml" Requires="v">
                <p:oleObj spid="_x0000_s3155" name="" r:id="rId21" imgW="1307465" imgH="203200" progId="Equation.3">
                  <p:embed/>
                </p:oleObj>
              </mc:Choice>
              <mc:Fallback>
                <p:oleObj name="" r:id="rId21" imgW="1307465" imgH="203200" progId="Equation.3">
                  <p:embed/>
                  <p:pic>
                    <p:nvPicPr>
                      <p:cNvPr id="0" name="图片 3154"/>
                      <p:cNvPicPr/>
                      <p:nvPr/>
                    </p:nvPicPr>
                    <p:blipFill>
                      <a:blip r:embed="rId22"/>
                      <a:stretch>
                        <a:fillRect/>
                      </a:stretch>
                    </p:blipFill>
                    <p:spPr>
                      <a:xfrm>
                        <a:off x="528638" y="5451475"/>
                        <a:ext cx="1884362" cy="292100"/>
                      </a:xfrm>
                      <a:prstGeom prst="rect">
                        <a:avLst/>
                      </a:prstGeom>
                      <a:noFill/>
                      <a:ln w="38100">
                        <a:noFill/>
                        <a:miter/>
                      </a:ln>
                    </p:spPr>
                  </p:pic>
                </p:oleObj>
              </mc:Fallback>
            </mc:AlternateContent>
          </a:graphicData>
        </a:graphic>
      </p:graphicFrame>
      <p:graphicFrame>
        <p:nvGraphicFramePr>
          <p:cNvPr id="324619" name="Object 13"/>
          <p:cNvGraphicFramePr>
            <a:graphicFrameLocks noChangeAspect="1"/>
          </p:cNvGraphicFramePr>
          <p:nvPr/>
        </p:nvGraphicFramePr>
        <p:xfrm>
          <a:off x="2735263" y="5418138"/>
          <a:ext cx="1809750" cy="401637"/>
        </p:xfrm>
        <a:graphic>
          <a:graphicData uri="http://schemas.openxmlformats.org/presentationml/2006/ole">
            <mc:AlternateContent xmlns:mc="http://schemas.openxmlformats.org/markup-compatibility/2006">
              <mc:Choice xmlns:v="urn:schemas-microsoft-com:vml" Requires="v">
                <p:oleObj spid="_x0000_s3166" name="" r:id="rId23" imgW="1257300" imgH="279400" progId="Equation.3">
                  <p:embed/>
                </p:oleObj>
              </mc:Choice>
              <mc:Fallback>
                <p:oleObj name="" r:id="rId23" imgW="1257300" imgH="279400" progId="Equation.3">
                  <p:embed/>
                  <p:pic>
                    <p:nvPicPr>
                      <p:cNvPr id="0" name="图片 3165"/>
                      <p:cNvPicPr/>
                      <p:nvPr/>
                    </p:nvPicPr>
                    <p:blipFill>
                      <a:blip r:embed="rId24"/>
                      <a:stretch>
                        <a:fillRect/>
                      </a:stretch>
                    </p:blipFill>
                    <p:spPr>
                      <a:xfrm>
                        <a:off x="2735263" y="5418138"/>
                        <a:ext cx="1809750" cy="401637"/>
                      </a:xfrm>
                      <a:prstGeom prst="rect">
                        <a:avLst/>
                      </a:prstGeom>
                      <a:noFill/>
                      <a:ln w="38100">
                        <a:noFill/>
                        <a:miter/>
                      </a:ln>
                    </p:spPr>
                  </p:pic>
                </p:oleObj>
              </mc:Fallback>
            </mc:AlternateContent>
          </a:graphicData>
        </a:graphic>
      </p:graphicFrame>
      <p:graphicFrame>
        <p:nvGraphicFramePr>
          <p:cNvPr id="324620" name="Object 14"/>
          <p:cNvGraphicFramePr>
            <a:graphicFrameLocks noChangeAspect="1"/>
          </p:cNvGraphicFramePr>
          <p:nvPr/>
        </p:nvGraphicFramePr>
        <p:xfrm>
          <a:off x="576739" y="5895975"/>
          <a:ext cx="3474085" cy="330200"/>
        </p:xfrm>
        <a:graphic>
          <a:graphicData uri="http://schemas.openxmlformats.org/presentationml/2006/ole">
            <mc:AlternateContent xmlns:mc="http://schemas.openxmlformats.org/markup-compatibility/2006">
              <mc:Choice xmlns:v="urn:schemas-microsoft-com:vml" Requires="v">
                <p:oleObj spid="_x0000_s3163" name="" r:id="rId25" imgW="2413000" imgH="228600" progId="Equation.3">
                  <p:embed/>
                </p:oleObj>
              </mc:Choice>
              <mc:Fallback>
                <p:oleObj name="" r:id="rId25" imgW="2413000" imgH="228600" progId="Equation.3">
                  <p:embed/>
                  <p:pic>
                    <p:nvPicPr>
                      <p:cNvPr id="0" name="图片 3162"/>
                      <p:cNvPicPr/>
                      <p:nvPr/>
                    </p:nvPicPr>
                    <p:blipFill>
                      <a:blip r:embed="rId26"/>
                      <a:stretch>
                        <a:fillRect/>
                      </a:stretch>
                    </p:blipFill>
                    <p:spPr>
                      <a:xfrm>
                        <a:off x="576739" y="5895975"/>
                        <a:ext cx="3474085" cy="330200"/>
                      </a:xfrm>
                      <a:prstGeom prst="rect">
                        <a:avLst/>
                      </a:prstGeom>
                      <a:noFill/>
                      <a:ln w="38100">
                        <a:noFill/>
                        <a:miter/>
                      </a:ln>
                    </p:spPr>
                  </p:pic>
                </p:oleObj>
              </mc:Fallback>
            </mc:AlternateContent>
          </a:graphicData>
        </a:graphic>
      </p:graphicFrame>
      <p:graphicFrame>
        <p:nvGraphicFramePr>
          <p:cNvPr id="324621" name="Object 15"/>
          <p:cNvGraphicFramePr>
            <a:graphicFrameLocks noChangeAspect="1"/>
          </p:cNvGraphicFramePr>
          <p:nvPr/>
        </p:nvGraphicFramePr>
        <p:xfrm>
          <a:off x="5849303" y="5815013"/>
          <a:ext cx="1408112" cy="731837"/>
        </p:xfrm>
        <a:graphic>
          <a:graphicData uri="http://schemas.openxmlformats.org/presentationml/2006/ole">
            <mc:AlternateContent xmlns:mc="http://schemas.openxmlformats.org/markup-compatibility/2006">
              <mc:Choice xmlns:v="urn:schemas-microsoft-com:vml" Requires="v">
                <p:oleObj spid="_x0000_s3170" name="" r:id="rId27" imgW="977900" imgH="508000" progId="Equation.3">
                  <p:embed/>
                </p:oleObj>
              </mc:Choice>
              <mc:Fallback>
                <p:oleObj name="" r:id="rId27" imgW="977900" imgH="508000" progId="Equation.3">
                  <p:embed/>
                  <p:pic>
                    <p:nvPicPr>
                      <p:cNvPr id="0" name="图片 3169"/>
                      <p:cNvPicPr/>
                      <p:nvPr/>
                    </p:nvPicPr>
                    <p:blipFill>
                      <a:blip r:embed="rId28"/>
                      <a:stretch>
                        <a:fillRect/>
                      </a:stretch>
                    </p:blipFill>
                    <p:spPr>
                      <a:xfrm>
                        <a:off x="5849303" y="5815013"/>
                        <a:ext cx="1408112" cy="731837"/>
                      </a:xfrm>
                      <a:prstGeom prst="rect">
                        <a:avLst/>
                      </a:prstGeom>
                      <a:noFill/>
                      <a:ln w="38100">
                        <a:noFill/>
                        <a:miter/>
                      </a:ln>
                    </p:spPr>
                  </p:pic>
                </p:oleObj>
              </mc:Fallback>
            </mc:AlternateContent>
          </a:graphicData>
        </a:graphic>
      </p:graphicFrame>
      <p:graphicFrame>
        <p:nvGraphicFramePr>
          <p:cNvPr id="324622" name="Object 16"/>
          <p:cNvGraphicFramePr>
            <a:graphicFrameLocks noChangeAspect="1"/>
          </p:cNvGraphicFramePr>
          <p:nvPr/>
        </p:nvGraphicFramePr>
        <p:xfrm>
          <a:off x="6162675" y="3629025"/>
          <a:ext cx="2219325" cy="2238375"/>
        </p:xfrm>
        <a:graphic>
          <a:graphicData uri="http://schemas.openxmlformats.org/presentationml/2006/ole">
            <mc:AlternateContent xmlns:mc="http://schemas.openxmlformats.org/markup-compatibility/2006">
              <mc:Choice xmlns:v="urn:schemas-microsoft-com:vml" Requires="v">
                <p:oleObj spid="_x0000_s3121" name="" r:id="rId29" imgW="2219325" imgH="2238375" progId="PBrush">
                  <p:embed/>
                </p:oleObj>
              </mc:Choice>
              <mc:Fallback>
                <p:oleObj name="" r:id="rId29" imgW="2219325" imgH="2238375" progId="PBrush">
                  <p:embed/>
                  <p:pic>
                    <p:nvPicPr>
                      <p:cNvPr id="0" name="图片 3120"/>
                      <p:cNvPicPr/>
                      <p:nvPr/>
                    </p:nvPicPr>
                    <p:blipFill>
                      <a:blip r:embed="rId30">
                        <a:clrChange>
                          <a:clrFrom>
                            <a:srgbClr val="FFFFFF"/>
                          </a:clrFrom>
                          <a:clrTo>
                            <a:srgbClr val="FFFFFF">
                              <a:alpha val="0"/>
                            </a:srgbClr>
                          </a:clrTo>
                        </a:clrChange>
                      </a:blip>
                      <a:stretch>
                        <a:fillRect/>
                      </a:stretch>
                    </p:blipFill>
                    <p:spPr>
                      <a:xfrm>
                        <a:off x="6162675" y="3629025"/>
                        <a:ext cx="2219325" cy="2238375"/>
                      </a:xfrm>
                      <a:prstGeom prst="rect">
                        <a:avLst/>
                      </a:prstGeom>
                      <a:noFill/>
                      <a:ln w="38100">
                        <a:noFill/>
                        <a:miter/>
                      </a:ln>
                    </p:spPr>
                  </p:pic>
                </p:oleObj>
              </mc:Fallback>
            </mc:AlternateContent>
          </a:graphicData>
        </a:graphic>
      </p:graphicFrame>
      <p:graphicFrame>
        <p:nvGraphicFramePr>
          <p:cNvPr id="16400" name="Object 17"/>
          <p:cNvGraphicFramePr>
            <a:graphicFrameLocks noChangeAspect="1"/>
          </p:cNvGraphicFramePr>
          <p:nvPr/>
        </p:nvGraphicFramePr>
        <p:xfrm>
          <a:off x="8134350" y="4572000"/>
          <a:ext cx="323850" cy="638175"/>
        </p:xfrm>
        <a:graphic>
          <a:graphicData uri="http://schemas.openxmlformats.org/presentationml/2006/ole">
            <mc:AlternateContent xmlns:mc="http://schemas.openxmlformats.org/markup-compatibility/2006">
              <mc:Choice xmlns:v="urn:schemas-microsoft-com:vml" Requires="v">
                <p:oleObj spid="_x0000_s3124" name="" r:id="rId31" imgW="323850" imgH="638175" progId="PBrush">
                  <p:embed/>
                </p:oleObj>
              </mc:Choice>
              <mc:Fallback>
                <p:oleObj name="" r:id="rId31" imgW="323850" imgH="638175" progId="PBrush">
                  <p:embed/>
                  <p:pic>
                    <p:nvPicPr>
                      <p:cNvPr id="0" name="图片 3123"/>
                      <p:cNvPicPr/>
                      <p:nvPr/>
                    </p:nvPicPr>
                    <p:blipFill>
                      <a:blip r:embed="rId32">
                        <a:clrChange>
                          <a:clrFrom>
                            <a:srgbClr val="FFFFFF"/>
                          </a:clrFrom>
                          <a:clrTo>
                            <a:srgbClr val="FFFFFF">
                              <a:alpha val="0"/>
                            </a:srgbClr>
                          </a:clrTo>
                        </a:clrChange>
                      </a:blip>
                      <a:stretch>
                        <a:fillRect/>
                      </a:stretch>
                    </p:blipFill>
                    <p:spPr>
                      <a:xfrm>
                        <a:off x="8134350" y="4572000"/>
                        <a:ext cx="323850" cy="638175"/>
                      </a:xfrm>
                      <a:prstGeom prst="rect">
                        <a:avLst/>
                      </a:prstGeom>
                      <a:noFill/>
                      <a:ln w="38100">
                        <a:noFill/>
                        <a:miter/>
                      </a:ln>
                    </p:spPr>
                  </p:pic>
                </p:oleObj>
              </mc:Fallback>
            </mc:AlternateContent>
          </a:graphicData>
        </a:graphic>
      </p:graphicFrame>
      <p:graphicFrame>
        <p:nvGraphicFramePr>
          <p:cNvPr id="16401" name="Object 18"/>
          <p:cNvGraphicFramePr>
            <a:graphicFrameLocks noChangeAspect="1"/>
          </p:cNvGraphicFramePr>
          <p:nvPr/>
        </p:nvGraphicFramePr>
        <p:xfrm>
          <a:off x="8001000" y="4572000"/>
          <a:ext cx="323850" cy="638175"/>
        </p:xfrm>
        <a:graphic>
          <a:graphicData uri="http://schemas.openxmlformats.org/presentationml/2006/ole">
            <mc:AlternateContent xmlns:mc="http://schemas.openxmlformats.org/markup-compatibility/2006">
              <mc:Choice xmlns:v="urn:schemas-microsoft-com:vml" Requires="v">
                <p:oleObj spid="_x0000_s3103" name="" r:id="rId33" imgW="323850" imgH="638175" progId="PBrush">
                  <p:embed/>
                </p:oleObj>
              </mc:Choice>
              <mc:Fallback>
                <p:oleObj name="" r:id="rId33" imgW="323850" imgH="638175" progId="PBrush">
                  <p:embed/>
                  <p:pic>
                    <p:nvPicPr>
                      <p:cNvPr id="0" name="图片 3102"/>
                      <p:cNvPicPr/>
                      <p:nvPr/>
                    </p:nvPicPr>
                    <p:blipFill>
                      <a:blip r:embed="rId34">
                        <a:clrChange>
                          <a:clrFrom>
                            <a:srgbClr val="FFFFFF"/>
                          </a:clrFrom>
                          <a:clrTo>
                            <a:srgbClr val="FFFFFF">
                              <a:alpha val="0"/>
                            </a:srgbClr>
                          </a:clrTo>
                        </a:clrChange>
                      </a:blip>
                      <a:stretch>
                        <a:fillRect/>
                      </a:stretch>
                    </p:blipFill>
                    <p:spPr>
                      <a:xfrm>
                        <a:off x="8001000" y="4572000"/>
                        <a:ext cx="323850" cy="638175"/>
                      </a:xfrm>
                      <a:prstGeom prst="rect">
                        <a:avLst/>
                      </a:prstGeom>
                      <a:noFill/>
                      <a:ln w="38100">
                        <a:noFill/>
                        <a:miter/>
                      </a:ln>
                    </p:spPr>
                  </p:pic>
                </p:oleObj>
              </mc:Fallback>
            </mc:AlternateContent>
          </a:graphicData>
        </a:graphic>
      </p:graphicFrame>
      <p:graphicFrame>
        <p:nvGraphicFramePr>
          <p:cNvPr id="16402" name="Object 19"/>
          <p:cNvGraphicFramePr>
            <a:graphicFrameLocks noChangeAspect="1"/>
          </p:cNvGraphicFramePr>
          <p:nvPr/>
        </p:nvGraphicFramePr>
        <p:xfrm>
          <a:off x="6762750" y="4572000"/>
          <a:ext cx="323850" cy="638175"/>
        </p:xfrm>
        <a:graphic>
          <a:graphicData uri="http://schemas.openxmlformats.org/presentationml/2006/ole">
            <mc:AlternateContent xmlns:mc="http://schemas.openxmlformats.org/markup-compatibility/2006">
              <mc:Choice xmlns:v="urn:schemas-microsoft-com:vml" Requires="v">
                <p:oleObj spid="_x0000_s3116" name="" r:id="rId35" imgW="323850" imgH="638175" progId="PBrush">
                  <p:embed/>
                </p:oleObj>
              </mc:Choice>
              <mc:Fallback>
                <p:oleObj name="" r:id="rId35" imgW="323850" imgH="638175" progId="PBrush">
                  <p:embed/>
                  <p:pic>
                    <p:nvPicPr>
                      <p:cNvPr id="0" name="图片 3115"/>
                      <p:cNvPicPr/>
                      <p:nvPr/>
                    </p:nvPicPr>
                    <p:blipFill>
                      <a:blip r:embed="rId34">
                        <a:clrChange>
                          <a:clrFrom>
                            <a:srgbClr val="FFFFFF"/>
                          </a:clrFrom>
                          <a:clrTo>
                            <a:srgbClr val="FFFFFF">
                              <a:alpha val="0"/>
                            </a:srgbClr>
                          </a:clrTo>
                        </a:clrChange>
                      </a:blip>
                      <a:stretch>
                        <a:fillRect/>
                      </a:stretch>
                    </p:blipFill>
                    <p:spPr>
                      <a:xfrm>
                        <a:off x="6762750" y="4572000"/>
                        <a:ext cx="323850" cy="638175"/>
                      </a:xfrm>
                      <a:prstGeom prst="rect">
                        <a:avLst/>
                      </a:prstGeom>
                      <a:noFill/>
                      <a:ln w="38100">
                        <a:noFill/>
                        <a:miter/>
                      </a:ln>
                    </p:spPr>
                  </p:pic>
                </p:oleObj>
              </mc:Fallback>
            </mc:AlternateContent>
          </a:graphicData>
        </a:graphic>
      </p:graphicFrame>
      <p:graphicFrame>
        <p:nvGraphicFramePr>
          <p:cNvPr id="16403" name="Object 20"/>
          <p:cNvGraphicFramePr>
            <a:graphicFrameLocks noChangeAspect="1"/>
          </p:cNvGraphicFramePr>
          <p:nvPr/>
        </p:nvGraphicFramePr>
        <p:xfrm>
          <a:off x="6019800" y="4419600"/>
          <a:ext cx="200025" cy="222250"/>
        </p:xfrm>
        <a:graphic>
          <a:graphicData uri="http://schemas.openxmlformats.org/presentationml/2006/ole">
            <mc:AlternateContent xmlns:mc="http://schemas.openxmlformats.org/markup-compatibility/2006">
              <mc:Choice xmlns:v="urn:schemas-microsoft-com:vml" Requires="v">
                <p:oleObj spid="_x0000_s3109" name="" r:id="rId36" imgW="266700" imgH="295275" progId="PBrush">
                  <p:embed/>
                </p:oleObj>
              </mc:Choice>
              <mc:Fallback>
                <p:oleObj name="" r:id="rId36" imgW="266700" imgH="295275" progId="PBrush">
                  <p:embed/>
                  <p:pic>
                    <p:nvPicPr>
                      <p:cNvPr id="0" name="图片 3108"/>
                      <p:cNvPicPr/>
                      <p:nvPr/>
                    </p:nvPicPr>
                    <p:blipFill>
                      <a:blip r:embed="rId37">
                        <a:clrChange>
                          <a:clrFrom>
                            <a:srgbClr val="FFFFFF"/>
                          </a:clrFrom>
                          <a:clrTo>
                            <a:srgbClr val="FFFFFF">
                              <a:alpha val="0"/>
                            </a:srgbClr>
                          </a:clrTo>
                        </a:clrChange>
                      </a:blip>
                      <a:stretch>
                        <a:fillRect/>
                      </a:stretch>
                    </p:blipFill>
                    <p:spPr>
                      <a:xfrm>
                        <a:off x="6019800" y="4419600"/>
                        <a:ext cx="200025" cy="222250"/>
                      </a:xfrm>
                      <a:prstGeom prst="rect">
                        <a:avLst/>
                      </a:prstGeom>
                      <a:noFill/>
                      <a:ln w="38100">
                        <a:noFill/>
                        <a:miter/>
                      </a:ln>
                    </p:spPr>
                  </p:pic>
                </p:oleObj>
              </mc:Fallback>
            </mc:AlternateContent>
          </a:graphicData>
        </a:graphic>
      </p:graphicFrame>
      <p:graphicFrame>
        <p:nvGraphicFramePr>
          <p:cNvPr id="16404" name="Object 21"/>
          <p:cNvGraphicFramePr>
            <a:graphicFrameLocks noChangeAspect="1"/>
          </p:cNvGraphicFramePr>
          <p:nvPr/>
        </p:nvGraphicFramePr>
        <p:xfrm>
          <a:off x="7924800" y="4419600"/>
          <a:ext cx="222250" cy="228600"/>
        </p:xfrm>
        <a:graphic>
          <a:graphicData uri="http://schemas.openxmlformats.org/presentationml/2006/ole">
            <mc:AlternateContent xmlns:mc="http://schemas.openxmlformats.org/markup-compatibility/2006">
              <mc:Choice xmlns:v="urn:schemas-microsoft-com:vml" Requires="v">
                <p:oleObj spid="_x0000_s3117" name="" r:id="rId38" imgW="295275" imgH="304800" progId="PBrush">
                  <p:embed/>
                </p:oleObj>
              </mc:Choice>
              <mc:Fallback>
                <p:oleObj name="" r:id="rId38" imgW="295275" imgH="304800" progId="PBrush">
                  <p:embed/>
                  <p:pic>
                    <p:nvPicPr>
                      <p:cNvPr id="0" name="图片 3116"/>
                      <p:cNvPicPr/>
                      <p:nvPr/>
                    </p:nvPicPr>
                    <p:blipFill>
                      <a:blip r:embed="rId39">
                        <a:clrChange>
                          <a:clrFrom>
                            <a:srgbClr val="FFFFFF"/>
                          </a:clrFrom>
                          <a:clrTo>
                            <a:srgbClr val="FFFFFF">
                              <a:alpha val="0"/>
                            </a:srgbClr>
                          </a:clrTo>
                        </a:clrChange>
                      </a:blip>
                      <a:stretch>
                        <a:fillRect/>
                      </a:stretch>
                    </p:blipFill>
                    <p:spPr>
                      <a:xfrm>
                        <a:off x="7924800" y="4419600"/>
                        <a:ext cx="222250" cy="228600"/>
                      </a:xfrm>
                      <a:prstGeom prst="rect">
                        <a:avLst/>
                      </a:prstGeom>
                      <a:noFill/>
                      <a:ln w="38100">
                        <a:noFill/>
                        <a:miter/>
                      </a:ln>
                    </p:spPr>
                  </p:pic>
                </p:oleObj>
              </mc:Fallback>
            </mc:AlternateContent>
          </a:graphicData>
        </a:graphic>
      </p:graphicFrame>
      <p:sp>
        <p:nvSpPr>
          <p:cNvPr id="16405" name="标题 27"/>
          <p:cNvSpPr>
            <a:spLocks noGrp="1"/>
          </p:cNvSpPr>
          <p:nvPr>
            <p:ph type="title"/>
          </p:nvPr>
        </p:nvSpPr>
        <p:spPr>
          <a:xfrm>
            <a:off x="1500188" y="274638"/>
            <a:ext cx="7186612" cy="1143000"/>
          </a:xfrm>
        </p:spPr>
        <p:txBody>
          <a:bodyPr vert="horz" wrap="square" lIns="91440" tIns="45720" rIns="91440" bIns="45720" anchor="ctr" anchorCtr="0"/>
          <a:p>
            <a:pPr algn="l" eaLnBrk="1" hangingPunct="1">
              <a:lnSpc>
                <a:spcPct val="150000"/>
              </a:lnSpc>
            </a:pPr>
            <a:r>
              <a:rPr lang="zh-CN" altLang="en-US" sz="2400" b="1" dirty="0">
                <a:solidFill>
                  <a:srgbClr val="C00000"/>
                </a:solidFill>
              </a:rPr>
              <a:t>例  </a:t>
            </a:r>
            <a:r>
              <a:rPr lang="en-US" altLang="zh-CN" sz="2400" b="1" dirty="0">
                <a:solidFill>
                  <a:srgbClr val="C00000"/>
                </a:solidFill>
              </a:rPr>
              <a:t> </a:t>
            </a:r>
            <a:r>
              <a:rPr lang="zh-CN" altLang="en-US" sz="2000" b="1" dirty="0"/>
              <a:t>某单位反馈系统的开环传递函数如下式，证明复平面的根</a:t>
            </a:r>
            <a:br>
              <a:rPr lang="en-US" altLang="zh-CN" sz="2000" b="1" dirty="0"/>
            </a:br>
            <a:r>
              <a:rPr lang="zh-CN" altLang="en-US" sz="2000" b="1" dirty="0"/>
              <a:t>        轨迹为圆弧。</a:t>
            </a:r>
            <a:endParaRPr lang="zh-CN" altLang="en-US" sz="2000" b="1" dirty="0"/>
          </a:p>
        </p:txBody>
      </p:sp>
      <p:graphicFrame>
        <p:nvGraphicFramePr>
          <p:cNvPr id="16406" name="Object 24"/>
          <p:cNvGraphicFramePr>
            <a:graphicFrameLocks noChangeAspect="1"/>
          </p:cNvGraphicFramePr>
          <p:nvPr/>
        </p:nvGraphicFramePr>
        <p:xfrm>
          <a:off x="4000500" y="1000125"/>
          <a:ext cx="1752600" cy="625475"/>
        </p:xfrm>
        <a:graphic>
          <a:graphicData uri="http://schemas.openxmlformats.org/presentationml/2006/ole">
            <mc:AlternateContent xmlns:mc="http://schemas.openxmlformats.org/markup-compatibility/2006">
              <mc:Choice xmlns:v="urn:schemas-microsoft-com:vml" Requires="v">
                <p:oleObj spid="_x0000_s3123" name="" r:id="rId40" imgW="1676400" imgH="600075" progId="PBrush">
                  <p:embed/>
                </p:oleObj>
              </mc:Choice>
              <mc:Fallback>
                <p:oleObj name="" r:id="rId40" imgW="1676400" imgH="600075" progId="PBrush">
                  <p:embed/>
                  <p:pic>
                    <p:nvPicPr>
                      <p:cNvPr id="0" name="图片 3122"/>
                      <p:cNvPicPr/>
                      <p:nvPr/>
                    </p:nvPicPr>
                    <p:blipFill>
                      <a:blip r:embed="rId41">
                        <a:clrChange>
                          <a:clrFrom>
                            <a:srgbClr val="FFFFFF"/>
                          </a:clrFrom>
                          <a:clrTo>
                            <a:srgbClr val="FFFFFF">
                              <a:alpha val="0"/>
                            </a:srgbClr>
                          </a:clrTo>
                        </a:clrChange>
                      </a:blip>
                      <a:stretch>
                        <a:fillRect/>
                      </a:stretch>
                    </p:blipFill>
                    <p:spPr>
                      <a:xfrm>
                        <a:off x="4000500" y="1000125"/>
                        <a:ext cx="1752600" cy="625475"/>
                      </a:xfrm>
                      <a:prstGeom prst="rect">
                        <a:avLst/>
                      </a:prstGeom>
                      <a:noFill/>
                      <a:ln w="38100">
                        <a:noFill/>
                        <a:miter/>
                      </a:ln>
                    </p:spPr>
                  </p:pic>
                </p:oleObj>
              </mc:Fallback>
            </mc:AlternateContent>
          </a:graphicData>
        </a:graphic>
      </p:graphicFrame>
      <p:graphicFrame>
        <p:nvGraphicFramePr>
          <p:cNvPr id="2" name="Object 15"/>
          <p:cNvGraphicFramePr>
            <a:graphicFrameLocks noChangeAspect="1"/>
          </p:cNvGraphicFramePr>
          <p:nvPr/>
        </p:nvGraphicFramePr>
        <p:xfrm>
          <a:off x="4337209" y="5845334"/>
          <a:ext cx="1408430" cy="695325"/>
        </p:xfrm>
        <a:graphic>
          <a:graphicData uri="http://schemas.openxmlformats.org/presentationml/2006/ole">
            <mc:AlternateContent xmlns:mc="http://schemas.openxmlformats.org/markup-compatibility/2006">
              <mc:Choice xmlns:v="urn:schemas-microsoft-com:vml" Requires="v">
                <p:oleObj spid="_x0000_s3" name="" r:id="rId42" imgW="977900" imgH="482600" progId="Equation.3">
                  <p:embed/>
                </p:oleObj>
              </mc:Choice>
              <mc:Fallback>
                <p:oleObj name="" r:id="rId42" imgW="977900" imgH="482600" progId="Equation.3">
                  <p:embed/>
                  <p:pic>
                    <p:nvPicPr>
                      <p:cNvPr id="0" name="图片 3169"/>
                      <p:cNvPicPr/>
                      <p:nvPr/>
                    </p:nvPicPr>
                    <p:blipFill>
                      <a:blip r:embed="rId43"/>
                      <a:stretch>
                        <a:fillRect/>
                      </a:stretch>
                    </p:blipFill>
                    <p:spPr>
                      <a:xfrm>
                        <a:off x="4337209" y="5845334"/>
                        <a:ext cx="1408430" cy="695325"/>
                      </a:xfrm>
                      <a:prstGeom prst="rect">
                        <a:avLst/>
                      </a:prstGeom>
                      <a:noFill/>
                      <a:ln w="38100">
                        <a:noFill/>
                        <a:miter/>
                      </a:ln>
                    </p:spPr>
                  </p:pic>
                </p:oleObj>
              </mc:Fallback>
            </mc:AlternateContent>
          </a:graphicData>
        </a:graphic>
      </p:graphicFrame>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24611"/>
                                        </p:tgtEl>
                                        <p:attrNameLst>
                                          <p:attrName>style.visibility</p:attrName>
                                        </p:attrNameLst>
                                      </p:cBhvr>
                                      <p:to>
                                        <p:strVal val="visible"/>
                                      </p:to>
                                    </p:set>
                                    <p:animEffect transition="in" filter="blinds(horizontal)">
                                      <p:cBhvr>
                                        <p:cTn id="7" dur="500"/>
                                        <p:tgtEl>
                                          <p:spTgt spid="324611"/>
                                        </p:tgtEl>
                                      </p:cBhvr>
                                    </p:animEffect>
                                  </p:childTnLst>
                                </p:cTn>
                              </p:par>
                              <p:par>
                                <p:cTn id="8" presetID="3" presetClass="entr" presetSubtype="10" fill="hold" nodeType="withEffect">
                                  <p:stCondLst>
                                    <p:cond delay="0"/>
                                  </p:stCondLst>
                                  <p:childTnLst>
                                    <p:set>
                                      <p:cBhvr>
                                        <p:cTn id="9" dur="1" fill="hold">
                                          <p:stCondLst>
                                            <p:cond delay="0"/>
                                          </p:stCondLst>
                                        </p:cTn>
                                        <p:tgtEl>
                                          <p:spTgt spid="324612"/>
                                        </p:tgtEl>
                                        <p:attrNameLst>
                                          <p:attrName>style.visibility</p:attrName>
                                        </p:attrNameLst>
                                      </p:cBhvr>
                                      <p:to>
                                        <p:strVal val="visible"/>
                                      </p:to>
                                    </p:set>
                                    <p:animEffect transition="in" filter="blinds(horizontal)">
                                      <p:cBhvr>
                                        <p:cTn id="10" dur="500"/>
                                        <p:tgtEl>
                                          <p:spTgt spid="324612"/>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24613"/>
                                        </p:tgtEl>
                                        <p:attrNameLst>
                                          <p:attrName>style.visibility</p:attrName>
                                        </p:attrNameLst>
                                      </p:cBhvr>
                                      <p:to>
                                        <p:strVal val="visible"/>
                                      </p:to>
                                    </p:set>
                                    <p:animEffect transition="in" filter="blinds(horizontal)">
                                      <p:cBhvr>
                                        <p:cTn id="15" dur="500"/>
                                        <p:tgtEl>
                                          <p:spTgt spid="324613"/>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24614"/>
                                        </p:tgtEl>
                                        <p:attrNameLst>
                                          <p:attrName>style.visibility</p:attrName>
                                        </p:attrNameLst>
                                      </p:cBhvr>
                                      <p:to>
                                        <p:strVal val="visible"/>
                                      </p:to>
                                    </p:set>
                                    <p:animEffect transition="in" filter="blinds(horizontal)">
                                      <p:cBhvr>
                                        <p:cTn id="20" dur="500"/>
                                        <p:tgtEl>
                                          <p:spTgt spid="324614"/>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24615"/>
                                        </p:tgtEl>
                                        <p:attrNameLst>
                                          <p:attrName>style.visibility</p:attrName>
                                        </p:attrNameLst>
                                      </p:cBhvr>
                                      <p:to>
                                        <p:strVal val="visible"/>
                                      </p:to>
                                    </p:set>
                                    <p:animEffect transition="in" filter="blinds(horizontal)">
                                      <p:cBhvr>
                                        <p:cTn id="25" dur="500"/>
                                        <p:tgtEl>
                                          <p:spTgt spid="324615"/>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324616"/>
                                        </p:tgtEl>
                                        <p:attrNameLst>
                                          <p:attrName>style.visibility</p:attrName>
                                        </p:attrNameLst>
                                      </p:cBhvr>
                                      <p:to>
                                        <p:strVal val="visible"/>
                                      </p:to>
                                    </p:set>
                                    <p:animEffect transition="in" filter="blinds(horizontal)">
                                      <p:cBhvr>
                                        <p:cTn id="30" dur="500"/>
                                        <p:tgtEl>
                                          <p:spTgt spid="324616"/>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324617"/>
                                        </p:tgtEl>
                                        <p:attrNameLst>
                                          <p:attrName>style.visibility</p:attrName>
                                        </p:attrNameLst>
                                      </p:cBhvr>
                                      <p:to>
                                        <p:strVal val="visible"/>
                                      </p:to>
                                    </p:set>
                                    <p:animEffect transition="in" filter="blinds(horizontal)">
                                      <p:cBhvr>
                                        <p:cTn id="35" dur="500"/>
                                        <p:tgtEl>
                                          <p:spTgt spid="324617"/>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324618"/>
                                        </p:tgtEl>
                                        <p:attrNameLst>
                                          <p:attrName>style.visibility</p:attrName>
                                        </p:attrNameLst>
                                      </p:cBhvr>
                                      <p:to>
                                        <p:strVal val="visible"/>
                                      </p:to>
                                    </p:set>
                                    <p:animEffect transition="in" filter="blinds(horizontal)">
                                      <p:cBhvr>
                                        <p:cTn id="40" dur="500"/>
                                        <p:tgtEl>
                                          <p:spTgt spid="324618"/>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324619"/>
                                        </p:tgtEl>
                                        <p:attrNameLst>
                                          <p:attrName>style.visibility</p:attrName>
                                        </p:attrNameLst>
                                      </p:cBhvr>
                                      <p:to>
                                        <p:strVal val="visible"/>
                                      </p:to>
                                    </p:set>
                                    <p:animEffect transition="in" filter="blinds(horizontal)">
                                      <p:cBhvr>
                                        <p:cTn id="45" dur="500"/>
                                        <p:tgtEl>
                                          <p:spTgt spid="324619"/>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324620"/>
                                        </p:tgtEl>
                                        <p:attrNameLst>
                                          <p:attrName>style.visibility</p:attrName>
                                        </p:attrNameLst>
                                      </p:cBhvr>
                                      <p:to>
                                        <p:strVal val="visible"/>
                                      </p:to>
                                    </p:set>
                                    <p:animEffect transition="in" filter="blinds(horizontal)">
                                      <p:cBhvr>
                                        <p:cTn id="50" dur="500"/>
                                        <p:tgtEl>
                                          <p:spTgt spid="324620"/>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324621"/>
                                        </p:tgtEl>
                                        <p:attrNameLst>
                                          <p:attrName>style.visibility</p:attrName>
                                        </p:attrNameLst>
                                      </p:cBhvr>
                                      <p:to>
                                        <p:strVal val="visible"/>
                                      </p:to>
                                    </p:set>
                                    <p:animEffect transition="in" filter="blinds(horizontal)">
                                      <p:cBhvr>
                                        <p:cTn id="55" dur="500"/>
                                        <p:tgtEl>
                                          <p:spTgt spid="324621"/>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324622"/>
                                        </p:tgtEl>
                                        <p:attrNameLst>
                                          <p:attrName>style.visibility</p:attrName>
                                        </p:attrNameLst>
                                      </p:cBhvr>
                                      <p:to>
                                        <p:strVal val="visible"/>
                                      </p:to>
                                    </p:set>
                                    <p:animEffect transition="in" filter="blinds(horizontal)">
                                      <p:cBhvr>
                                        <p:cTn id="60" dur="500"/>
                                        <p:tgtEl>
                                          <p:spTgt spid="324622"/>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nodeType="clickEffect">
                                  <p:stCondLst>
                                    <p:cond delay="0"/>
                                  </p:stCondLst>
                                  <p:childTnLst>
                                    <p:set>
                                      <p:cBhvr>
                                        <p:cTn id="64" dur="1" fill="hold">
                                          <p:stCondLst>
                                            <p:cond delay="0"/>
                                          </p:stCondLst>
                                        </p:cTn>
                                        <p:tgtEl>
                                          <p:spTgt spid="2"/>
                                        </p:tgtEl>
                                        <p:attrNameLst>
                                          <p:attrName>style.visibility</p:attrName>
                                        </p:attrNameLst>
                                      </p:cBhvr>
                                      <p:to>
                                        <p:strVal val="visible"/>
                                      </p:to>
                                    </p:set>
                                    <p:animEffect transition="in" filter="blinds(horizontal)">
                                      <p:cBhvr>
                                        <p:cTn id="6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graphicFrame>
        <p:nvGraphicFramePr>
          <p:cNvPr id="17409" name="Object 2"/>
          <p:cNvGraphicFramePr>
            <a:graphicFrameLocks noChangeAspect="1"/>
          </p:cNvGraphicFramePr>
          <p:nvPr/>
        </p:nvGraphicFramePr>
        <p:xfrm>
          <a:off x="114300" y="3352800"/>
          <a:ext cx="2476500" cy="1123950"/>
        </p:xfrm>
        <a:graphic>
          <a:graphicData uri="http://schemas.openxmlformats.org/presentationml/2006/ole">
            <mc:AlternateContent xmlns:mc="http://schemas.openxmlformats.org/markup-compatibility/2006">
              <mc:Choice xmlns:v="urn:schemas-microsoft-com:vml" Requires="v">
                <p:oleObj spid="_x0000_s3110" name="" r:id="rId1" imgW="2686050" imgH="1219200" progId="PBrush">
                  <p:embed/>
                </p:oleObj>
              </mc:Choice>
              <mc:Fallback>
                <p:oleObj name="" r:id="rId1" imgW="2686050" imgH="1219200" progId="PBrush">
                  <p:embed/>
                  <p:pic>
                    <p:nvPicPr>
                      <p:cNvPr id="0" name="图片 3109"/>
                      <p:cNvPicPr/>
                      <p:nvPr/>
                    </p:nvPicPr>
                    <p:blipFill>
                      <a:blip r:embed="rId2">
                        <a:clrChange>
                          <a:clrFrom>
                            <a:srgbClr val="FFFFFF"/>
                          </a:clrFrom>
                          <a:clrTo>
                            <a:srgbClr val="FFFFFF">
                              <a:alpha val="0"/>
                            </a:srgbClr>
                          </a:clrTo>
                        </a:clrChange>
                      </a:blip>
                      <a:stretch>
                        <a:fillRect/>
                      </a:stretch>
                    </p:blipFill>
                    <p:spPr>
                      <a:xfrm>
                        <a:off x="114300" y="3352800"/>
                        <a:ext cx="2476500" cy="1123950"/>
                      </a:xfrm>
                      <a:prstGeom prst="rect">
                        <a:avLst/>
                      </a:prstGeom>
                      <a:noFill/>
                      <a:ln w="38100">
                        <a:noFill/>
                        <a:miter/>
                      </a:ln>
                    </p:spPr>
                  </p:pic>
                </p:oleObj>
              </mc:Fallback>
            </mc:AlternateContent>
          </a:graphicData>
        </a:graphic>
      </p:graphicFrame>
      <p:graphicFrame>
        <p:nvGraphicFramePr>
          <p:cNvPr id="17410" name="Object 3"/>
          <p:cNvGraphicFramePr>
            <a:graphicFrameLocks noChangeAspect="1"/>
          </p:cNvGraphicFramePr>
          <p:nvPr/>
        </p:nvGraphicFramePr>
        <p:xfrm>
          <a:off x="2517775" y="3352800"/>
          <a:ext cx="1887538" cy="1131888"/>
        </p:xfrm>
        <a:graphic>
          <a:graphicData uri="http://schemas.openxmlformats.org/presentationml/2006/ole">
            <mc:AlternateContent xmlns:mc="http://schemas.openxmlformats.org/markup-compatibility/2006">
              <mc:Choice xmlns:v="urn:schemas-microsoft-com:vml" Requires="v">
                <p:oleObj spid="_x0000_s3118" name="" r:id="rId3" imgW="2047875" imgH="1228725" progId="PBrush">
                  <p:embed/>
                </p:oleObj>
              </mc:Choice>
              <mc:Fallback>
                <p:oleObj name="" r:id="rId3" imgW="2047875" imgH="1228725" progId="PBrush">
                  <p:embed/>
                  <p:pic>
                    <p:nvPicPr>
                      <p:cNvPr id="0" name="图片 3117"/>
                      <p:cNvPicPr/>
                      <p:nvPr/>
                    </p:nvPicPr>
                    <p:blipFill>
                      <a:blip r:embed="rId4">
                        <a:clrChange>
                          <a:clrFrom>
                            <a:srgbClr val="FFFFFF"/>
                          </a:clrFrom>
                          <a:clrTo>
                            <a:srgbClr val="FFFFFF">
                              <a:alpha val="0"/>
                            </a:srgbClr>
                          </a:clrTo>
                        </a:clrChange>
                      </a:blip>
                      <a:stretch>
                        <a:fillRect/>
                      </a:stretch>
                    </p:blipFill>
                    <p:spPr>
                      <a:xfrm>
                        <a:off x="2517775" y="3352800"/>
                        <a:ext cx="1887538" cy="1131888"/>
                      </a:xfrm>
                      <a:prstGeom prst="rect">
                        <a:avLst/>
                      </a:prstGeom>
                      <a:noFill/>
                      <a:ln w="38100">
                        <a:noFill/>
                        <a:miter/>
                      </a:ln>
                    </p:spPr>
                  </p:pic>
                </p:oleObj>
              </mc:Fallback>
            </mc:AlternateContent>
          </a:graphicData>
        </a:graphic>
      </p:graphicFrame>
      <p:graphicFrame>
        <p:nvGraphicFramePr>
          <p:cNvPr id="17411" name="Object 4"/>
          <p:cNvGraphicFramePr>
            <a:graphicFrameLocks noChangeAspect="1"/>
          </p:cNvGraphicFramePr>
          <p:nvPr/>
        </p:nvGraphicFramePr>
        <p:xfrm>
          <a:off x="4422775" y="3352800"/>
          <a:ext cx="1520825" cy="914400"/>
        </p:xfrm>
        <a:graphic>
          <a:graphicData uri="http://schemas.openxmlformats.org/presentationml/2006/ole">
            <mc:AlternateContent xmlns:mc="http://schemas.openxmlformats.org/markup-compatibility/2006">
              <mc:Choice xmlns:v="urn:schemas-microsoft-com:vml" Requires="v">
                <p:oleObj spid="_x0000_s3119" name="" r:id="rId5" imgW="1647825" imgH="990600" progId="PBrush">
                  <p:embed/>
                </p:oleObj>
              </mc:Choice>
              <mc:Fallback>
                <p:oleObj name="" r:id="rId5" imgW="1647825" imgH="990600" progId="PBrush">
                  <p:embed/>
                  <p:pic>
                    <p:nvPicPr>
                      <p:cNvPr id="0" name="图片 3118"/>
                      <p:cNvPicPr/>
                      <p:nvPr/>
                    </p:nvPicPr>
                    <p:blipFill>
                      <a:blip r:embed="rId6">
                        <a:clrChange>
                          <a:clrFrom>
                            <a:srgbClr val="FFFFFF"/>
                          </a:clrFrom>
                          <a:clrTo>
                            <a:srgbClr val="FFFFFF">
                              <a:alpha val="0"/>
                            </a:srgbClr>
                          </a:clrTo>
                        </a:clrChange>
                      </a:blip>
                      <a:stretch>
                        <a:fillRect/>
                      </a:stretch>
                    </p:blipFill>
                    <p:spPr>
                      <a:xfrm>
                        <a:off x="4422775" y="3352800"/>
                        <a:ext cx="1520825" cy="914400"/>
                      </a:xfrm>
                      <a:prstGeom prst="rect">
                        <a:avLst/>
                      </a:prstGeom>
                      <a:noFill/>
                      <a:ln w="38100">
                        <a:noFill/>
                        <a:miter/>
                      </a:ln>
                    </p:spPr>
                  </p:pic>
                </p:oleObj>
              </mc:Fallback>
            </mc:AlternateContent>
          </a:graphicData>
        </a:graphic>
      </p:graphicFrame>
      <p:graphicFrame>
        <p:nvGraphicFramePr>
          <p:cNvPr id="17412" name="Object 5"/>
          <p:cNvGraphicFramePr>
            <a:graphicFrameLocks noChangeAspect="1"/>
          </p:cNvGraphicFramePr>
          <p:nvPr/>
        </p:nvGraphicFramePr>
        <p:xfrm>
          <a:off x="376238" y="4552950"/>
          <a:ext cx="5265737" cy="552450"/>
        </p:xfrm>
        <a:graphic>
          <a:graphicData uri="http://schemas.openxmlformats.org/presentationml/2006/ole">
            <mc:AlternateContent xmlns:mc="http://schemas.openxmlformats.org/markup-compatibility/2006">
              <mc:Choice xmlns:v="urn:schemas-microsoft-com:vml" Requires="v">
                <p:oleObj spid="_x0000_s3125" name="" r:id="rId7" imgW="5724525" imgH="600075" progId="PBrush">
                  <p:embed/>
                </p:oleObj>
              </mc:Choice>
              <mc:Fallback>
                <p:oleObj name="" r:id="rId7" imgW="5724525" imgH="600075" progId="PBrush">
                  <p:embed/>
                  <p:pic>
                    <p:nvPicPr>
                      <p:cNvPr id="0" name="图片 3124"/>
                      <p:cNvPicPr/>
                      <p:nvPr/>
                    </p:nvPicPr>
                    <p:blipFill>
                      <a:blip r:embed="rId8">
                        <a:clrChange>
                          <a:clrFrom>
                            <a:srgbClr val="FFFFFF"/>
                          </a:clrFrom>
                          <a:clrTo>
                            <a:srgbClr val="FFFFFF">
                              <a:alpha val="0"/>
                            </a:srgbClr>
                          </a:clrTo>
                        </a:clrChange>
                      </a:blip>
                      <a:stretch>
                        <a:fillRect/>
                      </a:stretch>
                    </p:blipFill>
                    <p:spPr>
                      <a:xfrm>
                        <a:off x="376238" y="4552950"/>
                        <a:ext cx="5265737" cy="552450"/>
                      </a:xfrm>
                      <a:prstGeom prst="rect">
                        <a:avLst/>
                      </a:prstGeom>
                      <a:noFill/>
                      <a:ln w="38100">
                        <a:noFill/>
                        <a:miter/>
                      </a:ln>
                    </p:spPr>
                  </p:pic>
                </p:oleObj>
              </mc:Fallback>
            </mc:AlternateContent>
          </a:graphicData>
        </a:graphic>
      </p:graphicFrame>
      <p:graphicFrame>
        <p:nvGraphicFramePr>
          <p:cNvPr id="17413" name="Object 6"/>
          <p:cNvGraphicFramePr>
            <a:graphicFrameLocks noChangeAspect="1"/>
          </p:cNvGraphicFramePr>
          <p:nvPr/>
        </p:nvGraphicFramePr>
        <p:xfrm>
          <a:off x="384175" y="5181600"/>
          <a:ext cx="4967288" cy="307975"/>
        </p:xfrm>
        <a:graphic>
          <a:graphicData uri="http://schemas.openxmlformats.org/presentationml/2006/ole">
            <mc:AlternateContent xmlns:mc="http://schemas.openxmlformats.org/markup-compatibility/2006">
              <mc:Choice xmlns:v="urn:schemas-microsoft-com:vml" Requires="v">
                <p:oleObj spid="_x0000_s3111" name="" r:id="rId9" imgW="5381625" imgH="333375" progId="PBrush">
                  <p:embed/>
                </p:oleObj>
              </mc:Choice>
              <mc:Fallback>
                <p:oleObj name="" r:id="rId9" imgW="5381625" imgH="333375" progId="PBrush">
                  <p:embed/>
                  <p:pic>
                    <p:nvPicPr>
                      <p:cNvPr id="0" name="图片 3110"/>
                      <p:cNvPicPr/>
                      <p:nvPr/>
                    </p:nvPicPr>
                    <p:blipFill>
                      <a:blip r:embed="rId10">
                        <a:clrChange>
                          <a:clrFrom>
                            <a:srgbClr val="FFFFFF"/>
                          </a:clrFrom>
                          <a:clrTo>
                            <a:srgbClr val="FFFFFF">
                              <a:alpha val="0"/>
                            </a:srgbClr>
                          </a:clrTo>
                        </a:clrChange>
                      </a:blip>
                      <a:stretch>
                        <a:fillRect/>
                      </a:stretch>
                    </p:blipFill>
                    <p:spPr>
                      <a:xfrm>
                        <a:off x="384175" y="5181600"/>
                        <a:ext cx="4967288" cy="307975"/>
                      </a:xfrm>
                      <a:prstGeom prst="rect">
                        <a:avLst/>
                      </a:prstGeom>
                      <a:noFill/>
                      <a:ln w="38100">
                        <a:noFill/>
                        <a:miter/>
                      </a:ln>
                    </p:spPr>
                  </p:pic>
                </p:oleObj>
              </mc:Fallback>
            </mc:AlternateContent>
          </a:graphicData>
        </a:graphic>
      </p:graphicFrame>
      <p:graphicFrame>
        <p:nvGraphicFramePr>
          <p:cNvPr id="17414" name="Object 7"/>
          <p:cNvGraphicFramePr>
            <a:graphicFrameLocks noChangeAspect="1"/>
          </p:cNvGraphicFramePr>
          <p:nvPr/>
        </p:nvGraphicFramePr>
        <p:xfrm>
          <a:off x="1146175" y="5580063"/>
          <a:ext cx="571500" cy="439737"/>
        </p:xfrm>
        <a:graphic>
          <a:graphicData uri="http://schemas.openxmlformats.org/presentationml/2006/ole">
            <mc:AlternateContent xmlns:mc="http://schemas.openxmlformats.org/markup-compatibility/2006">
              <mc:Choice xmlns:v="urn:schemas-microsoft-com:vml" Requires="v">
                <p:oleObj spid="_x0000_s3120" name="" r:id="rId11" imgW="619125" imgH="476250" progId="PBrush">
                  <p:embed/>
                </p:oleObj>
              </mc:Choice>
              <mc:Fallback>
                <p:oleObj name="" r:id="rId11" imgW="619125" imgH="476250" progId="PBrush">
                  <p:embed/>
                  <p:pic>
                    <p:nvPicPr>
                      <p:cNvPr id="0" name="图片 3119"/>
                      <p:cNvPicPr/>
                      <p:nvPr/>
                    </p:nvPicPr>
                    <p:blipFill>
                      <a:blip r:embed="rId12">
                        <a:clrChange>
                          <a:clrFrom>
                            <a:srgbClr val="FFFFFF"/>
                          </a:clrFrom>
                          <a:clrTo>
                            <a:srgbClr val="FFFFFF">
                              <a:alpha val="0"/>
                            </a:srgbClr>
                          </a:clrTo>
                        </a:clrChange>
                      </a:blip>
                      <a:stretch>
                        <a:fillRect/>
                      </a:stretch>
                    </p:blipFill>
                    <p:spPr>
                      <a:xfrm>
                        <a:off x="1146175" y="5580063"/>
                        <a:ext cx="571500" cy="439737"/>
                      </a:xfrm>
                      <a:prstGeom prst="rect">
                        <a:avLst/>
                      </a:prstGeom>
                      <a:noFill/>
                      <a:ln w="38100">
                        <a:noFill/>
                        <a:miter/>
                      </a:ln>
                    </p:spPr>
                  </p:pic>
                </p:oleObj>
              </mc:Fallback>
            </mc:AlternateContent>
          </a:graphicData>
        </a:graphic>
      </p:graphicFrame>
      <p:graphicFrame>
        <p:nvGraphicFramePr>
          <p:cNvPr id="17415" name="Object 8"/>
          <p:cNvGraphicFramePr>
            <a:graphicFrameLocks noChangeAspect="1"/>
          </p:cNvGraphicFramePr>
          <p:nvPr/>
        </p:nvGraphicFramePr>
        <p:xfrm>
          <a:off x="5784850" y="2057400"/>
          <a:ext cx="3295650" cy="4010025"/>
        </p:xfrm>
        <a:graphic>
          <a:graphicData uri="http://schemas.openxmlformats.org/presentationml/2006/ole">
            <mc:AlternateContent xmlns:mc="http://schemas.openxmlformats.org/markup-compatibility/2006">
              <mc:Choice xmlns:v="urn:schemas-microsoft-com:vml" Requires="v">
                <p:oleObj spid="_x0000_s3113" name="" r:id="rId13" imgW="3295650" imgH="4010025" progId="PBrush">
                  <p:embed/>
                </p:oleObj>
              </mc:Choice>
              <mc:Fallback>
                <p:oleObj name="" r:id="rId13" imgW="3295650" imgH="4010025" progId="PBrush">
                  <p:embed/>
                  <p:pic>
                    <p:nvPicPr>
                      <p:cNvPr id="0" name="图片 3112"/>
                      <p:cNvPicPr/>
                      <p:nvPr/>
                    </p:nvPicPr>
                    <p:blipFill>
                      <a:blip r:embed="rId14">
                        <a:clrChange>
                          <a:clrFrom>
                            <a:srgbClr val="FFFFFF"/>
                          </a:clrFrom>
                          <a:clrTo>
                            <a:srgbClr val="FFFFFF">
                              <a:alpha val="0"/>
                            </a:srgbClr>
                          </a:clrTo>
                        </a:clrChange>
                      </a:blip>
                      <a:stretch>
                        <a:fillRect/>
                      </a:stretch>
                    </p:blipFill>
                    <p:spPr>
                      <a:xfrm>
                        <a:off x="5784850" y="2057400"/>
                        <a:ext cx="3295650" cy="4010025"/>
                      </a:xfrm>
                      <a:prstGeom prst="rect">
                        <a:avLst/>
                      </a:prstGeom>
                      <a:noFill/>
                      <a:ln w="38100">
                        <a:noFill/>
                        <a:miter/>
                      </a:ln>
                    </p:spPr>
                  </p:pic>
                </p:oleObj>
              </mc:Fallback>
            </mc:AlternateContent>
          </a:graphicData>
        </a:graphic>
      </p:graphicFrame>
      <p:graphicFrame>
        <p:nvGraphicFramePr>
          <p:cNvPr id="17416" name="Object 9"/>
          <p:cNvGraphicFramePr>
            <a:graphicFrameLocks noChangeAspect="1"/>
          </p:cNvGraphicFramePr>
          <p:nvPr/>
        </p:nvGraphicFramePr>
        <p:xfrm>
          <a:off x="1679575" y="5499100"/>
          <a:ext cx="3124200" cy="596900"/>
        </p:xfrm>
        <a:graphic>
          <a:graphicData uri="http://schemas.openxmlformats.org/presentationml/2006/ole">
            <mc:AlternateContent xmlns:mc="http://schemas.openxmlformats.org/markup-compatibility/2006">
              <mc:Choice xmlns:v="urn:schemas-microsoft-com:vml" Requires="v">
                <p:oleObj spid="_x0000_s3115" name="" r:id="rId15" imgW="3390900" imgH="647700" progId="PBrush">
                  <p:embed/>
                </p:oleObj>
              </mc:Choice>
              <mc:Fallback>
                <p:oleObj name="" r:id="rId15" imgW="3390900" imgH="647700" progId="PBrush">
                  <p:embed/>
                  <p:pic>
                    <p:nvPicPr>
                      <p:cNvPr id="0" name="图片 3114"/>
                      <p:cNvPicPr/>
                      <p:nvPr/>
                    </p:nvPicPr>
                    <p:blipFill>
                      <a:blip r:embed="rId16">
                        <a:clrChange>
                          <a:clrFrom>
                            <a:srgbClr val="FFFFFF"/>
                          </a:clrFrom>
                          <a:clrTo>
                            <a:srgbClr val="FFFFFF">
                              <a:alpha val="0"/>
                            </a:srgbClr>
                          </a:clrTo>
                        </a:clrChange>
                      </a:blip>
                      <a:stretch>
                        <a:fillRect/>
                      </a:stretch>
                    </p:blipFill>
                    <p:spPr>
                      <a:xfrm>
                        <a:off x="1679575" y="5499100"/>
                        <a:ext cx="3124200" cy="596900"/>
                      </a:xfrm>
                      <a:prstGeom prst="rect">
                        <a:avLst/>
                      </a:prstGeom>
                      <a:noFill/>
                      <a:ln w="38100">
                        <a:noFill/>
                        <a:miter/>
                      </a:ln>
                    </p:spPr>
                  </p:pic>
                </p:oleObj>
              </mc:Fallback>
            </mc:AlternateContent>
          </a:graphicData>
        </a:graphic>
      </p:graphicFrame>
      <p:graphicFrame>
        <p:nvGraphicFramePr>
          <p:cNvPr id="17417" name="Object 10"/>
          <p:cNvGraphicFramePr>
            <a:graphicFrameLocks noChangeAspect="1"/>
          </p:cNvGraphicFramePr>
          <p:nvPr/>
        </p:nvGraphicFramePr>
        <p:xfrm>
          <a:off x="7848600" y="4162425"/>
          <a:ext cx="733425" cy="180975"/>
        </p:xfrm>
        <a:graphic>
          <a:graphicData uri="http://schemas.openxmlformats.org/presentationml/2006/ole">
            <mc:AlternateContent xmlns:mc="http://schemas.openxmlformats.org/markup-compatibility/2006">
              <mc:Choice xmlns:v="urn:schemas-microsoft-com:vml" Requires="v">
                <p:oleObj spid="_x0000_s3122" name="" r:id="rId17" imgW="733425" imgH="180975" progId="PBrush">
                  <p:embed/>
                </p:oleObj>
              </mc:Choice>
              <mc:Fallback>
                <p:oleObj name="" r:id="rId17" imgW="733425" imgH="180975" progId="PBrush">
                  <p:embed/>
                  <p:pic>
                    <p:nvPicPr>
                      <p:cNvPr id="0" name="图片 3121"/>
                      <p:cNvPicPr/>
                      <p:nvPr/>
                    </p:nvPicPr>
                    <p:blipFill>
                      <a:blip r:embed="rId18">
                        <a:clrChange>
                          <a:clrFrom>
                            <a:srgbClr val="FFFFFF"/>
                          </a:clrFrom>
                          <a:clrTo>
                            <a:srgbClr val="FFFFFF">
                              <a:alpha val="0"/>
                            </a:srgbClr>
                          </a:clrTo>
                        </a:clrChange>
                      </a:blip>
                      <a:stretch>
                        <a:fillRect/>
                      </a:stretch>
                    </p:blipFill>
                    <p:spPr>
                      <a:xfrm>
                        <a:off x="7848600" y="4162425"/>
                        <a:ext cx="733425" cy="180975"/>
                      </a:xfrm>
                      <a:prstGeom prst="rect">
                        <a:avLst/>
                      </a:prstGeom>
                      <a:noFill/>
                      <a:ln w="38100">
                        <a:noFill/>
                        <a:miter/>
                      </a:ln>
                    </p:spPr>
                  </p:pic>
                </p:oleObj>
              </mc:Fallback>
            </mc:AlternateContent>
          </a:graphicData>
        </a:graphic>
      </p:graphicFrame>
      <p:graphicFrame>
        <p:nvGraphicFramePr>
          <p:cNvPr id="17418" name="Object 11"/>
          <p:cNvGraphicFramePr>
            <a:graphicFrameLocks noChangeAspect="1"/>
          </p:cNvGraphicFramePr>
          <p:nvPr/>
        </p:nvGraphicFramePr>
        <p:xfrm>
          <a:off x="5562600" y="4191000"/>
          <a:ext cx="1676400" cy="314325"/>
        </p:xfrm>
        <a:graphic>
          <a:graphicData uri="http://schemas.openxmlformats.org/presentationml/2006/ole">
            <mc:AlternateContent xmlns:mc="http://schemas.openxmlformats.org/markup-compatibility/2006">
              <mc:Choice xmlns:v="urn:schemas-microsoft-com:vml" Requires="v">
                <p:oleObj spid="_x0000_s3126" name="" r:id="rId19" imgW="1676400" imgH="314325" progId="PBrush">
                  <p:embed/>
                </p:oleObj>
              </mc:Choice>
              <mc:Fallback>
                <p:oleObj name="" r:id="rId19" imgW="1676400" imgH="314325" progId="PBrush">
                  <p:embed/>
                  <p:pic>
                    <p:nvPicPr>
                      <p:cNvPr id="0" name="图片 3125"/>
                      <p:cNvPicPr/>
                      <p:nvPr/>
                    </p:nvPicPr>
                    <p:blipFill>
                      <a:blip r:embed="rId20">
                        <a:clrChange>
                          <a:clrFrom>
                            <a:srgbClr val="FFFFFF"/>
                          </a:clrFrom>
                          <a:clrTo>
                            <a:srgbClr val="FFFFFF">
                              <a:alpha val="0"/>
                            </a:srgbClr>
                          </a:clrTo>
                        </a:clrChange>
                      </a:blip>
                      <a:stretch>
                        <a:fillRect/>
                      </a:stretch>
                    </p:blipFill>
                    <p:spPr>
                      <a:xfrm>
                        <a:off x="5562600" y="4191000"/>
                        <a:ext cx="1676400" cy="314325"/>
                      </a:xfrm>
                      <a:prstGeom prst="rect">
                        <a:avLst/>
                      </a:prstGeom>
                      <a:noFill/>
                      <a:ln w="38100">
                        <a:noFill/>
                        <a:miter/>
                      </a:ln>
                    </p:spPr>
                  </p:pic>
                </p:oleObj>
              </mc:Fallback>
            </mc:AlternateContent>
          </a:graphicData>
        </a:graphic>
      </p:graphicFrame>
      <p:graphicFrame>
        <p:nvGraphicFramePr>
          <p:cNvPr id="17419" name="Object 12"/>
          <p:cNvGraphicFramePr>
            <a:graphicFrameLocks noChangeAspect="1"/>
          </p:cNvGraphicFramePr>
          <p:nvPr/>
        </p:nvGraphicFramePr>
        <p:xfrm>
          <a:off x="6162675" y="3171825"/>
          <a:ext cx="2219325" cy="2238375"/>
        </p:xfrm>
        <a:graphic>
          <a:graphicData uri="http://schemas.openxmlformats.org/presentationml/2006/ole">
            <mc:AlternateContent xmlns:mc="http://schemas.openxmlformats.org/markup-compatibility/2006">
              <mc:Choice xmlns:v="urn:schemas-microsoft-com:vml" Requires="v">
                <p:oleObj spid="_x0000_s3114" name="" r:id="rId21" imgW="2219325" imgH="2238375" progId="PBrush">
                  <p:embed/>
                </p:oleObj>
              </mc:Choice>
              <mc:Fallback>
                <p:oleObj name="" r:id="rId21" imgW="2219325" imgH="2238375" progId="PBrush">
                  <p:embed/>
                  <p:pic>
                    <p:nvPicPr>
                      <p:cNvPr id="0" name="图片 3113"/>
                      <p:cNvPicPr/>
                      <p:nvPr/>
                    </p:nvPicPr>
                    <p:blipFill>
                      <a:blip r:embed="rId22">
                        <a:clrChange>
                          <a:clrFrom>
                            <a:srgbClr val="FFFFFF"/>
                          </a:clrFrom>
                          <a:clrTo>
                            <a:srgbClr val="FFFFFF">
                              <a:alpha val="0"/>
                            </a:srgbClr>
                          </a:clrTo>
                        </a:clrChange>
                      </a:blip>
                      <a:stretch>
                        <a:fillRect/>
                      </a:stretch>
                    </p:blipFill>
                    <p:spPr>
                      <a:xfrm>
                        <a:off x="6162675" y="3171825"/>
                        <a:ext cx="2219325" cy="2238375"/>
                      </a:xfrm>
                      <a:prstGeom prst="rect">
                        <a:avLst/>
                      </a:prstGeom>
                      <a:noFill/>
                      <a:ln w="38100">
                        <a:noFill/>
                        <a:miter/>
                      </a:ln>
                    </p:spPr>
                  </p:pic>
                </p:oleObj>
              </mc:Fallback>
            </mc:AlternateContent>
          </a:graphicData>
        </a:graphic>
      </p:graphicFrame>
      <p:graphicFrame>
        <p:nvGraphicFramePr>
          <p:cNvPr id="17420" name="Object 13"/>
          <p:cNvGraphicFramePr>
            <a:graphicFrameLocks noChangeAspect="1"/>
          </p:cNvGraphicFramePr>
          <p:nvPr/>
        </p:nvGraphicFramePr>
        <p:xfrm>
          <a:off x="8134350" y="4114800"/>
          <a:ext cx="323850" cy="638175"/>
        </p:xfrm>
        <a:graphic>
          <a:graphicData uri="http://schemas.openxmlformats.org/presentationml/2006/ole">
            <mc:AlternateContent xmlns:mc="http://schemas.openxmlformats.org/markup-compatibility/2006">
              <mc:Choice xmlns:v="urn:schemas-microsoft-com:vml" Requires="v">
                <p:oleObj spid="_x0000_s3104" name="" r:id="rId23" imgW="323850" imgH="638175" progId="PBrush">
                  <p:embed/>
                </p:oleObj>
              </mc:Choice>
              <mc:Fallback>
                <p:oleObj name="" r:id="rId23" imgW="323850" imgH="638175" progId="PBrush">
                  <p:embed/>
                  <p:pic>
                    <p:nvPicPr>
                      <p:cNvPr id="0" name="图片 3103"/>
                      <p:cNvPicPr/>
                      <p:nvPr/>
                    </p:nvPicPr>
                    <p:blipFill>
                      <a:blip r:embed="rId24">
                        <a:clrChange>
                          <a:clrFrom>
                            <a:srgbClr val="FFFFFF"/>
                          </a:clrFrom>
                          <a:clrTo>
                            <a:srgbClr val="FFFFFF">
                              <a:alpha val="0"/>
                            </a:srgbClr>
                          </a:clrTo>
                        </a:clrChange>
                      </a:blip>
                      <a:stretch>
                        <a:fillRect/>
                      </a:stretch>
                    </p:blipFill>
                    <p:spPr>
                      <a:xfrm>
                        <a:off x="8134350" y="4114800"/>
                        <a:ext cx="323850" cy="638175"/>
                      </a:xfrm>
                      <a:prstGeom prst="rect">
                        <a:avLst/>
                      </a:prstGeom>
                      <a:noFill/>
                      <a:ln w="38100">
                        <a:noFill/>
                        <a:miter/>
                      </a:ln>
                    </p:spPr>
                  </p:pic>
                </p:oleObj>
              </mc:Fallback>
            </mc:AlternateContent>
          </a:graphicData>
        </a:graphic>
      </p:graphicFrame>
      <p:graphicFrame>
        <p:nvGraphicFramePr>
          <p:cNvPr id="17421" name="Object 14"/>
          <p:cNvGraphicFramePr>
            <a:graphicFrameLocks noChangeAspect="1"/>
          </p:cNvGraphicFramePr>
          <p:nvPr/>
        </p:nvGraphicFramePr>
        <p:xfrm>
          <a:off x="8001000" y="4114800"/>
          <a:ext cx="323850" cy="638175"/>
        </p:xfrm>
        <a:graphic>
          <a:graphicData uri="http://schemas.openxmlformats.org/presentationml/2006/ole">
            <mc:AlternateContent xmlns:mc="http://schemas.openxmlformats.org/markup-compatibility/2006">
              <mc:Choice xmlns:v="urn:schemas-microsoft-com:vml" Requires="v">
                <p:oleObj spid="_x0000_s3105" name="" r:id="rId25" imgW="323850" imgH="638175" progId="PBrush">
                  <p:embed/>
                </p:oleObj>
              </mc:Choice>
              <mc:Fallback>
                <p:oleObj name="" r:id="rId25" imgW="323850" imgH="638175" progId="PBrush">
                  <p:embed/>
                  <p:pic>
                    <p:nvPicPr>
                      <p:cNvPr id="0" name="图片 3104"/>
                      <p:cNvPicPr/>
                      <p:nvPr/>
                    </p:nvPicPr>
                    <p:blipFill>
                      <a:blip r:embed="rId26">
                        <a:clrChange>
                          <a:clrFrom>
                            <a:srgbClr val="FFFFFF"/>
                          </a:clrFrom>
                          <a:clrTo>
                            <a:srgbClr val="FFFFFF">
                              <a:alpha val="0"/>
                            </a:srgbClr>
                          </a:clrTo>
                        </a:clrChange>
                      </a:blip>
                      <a:stretch>
                        <a:fillRect/>
                      </a:stretch>
                    </p:blipFill>
                    <p:spPr>
                      <a:xfrm>
                        <a:off x="8001000" y="4114800"/>
                        <a:ext cx="323850" cy="638175"/>
                      </a:xfrm>
                      <a:prstGeom prst="rect">
                        <a:avLst/>
                      </a:prstGeom>
                      <a:noFill/>
                      <a:ln w="38100">
                        <a:noFill/>
                        <a:miter/>
                      </a:ln>
                    </p:spPr>
                  </p:pic>
                </p:oleObj>
              </mc:Fallback>
            </mc:AlternateContent>
          </a:graphicData>
        </a:graphic>
      </p:graphicFrame>
      <p:graphicFrame>
        <p:nvGraphicFramePr>
          <p:cNvPr id="17422" name="Object 15"/>
          <p:cNvGraphicFramePr>
            <a:graphicFrameLocks noChangeAspect="1"/>
          </p:cNvGraphicFramePr>
          <p:nvPr/>
        </p:nvGraphicFramePr>
        <p:xfrm>
          <a:off x="6762750" y="4114800"/>
          <a:ext cx="323850" cy="638175"/>
        </p:xfrm>
        <a:graphic>
          <a:graphicData uri="http://schemas.openxmlformats.org/presentationml/2006/ole">
            <mc:AlternateContent xmlns:mc="http://schemas.openxmlformats.org/markup-compatibility/2006">
              <mc:Choice xmlns:v="urn:schemas-microsoft-com:vml" Requires="v">
                <p:oleObj spid="_x0000_s3106" name="" r:id="rId27" imgW="323850" imgH="638175" progId="PBrush">
                  <p:embed/>
                </p:oleObj>
              </mc:Choice>
              <mc:Fallback>
                <p:oleObj name="" r:id="rId27" imgW="323850" imgH="638175" progId="PBrush">
                  <p:embed/>
                  <p:pic>
                    <p:nvPicPr>
                      <p:cNvPr id="0" name="图片 3105"/>
                      <p:cNvPicPr/>
                      <p:nvPr/>
                    </p:nvPicPr>
                    <p:blipFill>
                      <a:blip r:embed="rId26">
                        <a:clrChange>
                          <a:clrFrom>
                            <a:srgbClr val="FFFFFF"/>
                          </a:clrFrom>
                          <a:clrTo>
                            <a:srgbClr val="FFFFFF">
                              <a:alpha val="0"/>
                            </a:srgbClr>
                          </a:clrTo>
                        </a:clrChange>
                      </a:blip>
                      <a:stretch>
                        <a:fillRect/>
                      </a:stretch>
                    </p:blipFill>
                    <p:spPr>
                      <a:xfrm>
                        <a:off x="6762750" y="4114800"/>
                        <a:ext cx="323850" cy="638175"/>
                      </a:xfrm>
                      <a:prstGeom prst="rect">
                        <a:avLst/>
                      </a:prstGeom>
                      <a:noFill/>
                      <a:ln w="38100">
                        <a:noFill/>
                        <a:miter/>
                      </a:ln>
                    </p:spPr>
                  </p:pic>
                </p:oleObj>
              </mc:Fallback>
            </mc:AlternateContent>
          </a:graphicData>
        </a:graphic>
      </p:graphicFrame>
      <p:graphicFrame>
        <p:nvGraphicFramePr>
          <p:cNvPr id="17423" name="Object 16"/>
          <p:cNvGraphicFramePr>
            <a:graphicFrameLocks noChangeAspect="1"/>
          </p:cNvGraphicFramePr>
          <p:nvPr/>
        </p:nvGraphicFramePr>
        <p:xfrm>
          <a:off x="6019800" y="3962400"/>
          <a:ext cx="200025" cy="222250"/>
        </p:xfrm>
        <a:graphic>
          <a:graphicData uri="http://schemas.openxmlformats.org/presentationml/2006/ole">
            <mc:AlternateContent xmlns:mc="http://schemas.openxmlformats.org/markup-compatibility/2006">
              <mc:Choice xmlns:v="urn:schemas-microsoft-com:vml" Requires="v">
                <p:oleObj spid="_x0000_s3107" name="" r:id="rId28" imgW="266700" imgH="295275" progId="PBrush">
                  <p:embed/>
                </p:oleObj>
              </mc:Choice>
              <mc:Fallback>
                <p:oleObj name="" r:id="rId28" imgW="266700" imgH="295275" progId="PBrush">
                  <p:embed/>
                  <p:pic>
                    <p:nvPicPr>
                      <p:cNvPr id="0" name="图片 3106"/>
                      <p:cNvPicPr/>
                      <p:nvPr/>
                    </p:nvPicPr>
                    <p:blipFill>
                      <a:blip r:embed="rId29">
                        <a:clrChange>
                          <a:clrFrom>
                            <a:srgbClr val="FFFFFF"/>
                          </a:clrFrom>
                          <a:clrTo>
                            <a:srgbClr val="FFFFFF">
                              <a:alpha val="0"/>
                            </a:srgbClr>
                          </a:clrTo>
                        </a:clrChange>
                      </a:blip>
                      <a:stretch>
                        <a:fillRect/>
                      </a:stretch>
                    </p:blipFill>
                    <p:spPr>
                      <a:xfrm>
                        <a:off x="6019800" y="3962400"/>
                        <a:ext cx="200025" cy="222250"/>
                      </a:xfrm>
                      <a:prstGeom prst="rect">
                        <a:avLst/>
                      </a:prstGeom>
                      <a:noFill/>
                      <a:ln w="38100">
                        <a:noFill/>
                        <a:miter/>
                      </a:ln>
                    </p:spPr>
                  </p:pic>
                </p:oleObj>
              </mc:Fallback>
            </mc:AlternateContent>
          </a:graphicData>
        </a:graphic>
      </p:graphicFrame>
      <p:graphicFrame>
        <p:nvGraphicFramePr>
          <p:cNvPr id="17424" name="Object 17"/>
          <p:cNvGraphicFramePr>
            <a:graphicFrameLocks noChangeAspect="1"/>
          </p:cNvGraphicFramePr>
          <p:nvPr/>
        </p:nvGraphicFramePr>
        <p:xfrm>
          <a:off x="7924800" y="3962400"/>
          <a:ext cx="222250" cy="228600"/>
        </p:xfrm>
        <a:graphic>
          <a:graphicData uri="http://schemas.openxmlformats.org/presentationml/2006/ole">
            <mc:AlternateContent xmlns:mc="http://schemas.openxmlformats.org/markup-compatibility/2006">
              <mc:Choice xmlns:v="urn:schemas-microsoft-com:vml" Requires="v">
                <p:oleObj spid="_x0000_s3108" name="" r:id="rId30" imgW="295275" imgH="304800" progId="PBrush">
                  <p:embed/>
                </p:oleObj>
              </mc:Choice>
              <mc:Fallback>
                <p:oleObj name="" r:id="rId30" imgW="295275" imgH="304800" progId="PBrush">
                  <p:embed/>
                  <p:pic>
                    <p:nvPicPr>
                      <p:cNvPr id="0" name="图片 3107"/>
                      <p:cNvPicPr/>
                      <p:nvPr/>
                    </p:nvPicPr>
                    <p:blipFill>
                      <a:blip r:embed="rId31">
                        <a:clrChange>
                          <a:clrFrom>
                            <a:srgbClr val="FFFFFF"/>
                          </a:clrFrom>
                          <a:clrTo>
                            <a:srgbClr val="FFFFFF">
                              <a:alpha val="0"/>
                            </a:srgbClr>
                          </a:clrTo>
                        </a:clrChange>
                      </a:blip>
                      <a:stretch>
                        <a:fillRect/>
                      </a:stretch>
                    </p:blipFill>
                    <p:spPr>
                      <a:xfrm>
                        <a:off x="7924800" y="3962400"/>
                        <a:ext cx="222250" cy="228600"/>
                      </a:xfrm>
                      <a:prstGeom prst="rect">
                        <a:avLst/>
                      </a:prstGeom>
                      <a:noFill/>
                      <a:ln w="38100">
                        <a:noFill/>
                        <a:miter/>
                      </a:ln>
                    </p:spPr>
                  </p:pic>
                </p:oleObj>
              </mc:Fallback>
            </mc:AlternateContent>
          </a:graphicData>
        </a:graphic>
      </p:graphicFrame>
      <p:grpSp>
        <p:nvGrpSpPr>
          <p:cNvPr id="17425" name="Group 52"/>
          <p:cNvGrpSpPr/>
          <p:nvPr/>
        </p:nvGrpSpPr>
        <p:grpSpPr>
          <a:xfrm>
            <a:off x="76200" y="1708150"/>
            <a:ext cx="6324600" cy="1457325"/>
            <a:chOff x="48" y="1076"/>
            <a:chExt cx="3984" cy="918"/>
          </a:xfrm>
        </p:grpSpPr>
        <p:sp>
          <p:nvSpPr>
            <p:cNvPr id="17426" name="Rectangle 49"/>
            <p:cNvSpPr/>
            <p:nvPr/>
          </p:nvSpPr>
          <p:spPr>
            <a:xfrm>
              <a:off x="48" y="1141"/>
              <a:ext cx="3360" cy="853"/>
            </a:xfrm>
            <a:prstGeom prst="rect">
              <a:avLst/>
            </a:prstGeom>
            <a:noFill/>
            <a:ln w="9525">
              <a:noFill/>
            </a:ln>
          </p:spPr>
          <p:txBody>
            <a:bodyPr anchor="t" anchorCtr="0">
              <a:spAutoFit/>
            </a:bodyPr>
            <a:p>
              <a:pPr>
                <a:buFontTx/>
              </a:pPr>
              <a:r>
                <a:rPr lang="zh-CN" altLang="en-US" dirty="0">
                  <a:latin typeface="Arial" panose="020B0604020202020204" pitchFamily="34" charset="0"/>
                  <a:ea typeface="宋体" panose="02010600030101010101" pitchFamily="2" charset="-122"/>
                </a:rPr>
                <a:t>例   </a:t>
              </a:r>
              <a:r>
                <a:rPr lang="en-US" altLang="zh-CN" dirty="0">
                  <a:latin typeface="Arial" panose="020B0604020202020204" pitchFamily="34" charset="0"/>
                  <a:ea typeface="宋体" panose="02010600030101010101" pitchFamily="2" charset="-122"/>
                </a:rPr>
                <a:t> </a:t>
              </a:r>
              <a:r>
                <a:rPr lang="zh-CN" altLang="en-US" dirty="0">
                  <a:latin typeface="Arial" panose="020B0604020202020204" pitchFamily="34" charset="0"/>
                  <a:ea typeface="宋体" panose="02010600030101010101" pitchFamily="2" charset="-122"/>
                </a:rPr>
                <a:t>某单位反馈系统的开环传递函数为</a:t>
              </a:r>
              <a:endParaRPr lang="zh-CN" altLang="en-US" dirty="0">
                <a:latin typeface="Arial" panose="020B0604020202020204" pitchFamily="34" charset="0"/>
                <a:ea typeface="宋体" panose="02010600030101010101" pitchFamily="2" charset="-122"/>
              </a:endParaRPr>
            </a:p>
            <a:p>
              <a:pPr>
                <a:buFontTx/>
              </a:pPr>
              <a:endParaRPr lang="zh-CN" altLang="en-US" sz="1000" dirty="0">
                <a:latin typeface="Arial" panose="020B0604020202020204" pitchFamily="34" charset="0"/>
                <a:ea typeface="宋体" panose="02010600030101010101" pitchFamily="2" charset="-122"/>
              </a:endParaRPr>
            </a:p>
            <a:p>
              <a:pPr>
                <a:buFontTx/>
              </a:pPr>
              <a:r>
                <a:rPr lang="zh-CN" altLang="en-US" dirty="0">
                  <a:latin typeface="Arial" panose="020B0604020202020204" pitchFamily="34" charset="0"/>
                  <a:ea typeface="宋体" panose="02010600030101010101" pitchFamily="2" charset="-122"/>
                </a:rPr>
                <a:t>                     ，证明复平面的根轨迹为圆弧。</a:t>
              </a:r>
              <a:endParaRPr lang="zh-CN" altLang="en-US" dirty="0">
                <a:latin typeface="Arial" panose="020B0604020202020204" pitchFamily="34" charset="0"/>
                <a:ea typeface="宋体" panose="02010600030101010101" pitchFamily="2" charset="-122"/>
              </a:endParaRPr>
            </a:p>
            <a:p>
              <a:pPr>
                <a:buFontTx/>
              </a:pPr>
              <a:endParaRPr lang="zh-CN" altLang="en-US" dirty="0">
                <a:latin typeface="Arial" panose="020B0604020202020204" pitchFamily="34" charset="0"/>
                <a:ea typeface="宋体" panose="02010600030101010101" pitchFamily="2" charset="-122"/>
              </a:endParaRPr>
            </a:p>
            <a:p>
              <a:pPr>
                <a:buFontTx/>
              </a:pPr>
              <a:r>
                <a:rPr lang="zh-CN" altLang="en-US" dirty="0">
                  <a:latin typeface="Arial" panose="020B0604020202020204" pitchFamily="34" charset="0"/>
                  <a:ea typeface="宋体" panose="02010600030101010101" pitchFamily="2" charset="-122"/>
                </a:rPr>
                <a:t>    </a:t>
              </a:r>
              <a:r>
                <a:rPr lang="zh-CN" altLang="en-US" dirty="0">
                  <a:solidFill>
                    <a:srgbClr val="FF0000"/>
                  </a:solidFill>
                  <a:latin typeface="Arial" panose="020B0604020202020204" pitchFamily="34" charset="0"/>
                  <a:ea typeface="宋体" panose="02010600030101010101" pitchFamily="2" charset="-122"/>
                </a:rPr>
                <a:t>系统性能分析</a:t>
              </a:r>
              <a:endParaRPr lang="zh-CN" altLang="en-US" dirty="0">
                <a:solidFill>
                  <a:srgbClr val="FF0000"/>
                </a:solidFill>
                <a:latin typeface="Arial" panose="020B0604020202020204" pitchFamily="34" charset="0"/>
                <a:ea typeface="宋体" panose="02010600030101010101" pitchFamily="2" charset="-122"/>
              </a:endParaRPr>
            </a:p>
          </p:txBody>
        </p:sp>
        <p:graphicFrame>
          <p:nvGraphicFramePr>
            <p:cNvPr id="17427" name="Object 18"/>
            <p:cNvGraphicFramePr>
              <a:graphicFrameLocks noChangeAspect="1"/>
            </p:cNvGraphicFramePr>
            <p:nvPr/>
          </p:nvGraphicFramePr>
          <p:xfrm>
            <a:off x="2880" y="1076"/>
            <a:ext cx="1152" cy="411"/>
          </p:xfrm>
          <a:graphic>
            <a:graphicData uri="http://schemas.openxmlformats.org/presentationml/2006/ole">
              <mc:AlternateContent xmlns:mc="http://schemas.openxmlformats.org/markup-compatibility/2006">
                <mc:Choice xmlns:v="urn:schemas-microsoft-com:vml" Requires="v">
                  <p:oleObj spid="_x0000_s3112" name="" r:id="rId32" imgW="1676400" imgH="600075" progId="PBrush">
                    <p:embed/>
                  </p:oleObj>
                </mc:Choice>
                <mc:Fallback>
                  <p:oleObj name="" r:id="rId32" imgW="1676400" imgH="600075" progId="PBrush">
                    <p:embed/>
                    <p:pic>
                      <p:nvPicPr>
                        <p:cNvPr id="0" name="图片 3111"/>
                        <p:cNvPicPr/>
                        <p:nvPr/>
                      </p:nvPicPr>
                      <p:blipFill>
                        <a:blip r:embed="rId33">
                          <a:clrChange>
                            <a:clrFrom>
                              <a:srgbClr val="FFFFFF"/>
                            </a:clrFrom>
                            <a:clrTo>
                              <a:srgbClr val="FFFFFF">
                                <a:alpha val="0"/>
                              </a:srgbClr>
                            </a:clrTo>
                          </a:clrChange>
                        </a:blip>
                        <a:stretch>
                          <a:fillRect/>
                        </a:stretch>
                      </p:blipFill>
                      <p:spPr>
                        <a:xfrm>
                          <a:off x="2880" y="1076"/>
                          <a:ext cx="1152" cy="411"/>
                        </a:xfrm>
                        <a:prstGeom prst="rect">
                          <a:avLst/>
                        </a:prstGeom>
                        <a:noFill/>
                        <a:ln w="38100">
                          <a:noFill/>
                          <a:miter/>
                        </a:ln>
                      </p:spPr>
                    </p:pic>
                  </p:oleObj>
                </mc:Fallback>
              </mc:AlternateContent>
            </a:graphicData>
          </a:graphic>
        </p:graphicFrame>
        <p:graphicFrame>
          <p:nvGraphicFramePr>
            <p:cNvPr id="17428" name="Object 19"/>
            <p:cNvGraphicFramePr>
              <a:graphicFrameLocks noChangeAspect="1"/>
            </p:cNvGraphicFramePr>
            <p:nvPr/>
          </p:nvGraphicFramePr>
          <p:xfrm>
            <a:off x="135" y="1395"/>
            <a:ext cx="776" cy="219"/>
          </p:xfrm>
          <a:graphic>
            <a:graphicData uri="http://schemas.openxmlformats.org/presentationml/2006/ole">
              <mc:AlternateContent xmlns:mc="http://schemas.openxmlformats.org/markup-compatibility/2006">
                <mc:Choice xmlns:v="urn:schemas-microsoft-com:vml" Requires="v">
                  <p:oleObj spid="_x0000_s3092" name="" r:id="rId34" imgW="1143000" imgH="323850" progId="PBrush">
                    <p:embed/>
                  </p:oleObj>
                </mc:Choice>
                <mc:Fallback>
                  <p:oleObj name="" r:id="rId34" imgW="1143000" imgH="323850" progId="PBrush">
                    <p:embed/>
                    <p:pic>
                      <p:nvPicPr>
                        <p:cNvPr id="0" name="图片 3091"/>
                        <p:cNvPicPr/>
                        <p:nvPr/>
                      </p:nvPicPr>
                      <p:blipFill>
                        <a:blip r:embed="rId35">
                          <a:clrChange>
                            <a:clrFrom>
                              <a:srgbClr val="FFFFFF"/>
                            </a:clrFrom>
                            <a:clrTo>
                              <a:srgbClr val="FFFFFF">
                                <a:alpha val="0"/>
                              </a:srgbClr>
                            </a:clrTo>
                          </a:clrChange>
                        </a:blip>
                        <a:stretch>
                          <a:fillRect/>
                        </a:stretch>
                      </p:blipFill>
                      <p:spPr>
                        <a:xfrm>
                          <a:off x="135" y="1395"/>
                          <a:ext cx="776" cy="219"/>
                        </a:xfrm>
                        <a:prstGeom prst="rect">
                          <a:avLst/>
                        </a:prstGeom>
                        <a:noFill/>
                        <a:ln w="38100">
                          <a:noFill/>
                          <a:miter/>
                        </a:ln>
                      </p:spPr>
                    </p:pic>
                  </p:oleObj>
                </mc:Fallback>
              </mc:AlternateContent>
            </a:graphicData>
          </a:graphic>
        </p:graphicFrame>
      </p:grpSp>
    </p:spTree>
  </p:cSld>
  <p:clrMapOvr>
    <a:masterClrMapping/>
  </p:clrMapOvr>
  <p:transition>
    <p:cover dir="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8433" name="Object 2"/>
          <p:cNvGraphicFramePr>
            <a:graphicFrameLocks noChangeAspect="1"/>
          </p:cNvGraphicFramePr>
          <p:nvPr/>
        </p:nvGraphicFramePr>
        <p:xfrm>
          <a:off x="733425" y="2701925"/>
          <a:ext cx="2457450" cy="1714500"/>
        </p:xfrm>
        <a:graphic>
          <a:graphicData uri="http://schemas.openxmlformats.org/presentationml/2006/ole">
            <mc:AlternateContent xmlns:mc="http://schemas.openxmlformats.org/markup-compatibility/2006">
              <mc:Choice xmlns:v="urn:schemas-microsoft-com:vml" Requires="v">
                <p:oleObj spid="_x0000_s3091" name="" r:id="rId1" imgW="2457450" imgH="1714500" progId="PBrush">
                  <p:embed/>
                </p:oleObj>
              </mc:Choice>
              <mc:Fallback>
                <p:oleObj name="" r:id="rId1" imgW="2457450" imgH="1714500" progId="PBrush">
                  <p:embed/>
                  <p:pic>
                    <p:nvPicPr>
                      <p:cNvPr id="0" name="图片 3090"/>
                      <p:cNvPicPr/>
                      <p:nvPr/>
                    </p:nvPicPr>
                    <p:blipFill>
                      <a:blip r:embed="rId2">
                        <a:clrChange>
                          <a:clrFrom>
                            <a:srgbClr val="FFFFFF"/>
                          </a:clrFrom>
                          <a:clrTo>
                            <a:srgbClr val="FFFFFF">
                              <a:alpha val="0"/>
                            </a:srgbClr>
                          </a:clrTo>
                        </a:clrChange>
                      </a:blip>
                      <a:stretch>
                        <a:fillRect/>
                      </a:stretch>
                    </p:blipFill>
                    <p:spPr>
                      <a:xfrm>
                        <a:off x="733425" y="2701925"/>
                        <a:ext cx="2457450" cy="1714500"/>
                      </a:xfrm>
                      <a:prstGeom prst="rect">
                        <a:avLst/>
                      </a:prstGeom>
                      <a:noFill/>
                      <a:ln w="38100">
                        <a:noFill/>
                        <a:miter/>
                      </a:ln>
                    </p:spPr>
                  </p:pic>
                </p:oleObj>
              </mc:Fallback>
            </mc:AlternateContent>
          </a:graphicData>
        </a:graphic>
      </p:graphicFrame>
      <p:graphicFrame>
        <p:nvGraphicFramePr>
          <p:cNvPr id="18434" name="Object 3"/>
          <p:cNvGraphicFramePr>
            <a:graphicFrameLocks noChangeAspect="1"/>
          </p:cNvGraphicFramePr>
          <p:nvPr/>
        </p:nvGraphicFramePr>
        <p:xfrm>
          <a:off x="3683000" y="2816225"/>
          <a:ext cx="2057400" cy="1638300"/>
        </p:xfrm>
        <a:graphic>
          <a:graphicData uri="http://schemas.openxmlformats.org/presentationml/2006/ole">
            <mc:AlternateContent xmlns:mc="http://schemas.openxmlformats.org/markup-compatibility/2006">
              <mc:Choice xmlns:v="urn:schemas-microsoft-com:vml" Requires="v">
                <p:oleObj spid="_x0000_s3085" name="" r:id="rId3" imgW="2057400" imgH="1638300" progId="PBrush">
                  <p:embed/>
                </p:oleObj>
              </mc:Choice>
              <mc:Fallback>
                <p:oleObj name="" r:id="rId3" imgW="2057400" imgH="1638300" progId="PBrush">
                  <p:embed/>
                  <p:pic>
                    <p:nvPicPr>
                      <p:cNvPr id="0" name="图片 3084"/>
                      <p:cNvPicPr/>
                      <p:nvPr/>
                    </p:nvPicPr>
                    <p:blipFill>
                      <a:blip r:embed="rId4">
                        <a:clrChange>
                          <a:clrFrom>
                            <a:srgbClr val="FFFFFF"/>
                          </a:clrFrom>
                          <a:clrTo>
                            <a:srgbClr val="FFFFFF">
                              <a:alpha val="0"/>
                            </a:srgbClr>
                          </a:clrTo>
                        </a:clrChange>
                      </a:blip>
                      <a:stretch>
                        <a:fillRect/>
                      </a:stretch>
                    </p:blipFill>
                    <p:spPr>
                      <a:xfrm>
                        <a:off x="3683000" y="2816225"/>
                        <a:ext cx="2057400" cy="1638300"/>
                      </a:xfrm>
                      <a:prstGeom prst="rect">
                        <a:avLst/>
                      </a:prstGeom>
                      <a:noFill/>
                      <a:ln w="38100">
                        <a:noFill/>
                        <a:miter/>
                      </a:ln>
                    </p:spPr>
                  </p:pic>
                </p:oleObj>
              </mc:Fallback>
            </mc:AlternateContent>
          </a:graphicData>
        </a:graphic>
      </p:graphicFrame>
      <p:graphicFrame>
        <p:nvGraphicFramePr>
          <p:cNvPr id="18435" name="Object 4"/>
          <p:cNvGraphicFramePr>
            <a:graphicFrameLocks noChangeAspect="1"/>
          </p:cNvGraphicFramePr>
          <p:nvPr/>
        </p:nvGraphicFramePr>
        <p:xfrm>
          <a:off x="6099175" y="2663825"/>
          <a:ext cx="2371725" cy="1790700"/>
        </p:xfrm>
        <a:graphic>
          <a:graphicData uri="http://schemas.openxmlformats.org/presentationml/2006/ole">
            <mc:AlternateContent xmlns:mc="http://schemas.openxmlformats.org/markup-compatibility/2006">
              <mc:Choice xmlns:v="urn:schemas-microsoft-com:vml" Requires="v">
                <p:oleObj spid="_x0000_s3088" name="" r:id="rId5" imgW="2371725" imgH="1790700" progId="PBrush">
                  <p:embed/>
                </p:oleObj>
              </mc:Choice>
              <mc:Fallback>
                <p:oleObj name="" r:id="rId5" imgW="2371725" imgH="1790700" progId="PBrush">
                  <p:embed/>
                  <p:pic>
                    <p:nvPicPr>
                      <p:cNvPr id="0" name="图片 3087"/>
                      <p:cNvPicPr/>
                      <p:nvPr/>
                    </p:nvPicPr>
                    <p:blipFill>
                      <a:blip r:embed="rId6">
                        <a:clrChange>
                          <a:clrFrom>
                            <a:srgbClr val="FFFFFF"/>
                          </a:clrFrom>
                          <a:clrTo>
                            <a:srgbClr val="FFFFFF">
                              <a:alpha val="0"/>
                            </a:srgbClr>
                          </a:clrTo>
                        </a:clrChange>
                      </a:blip>
                      <a:stretch>
                        <a:fillRect/>
                      </a:stretch>
                    </p:blipFill>
                    <p:spPr>
                      <a:xfrm>
                        <a:off x="6099175" y="2663825"/>
                        <a:ext cx="2371725" cy="1790700"/>
                      </a:xfrm>
                      <a:prstGeom prst="rect">
                        <a:avLst/>
                      </a:prstGeom>
                      <a:noFill/>
                      <a:ln w="38100">
                        <a:noFill/>
                        <a:miter/>
                      </a:ln>
                    </p:spPr>
                  </p:pic>
                </p:oleObj>
              </mc:Fallback>
            </mc:AlternateContent>
          </a:graphicData>
        </a:graphic>
      </p:graphicFrame>
      <p:graphicFrame>
        <p:nvGraphicFramePr>
          <p:cNvPr id="18436" name="Object 5"/>
          <p:cNvGraphicFramePr>
            <a:graphicFrameLocks noChangeAspect="1"/>
          </p:cNvGraphicFramePr>
          <p:nvPr/>
        </p:nvGraphicFramePr>
        <p:xfrm>
          <a:off x="752475" y="4606925"/>
          <a:ext cx="2438400" cy="1781175"/>
        </p:xfrm>
        <a:graphic>
          <a:graphicData uri="http://schemas.openxmlformats.org/presentationml/2006/ole">
            <mc:AlternateContent xmlns:mc="http://schemas.openxmlformats.org/markup-compatibility/2006">
              <mc:Choice xmlns:v="urn:schemas-microsoft-com:vml" Requires="v">
                <p:oleObj spid="_x0000_s3079" name="" r:id="rId7" imgW="2438400" imgH="1781175" progId="PBrush">
                  <p:embed/>
                </p:oleObj>
              </mc:Choice>
              <mc:Fallback>
                <p:oleObj name="" r:id="rId7" imgW="2438400" imgH="1781175" progId="PBrush">
                  <p:embed/>
                  <p:pic>
                    <p:nvPicPr>
                      <p:cNvPr id="0" name="图片 3078"/>
                      <p:cNvPicPr/>
                      <p:nvPr/>
                    </p:nvPicPr>
                    <p:blipFill>
                      <a:blip r:embed="rId8">
                        <a:clrChange>
                          <a:clrFrom>
                            <a:srgbClr val="FFFFFF"/>
                          </a:clrFrom>
                          <a:clrTo>
                            <a:srgbClr val="FFFFFF">
                              <a:alpha val="0"/>
                            </a:srgbClr>
                          </a:clrTo>
                        </a:clrChange>
                      </a:blip>
                      <a:stretch>
                        <a:fillRect/>
                      </a:stretch>
                    </p:blipFill>
                    <p:spPr>
                      <a:xfrm>
                        <a:off x="752475" y="4606925"/>
                        <a:ext cx="2438400" cy="1781175"/>
                      </a:xfrm>
                      <a:prstGeom prst="rect">
                        <a:avLst/>
                      </a:prstGeom>
                      <a:noFill/>
                      <a:ln w="38100">
                        <a:noFill/>
                        <a:miter/>
                      </a:ln>
                    </p:spPr>
                  </p:pic>
                </p:oleObj>
              </mc:Fallback>
            </mc:AlternateContent>
          </a:graphicData>
        </a:graphic>
      </p:graphicFrame>
      <p:graphicFrame>
        <p:nvGraphicFramePr>
          <p:cNvPr id="18437" name="Object 6"/>
          <p:cNvGraphicFramePr>
            <a:graphicFrameLocks noChangeAspect="1"/>
          </p:cNvGraphicFramePr>
          <p:nvPr/>
        </p:nvGraphicFramePr>
        <p:xfrm>
          <a:off x="3648075" y="4746625"/>
          <a:ext cx="2085975" cy="1647825"/>
        </p:xfrm>
        <a:graphic>
          <a:graphicData uri="http://schemas.openxmlformats.org/presentationml/2006/ole">
            <mc:AlternateContent xmlns:mc="http://schemas.openxmlformats.org/markup-compatibility/2006">
              <mc:Choice xmlns:v="urn:schemas-microsoft-com:vml" Requires="v">
                <p:oleObj spid="_x0000_s3086" name="" r:id="rId9" imgW="2085975" imgH="1647825" progId="PBrush">
                  <p:embed/>
                </p:oleObj>
              </mc:Choice>
              <mc:Fallback>
                <p:oleObj name="" r:id="rId9" imgW="2085975" imgH="1647825" progId="PBrush">
                  <p:embed/>
                  <p:pic>
                    <p:nvPicPr>
                      <p:cNvPr id="0" name="图片 3085"/>
                      <p:cNvPicPr/>
                      <p:nvPr/>
                    </p:nvPicPr>
                    <p:blipFill>
                      <a:blip r:embed="rId10">
                        <a:clrChange>
                          <a:clrFrom>
                            <a:srgbClr val="FFFFFF"/>
                          </a:clrFrom>
                          <a:clrTo>
                            <a:srgbClr val="FFFFFF">
                              <a:alpha val="0"/>
                            </a:srgbClr>
                          </a:clrTo>
                        </a:clrChange>
                      </a:blip>
                      <a:stretch>
                        <a:fillRect/>
                      </a:stretch>
                    </p:blipFill>
                    <p:spPr>
                      <a:xfrm>
                        <a:off x="3648075" y="4746625"/>
                        <a:ext cx="2085975" cy="1647825"/>
                      </a:xfrm>
                      <a:prstGeom prst="rect">
                        <a:avLst/>
                      </a:prstGeom>
                      <a:noFill/>
                      <a:ln w="38100">
                        <a:noFill/>
                        <a:miter/>
                      </a:ln>
                    </p:spPr>
                  </p:pic>
                </p:oleObj>
              </mc:Fallback>
            </mc:AlternateContent>
          </a:graphicData>
        </a:graphic>
      </p:graphicFrame>
      <p:graphicFrame>
        <p:nvGraphicFramePr>
          <p:cNvPr id="18438" name="Object 7"/>
          <p:cNvGraphicFramePr>
            <a:graphicFrameLocks noChangeAspect="1"/>
          </p:cNvGraphicFramePr>
          <p:nvPr/>
        </p:nvGraphicFramePr>
        <p:xfrm>
          <a:off x="6086475" y="4772025"/>
          <a:ext cx="2085975" cy="1628775"/>
        </p:xfrm>
        <a:graphic>
          <a:graphicData uri="http://schemas.openxmlformats.org/presentationml/2006/ole">
            <mc:AlternateContent xmlns:mc="http://schemas.openxmlformats.org/markup-compatibility/2006">
              <mc:Choice xmlns:v="urn:schemas-microsoft-com:vml" Requires="v">
                <p:oleObj spid="_x0000_s3078" name="" r:id="rId11" imgW="2085975" imgH="1628775" progId="PBrush">
                  <p:embed/>
                </p:oleObj>
              </mc:Choice>
              <mc:Fallback>
                <p:oleObj name="" r:id="rId11" imgW="2085975" imgH="1628775" progId="PBrush">
                  <p:embed/>
                  <p:pic>
                    <p:nvPicPr>
                      <p:cNvPr id="0" name="图片 3077"/>
                      <p:cNvPicPr/>
                      <p:nvPr/>
                    </p:nvPicPr>
                    <p:blipFill>
                      <a:blip r:embed="rId12">
                        <a:clrChange>
                          <a:clrFrom>
                            <a:srgbClr val="FFFFFF"/>
                          </a:clrFrom>
                          <a:clrTo>
                            <a:srgbClr val="FFFFFF">
                              <a:alpha val="0"/>
                            </a:srgbClr>
                          </a:clrTo>
                        </a:clrChange>
                      </a:blip>
                      <a:stretch>
                        <a:fillRect/>
                      </a:stretch>
                    </p:blipFill>
                    <p:spPr>
                      <a:xfrm>
                        <a:off x="6086475" y="4772025"/>
                        <a:ext cx="2085975" cy="1628775"/>
                      </a:xfrm>
                      <a:prstGeom prst="rect">
                        <a:avLst/>
                      </a:prstGeom>
                      <a:noFill/>
                      <a:ln w="38100">
                        <a:noFill/>
                        <a:miter/>
                      </a:ln>
                    </p:spPr>
                  </p:pic>
                </p:oleObj>
              </mc:Fallback>
            </mc:AlternateContent>
          </a:graphicData>
        </a:graphic>
      </p:graphicFrame>
      <p:graphicFrame>
        <p:nvGraphicFramePr>
          <p:cNvPr id="18439" name="Object 8"/>
          <p:cNvGraphicFramePr>
            <a:graphicFrameLocks noChangeAspect="1"/>
          </p:cNvGraphicFramePr>
          <p:nvPr/>
        </p:nvGraphicFramePr>
        <p:xfrm>
          <a:off x="1133475" y="3057525"/>
          <a:ext cx="1247775" cy="1295400"/>
        </p:xfrm>
        <a:graphic>
          <a:graphicData uri="http://schemas.openxmlformats.org/presentationml/2006/ole">
            <mc:AlternateContent xmlns:mc="http://schemas.openxmlformats.org/markup-compatibility/2006">
              <mc:Choice xmlns:v="urn:schemas-microsoft-com:vml" Requires="v">
                <p:oleObj spid="_x0000_s3077" name="" r:id="rId13" imgW="1247775" imgH="1295400" progId="PBrush">
                  <p:embed/>
                </p:oleObj>
              </mc:Choice>
              <mc:Fallback>
                <p:oleObj name="" r:id="rId13" imgW="1247775" imgH="1295400" progId="PBrush">
                  <p:embed/>
                  <p:pic>
                    <p:nvPicPr>
                      <p:cNvPr id="0" name="图片 3076"/>
                      <p:cNvPicPr/>
                      <p:nvPr/>
                    </p:nvPicPr>
                    <p:blipFill>
                      <a:blip r:embed="rId14">
                        <a:clrChange>
                          <a:clrFrom>
                            <a:srgbClr val="FFFFFF"/>
                          </a:clrFrom>
                          <a:clrTo>
                            <a:srgbClr val="FFFFFF">
                              <a:alpha val="0"/>
                            </a:srgbClr>
                          </a:clrTo>
                        </a:clrChange>
                      </a:blip>
                      <a:stretch>
                        <a:fillRect/>
                      </a:stretch>
                    </p:blipFill>
                    <p:spPr>
                      <a:xfrm>
                        <a:off x="1133475" y="3057525"/>
                        <a:ext cx="1247775" cy="1295400"/>
                      </a:xfrm>
                      <a:prstGeom prst="rect">
                        <a:avLst/>
                      </a:prstGeom>
                      <a:noFill/>
                      <a:ln w="38100">
                        <a:noFill/>
                        <a:miter/>
                      </a:ln>
                    </p:spPr>
                  </p:pic>
                </p:oleObj>
              </mc:Fallback>
            </mc:AlternateContent>
          </a:graphicData>
        </a:graphic>
      </p:graphicFrame>
      <p:graphicFrame>
        <p:nvGraphicFramePr>
          <p:cNvPr id="18440" name="Object 9"/>
          <p:cNvGraphicFramePr>
            <a:graphicFrameLocks noChangeAspect="1"/>
          </p:cNvGraphicFramePr>
          <p:nvPr/>
        </p:nvGraphicFramePr>
        <p:xfrm>
          <a:off x="650875" y="3641725"/>
          <a:ext cx="1066800" cy="142875"/>
        </p:xfrm>
        <a:graphic>
          <a:graphicData uri="http://schemas.openxmlformats.org/presentationml/2006/ole">
            <mc:AlternateContent xmlns:mc="http://schemas.openxmlformats.org/markup-compatibility/2006">
              <mc:Choice xmlns:v="urn:schemas-microsoft-com:vml" Requires="v">
                <p:oleObj spid="_x0000_s3083" name="" r:id="rId15" imgW="1066800" imgH="142875" progId="PBrush">
                  <p:embed/>
                </p:oleObj>
              </mc:Choice>
              <mc:Fallback>
                <p:oleObj name="" r:id="rId15" imgW="1066800" imgH="142875" progId="PBrush">
                  <p:embed/>
                  <p:pic>
                    <p:nvPicPr>
                      <p:cNvPr id="0" name="图片 3082"/>
                      <p:cNvPicPr/>
                      <p:nvPr/>
                    </p:nvPicPr>
                    <p:blipFill>
                      <a:blip r:embed="rId16">
                        <a:clrChange>
                          <a:clrFrom>
                            <a:srgbClr val="FFFFFF"/>
                          </a:clrFrom>
                          <a:clrTo>
                            <a:srgbClr val="FFFFFF">
                              <a:alpha val="0"/>
                            </a:srgbClr>
                          </a:clrTo>
                        </a:clrChange>
                      </a:blip>
                      <a:stretch>
                        <a:fillRect/>
                      </a:stretch>
                    </p:blipFill>
                    <p:spPr>
                      <a:xfrm>
                        <a:off x="650875" y="3641725"/>
                        <a:ext cx="1066800" cy="142875"/>
                      </a:xfrm>
                      <a:prstGeom prst="rect">
                        <a:avLst/>
                      </a:prstGeom>
                      <a:noFill/>
                      <a:ln w="38100">
                        <a:noFill/>
                        <a:miter/>
                      </a:ln>
                    </p:spPr>
                  </p:pic>
                </p:oleObj>
              </mc:Fallback>
            </mc:AlternateContent>
          </a:graphicData>
        </a:graphic>
      </p:graphicFrame>
      <p:graphicFrame>
        <p:nvGraphicFramePr>
          <p:cNvPr id="18441" name="Object 10"/>
          <p:cNvGraphicFramePr>
            <a:graphicFrameLocks noChangeAspect="1"/>
          </p:cNvGraphicFramePr>
          <p:nvPr/>
        </p:nvGraphicFramePr>
        <p:xfrm>
          <a:off x="4292600" y="3387725"/>
          <a:ext cx="161925" cy="647700"/>
        </p:xfrm>
        <a:graphic>
          <a:graphicData uri="http://schemas.openxmlformats.org/presentationml/2006/ole">
            <mc:AlternateContent xmlns:mc="http://schemas.openxmlformats.org/markup-compatibility/2006">
              <mc:Choice xmlns:v="urn:schemas-microsoft-com:vml" Requires="v">
                <p:oleObj spid="_x0000_s3087" name="" r:id="rId17" imgW="161925" imgH="647700" progId="PBrush">
                  <p:embed/>
                </p:oleObj>
              </mc:Choice>
              <mc:Fallback>
                <p:oleObj name="" r:id="rId17" imgW="161925" imgH="647700" progId="PBrush">
                  <p:embed/>
                  <p:pic>
                    <p:nvPicPr>
                      <p:cNvPr id="0" name="图片 3086"/>
                      <p:cNvPicPr/>
                      <p:nvPr/>
                    </p:nvPicPr>
                    <p:blipFill>
                      <a:blip r:embed="rId18">
                        <a:clrChange>
                          <a:clrFrom>
                            <a:srgbClr val="FFFFFF"/>
                          </a:clrFrom>
                          <a:clrTo>
                            <a:srgbClr val="FFFFFF">
                              <a:alpha val="0"/>
                            </a:srgbClr>
                          </a:clrTo>
                        </a:clrChange>
                      </a:blip>
                      <a:stretch>
                        <a:fillRect/>
                      </a:stretch>
                    </p:blipFill>
                    <p:spPr>
                      <a:xfrm>
                        <a:off x="4292600" y="3387725"/>
                        <a:ext cx="161925" cy="647700"/>
                      </a:xfrm>
                      <a:prstGeom prst="rect">
                        <a:avLst/>
                      </a:prstGeom>
                      <a:noFill/>
                      <a:ln w="38100">
                        <a:noFill/>
                        <a:miter/>
                      </a:ln>
                    </p:spPr>
                  </p:pic>
                </p:oleObj>
              </mc:Fallback>
            </mc:AlternateContent>
          </a:graphicData>
        </a:graphic>
      </p:graphicFrame>
      <p:graphicFrame>
        <p:nvGraphicFramePr>
          <p:cNvPr id="18442" name="Object 11"/>
          <p:cNvGraphicFramePr>
            <a:graphicFrameLocks noChangeAspect="1"/>
          </p:cNvGraphicFramePr>
          <p:nvPr/>
        </p:nvGraphicFramePr>
        <p:xfrm>
          <a:off x="3352800" y="3641725"/>
          <a:ext cx="1685925" cy="161925"/>
        </p:xfrm>
        <a:graphic>
          <a:graphicData uri="http://schemas.openxmlformats.org/presentationml/2006/ole">
            <mc:AlternateContent xmlns:mc="http://schemas.openxmlformats.org/markup-compatibility/2006">
              <mc:Choice xmlns:v="urn:schemas-microsoft-com:vml" Requires="v">
                <p:oleObj spid="_x0000_s3081" name="" r:id="rId19" imgW="1685925" imgH="161925" progId="PBrush">
                  <p:embed/>
                </p:oleObj>
              </mc:Choice>
              <mc:Fallback>
                <p:oleObj name="" r:id="rId19" imgW="1685925" imgH="161925" progId="PBrush">
                  <p:embed/>
                  <p:pic>
                    <p:nvPicPr>
                      <p:cNvPr id="0" name="图片 3080"/>
                      <p:cNvPicPr/>
                      <p:nvPr/>
                    </p:nvPicPr>
                    <p:blipFill>
                      <a:blip r:embed="rId20">
                        <a:clrChange>
                          <a:clrFrom>
                            <a:srgbClr val="FFFFFF"/>
                          </a:clrFrom>
                          <a:clrTo>
                            <a:srgbClr val="FFFFFF">
                              <a:alpha val="0"/>
                            </a:srgbClr>
                          </a:clrTo>
                        </a:clrChange>
                      </a:blip>
                      <a:stretch>
                        <a:fillRect/>
                      </a:stretch>
                    </p:blipFill>
                    <p:spPr>
                      <a:xfrm>
                        <a:off x="3352800" y="3641725"/>
                        <a:ext cx="1685925" cy="161925"/>
                      </a:xfrm>
                      <a:prstGeom prst="rect">
                        <a:avLst/>
                      </a:prstGeom>
                      <a:noFill/>
                      <a:ln w="38100">
                        <a:noFill/>
                        <a:miter/>
                      </a:ln>
                    </p:spPr>
                  </p:pic>
                </p:oleObj>
              </mc:Fallback>
            </mc:AlternateContent>
          </a:graphicData>
        </a:graphic>
      </p:graphicFrame>
      <p:graphicFrame>
        <p:nvGraphicFramePr>
          <p:cNvPr id="18443" name="Object 12"/>
          <p:cNvGraphicFramePr>
            <a:graphicFrameLocks noChangeAspect="1"/>
          </p:cNvGraphicFramePr>
          <p:nvPr/>
        </p:nvGraphicFramePr>
        <p:xfrm>
          <a:off x="6607175" y="3070225"/>
          <a:ext cx="1219200" cy="1276350"/>
        </p:xfrm>
        <a:graphic>
          <a:graphicData uri="http://schemas.openxmlformats.org/presentationml/2006/ole">
            <mc:AlternateContent xmlns:mc="http://schemas.openxmlformats.org/markup-compatibility/2006">
              <mc:Choice xmlns:v="urn:schemas-microsoft-com:vml" Requires="v">
                <p:oleObj spid="_x0000_s3084" name="" r:id="rId21" imgW="1219200" imgH="1276350" progId="PBrush">
                  <p:embed/>
                </p:oleObj>
              </mc:Choice>
              <mc:Fallback>
                <p:oleObj name="" r:id="rId21" imgW="1219200" imgH="1276350" progId="PBrush">
                  <p:embed/>
                  <p:pic>
                    <p:nvPicPr>
                      <p:cNvPr id="0" name="图片 3083"/>
                      <p:cNvPicPr/>
                      <p:nvPr/>
                    </p:nvPicPr>
                    <p:blipFill>
                      <a:blip r:embed="rId22">
                        <a:clrChange>
                          <a:clrFrom>
                            <a:srgbClr val="FFFFFF"/>
                          </a:clrFrom>
                          <a:clrTo>
                            <a:srgbClr val="FFFFFF">
                              <a:alpha val="0"/>
                            </a:srgbClr>
                          </a:clrTo>
                        </a:clrChange>
                      </a:blip>
                      <a:stretch>
                        <a:fillRect/>
                      </a:stretch>
                    </p:blipFill>
                    <p:spPr>
                      <a:xfrm>
                        <a:off x="6607175" y="3070225"/>
                        <a:ext cx="1219200" cy="1276350"/>
                      </a:xfrm>
                      <a:prstGeom prst="rect">
                        <a:avLst/>
                      </a:prstGeom>
                      <a:noFill/>
                      <a:ln w="38100">
                        <a:noFill/>
                        <a:miter/>
                      </a:ln>
                    </p:spPr>
                  </p:pic>
                </p:oleObj>
              </mc:Fallback>
            </mc:AlternateContent>
          </a:graphicData>
        </a:graphic>
      </p:graphicFrame>
      <p:graphicFrame>
        <p:nvGraphicFramePr>
          <p:cNvPr id="18444" name="Object 13"/>
          <p:cNvGraphicFramePr>
            <a:graphicFrameLocks noChangeAspect="1"/>
          </p:cNvGraphicFramePr>
          <p:nvPr/>
        </p:nvGraphicFramePr>
        <p:xfrm>
          <a:off x="6073775" y="3629025"/>
          <a:ext cx="1104900" cy="200025"/>
        </p:xfrm>
        <a:graphic>
          <a:graphicData uri="http://schemas.openxmlformats.org/presentationml/2006/ole">
            <mc:AlternateContent xmlns:mc="http://schemas.openxmlformats.org/markup-compatibility/2006">
              <mc:Choice xmlns:v="urn:schemas-microsoft-com:vml" Requires="v">
                <p:oleObj spid="_x0000_s3082" name="" r:id="rId23" imgW="1104900" imgH="200025" progId="PBrush">
                  <p:embed/>
                </p:oleObj>
              </mc:Choice>
              <mc:Fallback>
                <p:oleObj name="" r:id="rId23" imgW="1104900" imgH="200025" progId="PBrush">
                  <p:embed/>
                  <p:pic>
                    <p:nvPicPr>
                      <p:cNvPr id="0" name="图片 3081"/>
                      <p:cNvPicPr/>
                      <p:nvPr/>
                    </p:nvPicPr>
                    <p:blipFill>
                      <a:blip r:embed="rId24">
                        <a:clrChange>
                          <a:clrFrom>
                            <a:srgbClr val="FFFFFF"/>
                          </a:clrFrom>
                          <a:clrTo>
                            <a:srgbClr val="FFFFFF">
                              <a:alpha val="0"/>
                            </a:srgbClr>
                          </a:clrTo>
                        </a:clrChange>
                      </a:blip>
                      <a:stretch>
                        <a:fillRect/>
                      </a:stretch>
                    </p:blipFill>
                    <p:spPr>
                      <a:xfrm>
                        <a:off x="6073775" y="3629025"/>
                        <a:ext cx="1104900" cy="200025"/>
                      </a:xfrm>
                      <a:prstGeom prst="rect">
                        <a:avLst/>
                      </a:prstGeom>
                      <a:noFill/>
                      <a:ln w="38100">
                        <a:noFill/>
                        <a:miter/>
                      </a:ln>
                    </p:spPr>
                  </p:pic>
                </p:oleObj>
              </mc:Fallback>
            </mc:AlternateContent>
          </a:graphicData>
        </a:graphic>
      </p:graphicFrame>
      <p:graphicFrame>
        <p:nvGraphicFramePr>
          <p:cNvPr id="18445" name="Object 14"/>
          <p:cNvGraphicFramePr>
            <a:graphicFrameLocks noChangeAspect="1"/>
          </p:cNvGraphicFramePr>
          <p:nvPr/>
        </p:nvGraphicFramePr>
        <p:xfrm>
          <a:off x="1463675" y="5038725"/>
          <a:ext cx="666750" cy="1238250"/>
        </p:xfrm>
        <a:graphic>
          <a:graphicData uri="http://schemas.openxmlformats.org/presentationml/2006/ole">
            <mc:AlternateContent xmlns:mc="http://schemas.openxmlformats.org/markup-compatibility/2006">
              <mc:Choice xmlns:v="urn:schemas-microsoft-com:vml" Requires="v">
                <p:oleObj spid="_x0000_s3093" name="" r:id="rId25" imgW="666750" imgH="1238250" progId="PBrush">
                  <p:embed/>
                </p:oleObj>
              </mc:Choice>
              <mc:Fallback>
                <p:oleObj name="" r:id="rId25" imgW="666750" imgH="1238250" progId="PBrush">
                  <p:embed/>
                  <p:pic>
                    <p:nvPicPr>
                      <p:cNvPr id="0" name="图片 3092"/>
                      <p:cNvPicPr/>
                      <p:nvPr/>
                    </p:nvPicPr>
                    <p:blipFill>
                      <a:blip r:embed="rId26">
                        <a:clrChange>
                          <a:clrFrom>
                            <a:srgbClr val="FFFFFF"/>
                          </a:clrFrom>
                          <a:clrTo>
                            <a:srgbClr val="FFFFFF">
                              <a:alpha val="0"/>
                            </a:srgbClr>
                          </a:clrTo>
                        </a:clrChange>
                      </a:blip>
                      <a:stretch>
                        <a:fillRect/>
                      </a:stretch>
                    </p:blipFill>
                    <p:spPr>
                      <a:xfrm>
                        <a:off x="1463675" y="5038725"/>
                        <a:ext cx="666750" cy="1238250"/>
                      </a:xfrm>
                      <a:prstGeom prst="rect">
                        <a:avLst/>
                      </a:prstGeom>
                      <a:noFill/>
                      <a:ln w="38100">
                        <a:noFill/>
                        <a:miter/>
                      </a:ln>
                    </p:spPr>
                  </p:pic>
                </p:oleObj>
              </mc:Fallback>
            </mc:AlternateContent>
          </a:graphicData>
        </a:graphic>
      </p:graphicFrame>
      <p:graphicFrame>
        <p:nvGraphicFramePr>
          <p:cNvPr id="18446" name="Object 15"/>
          <p:cNvGraphicFramePr>
            <a:graphicFrameLocks noChangeAspect="1"/>
          </p:cNvGraphicFramePr>
          <p:nvPr/>
        </p:nvGraphicFramePr>
        <p:xfrm>
          <a:off x="765175" y="5597525"/>
          <a:ext cx="1323975" cy="152400"/>
        </p:xfrm>
        <a:graphic>
          <a:graphicData uri="http://schemas.openxmlformats.org/presentationml/2006/ole">
            <mc:AlternateContent xmlns:mc="http://schemas.openxmlformats.org/markup-compatibility/2006">
              <mc:Choice xmlns:v="urn:schemas-microsoft-com:vml" Requires="v">
                <p:oleObj spid="_x0000_s3076" name="" r:id="rId27" imgW="1323975" imgH="152400" progId="PBrush">
                  <p:embed/>
                </p:oleObj>
              </mc:Choice>
              <mc:Fallback>
                <p:oleObj name="" r:id="rId27" imgW="1323975" imgH="152400" progId="PBrush">
                  <p:embed/>
                  <p:pic>
                    <p:nvPicPr>
                      <p:cNvPr id="0" name="图片 3075"/>
                      <p:cNvPicPr/>
                      <p:nvPr/>
                    </p:nvPicPr>
                    <p:blipFill>
                      <a:blip r:embed="rId28">
                        <a:clrChange>
                          <a:clrFrom>
                            <a:srgbClr val="FFFFFF"/>
                          </a:clrFrom>
                          <a:clrTo>
                            <a:srgbClr val="FFFFFF">
                              <a:alpha val="0"/>
                            </a:srgbClr>
                          </a:clrTo>
                        </a:clrChange>
                      </a:blip>
                      <a:stretch>
                        <a:fillRect/>
                      </a:stretch>
                    </p:blipFill>
                    <p:spPr>
                      <a:xfrm>
                        <a:off x="765175" y="5597525"/>
                        <a:ext cx="1323975" cy="152400"/>
                      </a:xfrm>
                      <a:prstGeom prst="rect">
                        <a:avLst/>
                      </a:prstGeom>
                      <a:noFill/>
                      <a:ln w="38100">
                        <a:noFill/>
                        <a:miter/>
                      </a:ln>
                    </p:spPr>
                  </p:pic>
                </p:oleObj>
              </mc:Fallback>
            </mc:AlternateContent>
          </a:graphicData>
        </a:graphic>
      </p:graphicFrame>
      <p:graphicFrame>
        <p:nvGraphicFramePr>
          <p:cNvPr id="18447" name="Object 16"/>
          <p:cNvGraphicFramePr>
            <a:graphicFrameLocks noChangeAspect="1"/>
          </p:cNvGraphicFramePr>
          <p:nvPr/>
        </p:nvGraphicFramePr>
        <p:xfrm>
          <a:off x="3609975" y="5610225"/>
          <a:ext cx="1676400" cy="152400"/>
        </p:xfrm>
        <a:graphic>
          <a:graphicData uri="http://schemas.openxmlformats.org/presentationml/2006/ole">
            <mc:AlternateContent xmlns:mc="http://schemas.openxmlformats.org/markup-compatibility/2006">
              <mc:Choice xmlns:v="urn:schemas-microsoft-com:vml" Requires="v">
                <p:oleObj spid="_x0000_s3089" name="" r:id="rId29" imgW="1676400" imgH="152400" progId="PBrush">
                  <p:embed/>
                </p:oleObj>
              </mc:Choice>
              <mc:Fallback>
                <p:oleObj name="" r:id="rId29" imgW="1676400" imgH="152400" progId="PBrush">
                  <p:embed/>
                  <p:pic>
                    <p:nvPicPr>
                      <p:cNvPr id="0" name="图片 3088"/>
                      <p:cNvPicPr/>
                      <p:nvPr/>
                    </p:nvPicPr>
                    <p:blipFill>
                      <a:blip r:embed="rId30">
                        <a:clrChange>
                          <a:clrFrom>
                            <a:srgbClr val="FFFFFF"/>
                          </a:clrFrom>
                          <a:clrTo>
                            <a:srgbClr val="FFFFFF">
                              <a:alpha val="0"/>
                            </a:srgbClr>
                          </a:clrTo>
                        </a:clrChange>
                      </a:blip>
                      <a:stretch>
                        <a:fillRect/>
                      </a:stretch>
                    </p:blipFill>
                    <p:spPr>
                      <a:xfrm>
                        <a:off x="3609975" y="5610225"/>
                        <a:ext cx="1676400" cy="152400"/>
                      </a:xfrm>
                      <a:prstGeom prst="rect">
                        <a:avLst/>
                      </a:prstGeom>
                      <a:noFill/>
                      <a:ln w="38100">
                        <a:noFill/>
                        <a:miter/>
                      </a:ln>
                    </p:spPr>
                  </p:pic>
                </p:oleObj>
              </mc:Fallback>
            </mc:AlternateContent>
          </a:graphicData>
        </a:graphic>
      </p:graphicFrame>
      <p:graphicFrame>
        <p:nvGraphicFramePr>
          <p:cNvPr id="18448" name="Object 17"/>
          <p:cNvGraphicFramePr>
            <a:graphicFrameLocks noChangeAspect="1"/>
          </p:cNvGraphicFramePr>
          <p:nvPr/>
        </p:nvGraphicFramePr>
        <p:xfrm>
          <a:off x="6010275" y="5622925"/>
          <a:ext cx="1752600" cy="142875"/>
        </p:xfrm>
        <a:graphic>
          <a:graphicData uri="http://schemas.openxmlformats.org/presentationml/2006/ole">
            <mc:AlternateContent xmlns:mc="http://schemas.openxmlformats.org/markup-compatibility/2006">
              <mc:Choice xmlns:v="urn:schemas-microsoft-com:vml" Requires="v">
                <p:oleObj spid="_x0000_s3090" name="" r:id="rId31" imgW="1752600" imgH="142875" progId="PBrush">
                  <p:embed/>
                </p:oleObj>
              </mc:Choice>
              <mc:Fallback>
                <p:oleObj name="" r:id="rId31" imgW="1752600" imgH="142875" progId="PBrush">
                  <p:embed/>
                  <p:pic>
                    <p:nvPicPr>
                      <p:cNvPr id="0" name="图片 3089"/>
                      <p:cNvPicPr/>
                      <p:nvPr/>
                    </p:nvPicPr>
                    <p:blipFill>
                      <a:blip r:embed="rId32">
                        <a:clrChange>
                          <a:clrFrom>
                            <a:srgbClr val="FFFFFF"/>
                          </a:clrFrom>
                          <a:clrTo>
                            <a:srgbClr val="FFFFFF">
                              <a:alpha val="0"/>
                            </a:srgbClr>
                          </a:clrTo>
                        </a:clrChange>
                      </a:blip>
                      <a:stretch>
                        <a:fillRect/>
                      </a:stretch>
                    </p:blipFill>
                    <p:spPr>
                      <a:xfrm>
                        <a:off x="6010275" y="5622925"/>
                        <a:ext cx="1752600" cy="142875"/>
                      </a:xfrm>
                      <a:prstGeom prst="rect">
                        <a:avLst/>
                      </a:prstGeom>
                      <a:noFill/>
                      <a:ln w="38100">
                        <a:noFill/>
                        <a:miter/>
                      </a:ln>
                    </p:spPr>
                  </p:pic>
                </p:oleObj>
              </mc:Fallback>
            </mc:AlternateContent>
          </a:graphicData>
        </a:graphic>
      </p:graphicFrame>
      <p:graphicFrame>
        <p:nvGraphicFramePr>
          <p:cNvPr id="18449" name="Object 18"/>
          <p:cNvGraphicFramePr>
            <a:graphicFrameLocks noChangeAspect="1"/>
          </p:cNvGraphicFramePr>
          <p:nvPr/>
        </p:nvGraphicFramePr>
        <p:xfrm>
          <a:off x="2184400" y="3619500"/>
          <a:ext cx="466725" cy="333375"/>
        </p:xfrm>
        <a:graphic>
          <a:graphicData uri="http://schemas.openxmlformats.org/presentationml/2006/ole">
            <mc:AlternateContent xmlns:mc="http://schemas.openxmlformats.org/markup-compatibility/2006">
              <mc:Choice xmlns:v="urn:schemas-microsoft-com:vml" Requires="v">
                <p:oleObj spid="_x0000_s3080" name="" r:id="rId33" imgW="466725" imgH="333375" progId="PBrush">
                  <p:embed/>
                </p:oleObj>
              </mc:Choice>
              <mc:Fallback>
                <p:oleObj name="" r:id="rId33" imgW="466725" imgH="333375" progId="PBrush">
                  <p:embed/>
                  <p:pic>
                    <p:nvPicPr>
                      <p:cNvPr id="0" name="图片 3079"/>
                      <p:cNvPicPr/>
                      <p:nvPr/>
                    </p:nvPicPr>
                    <p:blipFill>
                      <a:blip r:embed="rId34">
                        <a:clrChange>
                          <a:clrFrom>
                            <a:srgbClr val="FFFFFF"/>
                          </a:clrFrom>
                          <a:clrTo>
                            <a:srgbClr val="FFFFFF">
                              <a:alpha val="0"/>
                            </a:srgbClr>
                          </a:clrTo>
                        </a:clrChange>
                      </a:blip>
                      <a:stretch>
                        <a:fillRect/>
                      </a:stretch>
                    </p:blipFill>
                    <p:spPr>
                      <a:xfrm>
                        <a:off x="2184400" y="3619500"/>
                        <a:ext cx="466725" cy="333375"/>
                      </a:xfrm>
                      <a:prstGeom prst="rect">
                        <a:avLst/>
                      </a:prstGeom>
                      <a:noFill/>
                      <a:ln w="38100">
                        <a:noFill/>
                        <a:miter/>
                      </a:ln>
                    </p:spPr>
                  </p:pic>
                </p:oleObj>
              </mc:Fallback>
            </mc:AlternateContent>
          </a:graphicData>
        </a:graphic>
      </p:graphicFrame>
      <p:sp>
        <p:nvSpPr>
          <p:cNvPr id="18450" name="标题 21"/>
          <p:cNvSpPr>
            <a:spLocks noGrp="1"/>
          </p:cNvSpPr>
          <p:nvPr>
            <p:ph type="title"/>
          </p:nvPr>
        </p:nvSpPr>
        <p:spPr>
          <a:xfrm>
            <a:off x="1500188" y="357188"/>
            <a:ext cx="7186612" cy="714375"/>
          </a:xfrm>
        </p:spPr>
        <p:txBody>
          <a:bodyPr vert="horz" wrap="square" lIns="91440" tIns="45720" rIns="91440" bIns="45720" anchor="ctr" anchorCtr="0"/>
          <a:p>
            <a:pPr algn="l" eaLnBrk="1" hangingPunct="1">
              <a:lnSpc>
                <a:spcPct val="130000"/>
              </a:lnSpc>
            </a:pPr>
            <a:r>
              <a:rPr lang="zh-CN" altLang="en-US" sz="2400" b="1" dirty="0">
                <a:solidFill>
                  <a:srgbClr val="990033"/>
                </a:solidFill>
              </a:rPr>
              <a:t>定理</a:t>
            </a:r>
            <a:endParaRPr lang="zh-CN" altLang="en-US" sz="2400" b="1" dirty="0">
              <a:solidFill>
                <a:srgbClr val="990033"/>
              </a:solidFill>
            </a:endParaRPr>
          </a:p>
        </p:txBody>
      </p:sp>
      <p:sp>
        <p:nvSpPr>
          <p:cNvPr id="18451" name="矩形 22"/>
          <p:cNvSpPr/>
          <p:nvPr/>
        </p:nvSpPr>
        <p:spPr>
          <a:xfrm>
            <a:off x="1785938" y="928688"/>
            <a:ext cx="7000875" cy="955675"/>
          </a:xfrm>
          <a:prstGeom prst="rect">
            <a:avLst/>
          </a:prstGeom>
          <a:noFill/>
          <a:ln w="9525">
            <a:noFill/>
          </a:ln>
        </p:spPr>
        <p:txBody>
          <a:bodyPr anchor="t" anchorCtr="0">
            <a:spAutoFit/>
          </a:bodyPr>
          <a:p>
            <a:pPr>
              <a:lnSpc>
                <a:spcPct val="150000"/>
              </a:lnSpc>
              <a:buFontTx/>
            </a:pPr>
            <a:r>
              <a:rPr lang="zh-CN" altLang="en-US" sz="2000" b="1" dirty="0">
                <a:latin typeface="Arial" panose="020B0604020202020204" pitchFamily="34" charset="0"/>
                <a:ea typeface="宋体" panose="02010600030101010101" pitchFamily="2" charset="-122"/>
              </a:rPr>
              <a:t>       若系统有</a:t>
            </a:r>
            <a:r>
              <a:rPr lang="en-US" altLang="zh-CN" sz="2000" b="1" dirty="0">
                <a:latin typeface="Arial" panose="020B0604020202020204" pitchFamily="34" charset="0"/>
                <a:ea typeface="宋体" panose="02010600030101010101" pitchFamily="2" charset="-122"/>
              </a:rPr>
              <a:t>2</a:t>
            </a:r>
            <a:r>
              <a:rPr lang="zh-CN" altLang="en-US" sz="2000" b="1" dirty="0">
                <a:latin typeface="Arial" panose="020B0604020202020204" pitchFamily="34" charset="0"/>
                <a:ea typeface="宋体" panose="02010600030101010101" pitchFamily="2" charset="-122"/>
              </a:rPr>
              <a:t>个开环极点，</a:t>
            </a:r>
            <a:r>
              <a:rPr lang="en-US" altLang="zh-CN" sz="2000" b="1" dirty="0">
                <a:latin typeface="Arial" panose="020B0604020202020204" pitchFamily="34" charset="0"/>
                <a:ea typeface="宋体" panose="02010600030101010101" pitchFamily="2" charset="-122"/>
              </a:rPr>
              <a:t>1</a:t>
            </a:r>
            <a:r>
              <a:rPr lang="zh-CN" altLang="en-US" sz="2000" b="1" dirty="0">
                <a:latin typeface="Arial" panose="020B0604020202020204" pitchFamily="34" charset="0"/>
                <a:ea typeface="宋体" panose="02010600030101010101" pitchFamily="2" charset="-122"/>
              </a:rPr>
              <a:t>个开环零点，且在复平面存在根轨迹，则复平面的根轨迹一定是以该零点为圆心的圆弧。</a:t>
            </a:r>
            <a:endParaRPr lang="zh-CN" altLang="en-US" sz="2000" b="1" dirty="0">
              <a:latin typeface="Arial" panose="020B0604020202020204" pitchFamily="34" charset="0"/>
              <a:ea typeface="宋体" panose="02010600030101010101" pitchFamily="2" charset="-122"/>
            </a:endParaRPr>
          </a:p>
        </p:txBody>
      </p:sp>
    </p:spTree>
  </p:cSld>
  <p:clrMapOvr>
    <a:masterClrMapping/>
  </p:clrMapOvr>
  <p:transition>
    <p:cover dir="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标题 13" descr="7b0a2020202022776f7264617274223a2022220a7d0a"/>
          <p:cNvSpPr>
            <a:spLocks noGrp="1"/>
          </p:cNvSpPr>
          <p:nvPr>
            <p:ph type="title"/>
          </p:nvPr>
        </p:nvSpPr>
        <p:spPr>
          <a:xfrm>
            <a:off x="714375" y="285750"/>
            <a:ext cx="8229600" cy="1143000"/>
          </a:xfrm>
        </p:spPr>
        <p:txBody>
          <a:bodyPr vert="horz" wrap="square" lIns="91440" tIns="45720" rIns="91440" bIns="45720" anchor="ctr" anchorCtr="0">
            <a:scene3d>
              <a:camera prst="orthographicFront"/>
              <a:lightRig rig="threePt" dir="t"/>
            </a:scene3d>
          </a:bodyPr>
          <a:p>
            <a:pPr eaLnBrk="1" hangingPunct="1"/>
            <a:r>
              <a:rPr lang="zh-CN" altLang="en-US" sz="4800" b="1" dirty="0">
                <a:ln w="15875"/>
                <a:solidFill>
                  <a:schemeClr val="tx2"/>
                </a:solidFill>
                <a:effectLst/>
                <a:latin typeface="方正魏碑_GBK" panose="02000000000000000000" charset="-122"/>
                <a:ea typeface="方正魏碑_GBK" panose="02000000000000000000" charset="-122"/>
              </a:rPr>
              <a:t>自动控制原理</a:t>
            </a:r>
            <a:endParaRPr lang="zh-CN" altLang="en-US" sz="4800" b="1" dirty="0">
              <a:ln w="15875"/>
              <a:solidFill>
                <a:schemeClr val="tx2"/>
              </a:solidFill>
              <a:effectLst/>
              <a:latin typeface="方正魏碑_GBK" panose="02000000000000000000" charset="-122"/>
              <a:ea typeface="方正魏碑_GBK" panose="02000000000000000000" charset="-122"/>
            </a:endParaRPr>
          </a:p>
        </p:txBody>
      </p:sp>
      <p:sp>
        <p:nvSpPr>
          <p:cNvPr id="6147" name="TextBox 14"/>
          <p:cNvSpPr txBox="1"/>
          <p:nvPr/>
        </p:nvSpPr>
        <p:spPr>
          <a:xfrm>
            <a:off x="5715000" y="2286000"/>
            <a:ext cx="184150" cy="3698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1800" dirty="0"/>
          </a:p>
        </p:txBody>
      </p:sp>
      <p:sp>
        <p:nvSpPr>
          <p:cNvPr id="6148" name="TextBox 15"/>
          <p:cNvSpPr txBox="1"/>
          <p:nvPr/>
        </p:nvSpPr>
        <p:spPr>
          <a:xfrm>
            <a:off x="642938" y="1857693"/>
            <a:ext cx="3759835" cy="52197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2800" b="1" dirty="0">
                <a:solidFill>
                  <a:srgbClr val="C00000"/>
                </a:solidFill>
                <a:latin typeface="黑体" panose="02010609060101010101" pitchFamily="49" charset="-122"/>
                <a:ea typeface="黑体" panose="02010609060101010101" pitchFamily="49" charset="-122"/>
              </a:rPr>
              <a:t>第四章  根轨迹</a:t>
            </a:r>
            <a:r>
              <a:rPr lang="zh-CN" altLang="en-US" sz="2800" b="1" dirty="0">
                <a:solidFill>
                  <a:srgbClr val="C00000"/>
                </a:solidFill>
                <a:latin typeface="黑体" panose="02010609060101010101" pitchFamily="49" charset="-122"/>
                <a:ea typeface="黑体" panose="02010609060101010101" pitchFamily="49" charset="-122"/>
              </a:rPr>
              <a:t>分析法</a:t>
            </a:r>
            <a:endParaRPr lang="zh-CN" altLang="en-US" sz="2800" b="1" dirty="0">
              <a:solidFill>
                <a:srgbClr val="C00000"/>
              </a:solidFill>
              <a:latin typeface="黑体" panose="02010609060101010101" pitchFamily="49" charset="-122"/>
              <a:ea typeface="黑体" panose="02010609060101010101" pitchFamily="49" charset="-122"/>
            </a:endParaRPr>
          </a:p>
        </p:txBody>
      </p:sp>
      <p:sp>
        <p:nvSpPr>
          <p:cNvPr id="17" name="TextBox 16"/>
          <p:cNvSpPr txBox="1"/>
          <p:nvPr/>
        </p:nvSpPr>
        <p:spPr>
          <a:xfrm>
            <a:off x="1073150" y="2357438"/>
            <a:ext cx="8143875" cy="2306955"/>
          </a:xfrm>
          <a:prstGeom prst="rect">
            <a:avLst/>
          </a:prstGeom>
          <a:noFill/>
        </p:spPr>
        <p:txBody>
          <a:bodyPr>
            <a:spAutoFit/>
          </a:bodyPr>
          <a:lstStyle/>
          <a:p>
            <a:pPr marR="0" defTabSz="914400" eaLnBrk="1" fontAlgn="auto" hangingPunct="1">
              <a:lnSpc>
                <a:spcPct val="150000"/>
              </a:lnSpc>
              <a:spcBef>
                <a:spcPts val="0"/>
              </a:spcBef>
              <a:spcAft>
                <a:spcPts val="0"/>
              </a:spcAft>
              <a:buClrTx/>
              <a:buSzTx/>
              <a:buFontTx/>
              <a:buNone/>
              <a:defRPr/>
            </a:pPr>
            <a:r>
              <a:rPr kumimoji="0" lang="en-US" sz="2400" b="1" kern="1200" cap="none" spc="0" normalizeH="0" baseline="0" noProof="0" dirty="0">
                <a:latin typeface="+mj-ea"/>
                <a:ea typeface="+mj-ea"/>
                <a:cs typeface="+mn-cs"/>
              </a:rPr>
              <a:t>4.1 </a:t>
            </a:r>
            <a:r>
              <a:rPr kumimoji="0" lang="zh-CN" altLang="en-US" sz="2400" b="1" kern="1200" cap="none" spc="0" normalizeH="0" baseline="0" noProof="0" dirty="0">
                <a:latin typeface="+mj-ea"/>
                <a:ea typeface="+mj-ea"/>
                <a:cs typeface="+mn-cs"/>
              </a:rPr>
              <a:t>根轨迹的基本概念</a:t>
            </a:r>
            <a:endParaRPr kumimoji="0" lang="en-US" sz="2400" b="1" kern="1200" cap="none" spc="0" normalizeH="0" baseline="0" noProof="0" dirty="0">
              <a:latin typeface="+mj-ea"/>
              <a:ea typeface="+mj-ea"/>
              <a:cs typeface="+mn-cs"/>
            </a:endParaRPr>
          </a:p>
          <a:p>
            <a:pPr marR="0" defTabSz="914400" eaLnBrk="1" fontAlgn="auto" hangingPunct="1">
              <a:lnSpc>
                <a:spcPct val="150000"/>
              </a:lnSpc>
              <a:spcBef>
                <a:spcPts val="0"/>
              </a:spcBef>
              <a:spcAft>
                <a:spcPts val="0"/>
              </a:spcAft>
              <a:buClrTx/>
              <a:buSzTx/>
              <a:buFontTx/>
              <a:buNone/>
              <a:defRPr/>
            </a:pPr>
            <a:r>
              <a:rPr kumimoji="0" lang="en-US" sz="2400" b="1" kern="1200" cap="none" spc="0" normalizeH="0" baseline="0" noProof="0" dirty="0">
                <a:latin typeface="+mj-ea"/>
                <a:ea typeface="+mj-ea"/>
                <a:cs typeface="+mn-cs"/>
              </a:rPr>
              <a:t>4.2 </a:t>
            </a:r>
            <a:r>
              <a:rPr kumimoji="0" lang="zh-CN" altLang="en-US" sz="2400" b="1" kern="1200" cap="none" spc="0" normalizeH="0" baseline="0" noProof="0" dirty="0">
                <a:latin typeface="+mj-ea"/>
                <a:ea typeface="+mj-ea"/>
                <a:cs typeface="+mn-cs"/>
              </a:rPr>
              <a:t>根轨迹方程的幅值条件和幅角条件</a:t>
            </a:r>
            <a:endParaRPr kumimoji="0" lang="zh-CN" altLang="en-US" sz="2400" b="1" kern="1200" cap="none" spc="0" normalizeH="0" baseline="0" noProof="0" dirty="0">
              <a:latin typeface="+mj-ea"/>
              <a:ea typeface="+mj-ea"/>
              <a:cs typeface="+mn-cs"/>
            </a:endParaRPr>
          </a:p>
          <a:p>
            <a:pPr marR="0" defTabSz="914400" eaLnBrk="1" fontAlgn="auto" hangingPunct="1">
              <a:lnSpc>
                <a:spcPct val="150000"/>
              </a:lnSpc>
              <a:spcBef>
                <a:spcPts val="0"/>
              </a:spcBef>
              <a:spcAft>
                <a:spcPts val="0"/>
              </a:spcAft>
              <a:buClrTx/>
              <a:buSzTx/>
              <a:buFontTx/>
              <a:buNone/>
              <a:defRPr/>
            </a:pPr>
            <a:r>
              <a:rPr kumimoji="0" lang="en-US" sz="2400" b="1" kern="1200" cap="none" spc="0" normalizeH="0" baseline="0" noProof="0" dirty="0">
                <a:solidFill>
                  <a:srgbClr val="C00000"/>
                </a:solidFill>
                <a:latin typeface="+mj-ea"/>
                <a:ea typeface="+mj-ea"/>
                <a:cs typeface="+mn-cs"/>
              </a:rPr>
              <a:t>4.3 </a:t>
            </a:r>
            <a:r>
              <a:rPr kumimoji="0" lang="zh-CN" altLang="en-US" sz="2400" b="1" kern="1200" cap="none" spc="0" normalizeH="0" baseline="0" noProof="0" dirty="0">
                <a:solidFill>
                  <a:srgbClr val="C00000"/>
                </a:solidFill>
                <a:latin typeface="+mj-ea"/>
                <a:ea typeface="+mj-ea"/>
                <a:cs typeface="+mn-cs"/>
              </a:rPr>
              <a:t>绘制根轨迹的基本法则（</a:t>
            </a:r>
            <a:r>
              <a:rPr kumimoji="0" lang="en-US" altLang="zh-CN" sz="2400" b="1" kern="1200" cap="none" spc="0" normalizeH="0" baseline="0" noProof="0" dirty="0">
                <a:solidFill>
                  <a:srgbClr val="C00000"/>
                </a:solidFill>
                <a:latin typeface="+mj-ea"/>
                <a:ea typeface="+mj-ea"/>
                <a:cs typeface="+mn-cs"/>
              </a:rPr>
              <a:t>5-8</a:t>
            </a:r>
            <a:r>
              <a:rPr kumimoji="0" lang="zh-CN" altLang="en-US" sz="2400" b="1" kern="1200" cap="none" spc="0" normalizeH="0" baseline="0" noProof="0" dirty="0">
                <a:solidFill>
                  <a:srgbClr val="C00000"/>
                </a:solidFill>
                <a:latin typeface="+mj-ea"/>
                <a:ea typeface="+mj-ea"/>
                <a:cs typeface="+mn-cs"/>
              </a:rPr>
              <a:t>）</a:t>
            </a:r>
            <a:endParaRPr kumimoji="0" lang="en-US" sz="2400" b="1" kern="1200" cap="none" spc="0" normalizeH="0" baseline="0" noProof="0" dirty="0">
              <a:solidFill>
                <a:srgbClr val="C00000"/>
              </a:solidFill>
              <a:latin typeface="+mj-ea"/>
              <a:ea typeface="+mj-ea"/>
              <a:cs typeface="+mn-cs"/>
            </a:endParaRPr>
          </a:p>
          <a:p>
            <a:pPr marR="0" defTabSz="914400" eaLnBrk="1" fontAlgn="auto" hangingPunct="1">
              <a:lnSpc>
                <a:spcPct val="150000"/>
              </a:lnSpc>
              <a:spcBef>
                <a:spcPts val="0"/>
              </a:spcBef>
              <a:spcAft>
                <a:spcPts val="0"/>
              </a:spcAft>
              <a:buClrTx/>
              <a:buSzTx/>
              <a:buFontTx/>
              <a:buNone/>
              <a:defRPr/>
            </a:pPr>
            <a:endParaRPr kumimoji="0" lang="zh-CN" altLang="en-US" sz="2400" b="1" kern="1200" cap="none" spc="0" normalizeH="0" baseline="0" noProof="0" dirty="0">
              <a:solidFill>
                <a:srgbClr val="C00000"/>
              </a:solidFill>
              <a:latin typeface="+mj-ea"/>
              <a:ea typeface="+mj-ea"/>
              <a:cs typeface="+mn-cs"/>
            </a:endParaRPr>
          </a:p>
        </p:txBody>
      </p:sp>
      <p:sp>
        <p:nvSpPr>
          <p:cNvPr id="2" name="TextBox 16"/>
          <p:cNvSpPr txBox="1"/>
          <p:nvPr/>
        </p:nvSpPr>
        <p:spPr>
          <a:xfrm>
            <a:off x="635" y="1052830"/>
            <a:ext cx="9132570" cy="737235"/>
          </a:xfrm>
          <a:prstGeom prst="rect">
            <a:avLst/>
          </a:prstGeom>
          <a:noFill/>
        </p:spPr>
        <p:txBody>
          <a:bodyPr wrap="square">
            <a:spAutoFit/>
          </a:bodyPr>
          <a:p>
            <a:pPr marR="0" algn="ctr" defTabSz="914400" eaLnBrk="1" fontAlgn="auto" hangingPunct="1">
              <a:lnSpc>
                <a:spcPct val="150000"/>
              </a:lnSpc>
              <a:spcBef>
                <a:spcPts val="0"/>
              </a:spcBef>
              <a:spcAft>
                <a:spcPts val="0"/>
              </a:spcAft>
              <a:buClrTx/>
              <a:buSzTx/>
              <a:buFontTx/>
              <a:buNone/>
              <a:defRPr/>
            </a:pPr>
            <a:r>
              <a:rPr kumimoji="0" lang="zh-CN" altLang="en-US" sz="2400" b="1" kern="1200" cap="none" spc="0" normalizeH="0" baseline="0" noProof="0" dirty="0">
                <a:latin typeface="+mj-ea"/>
                <a:ea typeface="+mj-ea"/>
                <a:cs typeface="+mn-cs"/>
              </a:rPr>
              <a:t>    </a:t>
            </a:r>
            <a:r>
              <a:rPr kumimoji="0" lang="zh-CN" sz="2800" b="1" kern="1200" cap="none" spc="0" normalizeH="0" baseline="0" noProof="0" dirty="0">
                <a:latin typeface="Times New Roman" panose="02020603050405020304" pitchFamily="18" charset="0"/>
                <a:ea typeface="+mj-ea"/>
                <a:cs typeface="Times New Roman" panose="02020603050405020304" pitchFamily="18" charset="0"/>
              </a:rPr>
              <a:t>（第</a:t>
            </a:r>
            <a:r>
              <a:rPr kumimoji="0" lang="en-US" altLang="zh-CN" sz="2800" b="1" kern="1200" cap="none" spc="0" normalizeH="0" baseline="0" noProof="0" dirty="0">
                <a:latin typeface="Times New Roman" panose="02020603050405020304" pitchFamily="18" charset="0"/>
                <a:ea typeface="+mj-ea"/>
                <a:cs typeface="Times New Roman" panose="02020603050405020304" pitchFamily="18" charset="0"/>
              </a:rPr>
              <a:t>8</a:t>
            </a:r>
            <a:r>
              <a:rPr kumimoji="0" lang="zh-CN" altLang="en-US" sz="2800" b="1" kern="1200" cap="none" spc="0" normalizeH="0" baseline="0" noProof="0" dirty="0">
                <a:latin typeface="Times New Roman" panose="02020603050405020304" pitchFamily="18" charset="0"/>
                <a:ea typeface="+mj-ea"/>
                <a:cs typeface="Times New Roman" panose="02020603050405020304" pitchFamily="18" charset="0"/>
              </a:rPr>
              <a:t>讲</a:t>
            </a:r>
            <a:r>
              <a:rPr kumimoji="0" lang="zh-CN" sz="2800" b="1" kern="1200" cap="none" spc="0" normalizeH="0" baseline="0" noProof="0" dirty="0">
                <a:latin typeface="Times New Roman" panose="02020603050405020304" pitchFamily="18" charset="0"/>
                <a:ea typeface="+mj-ea"/>
                <a:cs typeface="Times New Roman" panose="02020603050405020304" pitchFamily="18" charset="0"/>
              </a:rPr>
              <a:t>）</a:t>
            </a:r>
            <a:endParaRPr kumimoji="0" lang="zh-CN" sz="2800" b="1" kern="1200" cap="none" spc="0" normalizeH="0" baseline="0" noProof="0" dirty="0">
              <a:latin typeface="Times New Roman" panose="02020603050405020304" pitchFamily="18" charset="0"/>
              <a:ea typeface="+mj-ea"/>
              <a:cs typeface="Times New Roman" panose="02020603050405020304" pitchFamily="18" charset="0"/>
            </a:endParaRPr>
          </a:p>
        </p:txBody>
      </p:sp>
    </p:spTree>
  </p:cSld>
  <p:clrMapOvr>
    <a:masterClrMapping/>
  </p:clrMapOvr>
  <p:transition>
    <p:pull di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990033"/>
                </a:solidFill>
                <a:effectLst/>
                <a:uLnTx/>
                <a:uFillTx/>
                <a:latin typeface="+mj-ea"/>
                <a:ea typeface="+mj-ea"/>
                <a:cs typeface="+mj-cs"/>
              </a:rPr>
              <a:t>绘制根轨迹的基本法则</a:t>
            </a:r>
            <a:r>
              <a:rPr kumimoji="0" lang="en-US" altLang="zh-CN" sz="2400" b="1" i="0" u="none" strike="noStrike" kern="1200" cap="none" spc="0" normalizeH="0" baseline="0" noProof="0" dirty="0">
                <a:ln>
                  <a:noFill/>
                </a:ln>
                <a:solidFill>
                  <a:srgbClr val="990033"/>
                </a:solidFill>
                <a:effectLst/>
                <a:uLnTx/>
                <a:uFillTx/>
                <a:latin typeface="+mj-ea"/>
                <a:ea typeface="+mj-ea"/>
                <a:cs typeface="+mj-cs"/>
              </a:rPr>
              <a:t>(5)</a:t>
            </a:r>
            <a:endParaRPr kumimoji="0" lang="zh-CN" altLang="en-US" sz="2400" b="0" i="0" u="none" strike="noStrike" kern="1200" cap="none" spc="0" normalizeH="0" baseline="0" noProof="0" dirty="0">
              <a:ln>
                <a:noFill/>
              </a:ln>
              <a:solidFill>
                <a:schemeClr val="tx1"/>
              </a:solidFill>
              <a:effectLst/>
              <a:uLnTx/>
              <a:uFillTx/>
              <a:latin typeface="+mj-lt"/>
              <a:ea typeface="+mj-ea"/>
              <a:cs typeface="+mj-cs"/>
            </a:endParaRPr>
          </a:p>
        </p:txBody>
      </p:sp>
      <p:sp>
        <p:nvSpPr>
          <p:cNvPr id="4" name="Rectangle 4"/>
          <p:cNvSpPr>
            <a:spLocks noChangeArrowheads="1"/>
          </p:cNvSpPr>
          <p:nvPr/>
        </p:nvSpPr>
        <p:spPr bwMode="auto">
          <a:xfrm>
            <a:off x="571500" y="1785938"/>
            <a:ext cx="8382000" cy="1050925"/>
          </a:xfrm>
          <a:prstGeom prst="rect">
            <a:avLst/>
          </a:prstGeom>
          <a:noFill/>
          <a:ln w="9525">
            <a:noFill/>
            <a:miter lim="800000"/>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30000"/>
              </a:lnSpc>
              <a:spcBef>
                <a:spcPct val="0"/>
              </a:spcBef>
              <a:spcAft>
                <a:spcPct val="0"/>
              </a:spcAft>
              <a:buClrTx/>
              <a:buSzTx/>
              <a:buFontTx/>
              <a:buNone/>
              <a:defRPr/>
            </a:pPr>
            <a:r>
              <a:rPr kumimoji="1" lang="zh-CN" altLang="en-US" sz="2800" b="1" i="0" u="none" strike="noStrike" kern="1200" cap="none" spc="0" normalizeH="0" baseline="0" noProof="0">
                <a:ln>
                  <a:noFill/>
                </a:ln>
                <a:solidFill>
                  <a:srgbClr val="990033"/>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法则</a:t>
            </a:r>
            <a:r>
              <a:rPr kumimoji="1" lang="en-US" altLang="zh-CN" sz="2800" b="1" i="0" u="none" strike="noStrike" kern="1200" cap="none" spc="0" normalizeH="0" baseline="0" noProof="0">
                <a:ln>
                  <a:noFill/>
                </a:ln>
                <a:solidFill>
                  <a:srgbClr val="990033"/>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5</a:t>
            </a:r>
            <a:r>
              <a:rPr kumimoji="1" lang="en-US" altLang="zh-CN" sz="2800" b="0" i="0" u="none" strike="noStrike" kern="1200" cap="none" spc="0" normalizeH="0" baseline="0" noProof="0">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  </a:t>
            </a:r>
            <a:r>
              <a:rPr kumimoji="1" lang="zh-CN" altLang="en-US" sz="2400" b="1" i="0" u="none" strike="noStrike" kern="1200" cap="none" spc="0" normalizeH="0" baseline="0" noProof="0">
                <a:ln>
                  <a:noFill/>
                </a:ln>
                <a:solidFill>
                  <a:srgbClr val="FF0000"/>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根轨迹的渐近线</a:t>
            </a:r>
            <a:r>
              <a:rPr kumimoji="1" lang="en-US" altLang="zh-CN" sz="2400" b="1" i="0" u="none" strike="noStrike" kern="1200" cap="none" spc="0" normalizeH="0" baseline="0" noProof="0">
                <a:ln>
                  <a:noFill/>
                </a:ln>
                <a:solidFill>
                  <a:schemeClr val="hlink"/>
                </a:solidFill>
                <a:effectLst/>
                <a:uLnTx/>
                <a:uFillTx/>
                <a:latin typeface="Times New Roman" panose="02020603050405020304" pitchFamily="18" charset="0"/>
                <a:ea typeface="宋体" panose="02010600030101010101" pitchFamily="2" charset="-122"/>
                <a:cs typeface="+mn-cs"/>
              </a:rPr>
              <a:t>(Asymptote)</a:t>
            </a:r>
            <a:endParaRPr kumimoji="1" lang="en-US" altLang="zh-CN" sz="2800" b="0" i="0" u="none" strike="noStrike" kern="1200" cap="none" spc="0" normalizeH="0" baseline="0" noProof="0">
              <a:ln>
                <a:noFill/>
              </a:ln>
              <a:solidFill>
                <a:schemeClr val="hlink"/>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30000"/>
              </a:lnSpc>
              <a:spcBef>
                <a:spcPct val="0"/>
              </a:spcBef>
              <a:spcAft>
                <a:spcPct val="0"/>
              </a:spcAft>
              <a:buClrTx/>
              <a:buSzTx/>
              <a:buFontTx/>
              <a:buNone/>
              <a:defRPr/>
            </a:pPr>
            <a:r>
              <a:rPr kumimoji="1" lang="zh-CN" altLang="en-US" sz="2000" b="1" i="0" u="none" strike="noStrike" kern="1200" cap="none" spc="0" normalizeH="0" baseline="0" noProof="0">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         若</a:t>
            </a:r>
            <a:r>
              <a:rPr kumimoji="1" lang="en-US" altLang="zh-CN" sz="2000" b="1" i="0" u="none" strike="noStrike" kern="1200" cap="none" spc="0" normalizeH="0" baseline="0" noProof="0">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n&gt;m,</a:t>
            </a:r>
            <a:r>
              <a:rPr kumimoji="1" lang="zh-CN" altLang="en-US" sz="2000" b="1" i="0" u="none" strike="noStrike" kern="1200" cap="none" spc="0" normalizeH="0" baseline="0" noProof="0">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则当</a:t>
            </a:r>
            <a:r>
              <a:rPr kumimoji="1" lang="en-US" altLang="zh-CN" sz="2000" b="1" i="0" u="none" strike="noStrike" kern="1200" cap="none" spc="0" normalizeH="0" baseline="0" noProof="0">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K</a:t>
            </a:r>
            <a:r>
              <a:rPr kumimoji="1" lang="en-US" altLang="zh-CN" sz="2000" b="1" i="0" u="none" strike="noStrike" kern="1200" cap="none" spc="0" normalizeH="0" baseline="-25000" noProof="0">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g</a:t>
            </a:r>
            <a:r>
              <a:rPr kumimoji="1" lang="en-US" altLang="zh-CN" sz="2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rPr>
              <a:t>时，有</a:t>
            </a:r>
            <a:r>
              <a:rPr kumimoji="1" lang="en-US" altLang="zh-CN" sz="2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rPr>
              <a:t>n-m</a:t>
            </a:r>
            <a:r>
              <a:rPr kumimoji="1" lang="zh-CN" altLang="en-US" sz="20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Times New Roman" panose="02020603050405020304" pitchFamily="18" charset="0"/>
              </a:rPr>
              <a:t>条根轨迹趋于复平面的无穷远处。</a:t>
            </a:r>
            <a:endParaRPr kumimoji="1" lang="zh-CN" altLang="en-US" sz="2000" b="1" i="0" u="none" strike="noStrike" kern="1200" cap="none" spc="0" normalizeH="0" baseline="0" noProof="0">
              <a:ln>
                <a:noFill/>
              </a:ln>
              <a:solidFill>
                <a:srgbClr val="FF0000"/>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graphicFrame>
        <p:nvGraphicFramePr>
          <p:cNvPr id="5" name="Object 2"/>
          <p:cNvGraphicFramePr>
            <a:graphicFrameLocks noChangeAspect="1"/>
          </p:cNvGraphicFramePr>
          <p:nvPr/>
        </p:nvGraphicFramePr>
        <p:xfrm>
          <a:off x="1071563" y="3000375"/>
          <a:ext cx="5486400" cy="1536700"/>
        </p:xfrm>
        <a:graphic>
          <a:graphicData uri="http://schemas.openxmlformats.org/presentationml/2006/ole">
            <mc:AlternateContent xmlns:mc="http://schemas.openxmlformats.org/markup-compatibility/2006">
              <mc:Choice xmlns:v="urn:schemas-microsoft-com:vml" Requires="v">
                <p:oleObj spid="_x0000_s3101" name="" r:id="rId1" imgW="5486400" imgH="1536700" progId="Equation.DSMT4">
                  <p:embed/>
                </p:oleObj>
              </mc:Choice>
              <mc:Fallback>
                <p:oleObj name="" r:id="rId1" imgW="5486400" imgH="1536700" progId="Equation.DSMT4">
                  <p:embed/>
                  <p:pic>
                    <p:nvPicPr>
                      <p:cNvPr id="0" name="图片 3100"/>
                      <p:cNvPicPr/>
                      <p:nvPr/>
                    </p:nvPicPr>
                    <p:blipFill>
                      <a:blip r:embed="rId2"/>
                      <a:stretch>
                        <a:fillRect/>
                      </a:stretch>
                    </p:blipFill>
                    <p:spPr>
                      <a:xfrm>
                        <a:off x="1071563" y="3000375"/>
                        <a:ext cx="5486400" cy="1536700"/>
                      </a:xfrm>
                      <a:prstGeom prst="rect">
                        <a:avLst/>
                      </a:prstGeom>
                      <a:noFill/>
                      <a:ln w="38100">
                        <a:noFill/>
                        <a:miter/>
                      </a:ln>
                    </p:spPr>
                  </p:pic>
                </p:oleObj>
              </mc:Fallback>
            </mc:AlternateContent>
          </a:graphicData>
        </a:graphic>
      </p:graphicFrame>
      <p:sp>
        <p:nvSpPr>
          <p:cNvPr id="6" name="TextBox 5"/>
          <p:cNvSpPr txBox="1"/>
          <p:nvPr/>
        </p:nvSpPr>
        <p:spPr>
          <a:xfrm>
            <a:off x="1000125" y="4786313"/>
            <a:ext cx="2749550" cy="400050"/>
          </a:xfrm>
          <a:prstGeom prst="rect">
            <a:avLst/>
          </a:prstGeom>
          <a:noFill/>
          <a:ln w="9525">
            <a:noFill/>
          </a:ln>
        </p:spPr>
        <p:txBody>
          <a:bodyPr wrap="none" anchor="t" anchorCtr="0">
            <a:spAutoFit/>
          </a:bodyPr>
          <a:p>
            <a:pPr>
              <a:buFontTx/>
            </a:pPr>
            <a:r>
              <a:rPr lang="zh-CN" altLang="en-US" sz="2000" b="1" dirty="0">
                <a:latin typeface="Arial" panose="020B0604020202020204" pitchFamily="34" charset="0"/>
                <a:ea typeface="宋体" panose="02010600030101010101" pitchFamily="2" charset="-122"/>
              </a:rPr>
              <a:t>由韦达定理可以得知：</a:t>
            </a:r>
            <a:endParaRPr lang="zh-CN" altLang="en-US" sz="2000" b="1" dirty="0">
              <a:latin typeface="Arial" panose="020B0604020202020204" pitchFamily="34" charset="0"/>
              <a:ea typeface="宋体" panose="02010600030101010101" pitchFamily="2" charset="-122"/>
            </a:endParaRPr>
          </a:p>
        </p:txBody>
      </p:sp>
      <p:graphicFrame>
        <p:nvGraphicFramePr>
          <p:cNvPr id="7" name="Object 3"/>
          <p:cNvGraphicFramePr>
            <a:graphicFrameLocks noChangeAspect="1"/>
          </p:cNvGraphicFramePr>
          <p:nvPr/>
        </p:nvGraphicFramePr>
        <p:xfrm>
          <a:off x="1573213" y="5368925"/>
          <a:ext cx="2908300" cy="774700"/>
        </p:xfrm>
        <a:graphic>
          <a:graphicData uri="http://schemas.openxmlformats.org/presentationml/2006/ole">
            <mc:AlternateContent xmlns:mc="http://schemas.openxmlformats.org/markup-compatibility/2006">
              <mc:Choice xmlns:v="urn:schemas-microsoft-com:vml" Requires="v">
                <p:oleObj spid="_x0000_s3102" name="" r:id="rId3" imgW="2908300" imgH="774700" progId="Equation.DSMT4">
                  <p:embed/>
                </p:oleObj>
              </mc:Choice>
              <mc:Fallback>
                <p:oleObj name="" r:id="rId3" imgW="2908300" imgH="774700" progId="Equation.DSMT4">
                  <p:embed/>
                  <p:pic>
                    <p:nvPicPr>
                      <p:cNvPr id="0" name="图片 3101"/>
                      <p:cNvPicPr/>
                      <p:nvPr/>
                    </p:nvPicPr>
                    <p:blipFill>
                      <a:blip r:embed="rId4"/>
                      <a:stretch>
                        <a:fillRect/>
                      </a:stretch>
                    </p:blipFill>
                    <p:spPr>
                      <a:xfrm>
                        <a:off x="1573213" y="5368925"/>
                        <a:ext cx="2908300" cy="774700"/>
                      </a:xfrm>
                      <a:prstGeom prst="rect">
                        <a:avLst/>
                      </a:prstGeom>
                      <a:noFill/>
                      <a:ln w="38100">
                        <a:noFill/>
                        <a:miter/>
                      </a:ln>
                    </p:spPr>
                  </p:pic>
                </p:oleObj>
              </mc:Fallback>
            </mc:AlternateContent>
          </a:graphicData>
        </a:graphic>
      </p:graphicFrame>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标题 13" descr="7b0a2020202022776f7264617274223a2022220a7d0a"/>
          <p:cNvSpPr>
            <a:spLocks noGrp="1"/>
          </p:cNvSpPr>
          <p:nvPr>
            <p:ph type="title"/>
          </p:nvPr>
        </p:nvSpPr>
        <p:spPr>
          <a:xfrm>
            <a:off x="714375" y="285750"/>
            <a:ext cx="8229600" cy="1143000"/>
          </a:xfrm>
        </p:spPr>
        <p:txBody>
          <a:bodyPr vert="horz" wrap="square" lIns="91440" tIns="45720" rIns="91440" bIns="45720" anchor="ctr" anchorCtr="0">
            <a:scene3d>
              <a:camera prst="orthographicFront"/>
              <a:lightRig rig="threePt" dir="t"/>
            </a:scene3d>
          </a:bodyPr>
          <a:p>
            <a:pPr eaLnBrk="1" hangingPunct="1"/>
            <a:r>
              <a:rPr lang="zh-CN" altLang="en-US" sz="4800" b="1" dirty="0">
                <a:ln w="15875"/>
                <a:solidFill>
                  <a:schemeClr val="tx2"/>
                </a:solidFill>
                <a:effectLst/>
                <a:latin typeface="方正魏碑_GBK" panose="02000000000000000000" charset="-122"/>
                <a:ea typeface="方正魏碑_GBK" panose="02000000000000000000" charset="-122"/>
              </a:rPr>
              <a:t>自动控制原理</a:t>
            </a:r>
            <a:endParaRPr lang="zh-CN" altLang="en-US" sz="4800" b="1" dirty="0">
              <a:ln w="15875"/>
              <a:solidFill>
                <a:schemeClr val="tx2"/>
              </a:solidFill>
              <a:effectLst/>
              <a:latin typeface="方正魏碑_GBK" panose="02000000000000000000" charset="-122"/>
              <a:ea typeface="方正魏碑_GBK" panose="02000000000000000000" charset="-122"/>
            </a:endParaRPr>
          </a:p>
        </p:txBody>
      </p:sp>
      <p:sp>
        <p:nvSpPr>
          <p:cNvPr id="6147" name="TextBox 14"/>
          <p:cNvSpPr txBox="1"/>
          <p:nvPr/>
        </p:nvSpPr>
        <p:spPr>
          <a:xfrm>
            <a:off x="5715000" y="2286000"/>
            <a:ext cx="184150" cy="3698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1800" dirty="0"/>
          </a:p>
        </p:txBody>
      </p:sp>
      <p:sp>
        <p:nvSpPr>
          <p:cNvPr id="6148" name="TextBox 15"/>
          <p:cNvSpPr txBox="1"/>
          <p:nvPr/>
        </p:nvSpPr>
        <p:spPr>
          <a:xfrm>
            <a:off x="642938" y="1857693"/>
            <a:ext cx="3759835" cy="52197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2800" b="1" dirty="0">
                <a:solidFill>
                  <a:srgbClr val="C00000"/>
                </a:solidFill>
                <a:latin typeface="黑体" panose="02010609060101010101" pitchFamily="49" charset="-122"/>
                <a:ea typeface="黑体" panose="02010609060101010101" pitchFamily="49" charset="-122"/>
              </a:rPr>
              <a:t>第四章  根轨迹</a:t>
            </a:r>
            <a:r>
              <a:rPr lang="zh-CN" altLang="en-US" sz="2800" b="1" dirty="0">
                <a:solidFill>
                  <a:srgbClr val="C00000"/>
                </a:solidFill>
                <a:latin typeface="黑体" panose="02010609060101010101" pitchFamily="49" charset="-122"/>
                <a:ea typeface="黑体" panose="02010609060101010101" pitchFamily="49" charset="-122"/>
              </a:rPr>
              <a:t>分析法</a:t>
            </a:r>
            <a:endParaRPr lang="zh-CN" altLang="en-US" sz="2800" b="1" dirty="0">
              <a:solidFill>
                <a:srgbClr val="C00000"/>
              </a:solidFill>
              <a:latin typeface="黑体" panose="02010609060101010101" pitchFamily="49" charset="-122"/>
              <a:ea typeface="黑体" panose="02010609060101010101" pitchFamily="49" charset="-122"/>
            </a:endParaRPr>
          </a:p>
        </p:txBody>
      </p:sp>
      <p:sp>
        <p:nvSpPr>
          <p:cNvPr id="17" name="TextBox 16"/>
          <p:cNvSpPr txBox="1"/>
          <p:nvPr/>
        </p:nvSpPr>
        <p:spPr>
          <a:xfrm>
            <a:off x="1073150" y="2357438"/>
            <a:ext cx="8143875" cy="3415030"/>
          </a:xfrm>
          <a:prstGeom prst="rect">
            <a:avLst/>
          </a:prstGeom>
          <a:noFill/>
        </p:spPr>
        <p:txBody>
          <a:bodyPr>
            <a:spAutoFit/>
          </a:bodyPr>
          <a:lstStyle/>
          <a:p>
            <a:pPr marR="0" defTabSz="914400" eaLnBrk="1" fontAlgn="auto" hangingPunct="1">
              <a:lnSpc>
                <a:spcPct val="150000"/>
              </a:lnSpc>
              <a:spcBef>
                <a:spcPts val="0"/>
              </a:spcBef>
              <a:spcAft>
                <a:spcPts val="0"/>
              </a:spcAft>
              <a:buClrTx/>
              <a:buSzTx/>
              <a:buFontTx/>
              <a:buNone/>
              <a:defRPr/>
            </a:pPr>
            <a:r>
              <a:rPr kumimoji="0" lang="en-US" sz="2400" b="1" kern="1200" cap="none" spc="0" normalizeH="0" baseline="0" noProof="0" dirty="0">
                <a:solidFill>
                  <a:srgbClr val="C00000"/>
                </a:solidFill>
                <a:latin typeface="+mj-ea"/>
                <a:ea typeface="+mj-ea"/>
                <a:cs typeface="+mn-cs"/>
              </a:rPr>
              <a:t>4.1 </a:t>
            </a:r>
            <a:r>
              <a:rPr kumimoji="0" lang="zh-CN" altLang="en-US" sz="2400" b="1" kern="1200" cap="none" spc="0" normalizeH="0" baseline="0" noProof="0" dirty="0">
                <a:solidFill>
                  <a:srgbClr val="C00000"/>
                </a:solidFill>
                <a:latin typeface="+mj-ea"/>
                <a:ea typeface="+mj-ea"/>
                <a:cs typeface="+mn-cs"/>
              </a:rPr>
              <a:t>根轨迹的基本概念</a:t>
            </a:r>
            <a:endParaRPr kumimoji="0" lang="en-US" sz="2400" b="1" kern="1200" cap="none" spc="0" normalizeH="0" baseline="0" noProof="0" dirty="0">
              <a:solidFill>
                <a:srgbClr val="C00000"/>
              </a:solidFill>
              <a:latin typeface="+mj-ea"/>
              <a:ea typeface="+mj-ea"/>
              <a:cs typeface="+mn-cs"/>
            </a:endParaRPr>
          </a:p>
          <a:p>
            <a:pPr marR="0" defTabSz="914400" eaLnBrk="1" fontAlgn="auto" hangingPunct="1">
              <a:lnSpc>
                <a:spcPct val="150000"/>
              </a:lnSpc>
              <a:spcBef>
                <a:spcPts val="0"/>
              </a:spcBef>
              <a:spcAft>
                <a:spcPts val="0"/>
              </a:spcAft>
              <a:buClrTx/>
              <a:buSzTx/>
              <a:buFontTx/>
              <a:buNone/>
              <a:defRPr/>
            </a:pPr>
            <a:r>
              <a:rPr kumimoji="0" lang="en-US" sz="2400" b="1" kern="1200" cap="none" spc="0" normalizeH="0" baseline="0" noProof="0" dirty="0">
                <a:solidFill>
                  <a:srgbClr val="C00000"/>
                </a:solidFill>
                <a:latin typeface="+mj-ea"/>
                <a:ea typeface="+mj-ea"/>
                <a:cs typeface="+mn-cs"/>
              </a:rPr>
              <a:t>4.2 </a:t>
            </a:r>
            <a:r>
              <a:rPr kumimoji="0" lang="zh-CN" altLang="en-US" sz="2400" b="1" kern="1200" cap="none" spc="0" normalizeH="0" baseline="0" noProof="0" dirty="0">
                <a:solidFill>
                  <a:srgbClr val="C00000"/>
                </a:solidFill>
                <a:latin typeface="+mj-ea"/>
                <a:ea typeface="+mj-ea"/>
                <a:cs typeface="+mn-cs"/>
              </a:rPr>
              <a:t>根轨迹方程的幅值条件和幅角条件</a:t>
            </a:r>
            <a:endParaRPr kumimoji="0" lang="zh-CN" altLang="en-US" sz="2400" b="1" kern="1200" cap="none" spc="0" normalizeH="0" baseline="0" noProof="0" dirty="0">
              <a:solidFill>
                <a:srgbClr val="C00000"/>
              </a:solidFill>
              <a:latin typeface="+mj-ea"/>
              <a:ea typeface="+mj-ea"/>
              <a:cs typeface="+mn-cs"/>
            </a:endParaRPr>
          </a:p>
          <a:p>
            <a:pPr marR="0" defTabSz="914400" eaLnBrk="1" fontAlgn="auto" hangingPunct="1">
              <a:lnSpc>
                <a:spcPct val="150000"/>
              </a:lnSpc>
              <a:spcBef>
                <a:spcPts val="0"/>
              </a:spcBef>
              <a:spcAft>
                <a:spcPts val="0"/>
              </a:spcAft>
              <a:buClrTx/>
              <a:buSzTx/>
              <a:buFontTx/>
              <a:buNone/>
              <a:defRPr/>
            </a:pPr>
            <a:r>
              <a:rPr kumimoji="0" lang="en-US" sz="2400" b="1" kern="1200" cap="none" spc="0" normalizeH="0" baseline="0" noProof="0" dirty="0">
                <a:solidFill>
                  <a:srgbClr val="C00000"/>
                </a:solidFill>
                <a:latin typeface="+mj-ea"/>
                <a:ea typeface="+mj-ea"/>
                <a:cs typeface="+mn-cs"/>
              </a:rPr>
              <a:t>4.3 </a:t>
            </a:r>
            <a:r>
              <a:rPr kumimoji="0" lang="zh-CN" altLang="en-US" sz="2400" b="1" kern="1200" cap="none" spc="0" normalizeH="0" baseline="0" noProof="0" dirty="0">
                <a:solidFill>
                  <a:srgbClr val="C00000"/>
                </a:solidFill>
                <a:latin typeface="+mj-ea"/>
                <a:ea typeface="+mj-ea"/>
                <a:cs typeface="+mn-cs"/>
              </a:rPr>
              <a:t>绘制根轨迹的基本法则（</a:t>
            </a:r>
            <a:r>
              <a:rPr kumimoji="0" lang="en-US" altLang="zh-CN" sz="2400" b="1" kern="1200" cap="none" spc="0" normalizeH="0" baseline="0" noProof="0" dirty="0">
                <a:solidFill>
                  <a:srgbClr val="C00000"/>
                </a:solidFill>
                <a:latin typeface="+mj-ea"/>
                <a:ea typeface="+mj-ea"/>
                <a:cs typeface="+mn-cs"/>
              </a:rPr>
              <a:t>1-4</a:t>
            </a:r>
            <a:r>
              <a:rPr kumimoji="0" lang="zh-CN" altLang="en-US" sz="2400" b="1" kern="1200" cap="none" spc="0" normalizeH="0" baseline="0" noProof="0" dirty="0">
                <a:solidFill>
                  <a:srgbClr val="C00000"/>
                </a:solidFill>
                <a:latin typeface="+mj-ea"/>
                <a:ea typeface="+mj-ea"/>
                <a:cs typeface="+mn-cs"/>
              </a:rPr>
              <a:t>）</a:t>
            </a:r>
            <a:endParaRPr kumimoji="0" lang="zh-CN" altLang="en-US" sz="2400" b="1" kern="1200" cap="none" spc="0" normalizeH="0" baseline="0" noProof="0" dirty="0">
              <a:solidFill>
                <a:srgbClr val="C00000"/>
              </a:solidFill>
              <a:latin typeface="+mj-ea"/>
              <a:ea typeface="+mj-ea"/>
              <a:cs typeface="+mn-cs"/>
            </a:endParaRPr>
          </a:p>
          <a:p>
            <a:pPr marR="0" defTabSz="914400" eaLnBrk="1" fontAlgn="auto" hangingPunct="1">
              <a:lnSpc>
                <a:spcPct val="150000"/>
              </a:lnSpc>
              <a:spcBef>
                <a:spcPts val="0"/>
              </a:spcBef>
              <a:spcAft>
                <a:spcPts val="0"/>
              </a:spcAft>
              <a:buClrTx/>
              <a:buSzTx/>
              <a:buFontTx/>
              <a:buNone/>
              <a:defRPr/>
            </a:pPr>
            <a:r>
              <a:rPr lang="en-US" sz="2400" b="1" noProof="0" dirty="0">
                <a:solidFill>
                  <a:schemeClr val="tx1"/>
                </a:solidFill>
                <a:latin typeface="+mj-ea"/>
                <a:ea typeface="+mj-ea"/>
                <a:sym typeface="+mn-ea"/>
              </a:rPr>
              <a:t>4.4 </a:t>
            </a:r>
            <a:r>
              <a:rPr lang="zh-CN" altLang="en-US" sz="2400" b="1" noProof="0" dirty="0">
                <a:solidFill>
                  <a:schemeClr val="tx1"/>
                </a:solidFill>
                <a:latin typeface="+mj-ea"/>
                <a:ea typeface="+mj-ea"/>
                <a:sym typeface="+mn-ea"/>
              </a:rPr>
              <a:t>广义根轨迹</a:t>
            </a:r>
            <a:endParaRPr kumimoji="0" lang="zh-CN" altLang="en-US" sz="2400" b="1" kern="1200" cap="none" spc="0" normalizeH="0" baseline="0" noProof="0" dirty="0">
              <a:solidFill>
                <a:schemeClr val="tx1"/>
              </a:solidFill>
              <a:latin typeface="+mj-ea"/>
              <a:ea typeface="+mj-ea"/>
              <a:cs typeface="+mn-cs"/>
              <a:sym typeface="+mn-ea"/>
            </a:endParaRPr>
          </a:p>
          <a:p>
            <a:pPr marR="0" defTabSz="914400" eaLnBrk="1" fontAlgn="auto" hangingPunct="1">
              <a:lnSpc>
                <a:spcPct val="150000"/>
              </a:lnSpc>
              <a:spcBef>
                <a:spcPts val="0"/>
              </a:spcBef>
              <a:spcAft>
                <a:spcPts val="0"/>
              </a:spcAft>
              <a:buClrTx/>
              <a:buSzTx/>
              <a:buFontTx/>
              <a:buNone/>
              <a:defRPr/>
            </a:pPr>
            <a:endParaRPr kumimoji="0" lang="en-US" sz="2400" b="1" kern="1200" cap="none" spc="0" normalizeH="0" baseline="0" noProof="0" dirty="0">
              <a:solidFill>
                <a:schemeClr val="tx1"/>
              </a:solidFill>
              <a:latin typeface="+mj-ea"/>
              <a:ea typeface="+mj-ea"/>
              <a:cs typeface="+mn-cs"/>
            </a:endParaRPr>
          </a:p>
          <a:p>
            <a:pPr marR="0" defTabSz="914400" eaLnBrk="1" fontAlgn="auto" hangingPunct="1">
              <a:lnSpc>
                <a:spcPct val="150000"/>
              </a:lnSpc>
              <a:spcBef>
                <a:spcPts val="0"/>
              </a:spcBef>
              <a:spcAft>
                <a:spcPts val="0"/>
              </a:spcAft>
              <a:buClrTx/>
              <a:buSzTx/>
              <a:buFontTx/>
              <a:buNone/>
              <a:defRPr/>
            </a:pPr>
            <a:endParaRPr kumimoji="0" lang="zh-CN" altLang="en-US" sz="2400" b="1" kern="1200" cap="none" spc="0" normalizeH="0" baseline="0" noProof="0" dirty="0">
              <a:latin typeface="+mj-ea"/>
              <a:ea typeface="+mj-ea"/>
              <a:cs typeface="+mn-cs"/>
            </a:endParaRPr>
          </a:p>
        </p:txBody>
      </p:sp>
      <p:sp>
        <p:nvSpPr>
          <p:cNvPr id="2" name="TextBox 16"/>
          <p:cNvSpPr txBox="1"/>
          <p:nvPr/>
        </p:nvSpPr>
        <p:spPr>
          <a:xfrm>
            <a:off x="635" y="1052830"/>
            <a:ext cx="9132570" cy="737235"/>
          </a:xfrm>
          <a:prstGeom prst="rect">
            <a:avLst/>
          </a:prstGeom>
          <a:noFill/>
        </p:spPr>
        <p:txBody>
          <a:bodyPr wrap="square">
            <a:spAutoFit/>
          </a:bodyPr>
          <a:p>
            <a:pPr marR="0" algn="ctr" defTabSz="914400" eaLnBrk="1" fontAlgn="auto" hangingPunct="1">
              <a:lnSpc>
                <a:spcPct val="150000"/>
              </a:lnSpc>
              <a:spcBef>
                <a:spcPts val="0"/>
              </a:spcBef>
              <a:spcAft>
                <a:spcPts val="0"/>
              </a:spcAft>
              <a:buClrTx/>
              <a:buSzTx/>
              <a:buFontTx/>
              <a:buNone/>
              <a:defRPr/>
            </a:pPr>
            <a:r>
              <a:rPr kumimoji="0" lang="zh-CN" altLang="en-US" sz="2400" b="1" kern="1200" cap="none" spc="0" normalizeH="0" baseline="0" noProof="0" dirty="0">
                <a:latin typeface="+mj-ea"/>
                <a:ea typeface="+mj-ea"/>
                <a:cs typeface="+mn-cs"/>
              </a:rPr>
              <a:t>    </a:t>
            </a:r>
            <a:r>
              <a:rPr kumimoji="0" lang="zh-CN" sz="2800" b="1" kern="1200" cap="none" spc="0" normalizeH="0" baseline="0" noProof="0" dirty="0">
                <a:latin typeface="Times New Roman" panose="02020603050405020304" pitchFamily="18" charset="0"/>
                <a:ea typeface="+mj-ea"/>
                <a:cs typeface="Times New Roman" panose="02020603050405020304" pitchFamily="18" charset="0"/>
              </a:rPr>
              <a:t>（第</a:t>
            </a:r>
            <a:r>
              <a:rPr kumimoji="0" lang="en-US" altLang="zh-CN" sz="2800" b="1" kern="1200" cap="none" spc="0" normalizeH="0" baseline="0" noProof="0" dirty="0">
                <a:latin typeface="Times New Roman" panose="02020603050405020304" pitchFamily="18" charset="0"/>
                <a:ea typeface="+mj-ea"/>
                <a:cs typeface="Times New Roman" panose="02020603050405020304" pitchFamily="18" charset="0"/>
              </a:rPr>
              <a:t>7</a:t>
            </a:r>
            <a:r>
              <a:rPr kumimoji="0" lang="zh-CN" altLang="en-US" sz="2800" b="1" kern="1200" cap="none" spc="0" normalizeH="0" baseline="0" noProof="0" dirty="0">
                <a:latin typeface="Times New Roman" panose="02020603050405020304" pitchFamily="18" charset="0"/>
                <a:ea typeface="+mj-ea"/>
                <a:cs typeface="Times New Roman" panose="02020603050405020304" pitchFamily="18" charset="0"/>
              </a:rPr>
              <a:t>讲</a:t>
            </a:r>
            <a:r>
              <a:rPr kumimoji="0" lang="zh-CN" sz="2800" b="1" kern="1200" cap="none" spc="0" normalizeH="0" baseline="0" noProof="0" dirty="0">
                <a:latin typeface="Times New Roman" panose="02020603050405020304" pitchFamily="18" charset="0"/>
                <a:ea typeface="+mj-ea"/>
                <a:cs typeface="Times New Roman" panose="02020603050405020304" pitchFamily="18" charset="0"/>
              </a:rPr>
              <a:t>）</a:t>
            </a:r>
            <a:endParaRPr kumimoji="0" lang="zh-CN" sz="2800" b="1" kern="1200" cap="none" spc="0" normalizeH="0" baseline="0" noProof="0" dirty="0">
              <a:latin typeface="Times New Roman" panose="02020603050405020304" pitchFamily="18" charset="0"/>
              <a:ea typeface="+mj-ea"/>
              <a:cs typeface="Times New Roman" panose="02020603050405020304" pitchFamily="18" charset="0"/>
            </a:endParaRPr>
          </a:p>
        </p:txBody>
      </p:sp>
    </p:spTree>
  </p:cSld>
  <p:clrMapOvr>
    <a:masterClrMapping/>
  </p:clrMapOvr>
  <p:transition>
    <p:pull di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1505" name="Object 2"/>
          <p:cNvGraphicFramePr>
            <a:graphicFrameLocks noChangeAspect="1"/>
          </p:cNvGraphicFramePr>
          <p:nvPr/>
        </p:nvGraphicFramePr>
        <p:xfrm>
          <a:off x="2357438" y="642938"/>
          <a:ext cx="2578100" cy="393700"/>
        </p:xfrm>
        <a:graphic>
          <a:graphicData uri="http://schemas.openxmlformats.org/presentationml/2006/ole">
            <mc:AlternateContent xmlns:mc="http://schemas.openxmlformats.org/markup-compatibility/2006">
              <mc:Choice xmlns:v="urn:schemas-microsoft-com:vml" Requires="v">
                <p:oleObj spid="_x0000_s3094" name="" r:id="rId1" imgW="2578100" imgH="393700" progId="Equation.DSMT4">
                  <p:embed/>
                </p:oleObj>
              </mc:Choice>
              <mc:Fallback>
                <p:oleObj name="" r:id="rId1" imgW="2578100" imgH="393700" progId="Equation.DSMT4">
                  <p:embed/>
                  <p:pic>
                    <p:nvPicPr>
                      <p:cNvPr id="0" name="图片 3093"/>
                      <p:cNvPicPr/>
                      <p:nvPr/>
                    </p:nvPicPr>
                    <p:blipFill>
                      <a:blip r:embed="rId2"/>
                      <a:stretch>
                        <a:fillRect/>
                      </a:stretch>
                    </p:blipFill>
                    <p:spPr>
                      <a:xfrm>
                        <a:off x="2357438" y="642938"/>
                        <a:ext cx="2578100" cy="393700"/>
                      </a:xfrm>
                      <a:prstGeom prst="rect">
                        <a:avLst/>
                      </a:prstGeom>
                      <a:noFill/>
                      <a:ln w="38100">
                        <a:noFill/>
                        <a:miter/>
                      </a:ln>
                    </p:spPr>
                  </p:pic>
                </p:oleObj>
              </mc:Fallback>
            </mc:AlternateContent>
          </a:graphicData>
        </a:graphic>
      </p:graphicFrame>
      <p:graphicFrame>
        <p:nvGraphicFramePr>
          <p:cNvPr id="812035" name="Object 3"/>
          <p:cNvGraphicFramePr>
            <a:graphicFrameLocks noChangeAspect="1"/>
          </p:cNvGraphicFramePr>
          <p:nvPr/>
        </p:nvGraphicFramePr>
        <p:xfrm>
          <a:off x="2143125" y="1285875"/>
          <a:ext cx="6134100" cy="787400"/>
        </p:xfrm>
        <a:graphic>
          <a:graphicData uri="http://schemas.openxmlformats.org/presentationml/2006/ole">
            <mc:AlternateContent xmlns:mc="http://schemas.openxmlformats.org/markup-compatibility/2006">
              <mc:Choice xmlns:v="urn:schemas-microsoft-com:vml" Requires="v">
                <p:oleObj spid="_x0000_s3095" name="" r:id="rId3" imgW="6134100" imgH="787400" progId="Equation.DSMT4">
                  <p:embed/>
                </p:oleObj>
              </mc:Choice>
              <mc:Fallback>
                <p:oleObj name="" r:id="rId3" imgW="6134100" imgH="787400" progId="Equation.DSMT4">
                  <p:embed/>
                  <p:pic>
                    <p:nvPicPr>
                      <p:cNvPr id="0" name="图片 3094"/>
                      <p:cNvPicPr/>
                      <p:nvPr/>
                    </p:nvPicPr>
                    <p:blipFill>
                      <a:blip r:embed="rId4"/>
                      <a:stretch>
                        <a:fillRect/>
                      </a:stretch>
                    </p:blipFill>
                    <p:spPr>
                      <a:xfrm>
                        <a:off x="2143125" y="1285875"/>
                        <a:ext cx="6134100" cy="787400"/>
                      </a:xfrm>
                      <a:prstGeom prst="rect">
                        <a:avLst/>
                      </a:prstGeom>
                      <a:noFill/>
                      <a:ln w="38100">
                        <a:noFill/>
                        <a:miter/>
                      </a:ln>
                    </p:spPr>
                  </p:pic>
                </p:oleObj>
              </mc:Fallback>
            </mc:AlternateContent>
          </a:graphicData>
        </a:graphic>
      </p:graphicFrame>
      <p:graphicFrame>
        <p:nvGraphicFramePr>
          <p:cNvPr id="812036" name="Object 4"/>
          <p:cNvGraphicFramePr>
            <a:graphicFrameLocks noChangeAspect="1"/>
          </p:cNvGraphicFramePr>
          <p:nvPr/>
        </p:nvGraphicFramePr>
        <p:xfrm>
          <a:off x="2011363" y="2143125"/>
          <a:ext cx="3670300" cy="787400"/>
        </p:xfrm>
        <a:graphic>
          <a:graphicData uri="http://schemas.openxmlformats.org/presentationml/2006/ole">
            <mc:AlternateContent xmlns:mc="http://schemas.openxmlformats.org/markup-compatibility/2006">
              <mc:Choice xmlns:v="urn:schemas-microsoft-com:vml" Requires="v">
                <p:oleObj spid="_x0000_s3096" name="" r:id="rId5" imgW="3670300" imgH="787400" progId="Equation.DSMT4">
                  <p:embed/>
                </p:oleObj>
              </mc:Choice>
              <mc:Fallback>
                <p:oleObj name="" r:id="rId5" imgW="3670300" imgH="787400" progId="Equation.DSMT4">
                  <p:embed/>
                  <p:pic>
                    <p:nvPicPr>
                      <p:cNvPr id="0" name="图片 3095"/>
                      <p:cNvPicPr/>
                      <p:nvPr/>
                    </p:nvPicPr>
                    <p:blipFill>
                      <a:blip r:embed="rId6"/>
                      <a:stretch>
                        <a:fillRect/>
                      </a:stretch>
                    </p:blipFill>
                    <p:spPr>
                      <a:xfrm>
                        <a:off x="2011363" y="2143125"/>
                        <a:ext cx="3670300" cy="787400"/>
                      </a:xfrm>
                      <a:prstGeom prst="rect">
                        <a:avLst/>
                      </a:prstGeom>
                      <a:noFill/>
                      <a:ln w="38100">
                        <a:noFill/>
                        <a:miter/>
                      </a:ln>
                    </p:spPr>
                  </p:pic>
                </p:oleObj>
              </mc:Fallback>
            </mc:AlternateContent>
          </a:graphicData>
        </a:graphic>
      </p:graphicFrame>
      <p:graphicFrame>
        <p:nvGraphicFramePr>
          <p:cNvPr id="812037" name="Object 5"/>
          <p:cNvGraphicFramePr>
            <a:graphicFrameLocks noChangeAspect="1"/>
          </p:cNvGraphicFramePr>
          <p:nvPr/>
        </p:nvGraphicFramePr>
        <p:xfrm>
          <a:off x="2033588" y="2928938"/>
          <a:ext cx="3162300" cy="787400"/>
        </p:xfrm>
        <a:graphic>
          <a:graphicData uri="http://schemas.openxmlformats.org/presentationml/2006/ole">
            <mc:AlternateContent xmlns:mc="http://schemas.openxmlformats.org/markup-compatibility/2006">
              <mc:Choice xmlns:v="urn:schemas-microsoft-com:vml" Requires="v">
                <p:oleObj spid="_x0000_s3098" name="" r:id="rId7" imgW="3162300" imgH="787400" progId="Equation.DSMT4">
                  <p:embed/>
                </p:oleObj>
              </mc:Choice>
              <mc:Fallback>
                <p:oleObj name="" r:id="rId7" imgW="3162300" imgH="787400" progId="Equation.DSMT4">
                  <p:embed/>
                  <p:pic>
                    <p:nvPicPr>
                      <p:cNvPr id="0" name="图片 3097"/>
                      <p:cNvPicPr/>
                      <p:nvPr/>
                    </p:nvPicPr>
                    <p:blipFill>
                      <a:blip r:embed="rId8"/>
                      <a:stretch>
                        <a:fillRect/>
                      </a:stretch>
                    </p:blipFill>
                    <p:spPr>
                      <a:xfrm>
                        <a:off x="2033588" y="2928938"/>
                        <a:ext cx="3162300" cy="787400"/>
                      </a:xfrm>
                      <a:prstGeom prst="rect">
                        <a:avLst/>
                      </a:prstGeom>
                      <a:noFill/>
                      <a:ln w="38100">
                        <a:noFill/>
                        <a:miter/>
                      </a:ln>
                    </p:spPr>
                  </p:pic>
                </p:oleObj>
              </mc:Fallback>
            </mc:AlternateContent>
          </a:graphicData>
        </a:graphic>
      </p:graphicFrame>
      <p:graphicFrame>
        <p:nvGraphicFramePr>
          <p:cNvPr id="812038" name="Object 6"/>
          <p:cNvGraphicFramePr>
            <a:graphicFrameLocks noChangeAspect="1"/>
          </p:cNvGraphicFramePr>
          <p:nvPr/>
        </p:nvGraphicFramePr>
        <p:xfrm>
          <a:off x="1938338" y="3716338"/>
          <a:ext cx="3848100" cy="1066800"/>
        </p:xfrm>
        <a:graphic>
          <a:graphicData uri="http://schemas.openxmlformats.org/presentationml/2006/ole">
            <mc:AlternateContent xmlns:mc="http://schemas.openxmlformats.org/markup-compatibility/2006">
              <mc:Choice xmlns:v="urn:schemas-microsoft-com:vml" Requires="v">
                <p:oleObj spid="_x0000_s3100" name="" r:id="rId9" imgW="3848100" imgH="1066800" progId="Equation.DSMT4">
                  <p:embed/>
                </p:oleObj>
              </mc:Choice>
              <mc:Fallback>
                <p:oleObj name="" r:id="rId9" imgW="3848100" imgH="1066800" progId="Equation.DSMT4">
                  <p:embed/>
                  <p:pic>
                    <p:nvPicPr>
                      <p:cNvPr id="0" name="图片 3099"/>
                      <p:cNvPicPr/>
                      <p:nvPr/>
                    </p:nvPicPr>
                    <p:blipFill>
                      <a:blip r:embed="rId10"/>
                      <a:stretch>
                        <a:fillRect/>
                      </a:stretch>
                    </p:blipFill>
                    <p:spPr>
                      <a:xfrm>
                        <a:off x="1938338" y="3716338"/>
                        <a:ext cx="3848100" cy="1066800"/>
                      </a:xfrm>
                      <a:prstGeom prst="rect">
                        <a:avLst/>
                      </a:prstGeom>
                      <a:noFill/>
                      <a:ln w="38100">
                        <a:noFill/>
                        <a:miter/>
                      </a:ln>
                    </p:spPr>
                  </p:pic>
                </p:oleObj>
              </mc:Fallback>
            </mc:AlternateContent>
          </a:graphicData>
        </a:graphic>
      </p:graphicFrame>
      <p:graphicFrame>
        <p:nvGraphicFramePr>
          <p:cNvPr id="812039" name="Object 7"/>
          <p:cNvGraphicFramePr>
            <a:graphicFrameLocks noChangeAspect="1"/>
          </p:cNvGraphicFramePr>
          <p:nvPr/>
        </p:nvGraphicFramePr>
        <p:xfrm>
          <a:off x="2303463" y="4929188"/>
          <a:ext cx="6197600" cy="1473200"/>
        </p:xfrm>
        <a:graphic>
          <a:graphicData uri="http://schemas.openxmlformats.org/presentationml/2006/ole">
            <mc:AlternateContent xmlns:mc="http://schemas.openxmlformats.org/markup-compatibility/2006">
              <mc:Choice xmlns:v="urn:schemas-microsoft-com:vml" Requires="v">
                <p:oleObj spid="_x0000_s3097" name="" r:id="rId11" imgW="6197600" imgH="1473200" progId="Equation.DSMT4">
                  <p:embed/>
                </p:oleObj>
              </mc:Choice>
              <mc:Fallback>
                <p:oleObj name="" r:id="rId11" imgW="6197600" imgH="1473200" progId="Equation.DSMT4">
                  <p:embed/>
                  <p:pic>
                    <p:nvPicPr>
                      <p:cNvPr id="0" name="图片 3096"/>
                      <p:cNvPicPr/>
                      <p:nvPr/>
                    </p:nvPicPr>
                    <p:blipFill>
                      <a:blip r:embed="rId12"/>
                      <a:stretch>
                        <a:fillRect/>
                      </a:stretch>
                    </p:blipFill>
                    <p:spPr>
                      <a:xfrm>
                        <a:off x="2303463" y="4929188"/>
                        <a:ext cx="6197600" cy="1473200"/>
                      </a:xfrm>
                      <a:prstGeom prst="rect">
                        <a:avLst/>
                      </a:prstGeom>
                      <a:noFill/>
                      <a:ln w="38100">
                        <a:noFill/>
                        <a:miter/>
                      </a:ln>
                    </p:spPr>
                  </p:pic>
                </p:oleObj>
              </mc:Fallback>
            </mc:AlternateContent>
          </a:graphicData>
        </a:graphic>
      </p:graphicFrame>
      <p:sp>
        <p:nvSpPr>
          <p:cNvPr id="10" name="TextBox 9"/>
          <p:cNvSpPr txBox="1"/>
          <p:nvPr/>
        </p:nvSpPr>
        <p:spPr>
          <a:xfrm>
            <a:off x="142875" y="5100638"/>
            <a:ext cx="1979613" cy="400050"/>
          </a:xfrm>
          <a:prstGeom prst="rect">
            <a:avLst/>
          </a:prstGeom>
          <a:noFill/>
          <a:ln w="9525">
            <a:noFill/>
          </a:ln>
        </p:spPr>
        <p:txBody>
          <a:bodyPr wrap="none" anchor="t" anchorCtr="0">
            <a:spAutoFit/>
          </a:bodyPr>
          <a:p>
            <a:pPr>
              <a:buFontTx/>
            </a:pPr>
            <a:r>
              <a:rPr lang="zh-CN" altLang="en-US" sz="2000" b="1" dirty="0">
                <a:solidFill>
                  <a:srgbClr val="990033"/>
                </a:solidFill>
                <a:latin typeface="Arial" panose="020B0604020202020204" pitchFamily="34" charset="0"/>
                <a:ea typeface="宋体" panose="02010600030101010101" pitchFamily="2" charset="-122"/>
              </a:rPr>
              <a:t>根据二项式定理</a:t>
            </a:r>
            <a:endParaRPr lang="zh-CN" altLang="en-US" sz="2000" b="1" dirty="0">
              <a:solidFill>
                <a:srgbClr val="990033"/>
              </a:solidFill>
              <a:latin typeface="Arial" panose="020B0604020202020204" pitchFamily="34" charset="0"/>
              <a:ea typeface="宋体" panose="02010600030101010101" pitchFamily="2" charset="-122"/>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12035"/>
                                        </p:tgtEl>
                                        <p:attrNameLst>
                                          <p:attrName>style.visibility</p:attrName>
                                        </p:attrNameLst>
                                      </p:cBhvr>
                                      <p:to>
                                        <p:strVal val="visible"/>
                                      </p:to>
                                    </p:set>
                                    <p:animEffect transition="in" filter="blinds(horizontal)">
                                      <p:cBhvr>
                                        <p:cTn id="7" dur="500"/>
                                        <p:tgtEl>
                                          <p:spTgt spid="81203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12036"/>
                                        </p:tgtEl>
                                        <p:attrNameLst>
                                          <p:attrName>style.visibility</p:attrName>
                                        </p:attrNameLst>
                                      </p:cBhvr>
                                      <p:to>
                                        <p:strVal val="visible"/>
                                      </p:to>
                                    </p:set>
                                    <p:animEffect transition="in" filter="blinds(horizontal)">
                                      <p:cBhvr>
                                        <p:cTn id="12" dur="500"/>
                                        <p:tgtEl>
                                          <p:spTgt spid="81203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12037"/>
                                        </p:tgtEl>
                                        <p:attrNameLst>
                                          <p:attrName>style.visibility</p:attrName>
                                        </p:attrNameLst>
                                      </p:cBhvr>
                                      <p:to>
                                        <p:strVal val="visible"/>
                                      </p:to>
                                    </p:set>
                                    <p:animEffect transition="in" filter="blinds(horizontal)">
                                      <p:cBhvr>
                                        <p:cTn id="17" dur="500"/>
                                        <p:tgtEl>
                                          <p:spTgt spid="81203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12038"/>
                                        </p:tgtEl>
                                        <p:attrNameLst>
                                          <p:attrName>style.visibility</p:attrName>
                                        </p:attrNameLst>
                                      </p:cBhvr>
                                      <p:to>
                                        <p:strVal val="visible"/>
                                      </p:to>
                                    </p:set>
                                    <p:animEffect transition="in" filter="blinds(horizontal)">
                                      <p:cBhvr>
                                        <p:cTn id="22" dur="500"/>
                                        <p:tgtEl>
                                          <p:spTgt spid="81203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12039"/>
                                        </p:tgtEl>
                                        <p:attrNameLst>
                                          <p:attrName>style.visibility</p:attrName>
                                        </p:attrNameLst>
                                      </p:cBhvr>
                                      <p:to>
                                        <p:strVal val="visible"/>
                                      </p:to>
                                    </p:set>
                                    <p:animEffect transition="in" filter="blinds(horizontal)">
                                      <p:cBhvr>
                                        <p:cTn id="32" dur="500"/>
                                        <p:tgtEl>
                                          <p:spTgt spid="8120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TextBox 3"/>
          <p:cNvSpPr txBox="1"/>
          <p:nvPr/>
        </p:nvSpPr>
        <p:spPr>
          <a:xfrm>
            <a:off x="2071688" y="571500"/>
            <a:ext cx="1466850" cy="400050"/>
          </a:xfrm>
          <a:prstGeom prst="rect">
            <a:avLst/>
          </a:prstGeom>
          <a:noFill/>
          <a:ln w="9525">
            <a:noFill/>
          </a:ln>
        </p:spPr>
        <p:txBody>
          <a:bodyPr wrap="none" anchor="t" anchorCtr="0">
            <a:spAutoFit/>
          </a:bodyPr>
          <a:p>
            <a:pPr>
              <a:buFontTx/>
            </a:pPr>
            <a:r>
              <a:rPr lang="zh-CN" altLang="en-US" sz="2000" b="1" dirty="0">
                <a:latin typeface="Arial" panose="020B0604020202020204" pitchFamily="34" charset="0"/>
                <a:ea typeface="宋体" panose="02010600030101010101" pitchFamily="2" charset="-122"/>
              </a:rPr>
              <a:t>略去高次项</a:t>
            </a:r>
            <a:endParaRPr lang="zh-CN" altLang="en-US" sz="2000" b="1" dirty="0">
              <a:latin typeface="Arial" panose="020B0604020202020204" pitchFamily="34" charset="0"/>
              <a:ea typeface="宋体" panose="02010600030101010101" pitchFamily="2" charset="-122"/>
            </a:endParaRPr>
          </a:p>
        </p:txBody>
      </p:sp>
      <p:graphicFrame>
        <p:nvGraphicFramePr>
          <p:cNvPr id="813058" name="Object 2"/>
          <p:cNvGraphicFramePr>
            <a:graphicFrameLocks noChangeAspect="1"/>
          </p:cNvGraphicFramePr>
          <p:nvPr/>
        </p:nvGraphicFramePr>
        <p:xfrm>
          <a:off x="2714625" y="1071563"/>
          <a:ext cx="4749800" cy="723900"/>
        </p:xfrm>
        <a:graphic>
          <a:graphicData uri="http://schemas.openxmlformats.org/presentationml/2006/ole">
            <mc:AlternateContent xmlns:mc="http://schemas.openxmlformats.org/markup-compatibility/2006">
              <mc:Choice xmlns:v="urn:schemas-microsoft-com:vml" Requires="v">
                <p:oleObj spid="_x0000_s3134" name="" r:id="rId1" imgW="4749800" imgH="723900" progId="Equation.DSMT4">
                  <p:embed/>
                </p:oleObj>
              </mc:Choice>
              <mc:Fallback>
                <p:oleObj name="" r:id="rId1" imgW="4749800" imgH="723900" progId="Equation.DSMT4">
                  <p:embed/>
                  <p:pic>
                    <p:nvPicPr>
                      <p:cNvPr id="0" name="图片 3133"/>
                      <p:cNvPicPr/>
                      <p:nvPr/>
                    </p:nvPicPr>
                    <p:blipFill>
                      <a:blip r:embed="rId2"/>
                      <a:stretch>
                        <a:fillRect/>
                      </a:stretch>
                    </p:blipFill>
                    <p:spPr>
                      <a:xfrm>
                        <a:off x="2714625" y="1071563"/>
                        <a:ext cx="4749800" cy="723900"/>
                      </a:xfrm>
                      <a:prstGeom prst="rect">
                        <a:avLst/>
                      </a:prstGeom>
                      <a:noFill/>
                      <a:ln w="38100">
                        <a:noFill/>
                        <a:miter/>
                      </a:ln>
                    </p:spPr>
                  </p:pic>
                </p:oleObj>
              </mc:Fallback>
            </mc:AlternateContent>
          </a:graphicData>
        </a:graphic>
      </p:graphicFrame>
      <p:graphicFrame>
        <p:nvGraphicFramePr>
          <p:cNvPr id="813059" name="Object 3"/>
          <p:cNvGraphicFramePr>
            <a:graphicFrameLocks noChangeAspect="1"/>
          </p:cNvGraphicFramePr>
          <p:nvPr/>
        </p:nvGraphicFramePr>
        <p:xfrm>
          <a:off x="928688" y="2000250"/>
          <a:ext cx="3848100" cy="1066800"/>
        </p:xfrm>
        <a:graphic>
          <a:graphicData uri="http://schemas.openxmlformats.org/presentationml/2006/ole">
            <mc:AlternateContent xmlns:mc="http://schemas.openxmlformats.org/markup-compatibility/2006">
              <mc:Choice xmlns:v="urn:schemas-microsoft-com:vml" Requires="v">
                <p:oleObj spid="_x0000_s3127" name="" r:id="rId3" imgW="3848100" imgH="1066800" progId="Equation.DSMT4">
                  <p:embed/>
                </p:oleObj>
              </mc:Choice>
              <mc:Fallback>
                <p:oleObj name="" r:id="rId3" imgW="3848100" imgH="1066800" progId="Equation.DSMT4">
                  <p:embed/>
                  <p:pic>
                    <p:nvPicPr>
                      <p:cNvPr id="0" name="图片 3126"/>
                      <p:cNvPicPr/>
                      <p:nvPr/>
                    </p:nvPicPr>
                    <p:blipFill>
                      <a:blip r:embed="rId4"/>
                      <a:stretch>
                        <a:fillRect/>
                      </a:stretch>
                    </p:blipFill>
                    <p:spPr>
                      <a:xfrm>
                        <a:off x="928688" y="2000250"/>
                        <a:ext cx="3848100" cy="1066800"/>
                      </a:xfrm>
                      <a:prstGeom prst="rect">
                        <a:avLst/>
                      </a:prstGeom>
                      <a:noFill/>
                      <a:ln w="38100">
                        <a:noFill/>
                        <a:miter/>
                      </a:ln>
                    </p:spPr>
                  </p:pic>
                </p:oleObj>
              </mc:Fallback>
            </mc:AlternateContent>
          </a:graphicData>
        </a:graphic>
      </p:graphicFrame>
      <p:graphicFrame>
        <p:nvGraphicFramePr>
          <p:cNvPr id="813060" name="Object 4"/>
          <p:cNvGraphicFramePr>
            <a:graphicFrameLocks noChangeAspect="1"/>
          </p:cNvGraphicFramePr>
          <p:nvPr/>
        </p:nvGraphicFramePr>
        <p:xfrm>
          <a:off x="2214563" y="3000375"/>
          <a:ext cx="4927600" cy="1066800"/>
        </p:xfrm>
        <a:graphic>
          <a:graphicData uri="http://schemas.openxmlformats.org/presentationml/2006/ole">
            <mc:AlternateContent xmlns:mc="http://schemas.openxmlformats.org/markup-compatibility/2006">
              <mc:Choice xmlns:v="urn:schemas-microsoft-com:vml" Requires="v">
                <p:oleObj spid="_x0000_s3129" name="" r:id="rId5" imgW="4927600" imgH="1066800" progId="Equation.DSMT4">
                  <p:embed/>
                </p:oleObj>
              </mc:Choice>
              <mc:Fallback>
                <p:oleObj name="" r:id="rId5" imgW="4927600" imgH="1066800" progId="Equation.DSMT4">
                  <p:embed/>
                  <p:pic>
                    <p:nvPicPr>
                      <p:cNvPr id="0" name="图片 3128"/>
                      <p:cNvPicPr/>
                      <p:nvPr/>
                    </p:nvPicPr>
                    <p:blipFill>
                      <a:blip r:embed="rId6"/>
                      <a:stretch>
                        <a:fillRect/>
                      </a:stretch>
                    </p:blipFill>
                    <p:spPr>
                      <a:xfrm>
                        <a:off x="2214563" y="3000375"/>
                        <a:ext cx="4927600" cy="1066800"/>
                      </a:xfrm>
                      <a:prstGeom prst="rect">
                        <a:avLst/>
                      </a:prstGeom>
                      <a:noFill/>
                      <a:ln w="38100">
                        <a:noFill/>
                        <a:miter/>
                      </a:ln>
                    </p:spPr>
                  </p:pic>
                </p:oleObj>
              </mc:Fallback>
            </mc:AlternateContent>
          </a:graphicData>
        </a:graphic>
      </p:graphicFrame>
      <p:graphicFrame>
        <p:nvGraphicFramePr>
          <p:cNvPr id="8" name="Object 5"/>
          <p:cNvGraphicFramePr>
            <a:graphicFrameLocks noChangeAspect="1"/>
          </p:cNvGraphicFramePr>
          <p:nvPr/>
        </p:nvGraphicFramePr>
        <p:xfrm>
          <a:off x="928688" y="4071938"/>
          <a:ext cx="3175000" cy="685800"/>
        </p:xfrm>
        <a:graphic>
          <a:graphicData uri="http://schemas.openxmlformats.org/presentationml/2006/ole">
            <mc:AlternateContent xmlns:mc="http://schemas.openxmlformats.org/markup-compatibility/2006">
              <mc:Choice xmlns:v="urn:schemas-microsoft-com:vml" Requires="v">
                <p:oleObj spid="_x0000_s3141" name="" r:id="rId7" imgW="3175000" imgH="685800" progId="Equation.DSMT4">
                  <p:embed/>
                </p:oleObj>
              </mc:Choice>
              <mc:Fallback>
                <p:oleObj name="" r:id="rId7" imgW="3175000" imgH="685800" progId="Equation.DSMT4">
                  <p:embed/>
                  <p:pic>
                    <p:nvPicPr>
                      <p:cNvPr id="0" name="图片 3140"/>
                      <p:cNvPicPr/>
                      <p:nvPr/>
                    </p:nvPicPr>
                    <p:blipFill>
                      <a:blip r:embed="rId8"/>
                      <a:stretch>
                        <a:fillRect/>
                      </a:stretch>
                    </p:blipFill>
                    <p:spPr>
                      <a:xfrm>
                        <a:off x="928688" y="4071938"/>
                        <a:ext cx="3175000" cy="685800"/>
                      </a:xfrm>
                      <a:prstGeom prst="rect">
                        <a:avLst/>
                      </a:prstGeom>
                      <a:noFill/>
                      <a:ln w="38100">
                        <a:noFill/>
                        <a:miter/>
                      </a:ln>
                    </p:spPr>
                  </p:pic>
                </p:oleObj>
              </mc:Fallback>
            </mc:AlternateContent>
          </a:graphicData>
        </a:graphic>
      </p:graphicFrame>
      <p:graphicFrame>
        <p:nvGraphicFramePr>
          <p:cNvPr id="813062" name="Object 6"/>
          <p:cNvGraphicFramePr>
            <a:graphicFrameLocks noChangeAspect="1"/>
          </p:cNvGraphicFramePr>
          <p:nvPr/>
        </p:nvGraphicFramePr>
        <p:xfrm>
          <a:off x="2268538" y="4572000"/>
          <a:ext cx="3251200" cy="1066800"/>
        </p:xfrm>
        <a:graphic>
          <a:graphicData uri="http://schemas.openxmlformats.org/presentationml/2006/ole">
            <mc:AlternateContent xmlns:mc="http://schemas.openxmlformats.org/markup-compatibility/2006">
              <mc:Choice xmlns:v="urn:schemas-microsoft-com:vml" Requires="v">
                <p:oleObj spid="_x0000_s3128" name="" r:id="rId9" imgW="3251200" imgH="1066800" progId="Equation.DSMT4">
                  <p:embed/>
                </p:oleObj>
              </mc:Choice>
              <mc:Fallback>
                <p:oleObj name="" r:id="rId9" imgW="3251200" imgH="1066800" progId="Equation.DSMT4">
                  <p:embed/>
                  <p:pic>
                    <p:nvPicPr>
                      <p:cNvPr id="0" name="图片 3127"/>
                      <p:cNvPicPr/>
                      <p:nvPr/>
                    </p:nvPicPr>
                    <p:blipFill>
                      <a:blip r:embed="rId10"/>
                      <a:stretch>
                        <a:fillRect/>
                      </a:stretch>
                    </p:blipFill>
                    <p:spPr>
                      <a:xfrm>
                        <a:off x="2268538" y="4572000"/>
                        <a:ext cx="3251200" cy="1066800"/>
                      </a:xfrm>
                      <a:prstGeom prst="rect">
                        <a:avLst/>
                      </a:prstGeom>
                      <a:noFill/>
                      <a:ln w="38100">
                        <a:noFill/>
                        <a:miter/>
                      </a:ln>
                    </p:spPr>
                  </p:pic>
                </p:oleObj>
              </mc:Fallback>
            </mc:AlternateContent>
          </a:graphicData>
        </a:graphic>
      </p:graphicFrame>
      <p:graphicFrame>
        <p:nvGraphicFramePr>
          <p:cNvPr id="813063" name="Object 7"/>
          <p:cNvGraphicFramePr>
            <a:graphicFrameLocks noChangeAspect="1"/>
          </p:cNvGraphicFramePr>
          <p:nvPr/>
        </p:nvGraphicFramePr>
        <p:xfrm>
          <a:off x="3089275" y="5786438"/>
          <a:ext cx="2197100" cy="647700"/>
        </p:xfrm>
        <a:graphic>
          <a:graphicData uri="http://schemas.openxmlformats.org/presentationml/2006/ole">
            <mc:AlternateContent xmlns:mc="http://schemas.openxmlformats.org/markup-compatibility/2006">
              <mc:Choice xmlns:v="urn:schemas-microsoft-com:vml" Requires="v">
                <p:oleObj spid="_x0000_s3133" name="" r:id="rId11" imgW="2197100" imgH="647700" progId="Equation.DSMT4">
                  <p:embed/>
                </p:oleObj>
              </mc:Choice>
              <mc:Fallback>
                <p:oleObj name="" r:id="rId11" imgW="2197100" imgH="647700" progId="Equation.DSMT4">
                  <p:embed/>
                  <p:pic>
                    <p:nvPicPr>
                      <p:cNvPr id="0" name="图片 3132"/>
                      <p:cNvPicPr/>
                      <p:nvPr/>
                    </p:nvPicPr>
                    <p:blipFill>
                      <a:blip r:embed="rId12"/>
                      <a:stretch>
                        <a:fillRect/>
                      </a:stretch>
                    </p:blipFill>
                    <p:spPr>
                      <a:xfrm>
                        <a:off x="3089275" y="5786438"/>
                        <a:ext cx="2197100" cy="647700"/>
                      </a:xfrm>
                      <a:prstGeom prst="rect">
                        <a:avLst/>
                      </a:prstGeom>
                      <a:noFill/>
                      <a:ln w="38100">
                        <a:noFill/>
                        <a:miter/>
                      </a:ln>
                    </p:spPr>
                  </p:pic>
                </p:oleObj>
              </mc:Fallback>
            </mc:AlternateContent>
          </a:graphicData>
        </a:graphic>
      </p:graphicFrame>
      <p:sp>
        <p:nvSpPr>
          <p:cNvPr id="9" name="TextBox 8"/>
          <p:cNvSpPr txBox="1"/>
          <p:nvPr/>
        </p:nvSpPr>
        <p:spPr>
          <a:xfrm>
            <a:off x="285750" y="4143375"/>
            <a:ext cx="527050" cy="400050"/>
          </a:xfrm>
          <a:prstGeom prst="rect">
            <a:avLst/>
          </a:prstGeom>
          <a:noFill/>
          <a:ln w="9525">
            <a:noFill/>
          </a:ln>
        </p:spPr>
        <p:txBody>
          <a:bodyPr wrap="none" anchor="t" anchorCtr="0">
            <a:spAutoFit/>
          </a:bodyPr>
          <a:p>
            <a:pPr>
              <a:buFontTx/>
            </a:pPr>
            <a:r>
              <a:rPr lang="zh-CN" altLang="en-US" sz="2000" b="1" dirty="0">
                <a:latin typeface="Arial" panose="020B0604020202020204" pitchFamily="34" charset="0"/>
                <a:ea typeface="宋体" panose="02010600030101010101" pitchFamily="2" charset="-122"/>
              </a:rPr>
              <a:t>令</a:t>
            </a:r>
            <a:r>
              <a:rPr lang="en-US" altLang="zh-CN" sz="2000" b="1" dirty="0">
                <a:latin typeface="Arial" panose="020B0604020202020204" pitchFamily="34" charset="0"/>
                <a:ea typeface="宋体" panose="02010600030101010101" pitchFamily="2" charset="-122"/>
              </a:rPr>
              <a:t>:</a:t>
            </a:r>
            <a:endParaRPr lang="zh-CN" altLang="en-US" sz="2000" b="1" dirty="0">
              <a:latin typeface="Arial" panose="020B0604020202020204" pitchFamily="34" charset="0"/>
              <a:ea typeface="宋体" panose="02010600030101010101" pitchFamily="2" charset="-122"/>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13058"/>
                                        </p:tgtEl>
                                        <p:attrNameLst>
                                          <p:attrName>style.visibility</p:attrName>
                                        </p:attrNameLst>
                                      </p:cBhvr>
                                      <p:to>
                                        <p:strVal val="visible"/>
                                      </p:to>
                                    </p:set>
                                    <p:animEffect transition="in" filter="blinds(horizontal)">
                                      <p:cBhvr>
                                        <p:cTn id="7" dur="500"/>
                                        <p:tgtEl>
                                          <p:spTgt spid="81305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13059"/>
                                        </p:tgtEl>
                                        <p:attrNameLst>
                                          <p:attrName>style.visibility</p:attrName>
                                        </p:attrNameLst>
                                      </p:cBhvr>
                                      <p:to>
                                        <p:strVal val="visible"/>
                                      </p:to>
                                    </p:set>
                                    <p:animEffect transition="in" filter="blinds(horizontal)">
                                      <p:cBhvr>
                                        <p:cTn id="12" dur="500"/>
                                        <p:tgtEl>
                                          <p:spTgt spid="81305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13060"/>
                                        </p:tgtEl>
                                        <p:attrNameLst>
                                          <p:attrName>style.visibility</p:attrName>
                                        </p:attrNameLst>
                                      </p:cBhvr>
                                      <p:to>
                                        <p:strVal val="visible"/>
                                      </p:to>
                                    </p:set>
                                    <p:animEffect transition="in" filter="blinds(horizontal)">
                                      <p:cBhvr>
                                        <p:cTn id="17" dur="500"/>
                                        <p:tgtEl>
                                          <p:spTgt spid="81306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blinds(horizontal)">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813062"/>
                                        </p:tgtEl>
                                        <p:attrNameLst>
                                          <p:attrName>style.visibility</p:attrName>
                                        </p:attrNameLst>
                                      </p:cBhvr>
                                      <p:to>
                                        <p:strVal val="visible"/>
                                      </p:to>
                                    </p:set>
                                    <p:animEffect transition="in" filter="blinds(horizontal)">
                                      <p:cBhvr>
                                        <p:cTn id="30" dur="500"/>
                                        <p:tgtEl>
                                          <p:spTgt spid="813062"/>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813063"/>
                                        </p:tgtEl>
                                        <p:attrNameLst>
                                          <p:attrName>style.visibility</p:attrName>
                                        </p:attrNameLst>
                                      </p:cBhvr>
                                      <p:to>
                                        <p:strVal val="visible"/>
                                      </p:to>
                                    </p:set>
                                    <p:animEffect transition="in" filter="blinds(horizontal)">
                                      <p:cBhvr>
                                        <p:cTn id="35" dur="500"/>
                                        <p:tgtEl>
                                          <p:spTgt spid="8130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矩形 6"/>
          <p:cNvSpPr/>
          <p:nvPr/>
        </p:nvSpPr>
        <p:spPr>
          <a:xfrm>
            <a:off x="2428875" y="1143000"/>
            <a:ext cx="4643438" cy="785813"/>
          </a:xfrm>
          <a:prstGeom prst="rect">
            <a:avLst/>
          </a:prstGeom>
          <a:solidFill>
            <a:srgbClr val="FFFF99"/>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r"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rgbClr val="990033"/>
                </a:solidFill>
                <a:effectLst/>
                <a:uLnTx/>
                <a:uFillTx/>
                <a:latin typeface="+mn-lt"/>
                <a:ea typeface="+mn-ea"/>
                <a:cs typeface="+mn-cs"/>
              </a:rPr>
              <a:t>渐近线方程</a:t>
            </a:r>
            <a:endParaRPr kumimoji="0" lang="zh-CN" altLang="en-US" sz="2000" b="1" i="0" u="none" strike="noStrike" kern="1200" cap="none" spc="0" normalizeH="0" baseline="0" noProof="0" dirty="0">
              <a:ln>
                <a:noFill/>
              </a:ln>
              <a:solidFill>
                <a:srgbClr val="990033"/>
              </a:solidFill>
              <a:effectLst/>
              <a:uLnTx/>
              <a:uFillTx/>
              <a:latin typeface="+mn-lt"/>
              <a:ea typeface="+mn-ea"/>
              <a:cs typeface="+mn-cs"/>
            </a:endParaRPr>
          </a:p>
        </p:txBody>
      </p:sp>
      <p:graphicFrame>
        <p:nvGraphicFramePr>
          <p:cNvPr id="23554" name="Object 2"/>
          <p:cNvGraphicFramePr>
            <a:graphicFrameLocks noChangeAspect="1"/>
          </p:cNvGraphicFramePr>
          <p:nvPr/>
        </p:nvGraphicFramePr>
        <p:xfrm>
          <a:off x="2741613" y="714375"/>
          <a:ext cx="1447800" cy="317500"/>
        </p:xfrm>
        <a:graphic>
          <a:graphicData uri="http://schemas.openxmlformats.org/presentationml/2006/ole">
            <mc:AlternateContent xmlns:mc="http://schemas.openxmlformats.org/markup-compatibility/2006">
              <mc:Choice xmlns:v="urn:schemas-microsoft-com:vml" Requires="v">
                <p:oleObj spid="_x0000_s3130" name="" r:id="rId1" imgW="1447165" imgH="317500" progId="Equation.DSMT4">
                  <p:embed/>
                </p:oleObj>
              </mc:Choice>
              <mc:Fallback>
                <p:oleObj name="" r:id="rId1" imgW="1447165" imgH="317500" progId="Equation.DSMT4">
                  <p:embed/>
                  <p:pic>
                    <p:nvPicPr>
                      <p:cNvPr id="0" name="图片 3129"/>
                      <p:cNvPicPr/>
                      <p:nvPr/>
                    </p:nvPicPr>
                    <p:blipFill>
                      <a:blip r:embed="rId2"/>
                      <a:stretch>
                        <a:fillRect/>
                      </a:stretch>
                    </p:blipFill>
                    <p:spPr>
                      <a:xfrm>
                        <a:off x="2741613" y="714375"/>
                        <a:ext cx="1447800" cy="317500"/>
                      </a:xfrm>
                      <a:prstGeom prst="rect">
                        <a:avLst/>
                      </a:prstGeom>
                      <a:noFill/>
                      <a:ln w="38100">
                        <a:noFill/>
                        <a:miter/>
                      </a:ln>
                    </p:spPr>
                  </p:pic>
                </p:oleObj>
              </mc:Fallback>
            </mc:AlternateContent>
          </a:graphicData>
        </a:graphic>
      </p:graphicFrame>
      <p:graphicFrame>
        <p:nvGraphicFramePr>
          <p:cNvPr id="814083" name="Object 3"/>
          <p:cNvGraphicFramePr>
            <a:graphicFrameLocks noChangeAspect="1"/>
          </p:cNvGraphicFramePr>
          <p:nvPr/>
        </p:nvGraphicFramePr>
        <p:xfrm>
          <a:off x="2714625" y="1247775"/>
          <a:ext cx="2794000" cy="609600"/>
        </p:xfrm>
        <a:graphic>
          <a:graphicData uri="http://schemas.openxmlformats.org/presentationml/2006/ole">
            <mc:AlternateContent xmlns:mc="http://schemas.openxmlformats.org/markup-compatibility/2006">
              <mc:Choice xmlns:v="urn:schemas-microsoft-com:vml" Requires="v">
                <p:oleObj spid="_x0000_s3131" name="" r:id="rId3" imgW="2794000" imgH="609600" progId="Equation.DSMT4">
                  <p:embed/>
                </p:oleObj>
              </mc:Choice>
              <mc:Fallback>
                <p:oleObj name="" r:id="rId3" imgW="2794000" imgH="609600" progId="Equation.DSMT4">
                  <p:embed/>
                  <p:pic>
                    <p:nvPicPr>
                      <p:cNvPr id="0" name="图片 3130"/>
                      <p:cNvPicPr/>
                      <p:nvPr/>
                    </p:nvPicPr>
                    <p:blipFill>
                      <a:blip r:embed="rId4"/>
                      <a:stretch>
                        <a:fillRect/>
                      </a:stretch>
                    </p:blipFill>
                    <p:spPr>
                      <a:xfrm>
                        <a:off x="2714625" y="1247775"/>
                        <a:ext cx="2794000" cy="609600"/>
                      </a:xfrm>
                      <a:prstGeom prst="rect">
                        <a:avLst/>
                      </a:prstGeom>
                      <a:noFill/>
                      <a:ln w="38100">
                        <a:noFill/>
                        <a:miter/>
                      </a:ln>
                    </p:spPr>
                  </p:pic>
                </p:oleObj>
              </mc:Fallback>
            </mc:AlternateContent>
          </a:graphicData>
        </a:graphic>
      </p:graphicFrame>
      <p:sp>
        <p:nvSpPr>
          <p:cNvPr id="8" name="TextBox 7"/>
          <p:cNvSpPr txBox="1"/>
          <p:nvPr/>
        </p:nvSpPr>
        <p:spPr>
          <a:xfrm>
            <a:off x="571500" y="2428875"/>
            <a:ext cx="6376988" cy="396875"/>
          </a:xfrm>
          <a:prstGeom prst="rect">
            <a:avLst/>
          </a:prstGeom>
          <a:noFill/>
          <a:ln w="9525">
            <a:noFill/>
          </a:ln>
        </p:spPr>
        <p:txBody>
          <a:bodyPr anchor="t" anchorCtr="0">
            <a:spAutoFit/>
          </a:bodyPr>
          <a:p>
            <a:pPr>
              <a:buFontTx/>
            </a:pPr>
            <a:r>
              <a:rPr lang="zh-CN" altLang="en-US" sz="2000" b="1" dirty="0">
                <a:latin typeface="Arial" panose="020B0604020202020204" pitchFamily="34" charset="0"/>
                <a:ea typeface="宋体" panose="02010600030101010101" pitchFamily="2" charset="-122"/>
              </a:rPr>
              <a:t>渐近线与实轴的交点</a:t>
            </a:r>
            <a:r>
              <a:rPr lang="en-US" altLang="zh-CN" sz="2000" dirty="0">
                <a:solidFill>
                  <a:schemeClr val="hlink"/>
                </a:solidFill>
                <a:latin typeface="Times New Roman" panose="02020603050405020304" pitchFamily="18" charset="0"/>
                <a:ea typeface="宋体" panose="02010600030101010101" pitchFamily="2" charset="-122"/>
              </a:rPr>
              <a:t>(asymptote centroid)</a:t>
            </a:r>
            <a:r>
              <a:rPr lang="zh-CN" altLang="en-US" sz="2000" b="1" dirty="0">
                <a:latin typeface="Arial" panose="020B0604020202020204" pitchFamily="34" charset="0"/>
                <a:ea typeface="宋体" panose="02010600030101010101" pitchFamily="2" charset="-122"/>
              </a:rPr>
              <a:t>：</a:t>
            </a:r>
            <a:endParaRPr lang="zh-CN" altLang="en-US" sz="2000" b="1" dirty="0">
              <a:latin typeface="Arial" panose="020B0604020202020204" pitchFamily="34" charset="0"/>
              <a:ea typeface="宋体" panose="02010600030101010101" pitchFamily="2" charset="-122"/>
            </a:endParaRPr>
          </a:p>
        </p:txBody>
      </p:sp>
      <p:graphicFrame>
        <p:nvGraphicFramePr>
          <p:cNvPr id="23557" name="Object 4"/>
          <p:cNvGraphicFramePr>
            <a:graphicFrameLocks noChangeAspect="1"/>
          </p:cNvGraphicFramePr>
          <p:nvPr/>
        </p:nvGraphicFramePr>
        <p:xfrm>
          <a:off x="3365500" y="1968500"/>
          <a:ext cx="914400" cy="288925"/>
        </p:xfrm>
        <a:graphic>
          <a:graphicData uri="http://schemas.openxmlformats.org/presentationml/2006/ole">
            <mc:AlternateContent xmlns:mc="http://schemas.openxmlformats.org/markup-compatibility/2006">
              <mc:Choice xmlns:v="urn:schemas-microsoft-com:vml" Requires="v">
                <p:oleObj spid="_x0000_s3135" name="" r:id="rId5" imgW="447040" imgH="756285" progId="Equation.DSMT4">
                  <p:embed/>
                </p:oleObj>
              </mc:Choice>
              <mc:Fallback>
                <p:oleObj name="" r:id="rId5" imgW="447040" imgH="756285" progId="Equation.DSMT4">
                  <p:embed/>
                  <p:pic>
                    <p:nvPicPr>
                      <p:cNvPr id="0" name="图片 3134"/>
                      <p:cNvPicPr/>
                      <p:nvPr/>
                    </p:nvPicPr>
                    <p:blipFill>
                      <a:blip r:embed="rId6"/>
                      <a:stretch>
                        <a:fillRect/>
                      </a:stretch>
                    </p:blipFill>
                    <p:spPr>
                      <a:xfrm>
                        <a:off x="3365500" y="1968500"/>
                        <a:ext cx="914400" cy="288925"/>
                      </a:xfrm>
                      <a:prstGeom prst="rect">
                        <a:avLst/>
                      </a:prstGeom>
                      <a:noFill/>
                      <a:ln w="38100">
                        <a:noFill/>
                        <a:miter/>
                      </a:ln>
                    </p:spPr>
                  </p:pic>
                </p:oleObj>
              </mc:Fallback>
            </mc:AlternateContent>
          </a:graphicData>
        </a:graphic>
      </p:graphicFrame>
      <p:graphicFrame>
        <p:nvGraphicFramePr>
          <p:cNvPr id="814085" name="Object 5"/>
          <p:cNvGraphicFramePr>
            <a:graphicFrameLocks noChangeAspect="1"/>
          </p:cNvGraphicFramePr>
          <p:nvPr/>
        </p:nvGraphicFramePr>
        <p:xfrm>
          <a:off x="3214688" y="2928938"/>
          <a:ext cx="2070100" cy="685800"/>
        </p:xfrm>
        <a:graphic>
          <a:graphicData uri="http://schemas.openxmlformats.org/presentationml/2006/ole">
            <mc:AlternateContent xmlns:mc="http://schemas.openxmlformats.org/markup-compatibility/2006">
              <mc:Choice xmlns:v="urn:schemas-microsoft-com:vml" Requires="v">
                <p:oleObj spid="_x0000_s3132" name="" r:id="rId7" imgW="2070100" imgH="685800" progId="Equation.DSMT4">
                  <p:embed/>
                </p:oleObj>
              </mc:Choice>
              <mc:Fallback>
                <p:oleObj name="" r:id="rId7" imgW="2070100" imgH="685800" progId="Equation.DSMT4">
                  <p:embed/>
                  <p:pic>
                    <p:nvPicPr>
                      <p:cNvPr id="0" name="图片 3131"/>
                      <p:cNvPicPr/>
                      <p:nvPr/>
                    </p:nvPicPr>
                    <p:blipFill>
                      <a:blip r:embed="rId8"/>
                      <a:stretch>
                        <a:fillRect/>
                      </a:stretch>
                    </p:blipFill>
                    <p:spPr>
                      <a:xfrm>
                        <a:off x="3214688" y="2928938"/>
                        <a:ext cx="2070100" cy="685800"/>
                      </a:xfrm>
                      <a:prstGeom prst="rect">
                        <a:avLst/>
                      </a:prstGeom>
                      <a:noFill/>
                      <a:ln w="38100">
                        <a:noFill/>
                        <a:miter/>
                      </a:ln>
                    </p:spPr>
                  </p:pic>
                </p:oleObj>
              </mc:Fallback>
            </mc:AlternateContent>
          </a:graphicData>
        </a:graphic>
      </p:graphicFrame>
      <p:graphicFrame>
        <p:nvGraphicFramePr>
          <p:cNvPr id="814086" name="Object 6"/>
          <p:cNvGraphicFramePr>
            <a:graphicFrameLocks noChangeAspect="1"/>
          </p:cNvGraphicFramePr>
          <p:nvPr/>
        </p:nvGraphicFramePr>
        <p:xfrm>
          <a:off x="930275" y="3643313"/>
          <a:ext cx="2908300" cy="774700"/>
        </p:xfrm>
        <a:graphic>
          <a:graphicData uri="http://schemas.openxmlformats.org/presentationml/2006/ole">
            <mc:AlternateContent xmlns:mc="http://schemas.openxmlformats.org/markup-compatibility/2006">
              <mc:Choice xmlns:v="urn:schemas-microsoft-com:vml" Requires="v">
                <p:oleObj spid="_x0000_s3139" name="" r:id="rId9" imgW="2908300" imgH="774700" progId="Equation.DSMT4">
                  <p:embed/>
                </p:oleObj>
              </mc:Choice>
              <mc:Fallback>
                <p:oleObj name="" r:id="rId9" imgW="2908300" imgH="774700" progId="Equation.DSMT4">
                  <p:embed/>
                  <p:pic>
                    <p:nvPicPr>
                      <p:cNvPr id="0" name="图片 3138"/>
                      <p:cNvPicPr/>
                      <p:nvPr/>
                    </p:nvPicPr>
                    <p:blipFill>
                      <a:blip r:embed="rId10"/>
                      <a:stretch>
                        <a:fillRect/>
                      </a:stretch>
                    </p:blipFill>
                    <p:spPr>
                      <a:xfrm>
                        <a:off x="930275" y="3643313"/>
                        <a:ext cx="2908300" cy="774700"/>
                      </a:xfrm>
                      <a:prstGeom prst="rect">
                        <a:avLst/>
                      </a:prstGeom>
                      <a:noFill/>
                      <a:ln w="38100">
                        <a:noFill/>
                        <a:miter/>
                      </a:ln>
                    </p:spPr>
                  </p:pic>
                </p:oleObj>
              </mc:Fallback>
            </mc:AlternateContent>
          </a:graphicData>
        </a:graphic>
      </p:graphicFrame>
      <p:graphicFrame>
        <p:nvGraphicFramePr>
          <p:cNvPr id="814087" name="Object 7"/>
          <p:cNvGraphicFramePr>
            <a:graphicFrameLocks noChangeAspect="1"/>
          </p:cNvGraphicFramePr>
          <p:nvPr/>
        </p:nvGraphicFramePr>
        <p:xfrm>
          <a:off x="4889500" y="3681413"/>
          <a:ext cx="2921000" cy="1104900"/>
        </p:xfrm>
        <a:graphic>
          <a:graphicData uri="http://schemas.openxmlformats.org/presentationml/2006/ole">
            <mc:AlternateContent xmlns:mc="http://schemas.openxmlformats.org/markup-compatibility/2006">
              <mc:Choice xmlns:v="urn:schemas-microsoft-com:vml" Requires="v">
                <p:oleObj spid="_x0000_s3171" name="" r:id="rId11" imgW="2921000" imgH="1104900" progId="Equation.DSMT4">
                  <p:embed/>
                </p:oleObj>
              </mc:Choice>
              <mc:Fallback>
                <p:oleObj name="" r:id="rId11" imgW="2921000" imgH="1104900" progId="Equation.DSMT4">
                  <p:embed/>
                  <p:pic>
                    <p:nvPicPr>
                      <p:cNvPr id="0" name="图片 3170"/>
                      <p:cNvPicPr/>
                      <p:nvPr/>
                    </p:nvPicPr>
                    <p:blipFill>
                      <a:blip r:embed="rId12"/>
                      <a:stretch>
                        <a:fillRect/>
                      </a:stretch>
                    </p:blipFill>
                    <p:spPr>
                      <a:xfrm>
                        <a:off x="4889500" y="3681413"/>
                        <a:ext cx="2921000" cy="1104900"/>
                      </a:xfrm>
                      <a:prstGeom prst="rect">
                        <a:avLst/>
                      </a:prstGeom>
                      <a:noFill/>
                      <a:ln w="38100">
                        <a:noFill/>
                        <a:miter/>
                      </a:ln>
                    </p:spPr>
                  </p:pic>
                </p:oleObj>
              </mc:Fallback>
            </mc:AlternateContent>
          </a:graphicData>
        </a:graphic>
      </p:graphicFrame>
      <p:sp>
        <p:nvSpPr>
          <p:cNvPr id="10" name="TextBox 9"/>
          <p:cNvSpPr txBox="1"/>
          <p:nvPr/>
        </p:nvSpPr>
        <p:spPr>
          <a:xfrm>
            <a:off x="571500" y="5005388"/>
            <a:ext cx="4637088" cy="396875"/>
          </a:xfrm>
          <a:prstGeom prst="rect">
            <a:avLst/>
          </a:prstGeom>
          <a:noFill/>
          <a:ln w="9525">
            <a:noFill/>
          </a:ln>
        </p:spPr>
        <p:txBody>
          <a:bodyPr wrap="none" anchor="t" anchorCtr="0">
            <a:spAutoFit/>
          </a:bodyPr>
          <a:p>
            <a:pPr>
              <a:buFontTx/>
            </a:pPr>
            <a:r>
              <a:rPr lang="zh-CN" altLang="en-US" sz="2000" b="1" dirty="0">
                <a:latin typeface="Arial" panose="020B0604020202020204" pitchFamily="34" charset="0"/>
                <a:ea typeface="宋体" panose="02010600030101010101" pitchFamily="2" charset="-122"/>
              </a:rPr>
              <a:t>渐近线与实轴的夹角</a:t>
            </a:r>
            <a:r>
              <a:rPr lang="en-US" altLang="zh-CN" sz="2000" dirty="0">
                <a:solidFill>
                  <a:schemeClr val="hlink"/>
                </a:solidFill>
                <a:latin typeface="Times New Roman" panose="02020603050405020304" pitchFamily="18" charset="0"/>
                <a:ea typeface="宋体" panose="02010600030101010101" pitchFamily="2" charset="-122"/>
              </a:rPr>
              <a:t>(radial lines angle)</a:t>
            </a:r>
            <a:r>
              <a:rPr lang="zh-CN" altLang="en-US" sz="2000" dirty="0">
                <a:latin typeface="Times New Roman" panose="02020603050405020304" pitchFamily="18" charset="0"/>
                <a:ea typeface="宋体" panose="02010600030101010101" pitchFamily="2" charset="-122"/>
              </a:rPr>
              <a:t>：</a:t>
            </a:r>
            <a:endParaRPr lang="zh-CN" altLang="en-US" sz="2000" dirty="0">
              <a:latin typeface="Times New Roman" panose="02020603050405020304" pitchFamily="18" charset="0"/>
              <a:ea typeface="宋体" panose="02010600030101010101" pitchFamily="2" charset="-122"/>
            </a:endParaRPr>
          </a:p>
        </p:txBody>
      </p:sp>
      <p:graphicFrame>
        <p:nvGraphicFramePr>
          <p:cNvPr id="11" name="Object 8"/>
          <p:cNvGraphicFramePr>
            <a:graphicFrameLocks noChangeAspect="1"/>
          </p:cNvGraphicFramePr>
          <p:nvPr/>
        </p:nvGraphicFramePr>
        <p:xfrm>
          <a:off x="4849813" y="5286375"/>
          <a:ext cx="3730625" cy="638175"/>
        </p:xfrm>
        <a:graphic>
          <a:graphicData uri="http://schemas.openxmlformats.org/presentationml/2006/ole">
            <mc:AlternateContent xmlns:mc="http://schemas.openxmlformats.org/markup-compatibility/2006">
              <mc:Choice xmlns:v="urn:schemas-microsoft-com:vml" Requires="v">
                <p:oleObj spid="_x0000_s3172" name="" r:id="rId13" imgW="3289300" imgH="419100" progId="Equation.DSMT4">
                  <p:embed/>
                </p:oleObj>
              </mc:Choice>
              <mc:Fallback>
                <p:oleObj name="" r:id="rId13" imgW="3289300" imgH="419100" progId="Equation.DSMT4">
                  <p:embed/>
                  <p:pic>
                    <p:nvPicPr>
                      <p:cNvPr id="0" name="图片 3171"/>
                      <p:cNvPicPr/>
                      <p:nvPr/>
                    </p:nvPicPr>
                    <p:blipFill>
                      <a:blip r:embed="rId14"/>
                      <a:stretch>
                        <a:fillRect/>
                      </a:stretch>
                    </p:blipFill>
                    <p:spPr>
                      <a:xfrm>
                        <a:off x="4849813" y="5286375"/>
                        <a:ext cx="3730625" cy="638175"/>
                      </a:xfrm>
                      <a:prstGeom prst="rect">
                        <a:avLst/>
                      </a:prstGeom>
                      <a:noFill/>
                      <a:ln w="38100">
                        <a:noFill/>
                        <a:miter/>
                      </a:ln>
                    </p:spPr>
                  </p:pic>
                </p:oleObj>
              </mc:Fallback>
            </mc:AlternateContent>
          </a:graphicData>
        </a:graphic>
      </p:graphicFrame>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14083"/>
                                        </p:tgtEl>
                                        <p:attrNameLst>
                                          <p:attrName>style.visibility</p:attrName>
                                        </p:attrNameLst>
                                      </p:cBhvr>
                                      <p:to>
                                        <p:strVal val="visible"/>
                                      </p:to>
                                    </p:set>
                                    <p:animEffect transition="in" filter="blinds(horizontal)">
                                      <p:cBhvr>
                                        <p:cTn id="7" dur="500"/>
                                        <p:tgtEl>
                                          <p:spTgt spid="81408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814085"/>
                                        </p:tgtEl>
                                        <p:attrNameLst>
                                          <p:attrName>style.visibility</p:attrName>
                                        </p:attrNameLst>
                                      </p:cBhvr>
                                      <p:to>
                                        <p:strVal val="visible"/>
                                      </p:to>
                                    </p:set>
                                    <p:animEffect transition="in" filter="blinds(horizontal)">
                                      <p:cBhvr>
                                        <p:cTn id="23" dur="500"/>
                                        <p:tgtEl>
                                          <p:spTgt spid="814085"/>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814086"/>
                                        </p:tgtEl>
                                        <p:attrNameLst>
                                          <p:attrName>style.visibility</p:attrName>
                                        </p:attrNameLst>
                                      </p:cBhvr>
                                      <p:to>
                                        <p:strVal val="visible"/>
                                      </p:to>
                                    </p:set>
                                    <p:animEffect transition="in" filter="blinds(horizontal)">
                                      <p:cBhvr>
                                        <p:cTn id="28" dur="500"/>
                                        <p:tgtEl>
                                          <p:spTgt spid="814086"/>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814087"/>
                                        </p:tgtEl>
                                        <p:attrNameLst>
                                          <p:attrName>style.visibility</p:attrName>
                                        </p:attrNameLst>
                                      </p:cBhvr>
                                      <p:to>
                                        <p:strVal val="visible"/>
                                      </p:to>
                                    </p:set>
                                    <p:animEffect transition="in" filter="blinds(horizontal)">
                                      <p:cBhvr>
                                        <p:cTn id="33" dur="500"/>
                                        <p:tgtEl>
                                          <p:spTgt spid="814087"/>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blinds(horizontal)">
                                      <p:cBhvr>
                                        <p:cTn id="38" dur="5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blinds(horizontal)">
                                      <p:cBhvr>
                                        <p:cTn id="4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4577" name="Object 2"/>
          <p:cNvGraphicFramePr>
            <a:graphicFrameLocks noChangeAspect="1"/>
          </p:cNvGraphicFramePr>
          <p:nvPr/>
        </p:nvGraphicFramePr>
        <p:xfrm>
          <a:off x="2857500" y="714375"/>
          <a:ext cx="1857375" cy="835025"/>
        </p:xfrm>
        <a:graphic>
          <a:graphicData uri="http://schemas.openxmlformats.org/presentationml/2006/ole">
            <mc:AlternateContent xmlns:mc="http://schemas.openxmlformats.org/markup-compatibility/2006">
              <mc:Choice xmlns:v="urn:schemas-microsoft-com:vml" Requires="v">
                <p:oleObj spid="_x0000_s3173" name="" r:id="rId1" imgW="1789430" imgH="875030" progId="Equation.DSMT4">
                  <p:embed/>
                </p:oleObj>
              </mc:Choice>
              <mc:Fallback>
                <p:oleObj name="" r:id="rId1" imgW="1789430" imgH="875030" progId="Equation.DSMT4">
                  <p:embed/>
                  <p:pic>
                    <p:nvPicPr>
                      <p:cNvPr id="0" name="图片 3172"/>
                      <p:cNvPicPr/>
                      <p:nvPr/>
                    </p:nvPicPr>
                    <p:blipFill>
                      <a:blip r:embed="rId2">
                        <a:clrChange>
                          <a:clrFrom>
                            <a:srgbClr val="000000"/>
                          </a:clrFrom>
                          <a:clrTo>
                            <a:srgbClr val="000099"/>
                          </a:clrTo>
                        </a:clrChange>
                      </a:blip>
                      <a:stretch>
                        <a:fillRect/>
                      </a:stretch>
                    </p:blipFill>
                    <p:spPr>
                      <a:xfrm>
                        <a:off x="2857500" y="714375"/>
                        <a:ext cx="1857375" cy="835025"/>
                      </a:xfrm>
                      <a:prstGeom prst="rect">
                        <a:avLst/>
                      </a:prstGeom>
                      <a:noFill/>
                      <a:ln w="38100">
                        <a:noFill/>
                        <a:miter/>
                      </a:ln>
                    </p:spPr>
                  </p:pic>
                </p:oleObj>
              </mc:Fallback>
            </mc:AlternateContent>
          </a:graphicData>
        </a:graphic>
      </p:graphicFrame>
      <p:sp>
        <p:nvSpPr>
          <p:cNvPr id="24578" name="Rectangle 7"/>
          <p:cNvSpPr/>
          <p:nvPr/>
        </p:nvSpPr>
        <p:spPr>
          <a:xfrm>
            <a:off x="1495425" y="2439988"/>
            <a:ext cx="5791200" cy="414337"/>
          </a:xfrm>
          <a:prstGeom prst="rect">
            <a:avLst/>
          </a:prstGeom>
          <a:noFill/>
          <a:ln w="9525">
            <a:noFill/>
          </a:ln>
        </p:spPr>
        <p:txBody>
          <a:bodyPr anchor="t" anchorCtr="0">
            <a:spAutoFit/>
          </a:bodyPr>
          <a:p>
            <a:pPr>
              <a:lnSpc>
                <a:spcPct val="130000"/>
              </a:lnSpc>
              <a:buFontTx/>
            </a:pPr>
            <a:r>
              <a:rPr lang="en-US" altLang="zh-CN" b="1" dirty="0">
                <a:latin typeface="Times New Roman" panose="02020603050405020304" pitchFamily="18" charset="0"/>
                <a:ea typeface="宋体" panose="02010600030101010101" pitchFamily="2" charset="-122"/>
              </a:rPr>
              <a:t>n &gt; m</a:t>
            </a:r>
            <a:r>
              <a:rPr lang="zh-CN" altLang="en-US" b="1" dirty="0">
                <a:latin typeface="Arial" panose="020B0604020202020204" pitchFamily="34" charset="0"/>
                <a:ea typeface="宋体" panose="02010600030101010101" pitchFamily="2" charset="-122"/>
              </a:rPr>
              <a:t>时，</a:t>
            </a:r>
            <a:r>
              <a:rPr lang="en-US" altLang="zh-CN" b="1" dirty="0">
                <a:latin typeface="Times New Roman" panose="02020603050405020304" pitchFamily="18" charset="0"/>
                <a:ea typeface="宋体" panose="02010600030101010101" pitchFamily="2" charset="-122"/>
              </a:rPr>
              <a:t>n-m</a:t>
            </a:r>
            <a:r>
              <a:rPr lang="zh-CN" altLang="en-US" b="1" dirty="0">
                <a:latin typeface="Arial" panose="020B0604020202020204" pitchFamily="34" charset="0"/>
                <a:ea typeface="宋体" panose="02010600030101010101" pitchFamily="2" charset="-122"/>
              </a:rPr>
              <a:t>条根轨迹分支趋于无穷远处的规律。</a:t>
            </a:r>
            <a:endParaRPr lang="zh-CN" altLang="en-US" b="1" dirty="0">
              <a:latin typeface="Arial" panose="020B0604020202020204" pitchFamily="34" charset="0"/>
              <a:ea typeface="宋体" panose="02010600030101010101" pitchFamily="2" charset="-122"/>
            </a:endParaRPr>
          </a:p>
        </p:txBody>
      </p:sp>
      <p:graphicFrame>
        <p:nvGraphicFramePr>
          <p:cNvPr id="24579" name="Object 3"/>
          <p:cNvGraphicFramePr>
            <a:graphicFrameLocks noChangeAspect="1"/>
          </p:cNvGraphicFramePr>
          <p:nvPr/>
        </p:nvGraphicFramePr>
        <p:xfrm>
          <a:off x="2819400" y="1658938"/>
          <a:ext cx="1546225" cy="650875"/>
        </p:xfrm>
        <a:graphic>
          <a:graphicData uri="http://schemas.openxmlformats.org/presentationml/2006/ole">
            <mc:AlternateContent xmlns:mc="http://schemas.openxmlformats.org/markup-compatibility/2006">
              <mc:Choice xmlns:v="urn:schemas-microsoft-com:vml" Requires="v">
                <p:oleObj spid="_x0000_s3174" name="" r:id="rId3" imgW="762000" imgH="318135" progId="Equation.3">
                  <p:embed/>
                </p:oleObj>
              </mc:Choice>
              <mc:Fallback>
                <p:oleObj name="" r:id="rId3" imgW="762000" imgH="318135" progId="Equation.3">
                  <p:embed/>
                  <p:pic>
                    <p:nvPicPr>
                      <p:cNvPr id="0" name="图片 3173"/>
                      <p:cNvPicPr/>
                      <p:nvPr/>
                    </p:nvPicPr>
                    <p:blipFill>
                      <a:blip r:embed="rId4">
                        <a:clrChange>
                          <a:clrFrom>
                            <a:srgbClr val="000000"/>
                          </a:clrFrom>
                          <a:clrTo>
                            <a:srgbClr val="000099"/>
                          </a:clrTo>
                        </a:clrChange>
                      </a:blip>
                      <a:stretch>
                        <a:fillRect/>
                      </a:stretch>
                    </p:blipFill>
                    <p:spPr>
                      <a:xfrm>
                        <a:off x="2819400" y="1658938"/>
                        <a:ext cx="1546225" cy="650875"/>
                      </a:xfrm>
                      <a:prstGeom prst="rect">
                        <a:avLst/>
                      </a:prstGeom>
                      <a:noFill/>
                      <a:ln w="38100">
                        <a:noFill/>
                        <a:miter/>
                      </a:ln>
                    </p:spPr>
                  </p:pic>
                </p:oleObj>
              </mc:Fallback>
            </mc:AlternateContent>
          </a:graphicData>
        </a:graphic>
      </p:graphicFrame>
      <p:sp>
        <p:nvSpPr>
          <p:cNvPr id="24580" name="AutoShape 24"/>
          <p:cNvSpPr/>
          <p:nvPr/>
        </p:nvSpPr>
        <p:spPr>
          <a:xfrm>
            <a:off x="2562225" y="785813"/>
            <a:ext cx="152400" cy="1371600"/>
          </a:xfrm>
          <a:prstGeom prst="leftBrace">
            <a:avLst>
              <a:gd name="adj1" fmla="val 75000"/>
              <a:gd name="adj2" fmla="val 50000"/>
            </a:avLst>
          </a:prstGeom>
          <a:noFill/>
          <a:ln w="19050" cap="flat" cmpd="sng">
            <a:solidFill>
              <a:srgbClr val="000099"/>
            </a:solidFill>
            <a:prstDash val="solid"/>
            <a:round/>
            <a:headEnd type="none" w="med" len="med"/>
            <a:tailEnd type="none" w="med" len="med"/>
          </a:ln>
        </p:spPr>
        <p:txBody>
          <a:bodyPr wrap="none" anchor="ctr" anchorCtr="0"/>
          <a:p>
            <a:pPr>
              <a:buFontTx/>
            </a:pPr>
            <a:endParaRPr lang="zh-CN" altLang="en-US" dirty="0">
              <a:latin typeface="Arial" panose="020B0604020202020204" pitchFamily="34" charset="0"/>
              <a:ea typeface="宋体" panose="02010600030101010101" pitchFamily="2" charset="-122"/>
            </a:endParaRPr>
          </a:p>
        </p:txBody>
      </p:sp>
      <p:sp>
        <p:nvSpPr>
          <p:cNvPr id="24581" name="Rectangle 25"/>
          <p:cNvSpPr/>
          <p:nvPr/>
        </p:nvSpPr>
        <p:spPr>
          <a:xfrm>
            <a:off x="428625" y="3286125"/>
            <a:ext cx="3200400" cy="452438"/>
          </a:xfrm>
          <a:prstGeom prst="rect">
            <a:avLst/>
          </a:prstGeom>
          <a:noFill/>
          <a:ln w="9525">
            <a:noFill/>
          </a:ln>
        </p:spPr>
        <p:txBody>
          <a:bodyPr anchor="t" anchorCtr="0">
            <a:spAutoFit/>
          </a:bodyPr>
          <a:p>
            <a:pPr>
              <a:lnSpc>
                <a:spcPct val="130000"/>
              </a:lnSpc>
              <a:buFontTx/>
            </a:pPr>
            <a:r>
              <a:rPr lang="zh-CN" altLang="en-US" sz="2000" b="1" dirty="0">
                <a:solidFill>
                  <a:srgbClr val="990033"/>
                </a:solidFill>
                <a:latin typeface="Times New Roman" panose="02020603050405020304" pitchFamily="18" charset="0"/>
                <a:ea typeface="宋体" panose="02010600030101010101" pitchFamily="2" charset="-122"/>
              </a:rPr>
              <a:t>例</a:t>
            </a:r>
            <a:r>
              <a:rPr lang="en-US" altLang="zh-CN" sz="2000" b="1" dirty="0">
                <a:solidFill>
                  <a:srgbClr val="990033"/>
                </a:solidFill>
                <a:latin typeface="Times New Roman" panose="02020603050405020304" pitchFamily="18" charset="0"/>
                <a:ea typeface="宋体" panose="02010600030101010101" pitchFamily="2" charset="-122"/>
              </a:rPr>
              <a:t>  </a:t>
            </a:r>
            <a:r>
              <a:rPr lang="zh-CN" altLang="en-US" sz="2000" b="1" dirty="0">
                <a:latin typeface="Times New Roman" panose="02020603050405020304" pitchFamily="18" charset="0"/>
                <a:ea typeface="宋体" panose="02010600030101010101" pitchFamily="2" charset="-122"/>
              </a:rPr>
              <a:t>系统开环传递函数为 </a:t>
            </a:r>
            <a:endParaRPr lang="zh-CN" altLang="en-US" sz="2000" b="1" dirty="0">
              <a:latin typeface="Arial" panose="020B0604020202020204" pitchFamily="34" charset="0"/>
              <a:ea typeface="宋体" panose="02010600030101010101" pitchFamily="2" charset="-122"/>
            </a:endParaRPr>
          </a:p>
        </p:txBody>
      </p:sp>
      <p:graphicFrame>
        <p:nvGraphicFramePr>
          <p:cNvPr id="24582" name="Object 4"/>
          <p:cNvGraphicFramePr>
            <a:graphicFrameLocks noChangeAspect="1"/>
          </p:cNvGraphicFramePr>
          <p:nvPr/>
        </p:nvGraphicFramePr>
        <p:xfrm>
          <a:off x="3286125" y="3214688"/>
          <a:ext cx="1600200" cy="728662"/>
        </p:xfrm>
        <a:graphic>
          <a:graphicData uri="http://schemas.openxmlformats.org/presentationml/2006/ole">
            <mc:AlternateContent xmlns:mc="http://schemas.openxmlformats.org/markup-compatibility/2006">
              <mc:Choice xmlns:v="urn:schemas-microsoft-com:vml" Requires="v">
                <p:oleObj spid="_x0000_s3165" name="" r:id="rId5" imgW="977265" imgH="444500" progId="Equation.3">
                  <p:embed/>
                </p:oleObj>
              </mc:Choice>
              <mc:Fallback>
                <p:oleObj name="" r:id="rId5" imgW="977265" imgH="444500" progId="Equation.3">
                  <p:embed/>
                  <p:pic>
                    <p:nvPicPr>
                      <p:cNvPr id="0" name="图片 3164"/>
                      <p:cNvPicPr/>
                      <p:nvPr/>
                    </p:nvPicPr>
                    <p:blipFill>
                      <a:blip r:embed="rId6"/>
                      <a:stretch>
                        <a:fillRect/>
                      </a:stretch>
                    </p:blipFill>
                    <p:spPr>
                      <a:xfrm>
                        <a:off x="3286125" y="3214688"/>
                        <a:ext cx="1600200" cy="728662"/>
                      </a:xfrm>
                      <a:prstGeom prst="rect">
                        <a:avLst/>
                      </a:prstGeom>
                      <a:noFill/>
                      <a:ln w="38100">
                        <a:noFill/>
                        <a:miter/>
                      </a:ln>
                    </p:spPr>
                  </p:pic>
                </p:oleObj>
              </mc:Fallback>
            </mc:AlternateContent>
          </a:graphicData>
        </a:graphic>
      </p:graphicFrame>
      <p:sp>
        <p:nvSpPr>
          <p:cNvPr id="24583" name="Rectangle 27"/>
          <p:cNvSpPr/>
          <p:nvPr/>
        </p:nvSpPr>
        <p:spPr>
          <a:xfrm>
            <a:off x="1071563" y="3929063"/>
            <a:ext cx="3200400" cy="414337"/>
          </a:xfrm>
          <a:prstGeom prst="rect">
            <a:avLst/>
          </a:prstGeom>
          <a:noFill/>
          <a:ln w="9525">
            <a:noFill/>
          </a:ln>
        </p:spPr>
        <p:txBody>
          <a:bodyPr anchor="t" anchorCtr="0">
            <a:spAutoFit/>
          </a:bodyPr>
          <a:p>
            <a:pPr>
              <a:lnSpc>
                <a:spcPct val="130000"/>
              </a:lnSpc>
              <a:buFontTx/>
            </a:pPr>
            <a:r>
              <a:rPr lang="zh-CN" altLang="en-US" b="1" dirty="0">
                <a:latin typeface="Times New Roman" panose="02020603050405020304" pitchFamily="18" charset="0"/>
                <a:ea typeface="宋体" panose="02010600030101010101" pitchFamily="2" charset="-122"/>
              </a:rPr>
              <a:t>渐近线的特点。</a:t>
            </a:r>
            <a:endParaRPr lang="zh-CN" altLang="en-US" b="1" dirty="0">
              <a:latin typeface="Arial" panose="020B0604020202020204" pitchFamily="34" charset="0"/>
              <a:ea typeface="宋体" panose="02010600030101010101" pitchFamily="2" charset="-122"/>
            </a:endParaRPr>
          </a:p>
        </p:txBody>
      </p:sp>
      <p:sp>
        <p:nvSpPr>
          <p:cNvPr id="24584" name="Rectangle 28"/>
          <p:cNvSpPr/>
          <p:nvPr/>
        </p:nvSpPr>
        <p:spPr>
          <a:xfrm>
            <a:off x="330200" y="4525963"/>
            <a:ext cx="4013200" cy="488950"/>
          </a:xfrm>
          <a:prstGeom prst="rect">
            <a:avLst/>
          </a:prstGeom>
          <a:noFill/>
          <a:ln w="9525">
            <a:noFill/>
          </a:ln>
        </p:spPr>
        <p:txBody>
          <a:bodyPr anchor="t" anchorCtr="0">
            <a:spAutoFit/>
          </a:bodyPr>
          <a:p>
            <a:pPr>
              <a:lnSpc>
                <a:spcPct val="130000"/>
              </a:lnSpc>
              <a:buFontTx/>
            </a:pPr>
            <a:r>
              <a:rPr lang="zh-CN" altLang="en-US" dirty="0">
                <a:latin typeface="Times New Roman" panose="02020603050405020304" pitchFamily="18" charset="0"/>
                <a:ea typeface="宋体" panose="02010600030101010101" pitchFamily="2" charset="-122"/>
              </a:rPr>
              <a:t>解</a:t>
            </a:r>
            <a:r>
              <a:rPr lang="en-US" altLang="zh-CN" dirty="0">
                <a:latin typeface="Times New Roman" panose="02020603050405020304" pitchFamily="18" charset="0"/>
                <a:ea typeface="宋体" panose="02010600030101010101" pitchFamily="2" charset="-122"/>
              </a:rPr>
              <a:t>. </a:t>
            </a:r>
            <a:r>
              <a:rPr lang="en-US" altLang="zh-CN" dirty="0">
                <a:latin typeface="Arial" panose="020B0604020202020204" pitchFamily="34" charset="0"/>
                <a:ea typeface="宋体" panose="02010600030101010101" pitchFamily="2" charset="-122"/>
              </a:rPr>
              <a:t>① </a:t>
            </a:r>
            <a:r>
              <a:rPr lang="zh-CN" altLang="en-US" dirty="0">
                <a:latin typeface="Arial" panose="020B0604020202020204" pitchFamily="34" charset="0"/>
                <a:ea typeface="宋体" panose="02010600030101010101" pitchFamily="2" charset="-122"/>
              </a:rPr>
              <a:t>实轴上的根轨迹：</a:t>
            </a:r>
            <a:r>
              <a:rPr lang="en-US" altLang="zh-CN" dirty="0">
                <a:solidFill>
                  <a:srgbClr val="000099"/>
                </a:solidFill>
                <a:latin typeface="Arial" panose="020B0604020202020204" pitchFamily="34" charset="0"/>
                <a:ea typeface="宋体" panose="02010600030101010101" pitchFamily="2" charset="-122"/>
              </a:rPr>
              <a:t>[-2</a:t>
            </a:r>
            <a:r>
              <a:rPr lang="zh-CN" altLang="en-US" dirty="0">
                <a:solidFill>
                  <a:srgbClr val="000099"/>
                </a:solidFill>
                <a:latin typeface="Arial" panose="020B0604020202020204" pitchFamily="34" charset="0"/>
                <a:ea typeface="宋体" panose="02010600030101010101" pitchFamily="2" charset="-122"/>
              </a:rPr>
              <a:t>，</a:t>
            </a:r>
            <a:r>
              <a:rPr lang="en-US" altLang="zh-CN" dirty="0">
                <a:solidFill>
                  <a:srgbClr val="000099"/>
                </a:solidFill>
                <a:latin typeface="Arial" panose="020B0604020202020204" pitchFamily="34" charset="0"/>
                <a:ea typeface="宋体" panose="02010600030101010101" pitchFamily="2" charset="-122"/>
              </a:rPr>
              <a:t>0]</a:t>
            </a:r>
            <a:endParaRPr lang="en-US" altLang="zh-CN" dirty="0">
              <a:solidFill>
                <a:srgbClr val="000099"/>
              </a:solidFill>
              <a:latin typeface="Arial" panose="020B0604020202020204" pitchFamily="34" charset="0"/>
              <a:ea typeface="宋体" panose="02010600030101010101" pitchFamily="2" charset="-122"/>
            </a:endParaRPr>
          </a:p>
        </p:txBody>
      </p:sp>
      <p:sp>
        <p:nvSpPr>
          <p:cNvPr id="24585" name="Rectangle 29"/>
          <p:cNvSpPr/>
          <p:nvPr/>
        </p:nvSpPr>
        <p:spPr>
          <a:xfrm>
            <a:off x="304800" y="5683250"/>
            <a:ext cx="1905000" cy="488950"/>
          </a:xfrm>
          <a:prstGeom prst="rect">
            <a:avLst/>
          </a:prstGeom>
          <a:noFill/>
          <a:ln w="9525">
            <a:noFill/>
          </a:ln>
        </p:spPr>
        <p:txBody>
          <a:bodyPr anchor="t" anchorCtr="0">
            <a:spAutoFit/>
          </a:bodyPr>
          <a:p>
            <a:pPr>
              <a:lnSpc>
                <a:spcPct val="130000"/>
              </a:lnSpc>
              <a:buFontTx/>
            </a:pPr>
            <a:r>
              <a:rPr lang="en-US" altLang="zh-CN" dirty="0">
                <a:latin typeface="Times New Roman" panose="02020603050405020304" pitchFamily="18" charset="0"/>
                <a:ea typeface="宋体" panose="02010600030101010101" pitchFamily="2" charset="-122"/>
              </a:rPr>
              <a:t>      </a:t>
            </a:r>
            <a:r>
              <a:rPr lang="en-US" altLang="zh-CN" dirty="0">
                <a:latin typeface="Arial" panose="020B0604020202020204" pitchFamily="34" charset="0"/>
                <a:ea typeface="宋体" panose="02010600030101010101" pitchFamily="2" charset="-122"/>
              </a:rPr>
              <a:t>② </a:t>
            </a:r>
            <a:r>
              <a:rPr lang="zh-CN" altLang="en-US" dirty="0">
                <a:latin typeface="Arial" panose="020B0604020202020204" pitchFamily="34" charset="0"/>
                <a:ea typeface="宋体" panose="02010600030101010101" pitchFamily="2" charset="-122"/>
              </a:rPr>
              <a:t>渐近线：</a:t>
            </a:r>
            <a:endParaRPr lang="zh-CN" altLang="en-US" dirty="0">
              <a:latin typeface="Arial" panose="020B0604020202020204" pitchFamily="34" charset="0"/>
              <a:ea typeface="宋体" panose="02010600030101010101" pitchFamily="2" charset="-122"/>
            </a:endParaRPr>
          </a:p>
        </p:txBody>
      </p:sp>
      <p:graphicFrame>
        <p:nvGraphicFramePr>
          <p:cNvPr id="24586" name="Object 5"/>
          <p:cNvGraphicFramePr>
            <a:graphicFrameLocks noChangeAspect="1"/>
          </p:cNvGraphicFramePr>
          <p:nvPr/>
        </p:nvGraphicFramePr>
        <p:xfrm>
          <a:off x="2357438" y="5143500"/>
          <a:ext cx="2928937" cy="785813"/>
        </p:xfrm>
        <a:graphic>
          <a:graphicData uri="http://schemas.openxmlformats.org/presentationml/2006/ole">
            <mc:AlternateContent xmlns:mc="http://schemas.openxmlformats.org/markup-compatibility/2006">
              <mc:Choice xmlns:v="urn:schemas-microsoft-com:vml" Requires="v">
                <p:oleObj spid="_x0000_s3157" name="" r:id="rId7" imgW="3061335" imgH="875030" progId="Equation.DSMT4">
                  <p:embed/>
                </p:oleObj>
              </mc:Choice>
              <mc:Fallback>
                <p:oleObj name="" r:id="rId7" imgW="3061335" imgH="875030" progId="Equation.DSMT4">
                  <p:embed/>
                  <p:pic>
                    <p:nvPicPr>
                      <p:cNvPr id="0" name="图片 3156"/>
                      <p:cNvPicPr/>
                      <p:nvPr/>
                    </p:nvPicPr>
                    <p:blipFill>
                      <a:blip r:embed="rId8">
                        <a:clrChange>
                          <a:clrFrom>
                            <a:srgbClr val="000000"/>
                          </a:clrFrom>
                          <a:clrTo>
                            <a:srgbClr val="000099"/>
                          </a:clrTo>
                        </a:clrChange>
                      </a:blip>
                      <a:stretch>
                        <a:fillRect/>
                      </a:stretch>
                    </p:blipFill>
                    <p:spPr>
                      <a:xfrm>
                        <a:off x="2357438" y="5143500"/>
                        <a:ext cx="2928937" cy="785813"/>
                      </a:xfrm>
                      <a:prstGeom prst="rect">
                        <a:avLst/>
                      </a:prstGeom>
                      <a:noFill/>
                      <a:ln w="38100">
                        <a:noFill/>
                        <a:miter/>
                      </a:ln>
                    </p:spPr>
                  </p:pic>
                </p:oleObj>
              </mc:Fallback>
            </mc:AlternateContent>
          </a:graphicData>
        </a:graphic>
      </p:graphicFrame>
      <p:graphicFrame>
        <p:nvGraphicFramePr>
          <p:cNvPr id="24587" name="Object 6"/>
          <p:cNvGraphicFramePr>
            <a:graphicFrameLocks noChangeAspect="1"/>
          </p:cNvGraphicFramePr>
          <p:nvPr/>
        </p:nvGraphicFramePr>
        <p:xfrm>
          <a:off x="2363788" y="5943600"/>
          <a:ext cx="2279650" cy="650875"/>
        </p:xfrm>
        <a:graphic>
          <a:graphicData uri="http://schemas.openxmlformats.org/presentationml/2006/ole">
            <mc:AlternateContent xmlns:mc="http://schemas.openxmlformats.org/markup-compatibility/2006">
              <mc:Choice xmlns:v="urn:schemas-microsoft-com:vml" Requires="v">
                <p:oleObj spid="_x0000_s3154" name="" r:id="rId9" imgW="1127760" imgH="318135" progId="Equation.3">
                  <p:embed/>
                </p:oleObj>
              </mc:Choice>
              <mc:Fallback>
                <p:oleObj name="" r:id="rId9" imgW="1127760" imgH="318135" progId="Equation.3">
                  <p:embed/>
                  <p:pic>
                    <p:nvPicPr>
                      <p:cNvPr id="0" name="图片 3153"/>
                      <p:cNvPicPr/>
                      <p:nvPr/>
                    </p:nvPicPr>
                    <p:blipFill>
                      <a:blip r:embed="rId10">
                        <a:clrChange>
                          <a:clrFrom>
                            <a:srgbClr val="000000"/>
                          </a:clrFrom>
                          <a:clrTo>
                            <a:srgbClr val="000099"/>
                          </a:clrTo>
                        </a:clrChange>
                      </a:blip>
                      <a:stretch>
                        <a:fillRect/>
                      </a:stretch>
                    </p:blipFill>
                    <p:spPr>
                      <a:xfrm>
                        <a:off x="2363788" y="5943600"/>
                        <a:ext cx="2279650" cy="650875"/>
                      </a:xfrm>
                      <a:prstGeom prst="rect">
                        <a:avLst/>
                      </a:prstGeom>
                      <a:noFill/>
                      <a:ln w="38100">
                        <a:noFill/>
                        <a:miter/>
                      </a:ln>
                    </p:spPr>
                  </p:pic>
                </p:oleObj>
              </mc:Fallback>
            </mc:AlternateContent>
          </a:graphicData>
        </a:graphic>
      </p:graphicFrame>
      <p:sp>
        <p:nvSpPr>
          <p:cNvPr id="24588" name="AutoShape 32"/>
          <p:cNvSpPr/>
          <p:nvPr/>
        </p:nvSpPr>
        <p:spPr>
          <a:xfrm>
            <a:off x="2133600" y="5257800"/>
            <a:ext cx="152400" cy="1371600"/>
          </a:xfrm>
          <a:prstGeom prst="leftBrace">
            <a:avLst>
              <a:gd name="adj1" fmla="val 75000"/>
              <a:gd name="adj2" fmla="val 50000"/>
            </a:avLst>
          </a:prstGeom>
          <a:noFill/>
          <a:ln w="19050" cap="flat" cmpd="sng">
            <a:solidFill>
              <a:srgbClr val="000099"/>
            </a:solidFill>
            <a:prstDash val="solid"/>
            <a:round/>
            <a:headEnd type="none" w="med" len="med"/>
            <a:tailEnd type="none" w="med" len="med"/>
          </a:ln>
        </p:spPr>
        <p:txBody>
          <a:bodyPr wrap="none" anchor="ctr" anchorCtr="0"/>
          <a:p>
            <a:pPr>
              <a:buFontTx/>
            </a:pPr>
            <a:endParaRPr lang="zh-CN" altLang="en-US" dirty="0">
              <a:latin typeface="Arial" panose="020B0604020202020204" pitchFamily="34" charset="0"/>
              <a:ea typeface="宋体" panose="02010600030101010101" pitchFamily="2" charset="-122"/>
            </a:endParaRPr>
          </a:p>
        </p:txBody>
      </p:sp>
      <p:graphicFrame>
        <p:nvGraphicFramePr>
          <p:cNvPr id="24589" name="Object 7"/>
          <p:cNvGraphicFramePr>
            <a:graphicFrameLocks noChangeAspect="1"/>
          </p:cNvGraphicFramePr>
          <p:nvPr/>
        </p:nvGraphicFramePr>
        <p:xfrm>
          <a:off x="7162800" y="2895600"/>
          <a:ext cx="1409700" cy="2971800"/>
        </p:xfrm>
        <a:graphic>
          <a:graphicData uri="http://schemas.openxmlformats.org/presentationml/2006/ole">
            <mc:AlternateContent xmlns:mc="http://schemas.openxmlformats.org/markup-compatibility/2006">
              <mc:Choice xmlns:v="urn:schemas-microsoft-com:vml" Requires="v">
                <p:oleObj spid="_x0000_s3136" name="" r:id="rId11" imgW="1409700" imgH="2971800" progId="PBrush">
                  <p:embed/>
                </p:oleObj>
              </mc:Choice>
              <mc:Fallback>
                <p:oleObj name="" r:id="rId11" imgW="1409700" imgH="2971800" progId="PBrush">
                  <p:embed/>
                  <p:pic>
                    <p:nvPicPr>
                      <p:cNvPr id="0" name="图片 3135"/>
                      <p:cNvPicPr/>
                      <p:nvPr/>
                    </p:nvPicPr>
                    <p:blipFill>
                      <a:blip r:embed="rId12">
                        <a:clrChange>
                          <a:clrFrom>
                            <a:srgbClr val="FFFFFF"/>
                          </a:clrFrom>
                          <a:clrTo>
                            <a:srgbClr val="FFFFFF">
                              <a:alpha val="0"/>
                            </a:srgbClr>
                          </a:clrTo>
                        </a:clrChange>
                      </a:blip>
                      <a:stretch>
                        <a:fillRect/>
                      </a:stretch>
                    </p:blipFill>
                    <p:spPr>
                      <a:xfrm>
                        <a:off x="7162800" y="2895600"/>
                        <a:ext cx="1409700" cy="2971800"/>
                      </a:xfrm>
                      <a:prstGeom prst="rect">
                        <a:avLst/>
                      </a:prstGeom>
                      <a:noFill/>
                      <a:ln w="38100">
                        <a:noFill/>
                        <a:miter/>
                      </a:ln>
                    </p:spPr>
                  </p:pic>
                </p:oleObj>
              </mc:Fallback>
            </mc:AlternateContent>
          </a:graphicData>
        </a:graphic>
      </p:graphicFrame>
      <p:graphicFrame>
        <p:nvGraphicFramePr>
          <p:cNvPr id="24590" name="Object 8"/>
          <p:cNvGraphicFramePr>
            <a:graphicFrameLocks noChangeAspect="1"/>
          </p:cNvGraphicFramePr>
          <p:nvPr/>
        </p:nvGraphicFramePr>
        <p:xfrm>
          <a:off x="7391400" y="4445000"/>
          <a:ext cx="847725" cy="76200"/>
        </p:xfrm>
        <a:graphic>
          <a:graphicData uri="http://schemas.openxmlformats.org/presentationml/2006/ole">
            <mc:AlternateContent xmlns:mc="http://schemas.openxmlformats.org/markup-compatibility/2006">
              <mc:Choice xmlns:v="urn:schemas-microsoft-com:vml" Requires="v">
                <p:oleObj spid="_x0000_s3137" name="" r:id="rId13" imgW="847725" imgH="76200" progId="PBrush">
                  <p:embed/>
                </p:oleObj>
              </mc:Choice>
              <mc:Fallback>
                <p:oleObj name="" r:id="rId13" imgW="847725" imgH="76200" progId="PBrush">
                  <p:embed/>
                  <p:pic>
                    <p:nvPicPr>
                      <p:cNvPr id="0" name="图片 3136"/>
                      <p:cNvPicPr/>
                      <p:nvPr/>
                    </p:nvPicPr>
                    <p:blipFill>
                      <a:blip r:embed="rId14">
                        <a:clrChange>
                          <a:clrFrom>
                            <a:srgbClr val="FFFFFF"/>
                          </a:clrFrom>
                          <a:clrTo>
                            <a:srgbClr val="FFFFFF">
                              <a:alpha val="0"/>
                            </a:srgbClr>
                          </a:clrTo>
                        </a:clrChange>
                      </a:blip>
                      <a:stretch>
                        <a:fillRect/>
                      </a:stretch>
                    </p:blipFill>
                    <p:spPr>
                      <a:xfrm>
                        <a:off x="7391400" y="4445000"/>
                        <a:ext cx="847725" cy="76200"/>
                      </a:xfrm>
                      <a:prstGeom prst="rect">
                        <a:avLst/>
                      </a:prstGeom>
                      <a:noFill/>
                      <a:ln w="38100">
                        <a:noFill/>
                        <a:miter/>
                      </a:ln>
                    </p:spPr>
                  </p:pic>
                </p:oleObj>
              </mc:Fallback>
            </mc:AlternateContent>
          </a:graphicData>
        </a:graphic>
      </p:graphicFrame>
      <p:graphicFrame>
        <p:nvGraphicFramePr>
          <p:cNvPr id="24591" name="Object 9"/>
          <p:cNvGraphicFramePr>
            <a:graphicFrameLocks noChangeAspect="1"/>
          </p:cNvGraphicFramePr>
          <p:nvPr/>
        </p:nvGraphicFramePr>
        <p:xfrm>
          <a:off x="7747000" y="3260725"/>
          <a:ext cx="95250" cy="2390775"/>
        </p:xfrm>
        <a:graphic>
          <a:graphicData uri="http://schemas.openxmlformats.org/presentationml/2006/ole">
            <mc:AlternateContent xmlns:mc="http://schemas.openxmlformats.org/markup-compatibility/2006">
              <mc:Choice xmlns:v="urn:schemas-microsoft-com:vml" Requires="v">
                <p:oleObj spid="_x0000_s3138" name="" r:id="rId15" imgW="95250" imgH="2390775" progId="PBrush">
                  <p:embed/>
                </p:oleObj>
              </mc:Choice>
              <mc:Fallback>
                <p:oleObj name="" r:id="rId15" imgW="95250" imgH="2390775" progId="PBrush">
                  <p:embed/>
                  <p:pic>
                    <p:nvPicPr>
                      <p:cNvPr id="0" name="图片 3137"/>
                      <p:cNvPicPr/>
                      <p:nvPr/>
                    </p:nvPicPr>
                    <p:blipFill>
                      <a:blip r:embed="rId16">
                        <a:clrChange>
                          <a:clrFrom>
                            <a:srgbClr val="FFFFFF"/>
                          </a:clrFrom>
                          <a:clrTo>
                            <a:srgbClr val="FFFFFF">
                              <a:alpha val="0"/>
                            </a:srgbClr>
                          </a:clrTo>
                        </a:clrChange>
                      </a:blip>
                      <a:stretch>
                        <a:fillRect/>
                      </a:stretch>
                    </p:blipFill>
                    <p:spPr>
                      <a:xfrm>
                        <a:off x="7747000" y="3260725"/>
                        <a:ext cx="95250" cy="2390775"/>
                      </a:xfrm>
                      <a:prstGeom prst="rect">
                        <a:avLst/>
                      </a:prstGeom>
                      <a:noFill/>
                      <a:ln w="38100">
                        <a:noFill/>
                        <a:miter/>
                      </a:ln>
                    </p:spPr>
                  </p:pic>
                </p:oleObj>
              </mc:Fallback>
            </mc:AlternateContent>
          </a:graphicData>
        </a:graphic>
      </p:graphicFrame>
      <p:graphicFrame>
        <p:nvGraphicFramePr>
          <p:cNvPr id="24592" name="Object 10"/>
          <p:cNvGraphicFramePr>
            <a:graphicFrameLocks noChangeAspect="1"/>
          </p:cNvGraphicFramePr>
          <p:nvPr/>
        </p:nvGraphicFramePr>
        <p:xfrm>
          <a:off x="7696200" y="2943225"/>
          <a:ext cx="201613" cy="3038475"/>
        </p:xfrm>
        <a:graphic>
          <a:graphicData uri="http://schemas.openxmlformats.org/presentationml/2006/ole">
            <mc:AlternateContent xmlns:mc="http://schemas.openxmlformats.org/markup-compatibility/2006">
              <mc:Choice xmlns:v="urn:schemas-microsoft-com:vml" Requires="v">
                <p:oleObj spid="_x0000_s3140" name="" r:id="rId17" imgW="200025" imgH="3038475" progId="PBrush">
                  <p:embed/>
                </p:oleObj>
              </mc:Choice>
              <mc:Fallback>
                <p:oleObj name="" r:id="rId17" imgW="200025" imgH="3038475" progId="PBrush">
                  <p:embed/>
                  <p:pic>
                    <p:nvPicPr>
                      <p:cNvPr id="0" name="图片 3139"/>
                      <p:cNvPicPr/>
                      <p:nvPr/>
                    </p:nvPicPr>
                    <p:blipFill>
                      <a:blip r:embed="rId18">
                        <a:clrChange>
                          <a:clrFrom>
                            <a:srgbClr val="FFFFFF"/>
                          </a:clrFrom>
                          <a:clrTo>
                            <a:srgbClr val="FFFFFF">
                              <a:alpha val="0"/>
                            </a:srgbClr>
                          </a:clrTo>
                        </a:clrChange>
                      </a:blip>
                      <a:stretch>
                        <a:fillRect/>
                      </a:stretch>
                    </p:blipFill>
                    <p:spPr>
                      <a:xfrm>
                        <a:off x="7696200" y="2943225"/>
                        <a:ext cx="201613" cy="3038475"/>
                      </a:xfrm>
                      <a:prstGeom prst="rect">
                        <a:avLst/>
                      </a:prstGeom>
                      <a:noFill/>
                      <a:ln w="38100">
                        <a:noFill/>
                        <a:miter/>
                      </a:ln>
                    </p:spPr>
                  </p:pic>
                </p:oleObj>
              </mc:Fallback>
            </mc:AlternateContent>
          </a:graphicData>
        </a:graphic>
      </p:graphicFrame>
      <p:sp>
        <p:nvSpPr>
          <p:cNvPr id="24593" name="矩形 19"/>
          <p:cNvSpPr/>
          <p:nvPr/>
        </p:nvSpPr>
        <p:spPr>
          <a:xfrm>
            <a:off x="5000625" y="3416300"/>
            <a:ext cx="1927225" cy="369888"/>
          </a:xfrm>
          <a:prstGeom prst="rect">
            <a:avLst/>
          </a:prstGeom>
          <a:noFill/>
          <a:ln w="9525">
            <a:noFill/>
          </a:ln>
        </p:spPr>
        <p:txBody>
          <a:bodyPr wrap="none" anchor="t" anchorCtr="0">
            <a:spAutoFit/>
          </a:bodyPr>
          <a:p>
            <a:pPr>
              <a:buFontTx/>
            </a:pPr>
            <a:r>
              <a:rPr lang="en-US" altLang="zh-CN" b="1" dirty="0">
                <a:latin typeface="Times New Roman" panose="02020603050405020304" pitchFamily="18" charset="0"/>
                <a:ea typeface="宋体" panose="02010600030101010101" pitchFamily="2" charset="-122"/>
              </a:rPr>
              <a:t> </a:t>
            </a:r>
            <a:r>
              <a:rPr lang="zh-CN" altLang="en-US" b="1" dirty="0">
                <a:latin typeface="Times New Roman" panose="02020603050405020304" pitchFamily="18" charset="0"/>
                <a:ea typeface="宋体" panose="02010600030101010101" pitchFamily="2" charset="-122"/>
              </a:rPr>
              <a:t>，试考察根轨迹 </a:t>
            </a:r>
            <a:endParaRPr lang="zh-CN" altLang="en-US" dirty="0">
              <a:latin typeface="Arial" panose="020B0604020202020204" pitchFamily="34" charset="0"/>
              <a:ea typeface="宋体" panose="02010600030101010101" pitchFamily="2" charset="-122"/>
            </a:endParaRPr>
          </a:p>
        </p:txBody>
      </p:sp>
    </p:spTree>
  </p:cSld>
  <p:clrMapOvr>
    <a:masterClrMapping/>
  </p:clrMapOvr>
  <p:transition>
    <p:cover dir="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990033"/>
                </a:solidFill>
                <a:effectLst/>
                <a:uLnTx/>
                <a:uFillTx/>
                <a:latin typeface="+mj-ea"/>
                <a:ea typeface="+mj-ea"/>
                <a:cs typeface="+mj-cs"/>
              </a:rPr>
              <a:t>绘制根轨迹的基本法则</a:t>
            </a:r>
            <a:r>
              <a:rPr kumimoji="0" lang="en-US" altLang="zh-CN" sz="2400" b="1" i="0" u="none" strike="noStrike" kern="1200" cap="none" spc="0" normalizeH="0" baseline="0" noProof="0" dirty="0">
                <a:ln>
                  <a:noFill/>
                </a:ln>
                <a:solidFill>
                  <a:srgbClr val="990033"/>
                </a:solidFill>
                <a:effectLst/>
                <a:uLnTx/>
                <a:uFillTx/>
                <a:latin typeface="+mj-ea"/>
                <a:ea typeface="+mj-ea"/>
                <a:cs typeface="+mj-cs"/>
              </a:rPr>
              <a:t>(6)</a:t>
            </a:r>
            <a:endParaRPr kumimoji="0" lang="zh-CN" altLang="en-US" sz="2400" b="0" i="0" u="none" strike="noStrike" kern="1200" cap="none" spc="0" normalizeH="0" baseline="0" noProof="0" dirty="0">
              <a:ln>
                <a:noFill/>
              </a:ln>
              <a:solidFill>
                <a:schemeClr val="tx1"/>
              </a:solidFill>
              <a:effectLst/>
              <a:uLnTx/>
              <a:uFillTx/>
              <a:latin typeface="+mj-lt"/>
              <a:ea typeface="+mj-ea"/>
              <a:cs typeface="+mj-cs"/>
            </a:endParaRPr>
          </a:p>
        </p:txBody>
      </p:sp>
      <p:sp>
        <p:nvSpPr>
          <p:cNvPr id="4" name="Rectangle 4"/>
          <p:cNvSpPr>
            <a:spLocks noChangeArrowheads="1"/>
          </p:cNvSpPr>
          <p:nvPr/>
        </p:nvSpPr>
        <p:spPr bwMode="auto">
          <a:xfrm>
            <a:off x="539750" y="1773238"/>
            <a:ext cx="8382000" cy="650875"/>
          </a:xfrm>
          <a:prstGeom prst="rect">
            <a:avLst/>
          </a:prstGeom>
          <a:noFill/>
          <a:ln w="9525">
            <a:noFill/>
            <a:miter lim="800000"/>
          </a:ln>
          <a:effectLst/>
        </p:spPr>
        <p:txBody>
          <a:bodyPr>
            <a:spAutoFit/>
          </a:bodyPr>
          <a:lstStyle/>
          <a:p>
            <a:pPr marL="0" marR="0" lvl="0" indent="0" algn="l" defTabSz="914400" rtl="0" eaLnBrk="1" fontAlgn="base" latinLnBrk="0" hangingPunct="1">
              <a:lnSpc>
                <a:spcPct val="130000"/>
              </a:lnSpc>
              <a:spcBef>
                <a:spcPct val="0"/>
              </a:spcBef>
              <a:spcAft>
                <a:spcPct val="0"/>
              </a:spcAft>
              <a:buClrTx/>
              <a:buSzTx/>
              <a:buFontTx/>
              <a:buNone/>
              <a:defRPr/>
            </a:pPr>
            <a:r>
              <a:rPr kumimoji="1" lang="zh-CN" altLang="en-US" sz="2800" b="1" i="0" u="none" strike="noStrike" kern="1200" cap="none" spc="0" normalizeH="0" baseline="0" noProof="0" dirty="0">
                <a:ln>
                  <a:noFill/>
                </a:ln>
                <a:solidFill>
                  <a:srgbClr val="990033"/>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rPr>
              <a:t>法则</a:t>
            </a:r>
            <a:r>
              <a:rPr kumimoji="1" lang="en-US" altLang="zh-CN" sz="2800" b="1" i="0" u="none" strike="noStrike" kern="1200" cap="none" spc="0" normalizeH="0" baseline="0" noProof="0" dirty="0">
                <a:ln>
                  <a:noFill/>
                </a:ln>
                <a:solidFill>
                  <a:srgbClr val="990033"/>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rPr>
              <a:t>6</a:t>
            </a:r>
            <a:r>
              <a:rPr kumimoji="1" lang="en-US" altLang="zh-CN" sz="28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rPr>
              <a:t>  </a:t>
            </a:r>
            <a:r>
              <a:rPr kumimoji="1" lang="zh-CN" altLang="en-US" sz="28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rPr>
              <a:t> </a:t>
            </a:r>
            <a:r>
              <a:rPr kumimoji="1" lang="zh-CN" altLang="en-US" sz="2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rPr>
              <a:t>实轴上根轨迹的分离点和汇合点</a:t>
            </a:r>
            <a:r>
              <a:rPr kumimoji="1" lang="zh-CN" altLang="en-US" sz="20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rPr>
              <a:t>         </a:t>
            </a:r>
            <a:endParaRPr kumimoji="1" lang="zh-CN" altLang="en-US" sz="20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endParaRPr>
          </a:p>
        </p:txBody>
      </p:sp>
      <p:sp>
        <p:nvSpPr>
          <p:cNvPr id="5" name="TextBox 4"/>
          <p:cNvSpPr txBox="1"/>
          <p:nvPr/>
        </p:nvSpPr>
        <p:spPr>
          <a:xfrm>
            <a:off x="1117600" y="2571750"/>
            <a:ext cx="7669213" cy="400050"/>
          </a:xfrm>
          <a:prstGeom prst="rect">
            <a:avLst/>
          </a:prstGeom>
          <a:noFill/>
          <a:ln w="9525">
            <a:noFill/>
          </a:ln>
        </p:spPr>
        <p:txBody>
          <a:bodyPr wrap="none" anchor="t" anchorCtr="0">
            <a:spAutoFit/>
          </a:bodyPr>
          <a:p>
            <a:pPr>
              <a:buFontTx/>
            </a:pPr>
            <a:r>
              <a:rPr lang="zh-CN" altLang="en-US" sz="2000" b="1" dirty="0">
                <a:latin typeface="Arial" panose="020B0604020202020204" pitchFamily="34" charset="0"/>
                <a:ea typeface="宋体" panose="02010600030101010101" pitchFamily="2" charset="-122"/>
              </a:rPr>
              <a:t>若干支根轨迹从实轴离开或进入实轴的点，叫做</a:t>
            </a:r>
            <a:r>
              <a:rPr lang="zh-CN" altLang="en-US" sz="2000" b="1" dirty="0">
                <a:solidFill>
                  <a:srgbClr val="990033"/>
                </a:solidFill>
                <a:latin typeface="Arial" panose="020B0604020202020204" pitchFamily="34" charset="0"/>
                <a:ea typeface="宋体" panose="02010600030101010101" pitchFamily="2" charset="-122"/>
              </a:rPr>
              <a:t>分离点</a:t>
            </a:r>
            <a:r>
              <a:rPr lang="zh-CN" altLang="en-US" sz="2000" b="1" dirty="0">
                <a:latin typeface="Arial" panose="020B0604020202020204" pitchFamily="34" charset="0"/>
                <a:ea typeface="宋体" panose="02010600030101010101" pitchFamily="2" charset="-122"/>
              </a:rPr>
              <a:t>或</a:t>
            </a:r>
            <a:r>
              <a:rPr lang="zh-CN" altLang="en-US" sz="2000" b="1" dirty="0">
                <a:solidFill>
                  <a:srgbClr val="990033"/>
                </a:solidFill>
                <a:latin typeface="Arial" panose="020B0604020202020204" pitchFamily="34" charset="0"/>
                <a:ea typeface="宋体" panose="02010600030101010101" pitchFamily="2" charset="-122"/>
              </a:rPr>
              <a:t>汇合点。</a:t>
            </a:r>
            <a:endParaRPr lang="zh-CN" altLang="en-US" sz="2000" b="1" dirty="0">
              <a:solidFill>
                <a:srgbClr val="990033"/>
              </a:solidFill>
              <a:latin typeface="Arial" panose="020B0604020202020204" pitchFamily="34" charset="0"/>
              <a:ea typeface="宋体" panose="02010600030101010101" pitchFamily="2" charset="-122"/>
            </a:endParaRPr>
          </a:p>
        </p:txBody>
      </p:sp>
      <p:grpSp>
        <p:nvGrpSpPr>
          <p:cNvPr id="3" name="组合 26"/>
          <p:cNvGrpSpPr/>
          <p:nvPr/>
        </p:nvGrpSpPr>
        <p:grpSpPr>
          <a:xfrm>
            <a:off x="428625" y="3429000"/>
            <a:ext cx="2540000" cy="1714500"/>
            <a:chOff x="650875" y="2701925"/>
            <a:chExt cx="2540000" cy="1714500"/>
          </a:xfrm>
        </p:grpSpPr>
        <p:pic>
          <p:nvPicPr>
            <p:cNvPr id="26629" name="Picture 40"/>
            <p:cNvPicPr>
              <a:picLocks noChangeAspect="1"/>
            </p:cNvPicPr>
            <p:nvPr/>
          </p:nvPicPr>
          <p:blipFill>
            <a:blip r:embed="rId1">
              <a:clrChange>
                <a:clrFrom>
                  <a:srgbClr val="FFFFFF"/>
                </a:clrFrom>
                <a:clrTo>
                  <a:srgbClr val="FFFFFF">
                    <a:alpha val="0"/>
                  </a:srgbClr>
                </a:clrTo>
              </a:clrChange>
            </a:blip>
            <a:stretch>
              <a:fillRect/>
            </a:stretch>
          </p:blipFill>
          <p:spPr>
            <a:xfrm>
              <a:off x="733425" y="2701925"/>
              <a:ext cx="2457450" cy="1714500"/>
            </a:xfrm>
            <a:prstGeom prst="rect">
              <a:avLst/>
            </a:prstGeom>
            <a:noFill/>
            <a:ln w="9525">
              <a:noFill/>
            </a:ln>
          </p:spPr>
        </p:pic>
        <p:pic>
          <p:nvPicPr>
            <p:cNvPr id="26630" name="Picture 41"/>
            <p:cNvPicPr>
              <a:picLocks noChangeAspect="1"/>
            </p:cNvPicPr>
            <p:nvPr/>
          </p:nvPicPr>
          <p:blipFill>
            <a:blip r:embed="rId2">
              <a:clrChange>
                <a:clrFrom>
                  <a:srgbClr val="FFFFFF"/>
                </a:clrFrom>
                <a:clrTo>
                  <a:srgbClr val="FFFFFF">
                    <a:alpha val="0"/>
                  </a:srgbClr>
                </a:clrTo>
              </a:clrChange>
            </a:blip>
            <a:stretch>
              <a:fillRect/>
            </a:stretch>
          </p:blipFill>
          <p:spPr>
            <a:xfrm>
              <a:off x="1133475" y="3057525"/>
              <a:ext cx="1247775" cy="1295400"/>
            </a:xfrm>
            <a:prstGeom prst="rect">
              <a:avLst/>
            </a:prstGeom>
            <a:noFill/>
            <a:ln w="9525">
              <a:noFill/>
            </a:ln>
          </p:spPr>
        </p:pic>
        <p:pic>
          <p:nvPicPr>
            <p:cNvPr id="26631" name="Picture 42"/>
            <p:cNvPicPr>
              <a:picLocks noChangeAspect="1"/>
            </p:cNvPicPr>
            <p:nvPr/>
          </p:nvPicPr>
          <p:blipFill>
            <a:blip r:embed="rId3">
              <a:clrChange>
                <a:clrFrom>
                  <a:srgbClr val="FFFFFF"/>
                </a:clrFrom>
                <a:clrTo>
                  <a:srgbClr val="FFFFFF">
                    <a:alpha val="0"/>
                  </a:srgbClr>
                </a:clrTo>
              </a:clrChange>
            </a:blip>
            <a:stretch>
              <a:fillRect/>
            </a:stretch>
          </p:blipFill>
          <p:spPr>
            <a:xfrm>
              <a:off x="650875" y="3641725"/>
              <a:ext cx="1066800" cy="142875"/>
            </a:xfrm>
            <a:prstGeom prst="rect">
              <a:avLst/>
            </a:prstGeom>
            <a:noFill/>
            <a:ln w="9525">
              <a:noFill/>
            </a:ln>
          </p:spPr>
        </p:pic>
        <p:pic>
          <p:nvPicPr>
            <p:cNvPr id="26632" name="Picture 43"/>
            <p:cNvPicPr>
              <a:picLocks noChangeAspect="1"/>
            </p:cNvPicPr>
            <p:nvPr/>
          </p:nvPicPr>
          <p:blipFill>
            <a:blip r:embed="rId4">
              <a:clrChange>
                <a:clrFrom>
                  <a:srgbClr val="FFFFFF"/>
                </a:clrFrom>
                <a:clrTo>
                  <a:srgbClr val="FFFFFF">
                    <a:alpha val="0"/>
                  </a:srgbClr>
                </a:clrTo>
              </a:clrChange>
            </a:blip>
            <a:stretch>
              <a:fillRect/>
            </a:stretch>
          </p:blipFill>
          <p:spPr>
            <a:xfrm>
              <a:off x="2184400" y="3619500"/>
              <a:ext cx="466725" cy="333375"/>
            </a:xfrm>
            <a:prstGeom prst="rect">
              <a:avLst/>
            </a:prstGeom>
            <a:noFill/>
            <a:ln w="9525">
              <a:noFill/>
            </a:ln>
          </p:spPr>
        </p:pic>
      </p:grpSp>
      <p:sp>
        <p:nvSpPr>
          <p:cNvPr id="28" name="TextBox 27"/>
          <p:cNvSpPr txBox="1"/>
          <p:nvPr/>
        </p:nvSpPr>
        <p:spPr>
          <a:xfrm>
            <a:off x="2928938" y="3214688"/>
            <a:ext cx="6000750" cy="701675"/>
          </a:xfrm>
          <a:prstGeom prst="rect">
            <a:avLst/>
          </a:prstGeom>
          <a:noFill/>
          <a:ln w="9525">
            <a:noFill/>
          </a:ln>
        </p:spPr>
        <p:txBody>
          <a:bodyPr anchor="t" anchorCtr="0">
            <a:spAutoFit/>
          </a:bodyPr>
          <a:p>
            <a:pPr>
              <a:buFontTx/>
            </a:pPr>
            <a:r>
              <a:rPr lang="zh-CN" altLang="en-US" sz="2000" b="1" dirty="0">
                <a:latin typeface="Arial" panose="020B0604020202020204" pitchFamily="34" charset="0"/>
                <a:ea typeface="宋体" panose="02010600030101010101" pitchFamily="2" charset="-122"/>
              </a:rPr>
              <a:t>        在分离点或汇合点处，根轨迹的切线和实轴的夹角称为分离角</a:t>
            </a:r>
            <a:endParaRPr lang="zh-CN" altLang="en-US" sz="2000" b="1" dirty="0">
              <a:latin typeface="Arial" panose="020B0604020202020204" pitchFamily="34" charset="0"/>
              <a:ea typeface="宋体" panose="02010600030101010101" pitchFamily="2" charset="-122"/>
            </a:endParaRPr>
          </a:p>
        </p:txBody>
      </p:sp>
      <p:graphicFrame>
        <p:nvGraphicFramePr>
          <p:cNvPr id="29" name="Object 44"/>
          <p:cNvGraphicFramePr>
            <a:graphicFrameLocks noChangeAspect="1"/>
          </p:cNvGraphicFramePr>
          <p:nvPr/>
        </p:nvGraphicFramePr>
        <p:xfrm>
          <a:off x="4168775" y="4146550"/>
          <a:ext cx="1117600" cy="711200"/>
        </p:xfrm>
        <a:graphic>
          <a:graphicData uri="http://schemas.openxmlformats.org/presentationml/2006/ole">
            <mc:AlternateContent xmlns:mc="http://schemas.openxmlformats.org/markup-compatibility/2006">
              <mc:Choice xmlns:v="urn:schemas-microsoft-com:vml" Requires="v">
                <p:oleObj spid="_x0000_s3099" name="" r:id="rId5" imgW="1117600" imgH="711200" progId="Equation.DSMT4">
                  <p:embed/>
                </p:oleObj>
              </mc:Choice>
              <mc:Fallback>
                <p:oleObj name="" r:id="rId5" imgW="1117600" imgH="711200" progId="Equation.DSMT4">
                  <p:embed/>
                  <p:pic>
                    <p:nvPicPr>
                      <p:cNvPr id="0" name="图片 3098"/>
                      <p:cNvPicPr/>
                      <p:nvPr/>
                    </p:nvPicPr>
                    <p:blipFill>
                      <a:blip r:embed="rId6"/>
                      <a:stretch>
                        <a:fillRect/>
                      </a:stretch>
                    </p:blipFill>
                    <p:spPr>
                      <a:xfrm>
                        <a:off x="4168775" y="4146550"/>
                        <a:ext cx="1117600" cy="711200"/>
                      </a:xfrm>
                      <a:prstGeom prst="rect">
                        <a:avLst/>
                      </a:prstGeom>
                      <a:noFill/>
                      <a:ln w="38100">
                        <a:noFill/>
                        <a:miter/>
                      </a:ln>
                    </p:spPr>
                  </p:pic>
                </p:oleObj>
              </mc:Fallback>
            </mc:AlternateContent>
          </a:graphicData>
        </a:graphic>
      </p:graphicFrame>
      <p:sp>
        <p:nvSpPr>
          <p:cNvPr id="30" name="TextBox 29"/>
          <p:cNvSpPr txBox="1"/>
          <p:nvPr/>
        </p:nvSpPr>
        <p:spPr>
          <a:xfrm>
            <a:off x="3143250" y="5000625"/>
            <a:ext cx="4287838" cy="400050"/>
          </a:xfrm>
          <a:prstGeom prst="rect">
            <a:avLst/>
          </a:prstGeom>
          <a:noFill/>
          <a:ln w="9525">
            <a:noFill/>
          </a:ln>
        </p:spPr>
        <p:txBody>
          <a:bodyPr wrap="none" anchor="t" anchorCtr="0">
            <a:spAutoFit/>
          </a:bodyPr>
          <a:p>
            <a:pPr>
              <a:buFontTx/>
            </a:pPr>
            <a:r>
              <a:rPr lang="zh-CN" altLang="en-US" sz="2000" b="1" dirty="0">
                <a:latin typeface="Arial" panose="020B0604020202020204" pitchFamily="34" charset="0"/>
                <a:ea typeface="宋体" panose="02010600030101010101" pitchFamily="2" charset="-122"/>
              </a:rPr>
              <a:t>确定分离点或汇合点的位置的方法：</a:t>
            </a:r>
            <a:endParaRPr lang="zh-CN" altLang="en-US" sz="2000" b="1" dirty="0">
              <a:latin typeface="Arial" panose="020B0604020202020204" pitchFamily="34" charset="0"/>
              <a:ea typeface="宋体" panose="02010600030101010101" pitchFamily="2" charset="-122"/>
            </a:endParaRPr>
          </a:p>
        </p:txBody>
      </p:sp>
      <p:sp>
        <p:nvSpPr>
          <p:cNvPr id="31" name="TextBox 30"/>
          <p:cNvSpPr txBox="1"/>
          <p:nvPr/>
        </p:nvSpPr>
        <p:spPr>
          <a:xfrm>
            <a:off x="3071813" y="5643563"/>
            <a:ext cx="1341437" cy="400050"/>
          </a:xfrm>
          <a:prstGeom prst="rect">
            <a:avLst/>
          </a:prstGeom>
          <a:noFill/>
          <a:ln w="9525">
            <a:noFill/>
          </a:ln>
        </p:spPr>
        <p:txBody>
          <a:bodyPr wrap="none" anchor="t" anchorCtr="0">
            <a:spAutoFit/>
          </a:bodyPr>
          <a:p>
            <a:pPr>
              <a:buFontTx/>
            </a:pPr>
            <a:r>
              <a:rPr lang="en-US" altLang="zh-CN" sz="2000" b="1" dirty="0">
                <a:solidFill>
                  <a:srgbClr val="990033"/>
                </a:solidFill>
                <a:latin typeface="Arial" panose="020B0604020202020204" pitchFamily="34" charset="0"/>
                <a:ea typeface="宋体" panose="02010600030101010101" pitchFamily="2" charset="-122"/>
              </a:rPr>
              <a:t>(1) </a:t>
            </a:r>
            <a:r>
              <a:rPr lang="zh-CN" altLang="en-US" sz="2000" b="1" dirty="0">
                <a:solidFill>
                  <a:srgbClr val="990033"/>
                </a:solidFill>
                <a:latin typeface="Arial" panose="020B0604020202020204" pitchFamily="34" charset="0"/>
                <a:ea typeface="宋体" panose="02010600030101010101" pitchFamily="2" charset="-122"/>
              </a:rPr>
              <a:t>重根法</a:t>
            </a:r>
            <a:endParaRPr lang="zh-CN" altLang="en-US" sz="2000" b="1" dirty="0">
              <a:solidFill>
                <a:srgbClr val="990033"/>
              </a:solidFill>
              <a:latin typeface="Arial" panose="020B0604020202020204" pitchFamily="34" charset="0"/>
              <a:ea typeface="宋体" panose="02010600030101010101" pitchFamily="2" charset="-122"/>
            </a:endParaRPr>
          </a:p>
        </p:txBody>
      </p:sp>
      <p:sp>
        <p:nvSpPr>
          <p:cNvPr id="32" name="TextBox 31"/>
          <p:cNvSpPr txBox="1"/>
          <p:nvPr/>
        </p:nvSpPr>
        <p:spPr>
          <a:xfrm>
            <a:off x="5500688" y="5643563"/>
            <a:ext cx="2890837" cy="400050"/>
          </a:xfrm>
          <a:prstGeom prst="rect">
            <a:avLst/>
          </a:prstGeom>
          <a:noFill/>
          <a:ln w="9525">
            <a:noFill/>
          </a:ln>
        </p:spPr>
        <p:txBody>
          <a:bodyPr wrap="none" anchor="t" anchorCtr="0">
            <a:spAutoFit/>
          </a:bodyPr>
          <a:p>
            <a:pPr>
              <a:buFontTx/>
            </a:pPr>
            <a:r>
              <a:rPr lang="en-US" altLang="zh-CN" sz="2000" b="1" dirty="0">
                <a:solidFill>
                  <a:srgbClr val="990033"/>
                </a:solidFill>
                <a:latin typeface="Arial" panose="020B0604020202020204" pitchFamily="34" charset="0"/>
                <a:ea typeface="宋体" panose="02010600030101010101" pitchFamily="2" charset="-122"/>
              </a:rPr>
              <a:t>(2) </a:t>
            </a:r>
            <a:r>
              <a:rPr lang="zh-CN" altLang="en-US" sz="2000" b="1" dirty="0">
                <a:solidFill>
                  <a:srgbClr val="990033"/>
                </a:solidFill>
                <a:latin typeface="Arial" panose="020B0604020202020204" pitchFamily="34" charset="0"/>
                <a:ea typeface="宋体" panose="02010600030101010101" pitchFamily="2" charset="-122"/>
              </a:rPr>
              <a:t>利用幅角条件求解法</a:t>
            </a:r>
            <a:endParaRPr lang="zh-CN" altLang="en-US" sz="2000" b="1" dirty="0">
              <a:solidFill>
                <a:srgbClr val="990033"/>
              </a:solidFill>
              <a:latin typeface="Arial" panose="020B0604020202020204" pitchFamily="34" charset="0"/>
              <a:ea typeface="宋体" panose="02010600030101010101" pitchFamily="2" charset="-122"/>
            </a:endParaRPr>
          </a:p>
        </p:txBody>
      </p:sp>
      <p:sp>
        <p:nvSpPr>
          <p:cNvPr id="26638" name="Text Box 16"/>
          <p:cNvSpPr txBox="1"/>
          <p:nvPr/>
        </p:nvSpPr>
        <p:spPr>
          <a:xfrm>
            <a:off x="3635375" y="1557338"/>
            <a:ext cx="1943100" cy="396875"/>
          </a:xfrm>
          <a:prstGeom prst="rect">
            <a:avLst/>
          </a:prstGeom>
          <a:noFill/>
          <a:ln w="9525">
            <a:noFill/>
          </a:ln>
        </p:spPr>
        <p:txBody>
          <a:bodyPr anchor="t" anchorCtr="0">
            <a:spAutoFit/>
          </a:bodyPr>
          <a:p>
            <a:pPr>
              <a:spcBef>
                <a:spcPct val="50000"/>
              </a:spcBef>
              <a:buFontTx/>
            </a:pPr>
            <a:r>
              <a:rPr lang="en-US" altLang="zh-CN" sz="2000" dirty="0">
                <a:solidFill>
                  <a:schemeClr val="hlink"/>
                </a:solidFill>
                <a:latin typeface="Times New Roman" panose="02020603050405020304" pitchFamily="18" charset="0"/>
                <a:ea typeface="宋体" panose="02010600030101010101" pitchFamily="2" charset="-122"/>
              </a:rPr>
              <a:t>Breakaway point</a:t>
            </a:r>
            <a:endParaRPr lang="en-US" altLang="zh-CN" sz="2000" dirty="0">
              <a:solidFill>
                <a:schemeClr val="hlink"/>
              </a:solidFill>
              <a:latin typeface="Times New Roman" panose="02020603050405020304" pitchFamily="18" charset="0"/>
              <a:ea typeface="宋体" panose="02010600030101010101" pitchFamily="2" charset="-122"/>
            </a:endParaRPr>
          </a:p>
        </p:txBody>
      </p:sp>
      <p:sp>
        <p:nvSpPr>
          <p:cNvPr id="26639" name="Text Box 17"/>
          <p:cNvSpPr txBox="1"/>
          <p:nvPr/>
        </p:nvSpPr>
        <p:spPr>
          <a:xfrm>
            <a:off x="6227763" y="1989138"/>
            <a:ext cx="1943100" cy="396875"/>
          </a:xfrm>
          <a:prstGeom prst="rect">
            <a:avLst/>
          </a:prstGeom>
          <a:noFill/>
          <a:ln w="9525">
            <a:noFill/>
          </a:ln>
        </p:spPr>
        <p:txBody>
          <a:bodyPr anchor="t" anchorCtr="0">
            <a:spAutoFit/>
          </a:bodyPr>
          <a:p>
            <a:pPr>
              <a:spcBef>
                <a:spcPct val="50000"/>
              </a:spcBef>
              <a:buFontTx/>
            </a:pPr>
            <a:r>
              <a:rPr lang="en-US" altLang="zh-CN" sz="2000" dirty="0">
                <a:solidFill>
                  <a:schemeClr val="hlink"/>
                </a:solidFill>
                <a:latin typeface="Times New Roman" panose="02020603050405020304" pitchFamily="18" charset="0"/>
                <a:ea typeface="宋体" panose="02010600030101010101" pitchFamily="2" charset="-122"/>
              </a:rPr>
              <a:t>Meeting point</a:t>
            </a:r>
            <a:endParaRPr lang="en-US" altLang="zh-CN" sz="2000" dirty="0">
              <a:solidFill>
                <a:schemeClr val="hlink"/>
              </a:solidFill>
              <a:latin typeface="Times New Roman" panose="02020603050405020304" pitchFamily="18" charset="0"/>
              <a:ea typeface="宋体" panose="02010600030101010101" pitchFamily="2" charset="-122"/>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blinds(horizontal)">
                                      <p:cBhvr>
                                        <p:cTn id="22" dur="5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blinds(horizontal)">
                                      <p:cBhvr>
                                        <p:cTn id="27" dur="500"/>
                                        <p:tgtEl>
                                          <p:spTgt spid="2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blinds(horizontal)">
                                      <p:cBhvr>
                                        <p:cTn id="32" dur="500"/>
                                        <p:tgtEl>
                                          <p:spTgt spid="30"/>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1"/>
                                        </p:tgtEl>
                                        <p:attrNameLst>
                                          <p:attrName>style.visibility</p:attrName>
                                        </p:attrNameLst>
                                      </p:cBhvr>
                                      <p:to>
                                        <p:strVal val="visible"/>
                                      </p:to>
                                    </p:set>
                                    <p:anim calcmode="lin" valueType="num">
                                      <p:cBhvr additive="base">
                                        <p:cTn id="37" dur="500" fill="hold"/>
                                        <p:tgtEl>
                                          <p:spTgt spid="31"/>
                                        </p:tgtEl>
                                        <p:attrNameLst>
                                          <p:attrName>ppt_x</p:attrName>
                                        </p:attrNameLst>
                                      </p:cBhvr>
                                      <p:tavLst>
                                        <p:tav tm="0">
                                          <p:val>
                                            <p:strVal val="#ppt_x"/>
                                          </p:val>
                                        </p:tav>
                                        <p:tav tm="100000">
                                          <p:val>
                                            <p:strVal val="#ppt_x"/>
                                          </p:val>
                                        </p:tav>
                                      </p:tavLst>
                                    </p:anim>
                                    <p:anim calcmode="lin" valueType="num">
                                      <p:cBhvr additive="base">
                                        <p:cTn id="38" dur="500" fill="hold"/>
                                        <p:tgtEl>
                                          <p:spTgt spid="31"/>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2"/>
                                        </p:tgtEl>
                                        <p:attrNameLst>
                                          <p:attrName>style.visibility</p:attrName>
                                        </p:attrNameLst>
                                      </p:cBhvr>
                                      <p:to>
                                        <p:strVal val="visible"/>
                                      </p:to>
                                    </p:set>
                                    <p:anim calcmode="lin" valueType="num">
                                      <p:cBhvr additive="base">
                                        <p:cTn id="41" dur="500" fill="hold"/>
                                        <p:tgtEl>
                                          <p:spTgt spid="32"/>
                                        </p:tgtEl>
                                        <p:attrNameLst>
                                          <p:attrName>ppt_x</p:attrName>
                                        </p:attrNameLst>
                                      </p:cBhvr>
                                      <p:tavLst>
                                        <p:tav tm="0">
                                          <p:val>
                                            <p:strVal val="#ppt_x"/>
                                          </p:val>
                                        </p:tav>
                                        <p:tav tm="100000">
                                          <p:val>
                                            <p:strVal val="#ppt_x"/>
                                          </p:val>
                                        </p:tav>
                                      </p:tavLst>
                                    </p:anim>
                                    <p:anim calcmode="lin" valueType="num">
                                      <p:cBhvr additive="base">
                                        <p:cTn id="42"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p:bldP spid="28" grpId="0"/>
      <p:bldP spid="30" grpId="0"/>
      <p:bldP spid="31" grpId="0"/>
      <p:bldP spid="3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标题 1"/>
          <p:cNvSpPr>
            <a:spLocks noGrp="1"/>
          </p:cNvSpPr>
          <p:nvPr>
            <p:ph type="title"/>
          </p:nvPr>
        </p:nvSpPr>
        <p:spPr>
          <a:xfrm>
            <a:off x="1714500" y="500063"/>
            <a:ext cx="6900863" cy="631825"/>
          </a:xfrm>
        </p:spPr>
        <p:txBody>
          <a:bodyPr vert="horz" wrap="square" lIns="91440" tIns="45720" rIns="91440" bIns="45720" anchor="ctr" anchorCtr="0"/>
          <a:p>
            <a:pPr algn="l" eaLnBrk="1" hangingPunct="1"/>
            <a:r>
              <a:rPr lang="en-US" altLang="zh-CN" sz="2400" b="1" dirty="0">
                <a:solidFill>
                  <a:srgbClr val="990033"/>
                </a:solidFill>
              </a:rPr>
              <a:t>(1) </a:t>
            </a:r>
            <a:r>
              <a:rPr lang="zh-CN" altLang="en-US" sz="2400" b="1" dirty="0">
                <a:solidFill>
                  <a:srgbClr val="990033"/>
                </a:solidFill>
              </a:rPr>
              <a:t>重根法求解分离点</a:t>
            </a:r>
            <a:r>
              <a:rPr lang="en-US" altLang="zh-CN" sz="2400" b="1" dirty="0">
                <a:solidFill>
                  <a:srgbClr val="990033"/>
                </a:solidFill>
              </a:rPr>
              <a:t>(</a:t>
            </a:r>
            <a:r>
              <a:rPr lang="zh-CN" altLang="en-US" sz="2400" b="1" dirty="0">
                <a:solidFill>
                  <a:srgbClr val="990033"/>
                </a:solidFill>
              </a:rPr>
              <a:t>汇合点</a:t>
            </a:r>
            <a:r>
              <a:rPr lang="en-US" altLang="zh-CN" sz="2400" b="1" dirty="0">
                <a:solidFill>
                  <a:srgbClr val="990033"/>
                </a:solidFill>
              </a:rPr>
              <a:t>)</a:t>
            </a:r>
            <a:endParaRPr lang="zh-CN" altLang="en-US" sz="2400" b="1" dirty="0">
              <a:solidFill>
                <a:srgbClr val="990033"/>
              </a:solidFill>
            </a:endParaRPr>
          </a:p>
        </p:txBody>
      </p:sp>
      <p:graphicFrame>
        <p:nvGraphicFramePr>
          <p:cNvPr id="867330" name="Object 2"/>
          <p:cNvGraphicFramePr>
            <a:graphicFrameLocks noChangeAspect="1"/>
          </p:cNvGraphicFramePr>
          <p:nvPr/>
        </p:nvGraphicFramePr>
        <p:xfrm>
          <a:off x="2428875" y="1285875"/>
          <a:ext cx="3822700" cy="1536700"/>
        </p:xfrm>
        <a:graphic>
          <a:graphicData uri="http://schemas.openxmlformats.org/presentationml/2006/ole">
            <mc:AlternateContent xmlns:mc="http://schemas.openxmlformats.org/markup-compatibility/2006">
              <mc:Choice xmlns:v="urn:schemas-microsoft-com:vml" Requires="v">
                <p:oleObj spid="_x0000_s3175" name="" r:id="rId1" imgW="3822700" imgH="1536700" progId="Equation.DSMT4">
                  <p:embed/>
                </p:oleObj>
              </mc:Choice>
              <mc:Fallback>
                <p:oleObj name="" r:id="rId1" imgW="3822700" imgH="1536700" progId="Equation.DSMT4">
                  <p:embed/>
                  <p:pic>
                    <p:nvPicPr>
                      <p:cNvPr id="0" name="图片 3174"/>
                      <p:cNvPicPr/>
                      <p:nvPr/>
                    </p:nvPicPr>
                    <p:blipFill>
                      <a:blip r:embed="rId2"/>
                      <a:stretch>
                        <a:fillRect/>
                      </a:stretch>
                    </p:blipFill>
                    <p:spPr>
                      <a:xfrm>
                        <a:off x="2428875" y="1285875"/>
                        <a:ext cx="3822700" cy="1536700"/>
                      </a:xfrm>
                      <a:prstGeom prst="rect">
                        <a:avLst/>
                      </a:prstGeom>
                      <a:noFill/>
                      <a:ln w="38100">
                        <a:noFill/>
                        <a:miter/>
                      </a:ln>
                    </p:spPr>
                  </p:pic>
                </p:oleObj>
              </mc:Fallback>
            </mc:AlternateContent>
          </a:graphicData>
        </a:graphic>
      </p:graphicFrame>
      <p:sp>
        <p:nvSpPr>
          <p:cNvPr id="5" name="TextBox 4"/>
          <p:cNvSpPr txBox="1"/>
          <p:nvPr/>
        </p:nvSpPr>
        <p:spPr>
          <a:xfrm>
            <a:off x="857250" y="2786063"/>
            <a:ext cx="2506663" cy="400050"/>
          </a:xfrm>
          <a:prstGeom prst="rect">
            <a:avLst/>
          </a:prstGeom>
          <a:noFill/>
          <a:ln w="9525">
            <a:noFill/>
          </a:ln>
        </p:spPr>
        <p:txBody>
          <a:bodyPr wrap="none" anchor="t" anchorCtr="0">
            <a:spAutoFit/>
          </a:bodyPr>
          <a:p>
            <a:pPr>
              <a:buFontTx/>
            </a:pPr>
            <a:r>
              <a:rPr lang="zh-CN" altLang="en-US" sz="2000" b="1" dirty="0">
                <a:latin typeface="Arial" panose="020B0604020202020204" pitchFamily="34" charset="0"/>
                <a:ea typeface="宋体" panose="02010600030101010101" pitchFamily="2" charset="-122"/>
              </a:rPr>
              <a:t>系统的特征方程为：</a:t>
            </a:r>
            <a:endParaRPr lang="zh-CN" altLang="en-US" sz="2000" b="1" dirty="0">
              <a:latin typeface="Arial" panose="020B0604020202020204" pitchFamily="34" charset="0"/>
              <a:ea typeface="宋体" panose="02010600030101010101" pitchFamily="2" charset="-122"/>
            </a:endParaRPr>
          </a:p>
        </p:txBody>
      </p:sp>
      <p:graphicFrame>
        <p:nvGraphicFramePr>
          <p:cNvPr id="867331" name="Object 3"/>
          <p:cNvGraphicFramePr>
            <a:graphicFrameLocks noChangeAspect="1"/>
          </p:cNvGraphicFramePr>
          <p:nvPr/>
        </p:nvGraphicFramePr>
        <p:xfrm>
          <a:off x="2714625" y="3286125"/>
          <a:ext cx="3111500" cy="736600"/>
        </p:xfrm>
        <a:graphic>
          <a:graphicData uri="http://schemas.openxmlformats.org/presentationml/2006/ole">
            <mc:AlternateContent xmlns:mc="http://schemas.openxmlformats.org/markup-compatibility/2006">
              <mc:Choice xmlns:v="urn:schemas-microsoft-com:vml" Requires="v">
                <p:oleObj spid="_x0000_s3180" name="" r:id="rId3" imgW="3111500" imgH="736600" progId="Equation.DSMT4">
                  <p:embed/>
                </p:oleObj>
              </mc:Choice>
              <mc:Fallback>
                <p:oleObj name="" r:id="rId3" imgW="3111500" imgH="736600" progId="Equation.DSMT4">
                  <p:embed/>
                  <p:pic>
                    <p:nvPicPr>
                      <p:cNvPr id="0" name="图片 3179"/>
                      <p:cNvPicPr/>
                      <p:nvPr/>
                    </p:nvPicPr>
                    <p:blipFill>
                      <a:blip r:embed="rId4"/>
                      <a:stretch>
                        <a:fillRect/>
                      </a:stretch>
                    </p:blipFill>
                    <p:spPr>
                      <a:xfrm>
                        <a:off x="2714625" y="3286125"/>
                        <a:ext cx="3111500" cy="736600"/>
                      </a:xfrm>
                      <a:prstGeom prst="rect">
                        <a:avLst/>
                      </a:prstGeom>
                      <a:noFill/>
                      <a:ln w="38100">
                        <a:noFill/>
                        <a:miter/>
                      </a:ln>
                    </p:spPr>
                  </p:pic>
                </p:oleObj>
              </mc:Fallback>
            </mc:AlternateContent>
          </a:graphicData>
        </a:graphic>
      </p:graphicFrame>
      <p:graphicFrame>
        <p:nvGraphicFramePr>
          <p:cNvPr id="867332" name="Object 4"/>
          <p:cNvGraphicFramePr>
            <a:graphicFrameLocks noChangeAspect="1"/>
          </p:cNvGraphicFramePr>
          <p:nvPr/>
        </p:nvGraphicFramePr>
        <p:xfrm>
          <a:off x="2857500" y="4214813"/>
          <a:ext cx="2171700" cy="393700"/>
        </p:xfrm>
        <a:graphic>
          <a:graphicData uri="http://schemas.openxmlformats.org/presentationml/2006/ole">
            <mc:AlternateContent xmlns:mc="http://schemas.openxmlformats.org/markup-compatibility/2006">
              <mc:Choice xmlns:v="urn:schemas-microsoft-com:vml" Requires="v">
                <p:oleObj spid="_x0000_s3185" name="" r:id="rId5" imgW="2171700" imgH="393700" progId="Equation.DSMT4">
                  <p:embed/>
                </p:oleObj>
              </mc:Choice>
              <mc:Fallback>
                <p:oleObj name="" r:id="rId5" imgW="2171700" imgH="393700" progId="Equation.DSMT4">
                  <p:embed/>
                  <p:pic>
                    <p:nvPicPr>
                      <p:cNvPr id="0" name="图片 3184"/>
                      <p:cNvPicPr/>
                      <p:nvPr/>
                    </p:nvPicPr>
                    <p:blipFill>
                      <a:blip r:embed="rId6"/>
                      <a:stretch>
                        <a:fillRect/>
                      </a:stretch>
                    </p:blipFill>
                    <p:spPr>
                      <a:xfrm>
                        <a:off x="2857500" y="4214813"/>
                        <a:ext cx="2171700" cy="393700"/>
                      </a:xfrm>
                      <a:prstGeom prst="rect">
                        <a:avLst/>
                      </a:prstGeom>
                      <a:noFill/>
                      <a:ln w="38100">
                        <a:noFill/>
                        <a:miter/>
                      </a:ln>
                    </p:spPr>
                  </p:pic>
                </p:oleObj>
              </mc:Fallback>
            </mc:AlternateContent>
          </a:graphicData>
        </a:graphic>
      </p:graphicFrame>
      <p:sp>
        <p:nvSpPr>
          <p:cNvPr id="8" name="TextBox 7"/>
          <p:cNvSpPr txBox="1"/>
          <p:nvPr/>
        </p:nvSpPr>
        <p:spPr>
          <a:xfrm>
            <a:off x="928688" y="4714875"/>
            <a:ext cx="696912" cy="400050"/>
          </a:xfrm>
          <a:prstGeom prst="rect">
            <a:avLst/>
          </a:prstGeom>
          <a:noFill/>
          <a:ln w="9525">
            <a:noFill/>
          </a:ln>
        </p:spPr>
        <p:txBody>
          <a:bodyPr wrap="none" anchor="t" anchorCtr="0">
            <a:spAutoFit/>
          </a:bodyPr>
          <a:p>
            <a:pPr>
              <a:buFontTx/>
            </a:pPr>
            <a:r>
              <a:rPr lang="zh-CN" altLang="en-US" sz="2000" b="1" dirty="0">
                <a:latin typeface="Arial" panose="020B0604020202020204" pitchFamily="34" charset="0"/>
                <a:ea typeface="宋体" panose="02010600030101010101" pitchFamily="2" charset="-122"/>
              </a:rPr>
              <a:t>设当</a:t>
            </a:r>
            <a:endParaRPr lang="zh-CN" altLang="en-US" sz="2000" b="1" dirty="0">
              <a:latin typeface="Arial" panose="020B0604020202020204" pitchFamily="34" charset="0"/>
              <a:ea typeface="宋体" panose="02010600030101010101" pitchFamily="2" charset="-122"/>
            </a:endParaRPr>
          </a:p>
        </p:txBody>
      </p:sp>
      <p:graphicFrame>
        <p:nvGraphicFramePr>
          <p:cNvPr id="9" name="Object 5"/>
          <p:cNvGraphicFramePr>
            <a:graphicFrameLocks noChangeAspect="1"/>
          </p:cNvGraphicFramePr>
          <p:nvPr/>
        </p:nvGraphicFramePr>
        <p:xfrm>
          <a:off x="1622425" y="4749800"/>
          <a:ext cx="1092200" cy="393700"/>
        </p:xfrm>
        <a:graphic>
          <a:graphicData uri="http://schemas.openxmlformats.org/presentationml/2006/ole">
            <mc:AlternateContent xmlns:mc="http://schemas.openxmlformats.org/markup-compatibility/2006">
              <mc:Choice xmlns:v="urn:schemas-microsoft-com:vml" Requires="v">
                <p:oleObj spid="_x0000_s3187" name="" r:id="rId7" imgW="1091565" imgH="393700" progId="Equation.DSMT4">
                  <p:embed/>
                </p:oleObj>
              </mc:Choice>
              <mc:Fallback>
                <p:oleObj name="" r:id="rId7" imgW="1091565" imgH="393700" progId="Equation.DSMT4">
                  <p:embed/>
                  <p:pic>
                    <p:nvPicPr>
                      <p:cNvPr id="0" name="图片 3186"/>
                      <p:cNvPicPr/>
                      <p:nvPr/>
                    </p:nvPicPr>
                    <p:blipFill>
                      <a:blip r:embed="rId8"/>
                      <a:stretch>
                        <a:fillRect/>
                      </a:stretch>
                    </p:blipFill>
                    <p:spPr>
                      <a:xfrm>
                        <a:off x="1622425" y="4749800"/>
                        <a:ext cx="1092200" cy="393700"/>
                      </a:xfrm>
                      <a:prstGeom prst="rect">
                        <a:avLst/>
                      </a:prstGeom>
                      <a:noFill/>
                      <a:ln w="38100">
                        <a:noFill/>
                        <a:miter/>
                      </a:ln>
                    </p:spPr>
                  </p:pic>
                </p:oleObj>
              </mc:Fallback>
            </mc:AlternateContent>
          </a:graphicData>
        </a:graphic>
      </p:graphicFrame>
      <p:sp>
        <p:nvSpPr>
          <p:cNvPr id="10" name="TextBox 9"/>
          <p:cNvSpPr txBox="1"/>
          <p:nvPr/>
        </p:nvSpPr>
        <p:spPr>
          <a:xfrm>
            <a:off x="2636838" y="4743450"/>
            <a:ext cx="3797300" cy="400050"/>
          </a:xfrm>
          <a:prstGeom prst="rect">
            <a:avLst/>
          </a:prstGeom>
          <a:noFill/>
          <a:ln w="9525">
            <a:noFill/>
          </a:ln>
        </p:spPr>
        <p:txBody>
          <a:bodyPr wrap="none" anchor="t" anchorCtr="0">
            <a:spAutoFit/>
          </a:bodyPr>
          <a:p>
            <a:pPr>
              <a:buFontTx/>
            </a:pPr>
            <a:r>
              <a:rPr lang="zh-CN" altLang="en-US" sz="2000" b="1" dirty="0">
                <a:latin typeface="Arial" panose="020B0604020202020204" pitchFamily="34" charset="0"/>
                <a:ea typeface="宋体" panose="02010600030101010101" pitchFamily="2" charset="-122"/>
              </a:rPr>
              <a:t>系统的特征方程在实轴上有重根</a:t>
            </a:r>
            <a:endParaRPr lang="zh-CN" altLang="en-US" sz="2000" b="1" dirty="0">
              <a:latin typeface="Arial" panose="020B0604020202020204" pitchFamily="34" charset="0"/>
              <a:ea typeface="宋体" panose="02010600030101010101" pitchFamily="2" charset="-122"/>
            </a:endParaRPr>
          </a:p>
        </p:txBody>
      </p:sp>
      <p:graphicFrame>
        <p:nvGraphicFramePr>
          <p:cNvPr id="11" name="Object 6"/>
          <p:cNvGraphicFramePr>
            <a:graphicFrameLocks noChangeAspect="1"/>
          </p:cNvGraphicFramePr>
          <p:nvPr/>
        </p:nvGraphicFramePr>
        <p:xfrm>
          <a:off x="6400800" y="4786313"/>
          <a:ext cx="457200" cy="368300"/>
        </p:xfrm>
        <a:graphic>
          <a:graphicData uri="http://schemas.openxmlformats.org/presentationml/2006/ole">
            <mc:AlternateContent xmlns:mc="http://schemas.openxmlformats.org/markup-compatibility/2006">
              <mc:Choice xmlns:v="urn:schemas-microsoft-com:vml" Requires="v">
                <p:oleObj spid="_x0000_s3192" name="" r:id="rId9" imgW="457200" imgH="368300" progId="Equation.DSMT4">
                  <p:embed/>
                </p:oleObj>
              </mc:Choice>
              <mc:Fallback>
                <p:oleObj name="" r:id="rId9" imgW="457200" imgH="368300" progId="Equation.DSMT4">
                  <p:embed/>
                  <p:pic>
                    <p:nvPicPr>
                      <p:cNvPr id="0" name="图片 3191"/>
                      <p:cNvPicPr/>
                      <p:nvPr/>
                    </p:nvPicPr>
                    <p:blipFill>
                      <a:blip r:embed="rId10"/>
                      <a:stretch>
                        <a:fillRect/>
                      </a:stretch>
                    </p:blipFill>
                    <p:spPr>
                      <a:xfrm>
                        <a:off x="6400800" y="4786313"/>
                        <a:ext cx="457200" cy="368300"/>
                      </a:xfrm>
                      <a:prstGeom prst="rect">
                        <a:avLst/>
                      </a:prstGeom>
                      <a:noFill/>
                      <a:ln w="38100">
                        <a:noFill/>
                        <a:miter/>
                      </a:ln>
                    </p:spPr>
                  </p:pic>
                </p:oleObj>
              </mc:Fallback>
            </mc:AlternateContent>
          </a:graphicData>
        </a:graphic>
      </p:graphicFrame>
      <p:graphicFrame>
        <p:nvGraphicFramePr>
          <p:cNvPr id="12" name="Object 7"/>
          <p:cNvGraphicFramePr>
            <a:graphicFrameLocks noChangeAspect="1"/>
          </p:cNvGraphicFramePr>
          <p:nvPr/>
        </p:nvGraphicFramePr>
        <p:xfrm>
          <a:off x="1000125" y="5500688"/>
          <a:ext cx="3022600" cy="863600"/>
        </p:xfrm>
        <a:graphic>
          <a:graphicData uri="http://schemas.openxmlformats.org/presentationml/2006/ole">
            <mc:AlternateContent xmlns:mc="http://schemas.openxmlformats.org/markup-compatibility/2006">
              <mc:Choice xmlns:v="urn:schemas-microsoft-com:vml" Requires="v">
                <p:oleObj spid="_x0000_s3184" name="" r:id="rId11" imgW="3022600" imgH="863600" progId="Equation.DSMT4">
                  <p:embed/>
                </p:oleObj>
              </mc:Choice>
              <mc:Fallback>
                <p:oleObj name="" r:id="rId11" imgW="3022600" imgH="863600" progId="Equation.DSMT4">
                  <p:embed/>
                  <p:pic>
                    <p:nvPicPr>
                      <p:cNvPr id="0" name="图片 3183"/>
                      <p:cNvPicPr/>
                      <p:nvPr/>
                    </p:nvPicPr>
                    <p:blipFill>
                      <a:blip r:embed="rId12"/>
                      <a:stretch>
                        <a:fillRect/>
                      </a:stretch>
                    </p:blipFill>
                    <p:spPr>
                      <a:xfrm>
                        <a:off x="1000125" y="5500688"/>
                        <a:ext cx="3022600" cy="863600"/>
                      </a:xfrm>
                      <a:prstGeom prst="rect">
                        <a:avLst/>
                      </a:prstGeom>
                      <a:noFill/>
                      <a:ln w="38100">
                        <a:noFill/>
                        <a:miter/>
                      </a:ln>
                    </p:spPr>
                  </p:pic>
                </p:oleObj>
              </mc:Fallback>
            </mc:AlternateContent>
          </a:graphicData>
        </a:graphic>
      </p:graphicFrame>
      <p:graphicFrame>
        <p:nvGraphicFramePr>
          <p:cNvPr id="867336" name="Object 8"/>
          <p:cNvGraphicFramePr>
            <a:graphicFrameLocks noChangeAspect="1"/>
          </p:cNvGraphicFramePr>
          <p:nvPr/>
        </p:nvGraphicFramePr>
        <p:xfrm>
          <a:off x="4429125" y="5643563"/>
          <a:ext cx="4356100" cy="368300"/>
        </p:xfrm>
        <a:graphic>
          <a:graphicData uri="http://schemas.openxmlformats.org/presentationml/2006/ole">
            <mc:AlternateContent xmlns:mc="http://schemas.openxmlformats.org/markup-compatibility/2006">
              <mc:Choice xmlns:v="urn:schemas-microsoft-com:vml" Requires="v">
                <p:oleObj spid="_x0000_s3181" name="" r:id="rId13" imgW="4356100" imgH="368300" progId="Equation.DSMT4">
                  <p:embed/>
                </p:oleObj>
              </mc:Choice>
              <mc:Fallback>
                <p:oleObj name="" r:id="rId13" imgW="4356100" imgH="368300" progId="Equation.DSMT4">
                  <p:embed/>
                  <p:pic>
                    <p:nvPicPr>
                      <p:cNvPr id="0" name="图片 3180"/>
                      <p:cNvPicPr/>
                      <p:nvPr/>
                    </p:nvPicPr>
                    <p:blipFill>
                      <a:blip r:embed="rId14"/>
                      <a:stretch>
                        <a:fillRect/>
                      </a:stretch>
                    </p:blipFill>
                    <p:spPr>
                      <a:xfrm>
                        <a:off x="4429125" y="5643563"/>
                        <a:ext cx="4356100" cy="368300"/>
                      </a:xfrm>
                      <a:prstGeom prst="rect">
                        <a:avLst/>
                      </a:prstGeom>
                      <a:noFill/>
                      <a:ln w="38100">
                        <a:noFill/>
                        <a:miter/>
                      </a:ln>
                    </p:spPr>
                  </p:pic>
                </p:oleObj>
              </mc:Fallback>
            </mc:AlternateContent>
          </a:graphicData>
        </a:graphic>
      </p:graphicFrame>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67330"/>
                                        </p:tgtEl>
                                        <p:attrNameLst>
                                          <p:attrName>style.visibility</p:attrName>
                                        </p:attrNameLst>
                                      </p:cBhvr>
                                      <p:to>
                                        <p:strVal val="visible"/>
                                      </p:to>
                                    </p:set>
                                    <p:animEffect transition="in" filter="blinds(horizontal)">
                                      <p:cBhvr>
                                        <p:cTn id="7" dur="500"/>
                                        <p:tgtEl>
                                          <p:spTgt spid="86733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67331"/>
                                        </p:tgtEl>
                                        <p:attrNameLst>
                                          <p:attrName>style.visibility</p:attrName>
                                        </p:attrNameLst>
                                      </p:cBhvr>
                                      <p:to>
                                        <p:strVal val="visible"/>
                                      </p:to>
                                    </p:set>
                                    <p:animEffect transition="in" filter="blinds(horizontal)">
                                      <p:cBhvr>
                                        <p:cTn id="17" dur="500"/>
                                        <p:tgtEl>
                                          <p:spTgt spid="86733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67332"/>
                                        </p:tgtEl>
                                        <p:attrNameLst>
                                          <p:attrName>style.visibility</p:attrName>
                                        </p:attrNameLst>
                                      </p:cBhvr>
                                      <p:to>
                                        <p:strVal val="visible"/>
                                      </p:to>
                                    </p:set>
                                    <p:animEffect transition="in" filter="blinds(horizontal)">
                                      <p:cBhvr>
                                        <p:cTn id="22" dur="500"/>
                                        <p:tgtEl>
                                          <p:spTgt spid="86733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par>
                                <p:cTn id="28" presetID="3" presetClass="entr" presetSubtype="10" fill="hold"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blinds(horizontal)">
                                      <p:cBhvr>
                                        <p:cTn id="30" dur="500"/>
                                        <p:tgtEl>
                                          <p:spTgt spid="9"/>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blinds(horizontal)">
                                      <p:cBhvr>
                                        <p:cTn id="33" dur="500"/>
                                        <p:tgtEl>
                                          <p:spTgt spid="10"/>
                                        </p:tgtEl>
                                      </p:cBhvr>
                                    </p:animEffect>
                                  </p:childTnLst>
                                </p:cTn>
                              </p:par>
                              <p:par>
                                <p:cTn id="34" presetID="3" presetClass="entr" presetSubtype="10" fill="hold"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blinds(horizontal)">
                                      <p:cBhvr>
                                        <p:cTn id="36" dur="5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blinds(horizontal)">
                                      <p:cBhvr>
                                        <p:cTn id="41" dur="500"/>
                                        <p:tgtEl>
                                          <p:spTgt spid="12"/>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867336"/>
                                        </p:tgtEl>
                                        <p:attrNameLst>
                                          <p:attrName>style.visibility</p:attrName>
                                        </p:attrNameLst>
                                      </p:cBhvr>
                                      <p:to>
                                        <p:strVal val="visible"/>
                                      </p:to>
                                    </p:set>
                                    <p:animEffect transition="in" filter="blinds(horizontal)">
                                      <p:cBhvr>
                                        <p:cTn id="46" dur="500"/>
                                        <p:tgtEl>
                                          <p:spTgt spid="8673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869379" name="Object 3"/>
          <p:cNvGraphicFramePr>
            <a:graphicFrameLocks noChangeAspect="1"/>
          </p:cNvGraphicFramePr>
          <p:nvPr/>
        </p:nvGraphicFramePr>
        <p:xfrm>
          <a:off x="2357438" y="1143000"/>
          <a:ext cx="2540000" cy="1536700"/>
        </p:xfrm>
        <a:graphic>
          <a:graphicData uri="http://schemas.openxmlformats.org/presentationml/2006/ole">
            <mc:AlternateContent xmlns:mc="http://schemas.openxmlformats.org/markup-compatibility/2006">
              <mc:Choice xmlns:v="urn:schemas-microsoft-com:vml" Requires="v">
                <p:oleObj spid="_x0000_s3189" name="" r:id="rId1" imgW="2540000" imgH="1536700" progId="Equation.DSMT4">
                  <p:embed/>
                </p:oleObj>
              </mc:Choice>
              <mc:Fallback>
                <p:oleObj name="" r:id="rId1" imgW="2540000" imgH="1536700" progId="Equation.DSMT4">
                  <p:embed/>
                  <p:pic>
                    <p:nvPicPr>
                      <p:cNvPr id="0" name="图片 3188"/>
                      <p:cNvPicPr/>
                      <p:nvPr/>
                    </p:nvPicPr>
                    <p:blipFill>
                      <a:blip r:embed="rId2"/>
                      <a:stretch>
                        <a:fillRect/>
                      </a:stretch>
                    </p:blipFill>
                    <p:spPr>
                      <a:xfrm>
                        <a:off x="2357438" y="1143000"/>
                        <a:ext cx="2540000" cy="1536700"/>
                      </a:xfrm>
                      <a:prstGeom prst="rect">
                        <a:avLst/>
                      </a:prstGeom>
                      <a:noFill/>
                      <a:ln w="38100">
                        <a:noFill/>
                        <a:miter/>
                      </a:ln>
                    </p:spPr>
                  </p:pic>
                </p:oleObj>
              </mc:Fallback>
            </mc:AlternateContent>
          </a:graphicData>
        </a:graphic>
      </p:graphicFrame>
      <p:graphicFrame>
        <p:nvGraphicFramePr>
          <p:cNvPr id="6" name="Object 4"/>
          <p:cNvGraphicFramePr>
            <a:graphicFrameLocks noChangeAspect="1"/>
          </p:cNvGraphicFramePr>
          <p:nvPr/>
        </p:nvGraphicFramePr>
        <p:xfrm>
          <a:off x="2286000" y="2779713"/>
          <a:ext cx="4305300" cy="774700"/>
        </p:xfrm>
        <a:graphic>
          <a:graphicData uri="http://schemas.openxmlformats.org/presentationml/2006/ole">
            <mc:AlternateContent xmlns:mc="http://schemas.openxmlformats.org/markup-compatibility/2006">
              <mc:Choice xmlns:v="urn:schemas-microsoft-com:vml" Requires="v">
                <p:oleObj spid="_x0000_s3188" name="" r:id="rId3" imgW="4305300" imgH="774700" progId="Equation.DSMT4">
                  <p:embed/>
                </p:oleObj>
              </mc:Choice>
              <mc:Fallback>
                <p:oleObj name="" r:id="rId3" imgW="4305300" imgH="774700" progId="Equation.DSMT4">
                  <p:embed/>
                  <p:pic>
                    <p:nvPicPr>
                      <p:cNvPr id="0" name="图片 3187"/>
                      <p:cNvPicPr/>
                      <p:nvPr/>
                    </p:nvPicPr>
                    <p:blipFill>
                      <a:blip r:embed="rId4"/>
                      <a:stretch>
                        <a:fillRect/>
                      </a:stretch>
                    </p:blipFill>
                    <p:spPr>
                      <a:xfrm>
                        <a:off x="2286000" y="2779713"/>
                        <a:ext cx="4305300" cy="774700"/>
                      </a:xfrm>
                      <a:prstGeom prst="rect">
                        <a:avLst/>
                      </a:prstGeom>
                      <a:noFill/>
                      <a:ln w="38100">
                        <a:noFill/>
                        <a:miter/>
                      </a:ln>
                    </p:spPr>
                  </p:pic>
                </p:oleObj>
              </mc:Fallback>
            </mc:AlternateContent>
          </a:graphicData>
        </a:graphic>
      </p:graphicFrame>
      <p:graphicFrame>
        <p:nvGraphicFramePr>
          <p:cNvPr id="869381" name="Object 5"/>
          <p:cNvGraphicFramePr>
            <a:graphicFrameLocks noChangeAspect="1"/>
          </p:cNvGraphicFramePr>
          <p:nvPr/>
        </p:nvGraphicFramePr>
        <p:xfrm>
          <a:off x="2214563" y="4494213"/>
          <a:ext cx="4889500" cy="863600"/>
        </p:xfrm>
        <a:graphic>
          <a:graphicData uri="http://schemas.openxmlformats.org/presentationml/2006/ole">
            <mc:AlternateContent xmlns:mc="http://schemas.openxmlformats.org/markup-compatibility/2006">
              <mc:Choice xmlns:v="urn:schemas-microsoft-com:vml" Requires="v">
                <p:oleObj spid="_x0000_s3182" name="" r:id="rId5" imgW="4889500" imgH="863600" progId="Equation.DSMT4">
                  <p:embed/>
                </p:oleObj>
              </mc:Choice>
              <mc:Fallback>
                <p:oleObj name="" r:id="rId5" imgW="4889500" imgH="863600" progId="Equation.DSMT4">
                  <p:embed/>
                  <p:pic>
                    <p:nvPicPr>
                      <p:cNvPr id="0" name="图片 3181"/>
                      <p:cNvPicPr/>
                      <p:nvPr/>
                    </p:nvPicPr>
                    <p:blipFill>
                      <a:blip r:embed="rId6"/>
                      <a:stretch>
                        <a:fillRect/>
                      </a:stretch>
                    </p:blipFill>
                    <p:spPr>
                      <a:xfrm>
                        <a:off x="2214563" y="4494213"/>
                        <a:ext cx="4889500" cy="863600"/>
                      </a:xfrm>
                      <a:prstGeom prst="rect">
                        <a:avLst/>
                      </a:prstGeom>
                      <a:noFill/>
                      <a:ln w="38100">
                        <a:noFill/>
                        <a:miter/>
                      </a:ln>
                    </p:spPr>
                  </p:pic>
                </p:oleObj>
              </mc:Fallback>
            </mc:AlternateContent>
          </a:graphicData>
        </a:graphic>
      </p:graphicFrame>
      <p:graphicFrame>
        <p:nvGraphicFramePr>
          <p:cNvPr id="869382" name="Object 6"/>
          <p:cNvGraphicFramePr>
            <a:graphicFrameLocks noChangeAspect="1"/>
          </p:cNvGraphicFramePr>
          <p:nvPr/>
        </p:nvGraphicFramePr>
        <p:xfrm>
          <a:off x="2286000" y="3636963"/>
          <a:ext cx="3251200" cy="774700"/>
        </p:xfrm>
        <a:graphic>
          <a:graphicData uri="http://schemas.openxmlformats.org/presentationml/2006/ole">
            <mc:AlternateContent xmlns:mc="http://schemas.openxmlformats.org/markup-compatibility/2006">
              <mc:Choice xmlns:v="urn:schemas-microsoft-com:vml" Requires="v">
                <p:oleObj spid="_x0000_s3183" name="" r:id="rId7" imgW="3251200" imgH="774700" progId="Equation.DSMT4">
                  <p:embed/>
                </p:oleObj>
              </mc:Choice>
              <mc:Fallback>
                <p:oleObj name="" r:id="rId7" imgW="3251200" imgH="774700" progId="Equation.DSMT4">
                  <p:embed/>
                  <p:pic>
                    <p:nvPicPr>
                      <p:cNvPr id="0" name="图片 3182"/>
                      <p:cNvPicPr/>
                      <p:nvPr/>
                    </p:nvPicPr>
                    <p:blipFill>
                      <a:blip r:embed="rId8"/>
                      <a:stretch>
                        <a:fillRect/>
                      </a:stretch>
                    </p:blipFill>
                    <p:spPr>
                      <a:xfrm>
                        <a:off x="2286000" y="3636963"/>
                        <a:ext cx="3251200" cy="774700"/>
                      </a:xfrm>
                      <a:prstGeom prst="rect">
                        <a:avLst/>
                      </a:prstGeom>
                      <a:noFill/>
                      <a:ln w="38100">
                        <a:noFill/>
                        <a:miter/>
                      </a:ln>
                    </p:spPr>
                  </p:pic>
                </p:oleObj>
              </mc:Fallback>
            </mc:AlternateContent>
          </a:graphicData>
        </a:graphic>
      </p:graphicFrame>
      <p:graphicFrame>
        <p:nvGraphicFramePr>
          <p:cNvPr id="869383" name="Object 7"/>
          <p:cNvGraphicFramePr>
            <a:graphicFrameLocks noChangeAspect="1"/>
          </p:cNvGraphicFramePr>
          <p:nvPr/>
        </p:nvGraphicFramePr>
        <p:xfrm>
          <a:off x="2214563" y="5565775"/>
          <a:ext cx="4457700" cy="863600"/>
        </p:xfrm>
        <a:graphic>
          <a:graphicData uri="http://schemas.openxmlformats.org/presentationml/2006/ole">
            <mc:AlternateContent xmlns:mc="http://schemas.openxmlformats.org/markup-compatibility/2006">
              <mc:Choice xmlns:v="urn:schemas-microsoft-com:vml" Requires="v">
                <p:oleObj spid="_x0000_s3186" name="" r:id="rId9" imgW="4457700" imgH="863600" progId="Equation.DSMT4">
                  <p:embed/>
                </p:oleObj>
              </mc:Choice>
              <mc:Fallback>
                <p:oleObj name="" r:id="rId9" imgW="4457700" imgH="863600" progId="Equation.DSMT4">
                  <p:embed/>
                  <p:pic>
                    <p:nvPicPr>
                      <p:cNvPr id="0" name="图片 3185"/>
                      <p:cNvPicPr/>
                      <p:nvPr/>
                    </p:nvPicPr>
                    <p:blipFill>
                      <a:blip r:embed="rId10"/>
                      <a:stretch>
                        <a:fillRect/>
                      </a:stretch>
                    </p:blipFill>
                    <p:spPr>
                      <a:xfrm>
                        <a:off x="2214563" y="5565775"/>
                        <a:ext cx="4457700" cy="863600"/>
                      </a:xfrm>
                      <a:prstGeom prst="rect">
                        <a:avLst/>
                      </a:prstGeom>
                      <a:noFill/>
                      <a:ln w="38100">
                        <a:noFill/>
                        <a:miter/>
                      </a:ln>
                    </p:spPr>
                  </p:pic>
                </p:oleObj>
              </mc:Fallback>
            </mc:AlternateContent>
          </a:graphicData>
        </a:graphic>
      </p:graphicFrame>
      <p:sp>
        <p:nvSpPr>
          <p:cNvPr id="28678" name="标题 1"/>
          <p:cNvSpPr>
            <a:spLocks noGrp="1"/>
          </p:cNvSpPr>
          <p:nvPr>
            <p:ph type="title"/>
          </p:nvPr>
        </p:nvSpPr>
        <p:spPr>
          <a:xfrm>
            <a:off x="1714500" y="500063"/>
            <a:ext cx="6900863" cy="631825"/>
          </a:xfrm>
        </p:spPr>
        <p:txBody>
          <a:bodyPr vert="horz" wrap="square" lIns="91440" tIns="45720" rIns="91440" bIns="45720" anchor="ctr" anchorCtr="0"/>
          <a:p>
            <a:pPr algn="l" eaLnBrk="1" hangingPunct="1"/>
            <a:r>
              <a:rPr lang="en-US" altLang="zh-CN" sz="2400" b="1" dirty="0">
                <a:solidFill>
                  <a:srgbClr val="990033"/>
                </a:solidFill>
              </a:rPr>
              <a:t> </a:t>
            </a:r>
            <a:r>
              <a:rPr lang="zh-CN" altLang="en-US" sz="2400" b="1" dirty="0">
                <a:solidFill>
                  <a:srgbClr val="990033"/>
                </a:solidFill>
              </a:rPr>
              <a:t>重根法求解分离点</a:t>
            </a:r>
            <a:r>
              <a:rPr lang="en-US" altLang="zh-CN" sz="2400" b="1" dirty="0">
                <a:solidFill>
                  <a:srgbClr val="990033"/>
                </a:solidFill>
              </a:rPr>
              <a:t>(</a:t>
            </a:r>
            <a:r>
              <a:rPr lang="zh-CN" altLang="en-US" sz="2400" b="1" dirty="0">
                <a:solidFill>
                  <a:srgbClr val="990033"/>
                </a:solidFill>
              </a:rPr>
              <a:t>汇合点</a:t>
            </a:r>
            <a:r>
              <a:rPr lang="en-US" altLang="zh-CN" sz="2400" b="1" dirty="0">
                <a:solidFill>
                  <a:srgbClr val="990033"/>
                </a:solidFill>
              </a:rPr>
              <a:t>)</a:t>
            </a:r>
            <a:r>
              <a:rPr lang="zh-CN" altLang="en-US" sz="2400" b="1" dirty="0">
                <a:solidFill>
                  <a:srgbClr val="990033"/>
                </a:solidFill>
              </a:rPr>
              <a:t>另一种表现形式</a:t>
            </a:r>
            <a:endParaRPr lang="zh-CN" altLang="en-US" sz="2400" b="1" dirty="0">
              <a:solidFill>
                <a:srgbClr val="990033"/>
              </a:solidFill>
            </a:endParaRPr>
          </a:p>
        </p:txBody>
      </p:sp>
      <p:sp>
        <p:nvSpPr>
          <p:cNvPr id="28679" name="Text Box 9"/>
          <p:cNvSpPr txBox="1"/>
          <p:nvPr/>
        </p:nvSpPr>
        <p:spPr>
          <a:xfrm>
            <a:off x="250825" y="2852738"/>
            <a:ext cx="2051050" cy="641350"/>
          </a:xfrm>
          <a:prstGeom prst="rect">
            <a:avLst/>
          </a:prstGeom>
          <a:noFill/>
          <a:ln w="9525">
            <a:noFill/>
          </a:ln>
        </p:spPr>
        <p:txBody>
          <a:bodyPr anchor="t" anchorCtr="0">
            <a:spAutoFit/>
          </a:bodyPr>
          <a:p>
            <a:pPr algn="ctr">
              <a:spcBef>
                <a:spcPct val="50000"/>
              </a:spcBef>
              <a:buFontTx/>
            </a:pPr>
            <a:r>
              <a:rPr lang="en-US" altLang="zh-CN" b="1" dirty="0">
                <a:solidFill>
                  <a:schemeClr val="hlink"/>
                </a:solidFill>
                <a:latin typeface="Times New Roman" panose="02020603050405020304" pitchFamily="18" charset="0"/>
                <a:ea typeface="宋体" panose="02010600030101010101" pitchFamily="2" charset="-122"/>
              </a:rPr>
              <a:t>Characteristic equation</a:t>
            </a:r>
            <a:endParaRPr lang="en-US" altLang="zh-CN" b="1" dirty="0">
              <a:solidFill>
                <a:schemeClr val="hlink"/>
              </a:solidFill>
              <a:latin typeface="Times New Roman" panose="02020603050405020304" pitchFamily="18" charset="0"/>
              <a:ea typeface="宋体" panose="02010600030101010101" pitchFamily="2" charset="-122"/>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69379"/>
                                        </p:tgtEl>
                                        <p:attrNameLst>
                                          <p:attrName>style.visibility</p:attrName>
                                        </p:attrNameLst>
                                      </p:cBhvr>
                                      <p:to>
                                        <p:strVal val="visible"/>
                                      </p:to>
                                    </p:set>
                                    <p:animEffect transition="in" filter="blinds(horizontal)">
                                      <p:cBhvr>
                                        <p:cTn id="7" dur="500"/>
                                        <p:tgtEl>
                                          <p:spTgt spid="86937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69382"/>
                                        </p:tgtEl>
                                        <p:attrNameLst>
                                          <p:attrName>style.visibility</p:attrName>
                                        </p:attrNameLst>
                                      </p:cBhvr>
                                      <p:to>
                                        <p:strVal val="visible"/>
                                      </p:to>
                                    </p:set>
                                    <p:animEffect transition="in" filter="blinds(horizontal)">
                                      <p:cBhvr>
                                        <p:cTn id="17" dur="500"/>
                                        <p:tgtEl>
                                          <p:spTgt spid="86938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69381"/>
                                        </p:tgtEl>
                                        <p:attrNameLst>
                                          <p:attrName>style.visibility</p:attrName>
                                        </p:attrNameLst>
                                      </p:cBhvr>
                                      <p:to>
                                        <p:strVal val="visible"/>
                                      </p:to>
                                    </p:set>
                                    <p:animEffect transition="in" filter="blinds(horizontal)">
                                      <p:cBhvr>
                                        <p:cTn id="22" dur="500"/>
                                        <p:tgtEl>
                                          <p:spTgt spid="86938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69383"/>
                                        </p:tgtEl>
                                        <p:attrNameLst>
                                          <p:attrName>style.visibility</p:attrName>
                                        </p:attrNameLst>
                                      </p:cBhvr>
                                      <p:to>
                                        <p:strVal val="visible"/>
                                      </p:to>
                                    </p:set>
                                    <p:animEffect transition="in" filter="blinds(horizontal)">
                                      <p:cBhvr>
                                        <p:cTn id="27" dur="500"/>
                                        <p:tgtEl>
                                          <p:spTgt spid="8693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矩形 9"/>
          <p:cNvSpPr/>
          <p:nvPr/>
        </p:nvSpPr>
        <p:spPr>
          <a:xfrm>
            <a:off x="2357438" y="5643563"/>
            <a:ext cx="3786188" cy="928688"/>
          </a:xfrm>
          <a:prstGeom prst="rect">
            <a:avLst/>
          </a:prstGeom>
          <a:solidFill>
            <a:srgbClr val="FFFF99"/>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aphicFrame>
        <p:nvGraphicFramePr>
          <p:cNvPr id="870402" name="Object 2"/>
          <p:cNvGraphicFramePr>
            <a:graphicFrameLocks noChangeAspect="1"/>
          </p:cNvGraphicFramePr>
          <p:nvPr/>
        </p:nvGraphicFramePr>
        <p:xfrm>
          <a:off x="2571750" y="714375"/>
          <a:ext cx="3987800" cy="1638300"/>
        </p:xfrm>
        <a:graphic>
          <a:graphicData uri="http://schemas.openxmlformats.org/presentationml/2006/ole">
            <mc:AlternateContent xmlns:mc="http://schemas.openxmlformats.org/markup-compatibility/2006">
              <mc:Choice xmlns:v="urn:schemas-microsoft-com:vml" Requires="v">
                <p:oleObj spid="_x0000_s3190" name="" r:id="rId1" imgW="3987800" imgH="1638300" progId="Equation.DSMT4">
                  <p:embed/>
                </p:oleObj>
              </mc:Choice>
              <mc:Fallback>
                <p:oleObj name="" r:id="rId1" imgW="3987800" imgH="1638300" progId="Equation.DSMT4">
                  <p:embed/>
                  <p:pic>
                    <p:nvPicPr>
                      <p:cNvPr id="0" name="图片 3189"/>
                      <p:cNvPicPr/>
                      <p:nvPr/>
                    </p:nvPicPr>
                    <p:blipFill>
                      <a:blip r:embed="rId2"/>
                      <a:stretch>
                        <a:fillRect/>
                      </a:stretch>
                    </p:blipFill>
                    <p:spPr>
                      <a:xfrm>
                        <a:off x="2571750" y="714375"/>
                        <a:ext cx="3987800" cy="1638300"/>
                      </a:xfrm>
                      <a:prstGeom prst="rect">
                        <a:avLst/>
                      </a:prstGeom>
                      <a:noFill/>
                      <a:ln w="38100">
                        <a:noFill/>
                        <a:miter/>
                      </a:ln>
                    </p:spPr>
                  </p:pic>
                </p:oleObj>
              </mc:Fallback>
            </mc:AlternateContent>
          </a:graphicData>
        </a:graphic>
      </p:graphicFrame>
      <p:graphicFrame>
        <p:nvGraphicFramePr>
          <p:cNvPr id="870403" name="Object 3"/>
          <p:cNvGraphicFramePr>
            <a:graphicFrameLocks noChangeAspect="1"/>
          </p:cNvGraphicFramePr>
          <p:nvPr/>
        </p:nvGraphicFramePr>
        <p:xfrm>
          <a:off x="2571750" y="2571750"/>
          <a:ext cx="4432300" cy="863600"/>
        </p:xfrm>
        <a:graphic>
          <a:graphicData uri="http://schemas.openxmlformats.org/presentationml/2006/ole">
            <mc:AlternateContent xmlns:mc="http://schemas.openxmlformats.org/markup-compatibility/2006">
              <mc:Choice xmlns:v="urn:schemas-microsoft-com:vml" Requires="v">
                <p:oleObj spid="_x0000_s3191" name="" r:id="rId3" imgW="4432300" imgH="863600" progId="Equation.DSMT4">
                  <p:embed/>
                </p:oleObj>
              </mc:Choice>
              <mc:Fallback>
                <p:oleObj name="" r:id="rId3" imgW="4432300" imgH="863600" progId="Equation.DSMT4">
                  <p:embed/>
                  <p:pic>
                    <p:nvPicPr>
                      <p:cNvPr id="0" name="图片 3190"/>
                      <p:cNvPicPr/>
                      <p:nvPr/>
                    </p:nvPicPr>
                    <p:blipFill>
                      <a:blip r:embed="rId4"/>
                      <a:stretch>
                        <a:fillRect/>
                      </a:stretch>
                    </p:blipFill>
                    <p:spPr>
                      <a:xfrm>
                        <a:off x="2571750" y="2571750"/>
                        <a:ext cx="4432300" cy="863600"/>
                      </a:xfrm>
                      <a:prstGeom prst="rect">
                        <a:avLst/>
                      </a:prstGeom>
                      <a:noFill/>
                      <a:ln w="38100">
                        <a:noFill/>
                        <a:miter/>
                      </a:ln>
                    </p:spPr>
                  </p:pic>
                </p:oleObj>
              </mc:Fallback>
            </mc:AlternateContent>
          </a:graphicData>
        </a:graphic>
      </p:graphicFrame>
      <p:graphicFrame>
        <p:nvGraphicFramePr>
          <p:cNvPr id="870404" name="Object 4"/>
          <p:cNvGraphicFramePr>
            <a:graphicFrameLocks noChangeAspect="1"/>
          </p:cNvGraphicFramePr>
          <p:nvPr/>
        </p:nvGraphicFramePr>
        <p:xfrm>
          <a:off x="857250" y="3714750"/>
          <a:ext cx="3505200" cy="863600"/>
        </p:xfrm>
        <a:graphic>
          <a:graphicData uri="http://schemas.openxmlformats.org/presentationml/2006/ole">
            <mc:AlternateContent xmlns:mc="http://schemas.openxmlformats.org/markup-compatibility/2006">
              <mc:Choice xmlns:v="urn:schemas-microsoft-com:vml" Requires="v">
                <p:oleObj spid="_x0000_s3176" name="" r:id="rId5" imgW="3505200" imgH="863600" progId="Equation.DSMT4">
                  <p:embed/>
                </p:oleObj>
              </mc:Choice>
              <mc:Fallback>
                <p:oleObj name="" r:id="rId5" imgW="3505200" imgH="863600" progId="Equation.DSMT4">
                  <p:embed/>
                  <p:pic>
                    <p:nvPicPr>
                      <p:cNvPr id="0" name="图片 3175"/>
                      <p:cNvPicPr/>
                      <p:nvPr/>
                    </p:nvPicPr>
                    <p:blipFill>
                      <a:blip r:embed="rId6"/>
                      <a:stretch>
                        <a:fillRect/>
                      </a:stretch>
                    </p:blipFill>
                    <p:spPr>
                      <a:xfrm>
                        <a:off x="857250" y="3714750"/>
                        <a:ext cx="3505200" cy="863600"/>
                      </a:xfrm>
                      <a:prstGeom prst="rect">
                        <a:avLst/>
                      </a:prstGeom>
                      <a:noFill/>
                      <a:ln w="38100">
                        <a:noFill/>
                        <a:miter/>
                      </a:ln>
                    </p:spPr>
                  </p:pic>
                </p:oleObj>
              </mc:Fallback>
            </mc:AlternateContent>
          </a:graphicData>
        </a:graphic>
      </p:graphicFrame>
      <p:graphicFrame>
        <p:nvGraphicFramePr>
          <p:cNvPr id="870405" name="Object 5"/>
          <p:cNvGraphicFramePr>
            <a:graphicFrameLocks noChangeAspect="1"/>
          </p:cNvGraphicFramePr>
          <p:nvPr/>
        </p:nvGraphicFramePr>
        <p:xfrm>
          <a:off x="5349875" y="3786188"/>
          <a:ext cx="3365500" cy="787400"/>
        </p:xfrm>
        <a:graphic>
          <a:graphicData uri="http://schemas.openxmlformats.org/presentationml/2006/ole">
            <mc:AlternateContent xmlns:mc="http://schemas.openxmlformats.org/markup-compatibility/2006">
              <mc:Choice xmlns:v="urn:schemas-microsoft-com:vml" Requires="v">
                <p:oleObj spid="_x0000_s3177" name="" r:id="rId7" imgW="3365500" imgH="787400" progId="Equation.DSMT4">
                  <p:embed/>
                </p:oleObj>
              </mc:Choice>
              <mc:Fallback>
                <p:oleObj name="" r:id="rId7" imgW="3365500" imgH="787400" progId="Equation.DSMT4">
                  <p:embed/>
                  <p:pic>
                    <p:nvPicPr>
                      <p:cNvPr id="0" name="图片 3176"/>
                      <p:cNvPicPr/>
                      <p:nvPr/>
                    </p:nvPicPr>
                    <p:blipFill>
                      <a:blip r:embed="rId8"/>
                      <a:stretch>
                        <a:fillRect/>
                      </a:stretch>
                    </p:blipFill>
                    <p:spPr>
                      <a:xfrm>
                        <a:off x="5349875" y="3786188"/>
                        <a:ext cx="3365500" cy="787400"/>
                      </a:xfrm>
                      <a:prstGeom prst="rect">
                        <a:avLst/>
                      </a:prstGeom>
                      <a:noFill/>
                      <a:ln w="38100">
                        <a:noFill/>
                        <a:miter/>
                      </a:ln>
                    </p:spPr>
                  </p:pic>
                </p:oleObj>
              </mc:Fallback>
            </mc:AlternateContent>
          </a:graphicData>
        </a:graphic>
      </p:graphicFrame>
      <p:graphicFrame>
        <p:nvGraphicFramePr>
          <p:cNvPr id="8" name="Object 6"/>
          <p:cNvGraphicFramePr>
            <a:graphicFrameLocks noChangeAspect="1"/>
          </p:cNvGraphicFramePr>
          <p:nvPr/>
        </p:nvGraphicFramePr>
        <p:xfrm>
          <a:off x="2500313" y="4786313"/>
          <a:ext cx="3594100" cy="800100"/>
        </p:xfrm>
        <a:graphic>
          <a:graphicData uri="http://schemas.openxmlformats.org/presentationml/2006/ole">
            <mc:AlternateContent xmlns:mc="http://schemas.openxmlformats.org/markup-compatibility/2006">
              <mc:Choice xmlns:v="urn:schemas-microsoft-com:vml" Requires="v">
                <p:oleObj spid="_x0000_s3178" name="" r:id="rId9" imgW="3594100" imgH="800100" progId="Equation.DSMT4">
                  <p:embed/>
                </p:oleObj>
              </mc:Choice>
              <mc:Fallback>
                <p:oleObj name="" r:id="rId9" imgW="3594100" imgH="800100" progId="Equation.DSMT4">
                  <p:embed/>
                  <p:pic>
                    <p:nvPicPr>
                      <p:cNvPr id="0" name="图片 3177"/>
                      <p:cNvPicPr/>
                      <p:nvPr/>
                    </p:nvPicPr>
                    <p:blipFill>
                      <a:blip r:embed="rId10"/>
                      <a:stretch>
                        <a:fillRect/>
                      </a:stretch>
                    </p:blipFill>
                    <p:spPr>
                      <a:xfrm>
                        <a:off x="2500313" y="4786313"/>
                        <a:ext cx="3594100" cy="800100"/>
                      </a:xfrm>
                      <a:prstGeom prst="rect">
                        <a:avLst/>
                      </a:prstGeom>
                      <a:noFill/>
                      <a:ln w="38100">
                        <a:noFill/>
                        <a:miter/>
                      </a:ln>
                    </p:spPr>
                  </p:pic>
                </p:oleObj>
              </mc:Fallback>
            </mc:AlternateContent>
          </a:graphicData>
        </a:graphic>
      </p:graphicFrame>
      <p:graphicFrame>
        <p:nvGraphicFramePr>
          <p:cNvPr id="870407" name="Object 7"/>
          <p:cNvGraphicFramePr>
            <a:graphicFrameLocks noChangeAspect="1"/>
          </p:cNvGraphicFramePr>
          <p:nvPr/>
        </p:nvGraphicFramePr>
        <p:xfrm>
          <a:off x="2770188" y="5715000"/>
          <a:ext cx="2730500" cy="800100"/>
        </p:xfrm>
        <a:graphic>
          <a:graphicData uri="http://schemas.openxmlformats.org/presentationml/2006/ole">
            <mc:AlternateContent xmlns:mc="http://schemas.openxmlformats.org/markup-compatibility/2006">
              <mc:Choice xmlns:v="urn:schemas-microsoft-com:vml" Requires="v">
                <p:oleObj spid="_x0000_s3179" name="" r:id="rId11" imgW="2730500" imgH="800100" progId="Equation.DSMT4">
                  <p:embed/>
                </p:oleObj>
              </mc:Choice>
              <mc:Fallback>
                <p:oleObj name="" r:id="rId11" imgW="2730500" imgH="800100" progId="Equation.DSMT4">
                  <p:embed/>
                  <p:pic>
                    <p:nvPicPr>
                      <p:cNvPr id="0" name="图片 3178"/>
                      <p:cNvPicPr/>
                      <p:nvPr/>
                    </p:nvPicPr>
                    <p:blipFill>
                      <a:blip r:embed="rId12"/>
                      <a:stretch>
                        <a:fillRect/>
                      </a:stretch>
                    </p:blipFill>
                    <p:spPr>
                      <a:xfrm>
                        <a:off x="2770188" y="5715000"/>
                        <a:ext cx="2730500" cy="800100"/>
                      </a:xfrm>
                      <a:prstGeom prst="rect">
                        <a:avLst/>
                      </a:prstGeom>
                      <a:noFill/>
                      <a:ln w="38100">
                        <a:noFill/>
                        <a:miter/>
                      </a:ln>
                    </p:spPr>
                  </p:pic>
                </p:oleObj>
              </mc:Fallback>
            </mc:AlternateContent>
          </a:graphicData>
        </a:graphic>
      </p:graphicFrame>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70402"/>
                                        </p:tgtEl>
                                        <p:attrNameLst>
                                          <p:attrName>style.visibility</p:attrName>
                                        </p:attrNameLst>
                                      </p:cBhvr>
                                      <p:to>
                                        <p:strVal val="visible"/>
                                      </p:to>
                                    </p:set>
                                    <p:animEffect transition="in" filter="blinds(horizontal)">
                                      <p:cBhvr>
                                        <p:cTn id="7" dur="500"/>
                                        <p:tgtEl>
                                          <p:spTgt spid="87040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70403"/>
                                        </p:tgtEl>
                                        <p:attrNameLst>
                                          <p:attrName>style.visibility</p:attrName>
                                        </p:attrNameLst>
                                      </p:cBhvr>
                                      <p:to>
                                        <p:strVal val="visible"/>
                                      </p:to>
                                    </p:set>
                                    <p:animEffect transition="in" filter="blinds(horizontal)">
                                      <p:cBhvr>
                                        <p:cTn id="12" dur="500"/>
                                        <p:tgtEl>
                                          <p:spTgt spid="87040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70404"/>
                                        </p:tgtEl>
                                        <p:attrNameLst>
                                          <p:attrName>style.visibility</p:attrName>
                                        </p:attrNameLst>
                                      </p:cBhvr>
                                      <p:to>
                                        <p:strVal val="visible"/>
                                      </p:to>
                                    </p:set>
                                    <p:animEffect transition="in" filter="blinds(horizontal)">
                                      <p:cBhvr>
                                        <p:cTn id="17" dur="500"/>
                                        <p:tgtEl>
                                          <p:spTgt spid="870404"/>
                                        </p:tgtEl>
                                      </p:cBhvr>
                                    </p:animEffect>
                                  </p:childTnLst>
                                </p:cTn>
                              </p:par>
                              <p:par>
                                <p:cTn id="18" presetID="3" presetClass="entr" presetSubtype="10" fill="hold" nodeType="withEffect">
                                  <p:stCondLst>
                                    <p:cond delay="0"/>
                                  </p:stCondLst>
                                  <p:childTnLst>
                                    <p:set>
                                      <p:cBhvr>
                                        <p:cTn id="19" dur="1" fill="hold">
                                          <p:stCondLst>
                                            <p:cond delay="0"/>
                                          </p:stCondLst>
                                        </p:cTn>
                                        <p:tgtEl>
                                          <p:spTgt spid="870405"/>
                                        </p:tgtEl>
                                        <p:attrNameLst>
                                          <p:attrName>style.visibility</p:attrName>
                                        </p:attrNameLst>
                                      </p:cBhvr>
                                      <p:to>
                                        <p:strVal val="visible"/>
                                      </p:to>
                                    </p:set>
                                    <p:animEffect transition="in" filter="blinds(horizontal)">
                                      <p:cBhvr>
                                        <p:cTn id="20" dur="500"/>
                                        <p:tgtEl>
                                          <p:spTgt spid="870405"/>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blinds(horizontal)">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870407"/>
                                        </p:tgtEl>
                                        <p:attrNameLst>
                                          <p:attrName>style.visibility</p:attrName>
                                        </p:attrNameLst>
                                      </p:cBhvr>
                                      <p:to>
                                        <p:strVal val="visible"/>
                                      </p:to>
                                    </p:set>
                                    <p:animEffect transition="in" filter="blinds(horizontal)">
                                      <p:cBhvr>
                                        <p:cTn id="30" dur="500"/>
                                        <p:tgtEl>
                                          <p:spTgt spid="870407"/>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blinds(horizontal)">
                                      <p:cBhvr>
                                        <p:cTn id="3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Rectangle 4"/>
          <p:cNvSpPr/>
          <p:nvPr/>
        </p:nvSpPr>
        <p:spPr>
          <a:xfrm>
            <a:off x="2071688" y="714375"/>
            <a:ext cx="2286000" cy="412750"/>
          </a:xfrm>
          <a:prstGeom prst="rect">
            <a:avLst/>
          </a:prstGeom>
          <a:noFill/>
          <a:ln w="9525">
            <a:noFill/>
          </a:ln>
        </p:spPr>
        <p:txBody>
          <a:bodyPr anchor="t" anchorCtr="0">
            <a:spAutoFit/>
          </a:bodyPr>
          <a:p>
            <a:pPr>
              <a:lnSpc>
                <a:spcPct val="130000"/>
              </a:lnSpc>
              <a:buFontTx/>
            </a:pPr>
            <a:r>
              <a:rPr lang="zh-CN" altLang="en-US" dirty="0">
                <a:solidFill>
                  <a:srgbClr val="FF0000"/>
                </a:solidFill>
                <a:latin typeface="Arial" panose="020B0604020202020204" pitchFamily="34" charset="0"/>
                <a:ea typeface="宋体" panose="02010600030101010101" pitchFamily="2" charset="-122"/>
              </a:rPr>
              <a:t>分离点 </a:t>
            </a:r>
            <a:r>
              <a:rPr lang="en-US" altLang="zh-CN" dirty="0">
                <a:solidFill>
                  <a:srgbClr val="FF0000"/>
                </a:solidFill>
                <a:latin typeface="Arial" panose="020B0604020202020204" pitchFamily="34" charset="0"/>
                <a:ea typeface="宋体" panose="02010600030101010101" pitchFamily="2" charset="-122"/>
              </a:rPr>
              <a:t>d</a:t>
            </a:r>
            <a:r>
              <a:rPr lang="zh-CN" altLang="en-US" dirty="0">
                <a:solidFill>
                  <a:srgbClr val="FF0000"/>
                </a:solidFill>
                <a:latin typeface="Arial" panose="020B0604020202020204" pitchFamily="34" charset="0"/>
                <a:ea typeface="宋体" panose="02010600030101010101" pitchFamily="2" charset="-122"/>
              </a:rPr>
              <a:t>：</a:t>
            </a:r>
            <a:endParaRPr lang="zh-CN" altLang="en-US" dirty="0">
              <a:solidFill>
                <a:srgbClr val="FF0000"/>
              </a:solidFill>
              <a:latin typeface="Arial" panose="020B0604020202020204" pitchFamily="34" charset="0"/>
              <a:ea typeface="宋体" panose="02010600030101010101" pitchFamily="2" charset="-122"/>
            </a:endParaRPr>
          </a:p>
        </p:txBody>
      </p:sp>
      <p:graphicFrame>
        <p:nvGraphicFramePr>
          <p:cNvPr id="30722" name="Object 2"/>
          <p:cNvGraphicFramePr>
            <a:graphicFrameLocks noChangeAspect="1"/>
          </p:cNvGraphicFramePr>
          <p:nvPr/>
        </p:nvGraphicFramePr>
        <p:xfrm>
          <a:off x="3500438" y="571500"/>
          <a:ext cx="2216150" cy="746125"/>
        </p:xfrm>
        <a:graphic>
          <a:graphicData uri="http://schemas.openxmlformats.org/presentationml/2006/ole">
            <mc:AlternateContent xmlns:mc="http://schemas.openxmlformats.org/markup-compatibility/2006">
              <mc:Choice xmlns:v="urn:schemas-microsoft-com:vml" Requires="v">
                <p:oleObj spid="_x0000_s3200" name="" r:id="rId1" imgW="1080135" imgH="356870" progId="Equation.3">
                  <p:embed/>
                </p:oleObj>
              </mc:Choice>
              <mc:Fallback>
                <p:oleObj name="" r:id="rId1" imgW="1080135" imgH="356870" progId="Equation.3">
                  <p:embed/>
                  <p:pic>
                    <p:nvPicPr>
                      <p:cNvPr id="0" name="图片 3199"/>
                      <p:cNvPicPr/>
                      <p:nvPr/>
                    </p:nvPicPr>
                    <p:blipFill>
                      <a:blip r:embed="rId2">
                        <a:clrChange>
                          <a:clrFrom>
                            <a:srgbClr val="000000"/>
                          </a:clrFrom>
                          <a:clrTo>
                            <a:srgbClr val="000099"/>
                          </a:clrTo>
                        </a:clrChange>
                      </a:blip>
                      <a:stretch>
                        <a:fillRect/>
                      </a:stretch>
                    </p:blipFill>
                    <p:spPr>
                      <a:xfrm>
                        <a:off x="3500438" y="571500"/>
                        <a:ext cx="2216150" cy="746125"/>
                      </a:xfrm>
                      <a:prstGeom prst="rect">
                        <a:avLst/>
                      </a:prstGeom>
                      <a:noFill/>
                      <a:ln w="38100">
                        <a:noFill/>
                        <a:miter/>
                      </a:ln>
                    </p:spPr>
                  </p:pic>
                </p:oleObj>
              </mc:Fallback>
            </mc:AlternateContent>
          </a:graphicData>
        </a:graphic>
      </p:graphicFrame>
      <p:sp>
        <p:nvSpPr>
          <p:cNvPr id="30723" name="Rectangle 6"/>
          <p:cNvSpPr/>
          <p:nvPr/>
        </p:nvSpPr>
        <p:spPr>
          <a:xfrm>
            <a:off x="177800" y="2286000"/>
            <a:ext cx="696913" cy="488950"/>
          </a:xfrm>
          <a:prstGeom prst="rect">
            <a:avLst/>
          </a:prstGeom>
          <a:noFill/>
          <a:ln w="9525">
            <a:noFill/>
          </a:ln>
        </p:spPr>
        <p:txBody>
          <a:bodyPr anchor="t" anchorCtr="0">
            <a:spAutoFit/>
          </a:bodyPr>
          <a:p>
            <a:pPr>
              <a:lnSpc>
                <a:spcPct val="130000"/>
              </a:lnSpc>
              <a:buFontTx/>
            </a:pPr>
            <a:r>
              <a:rPr lang="zh-CN" altLang="en-US" dirty="0">
                <a:latin typeface="Times New Roman" panose="02020603050405020304" pitchFamily="18" charset="0"/>
                <a:ea typeface="宋体" panose="02010600030101010101" pitchFamily="2" charset="-122"/>
              </a:rPr>
              <a:t>说明：</a:t>
            </a:r>
            <a:endParaRPr lang="zh-CN" altLang="en-US" dirty="0">
              <a:latin typeface="Arial" panose="020B0604020202020204" pitchFamily="34" charset="0"/>
              <a:ea typeface="宋体" panose="02010600030101010101" pitchFamily="2" charset="-122"/>
            </a:endParaRPr>
          </a:p>
        </p:txBody>
      </p:sp>
      <p:sp>
        <p:nvSpPr>
          <p:cNvPr id="30724" name="Rectangle 12"/>
          <p:cNvSpPr/>
          <p:nvPr/>
        </p:nvSpPr>
        <p:spPr>
          <a:xfrm>
            <a:off x="3556000" y="6083300"/>
            <a:ext cx="2082800" cy="409575"/>
          </a:xfrm>
          <a:prstGeom prst="rect">
            <a:avLst/>
          </a:prstGeom>
          <a:noFill/>
          <a:ln w="9525">
            <a:noFill/>
          </a:ln>
        </p:spPr>
        <p:txBody>
          <a:bodyPr anchor="t" anchorCtr="0">
            <a:spAutoFit/>
          </a:bodyPr>
          <a:p>
            <a:pPr>
              <a:lnSpc>
                <a:spcPct val="130000"/>
              </a:lnSpc>
              <a:buFontTx/>
            </a:pPr>
            <a:r>
              <a:rPr lang="zh-CN" altLang="en-US" sz="1600" dirty="0">
                <a:solidFill>
                  <a:srgbClr val="FF0000"/>
                </a:solidFill>
                <a:latin typeface="Times New Roman" panose="02020603050405020304" pitchFamily="18" charset="0"/>
                <a:ea typeface="宋体" panose="02010600030101010101" pitchFamily="2" charset="-122"/>
              </a:rPr>
              <a:t>（无零点时右端为</a:t>
            </a:r>
            <a:r>
              <a:rPr lang="en-US" altLang="zh-CN" sz="1600" dirty="0">
                <a:solidFill>
                  <a:srgbClr val="FF0000"/>
                </a:solidFill>
                <a:latin typeface="Times New Roman" panose="02020603050405020304" pitchFamily="18" charset="0"/>
                <a:ea typeface="宋体" panose="02010600030101010101" pitchFamily="2" charset="-122"/>
              </a:rPr>
              <a:t>0</a:t>
            </a:r>
            <a:r>
              <a:rPr lang="zh-CN" altLang="en-US" sz="1600" dirty="0">
                <a:solidFill>
                  <a:srgbClr val="FF0000"/>
                </a:solidFill>
                <a:latin typeface="Times New Roman" panose="02020603050405020304" pitchFamily="18" charset="0"/>
                <a:ea typeface="宋体" panose="02010600030101010101" pitchFamily="2" charset="-122"/>
              </a:rPr>
              <a:t>）</a:t>
            </a:r>
            <a:endParaRPr lang="zh-CN" altLang="en-US" sz="1600" dirty="0">
              <a:solidFill>
                <a:srgbClr val="FF0000"/>
              </a:solidFill>
              <a:latin typeface="Arial" panose="020B0604020202020204" pitchFamily="34" charset="0"/>
              <a:ea typeface="宋体" panose="02010600030101010101" pitchFamily="2" charset="-122"/>
            </a:endParaRPr>
          </a:p>
        </p:txBody>
      </p:sp>
      <p:sp>
        <p:nvSpPr>
          <p:cNvPr id="30725" name="Rectangle 21"/>
          <p:cNvSpPr/>
          <p:nvPr/>
        </p:nvSpPr>
        <p:spPr>
          <a:xfrm>
            <a:off x="6215063" y="714375"/>
            <a:ext cx="1676400" cy="449263"/>
          </a:xfrm>
          <a:prstGeom prst="rect">
            <a:avLst/>
          </a:prstGeom>
          <a:noFill/>
          <a:ln w="9525">
            <a:noFill/>
          </a:ln>
        </p:spPr>
        <p:txBody>
          <a:bodyPr anchor="t" anchorCtr="0">
            <a:spAutoFit/>
          </a:bodyPr>
          <a:p>
            <a:pPr>
              <a:lnSpc>
                <a:spcPct val="130000"/>
              </a:lnSpc>
              <a:buFontTx/>
            </a:pPr>
            <a:r>
              <a:rPr lang="zh-CN" altLang="en-US" dirty="0">
                <a:solidFill>
                  <a:srgbClr val="000099"/>
                </a:solidFill>
                <a:latin typeface="Arial" panose="020B0604020202020204" pitchFamily="34" charset="0"/>
                <a:ea typeface="宋体" panose="02010600030101010101" pitchFamily="2" charset="-122"/>
              </a:rPr>
              <a:t>（对应重根）</a:t>
            </a:r>
            <a:endParaRPr lang="zh-CN" altLang="en-US" dirty="0">
              <a:solidFill>
                <a:srgbClr val="000099"/>
              </a:solidFill>
              <a:latin typeface="Arial" panose="020B0604020202020204" pitchFamily="34" charset="0"/>
              <a:ea typeface="宋体" panose="02010600030101010101" pitchFamily="2" charset="-122"/>
            </a:endParaRPr>
          </a:p>
        </p:txBody>
      </p:sp>
      <p:graphicFrame>
        <p:nvGraphicFramePr>
          <p:cNvPr id="30726" name="Object 3"/>
          <p:cNvGraphicFramePr>
            <a:graphicFrameLocks noChangeAspect="1"/>
          </p:cNvGraphicFramePr>
          <p:nvPr/>
        </p:nvGraphicFramePr>
        <p:xfrm>
          <a:off x="6324600" y="3365500"/>
          <a:ext cx="2286000" cy="1219200"/>
        </p:xfrm>
        <a:graphic>
          <a:graphicData uri="http://schemas.openxmlformats.org/presentationml/2006/ole">
            <mc:AlternateContent xmlns:mc="http://schemas.openxmlformats.org/markup-compatibility/2006">
              <mc:Choice xmlns:v="urn:schemas-microsoft-com:vml" Requires="v">
                <p:oleObj spid="_x0000_s3199" name="" r:id="rId3" imgW="2276475" imgH="1447800" progId="PBrush">
                  <p:embed/>
                </p:oleObj>
              </mc:Choice>
              <mc:Fallback>
                <p:oleObj name="" r:id="rId3" imgW="2276475" imgH="1447800" progId="PBrush">
                  <p:embed/>
                  <p:pic>
                    <p:nvPicPr>
                      <p:cNvPr id="0" name="图片 3198"/>
                      <p:cNvPicPr/>
                      <p:nvPr/>
                    </p:nvPicPr>
                    <p:blipFill>
                      <a:blip r:embed="rId4">
                        <a:clrChange>
                          <a:clrFrom>
                            <a:srgbClr val="FFFFFF"/>
                          </a:clrFrom>
                          <a:clrTo>
                            <a:srgbClr val="FFFFFF">
                              <a:alpha val="0"/>
                            </a:srgbClr>
                          </a:clrTo>
                        </a:clrChange>
                      </a:blip>
                      <a:stretch>
                        <a:fillRect/>
                      </a:stretch>
                    </p:blipFill>
                    <p:spPr>
                      <a:xfrm>
                        <a:off x="6324600" y="3365500"/>
                        <a:ext cx="2286000" cy="1219200"/>
                      </a:xfrm>
                      <a:prstGeom prst="rect">
                        <a:avLst/>
                      </a:prstGeom>
                      <a:noFill/>
                      <a:ln w="38100">
                        <a:noFill/>
                        <a:miter/>
                      </a:ln>
                    </p:spPr>
                  </p:pic>
                </p:oleObj>
              </mc:Fallback>
            </mc:AlternateContent>
          </a:graphicData>
        </a:graphic>
      </p:graphicFrame>
      <p:graphicFrame>
        <p:nvGraphicFramePr>
          <p:cNvPr id="30727" name="Object 4"/>
          <p:cNvGraphicFramePr>
            <a:graphicFrameLocks noChangeAspect="1"/>
          </p:cNvGraphicFramePr>
          <p:nvPr/>
        </p:nvGraphicFramePr>
        <p:xfrm>
          <a:off x="990600" y="2374900"/>
          <a:ext cx="3560763" cy="393700"/>
        </p:xfrm>
        <a:graphic>
          <a:graphicData uri="http://schemas.openxmlformats.org/presentationml/2006/ole">
            <mc:AlternateContent xmlns:mc="http://schemas.openxmlformats.org/markup-compatibility/2006">
              <mc:Choice xmlns:v="urn:schemas-microsoft-com:vml" Requires="v">
                <p:oleObj spid="_x0000_s3209" name="" r:id="rId5" imgW="2070100" imgH="228600" progId="Equation.3">
                  <p:embed/>
                </p:oleObj>
              </mc:Choice>
              <mc:Fallback>
                <p:oleObj name="" r:id="rId5" imgW="2070100" imgH="228600" progId="Equation.3">
                  <p:embed/>
                  <p:pic>
                    <p:nvPicPr>
                      <p:cNvPr id="0" name="图片 3208"/>
                      <p:cNvPicPr/>
                      <p:nvPr/>
                    </p:nvPicPr>
                    <p:blipFill>
                      <a:blip r:embed="rId6"/>
                      <a:stretch>
                        <a:fillRect/>
                      </a:stretch>
                    </p:blipFill>
                    <p:spPr>
                      <a:xfrm>
                        <a:off x="990600" y="2374900"/>
                        <a:ext cx="3560763" cy="393700"/>
                      </a:xfrm>
                      <a:prstGeom prst="rect">
                        <a:avLst/>
                      </a:prstGeom>
                      <a:noFill/>
                      <a:ln w="38100">
                        <a:noFill/>
                        <a:miter/>
                      </a:ln>
                    </p:spPr>
                  </p:pic>
                </p:oleObj>
              </mc:Fallback>
            </mc:AlternateContent>
          </a:graphicData>
        </a:graphic>
      </p:graphicFrame>
      <p:graphicFrame>
        <p:nvGraphicFramePr>
          <p:cNvPr id="30728" name="Object 5"/>
          <p:cNvGraphicFramePr>
            <a:graphicFrameLocks noChangeAspect="1"/>
          </p:cNvGraphicFramePr>
          <p:nvPr/>
        </p:nvGraphicFramePr>
        <p:xfrm>
          <a:off x="4495800" y="2349500"/>
          <a:ext cx="2301875" cy="417513"/>
        </p:xfrm>
        <a:graphic>
          <a:graphicData uri="http://schemas.openxmlformats.org/presentationml/2006/ole">
            <mc:AlternateContent xmlns:mc="http://schemas.openxmlformats.org/markup-compatibility/2006">
              <mc:Choice xmlns:v="urn:schemas-microsoft-com:vml" Requires="v">
                <p:oleObj spid="_x0000_s3211" name="" r:id="rId7" imgW="1333500" imgH="241300" progId="Equation.3">
                  <p:embed/>
                </p:oleObj>
              </mc:Choice>
              <mc:Fallback>
                <p:oleObj name="" r:id="rId7" imgW="1333500" imgH="241300" progId="Equation.3">
                  <p:embed/>
                  <p:pic>
                    <p:nvPicPr>
                      <p:cNvPr id="0" name="图片 3210"/>
                      <p:cNvPicPr/>
                      <p:nvPr/>
                    </p:nvPicPr>
                    <p:blipFill>
                      <a:blip r:embed="rId8"/>
                      <a:stretch>
                        <a:fillRect/>
                      </a:stretch>
                    </p:blipFill>
                    <p:spPr>
                      <a:xfrm>
                        <a:off x="4495800" y="2349500"/>
                        <a:ext cx="2301875" cy="417513"/>
                      </a:xfrm>
                      <a:prstGeom prst="rect">
                        <a:avLst/>
                      </a:prstGeom>
                      <a:noFill/>
                      <a:ln w="38100">
                        <a:noFill/>
                        <a:miter/>
                      </a:ln>
                    </p:spPr>
                  </p:pic>
                </p:oleObj>
              </mc:Fallback>
            </mc:AlternateContent>
          </a:graphicData>
        </a:graphic>
      </p:graphicFrame>
      <p:graphicFrame>
        <p:nvGraphicFramePr>
          <p:cNvPr id="30729" name="Object 6"/>
          <p:cNvGraphicFramePr>
            <a:graphicFrameLocks noChangeAspect="1"/>
          </p:cNvGraphicFramePr>
          <p:nvPr/>
        </p:nvGraphicFramePr>
        <p:xfrm>
          <a:off x="990600" y="2768600"/>
          <a:ext cx="7772400" cy="685800"/>
        </p:xfrm>
        <a:graphic>
          <a:graphicData uri="http://schemas.openxmlformats.org/presentationml/2006/ole">
            <mc:AlternateContent xmlns:mc="http://schemas.openxmlformats.org/markup-compatibility/2006">
              <mc:Choice xmlns:v="urn:schemas-microsoft-com:vml" Requires="v">
                <p:oleObj spid="_x0000_s3201" name="" r:id="rId9" imgW="4597400" imgH="406400" progId="Equation.3">
                  <p:embed/>
                </p:oleObj>
              </mc:Choice>
              <mc:Fallback>
                <p:oleObj name="" r:id="rId9" imgW="4597400" imgH="406400" progId="Equation.3">
                  <p:embed/>
                  <p:pic>
                    <p:nvPicPr>
                      <p:cNvPr id="0" name="图片 3200"/>
                      <p:cNvPicPr/>
                      <p:nvPr/>
                    </p:nvPicPr>
                    <p:blipFill>
                      <a:blip r:embed="rId10"/>
                      <a:stretch>
                        <a:fillRect/>
                      </a:stretch>
                    </p:blipFill>
                    <p:spPr>
                      <a:xfrm>
                        <a:off x="990600" y="2768600"/>
                        <a:ext cx="7772400" cy="685800"/>
                      </a:xfrm>
                      <a:prstGeom prst="rect">
                        <a:avLst/>
                      </a:prstGeom>
                      <a:noFill/>
                      <a:ln w="38100">
                        <a:noFill/>
                        <a:miter/>
                      </a:ln>
                    </p:spPr>
                  </p:pic>
                </p:oleObj>
              </mc:Fallback>
            </mc:AlternateContent>
          </a:graphicData>
        </a:graphic>
      </p:graphicFrame>
      <p:graphicFrame>
        <p:nvGraphicFramePr>
          <p:cNvPr id="30730" name="Object 7"/>
          <p:cNvGraphicFramePr>
            <a:graphicFrameLocks noChangeAspect="1"/>
          </p:cNvGraphicFramePr>
          <p:nvPr/>
        </p:nvGraphicFramePr>
        <p:xfrm>
          <a:off x="965200" y="3492500"/>
          <a:ext cx="5029200" cy="998538"/>
        </p:xfrm>
        <a:graphic>
          <a:graphicData uri="http://schemas.openxmlformats.org/presentationml/2006/ole">
            <mc:AlternateContent xmlns:mc="http://schemas.openxmlformats.org/markup-compatibility/2006">
              <mc:Choice xmlns:v="urn:schemas-microsoft-com:vml" Requires="v">
                <p:oleObj spid="_x0000_s3195" name="" r:id="rId11" imgW="3009900" imgH="596900" progId="Equation.3">
                  <p:embed/>
                </p:oleObj>
              </mc:Choice>
              <mc:Fallback>
                <p:oleObj name="" r:id="rId11" imgW="3009900" imgH="596900" progId="Equation.3">
                  <p:embed/>
                  <p:pic>
                    <p:nvPicPr>
                      <p:cNvPr id="0" name="图片 3194"/>
                      <p:cNvPicPr/>
                      <p:nvPr/>
                    </p:nvPicPr>
                    <p:blipFill>
                      <a:blip r:embed="rId12"/>
                      <a:stretch>
                        <a:fillRect/>
                      </a:stretch>
                    </p:blipFill>
                    <p:spPr>
                      <a:xfrm>
                        <a:off x="965200" y="3492500"/>
                        <a:ext cx="5029200" cy="998538"/>
                      </a:xfrm>
                      <a:prstGeom prst="rect">
                        <a:avLst/>
                      </a:prstGeom>
                      <a:noFill/>
                      <a:ln w="38100">
                        <a:noFill/>
                        <a:miter/>
                      </a:ln>
                    </p:spPr>
                  </p:pic>
                </p:oleObj>
              </mc:Fallback>
            </mc:AlternateContent>
          </a:graphicData>
        </a:graphic>
      </p:graphicFrame>
      <p:graphicFrame>
        <p:nvGraphicFramePr>
          <p:cNvPr id="30731" name="Object 8"/>
          <p:cNvGraphicFramePr>
            <a:graphicFrameLocks noChangeAspect="1"/>
          </p:cNvGraphicFramePr>
          <p:nvPr/>
        </p:nvGraphicFramePr>
        <p:xfrm>
          <a:off x="990600" y="4495800"/>
          <a:ext cx="3810000" cy="720725"/>
        </p:xfrm>
        <a:graphic>
          <a:graphicData uri="http://schemas.openxmlformats.org/presentationml/2006/ole">
            <mc:AlternateContent xmlns:mc="http://schemas.openxmlformats.org/markup-compatibility/2006">
              <mc:Choice xmlns:v="urn:schemas-microsoft-com:vml" Requires="v">
                <p:oleObj spid="_x0000_s3212" name="" r:id="rId13" imgW="2145665" imgH="406400" progId="Equation.3">
                  <p:embed/>
                </p:oleObj>
              </mc:Choice>
              <mc:Fallback>
                <p:oleObj name="" r:id="rId13" imgW="2145665" imgH="406400" progId="Equation.3">
                  <p:embed/>
                  <p:pic>
                    <p:nvPicPr>
                      <p:cNvPr id="0" name="图片 3211"/>
                      <p:cNvPicPr/>
                      <p:nvPr/>
                    </p:nvPicPr>
                    <p:blipFill>
                      <a:blip r:embed="rId14"/>
                      <a:stretch>
                        <a:fillRect/>
                      </a:stretch>
                    </p:blipFill>
                    <p:spPr>
                      <a:xfrm>
                        <a:off x="990600" y="4495800"/>
                        <a:ext cx="3810000" cy="720725"/>
                      </a:xfrm>
                      <a:prstGeom prst="rect">
                        <a:avLst/>
                      </a:prstGeom>
                      <a:noFill/>
                      <a:ln w="38100">
                        <a:noFill/>
                        <a:miter/>
                      </a:ln>
                    </p:spPr>
                  </p:pic>
                </p:oleObj>
              </mc:Fallback>
            </mc:AlternateContent>
          </a:graphicData>
        </a:graphic>
      </p:graphicFrame>
      <p:graphicFrame>
        <p:nvGraphicFramePr>
          <p:cNvPr id="30732" name="Object 9"/>
          <p:cNvGraphicFramePr>
            <a:graphicFrameLocks noChangeAspect="1"/>
          </p:cNvGraphicFramePr>
          <p:nvPr/>
        </p:nvGraphicFramePr>
        <p:xfrm>
          <a:off x="990600" y="5257800"/>
          <a:ext cx="4800600" cy="714375"/>
        </p:xfrm>
        <a:graphic>
          <a:graphicData uri="http://schemas.openxmlformats.org/presentationml/2006/ole">
            <mc:AlternateContent xmlns:mc="http://schemas.openxmlformats.org/markup-compatibility/2006">
              <mc:Choice xmlns:v="urn:schemas-microsoft-com:vml" Requires="v">
                <p:oleObj spid="_x0000_s3194" name="" r:id="rId15" imgW="2730500" imgH="406400" progId="Equation.3">
                  <p:embed/>
                </p:oleObj>
              </mc:Choice>
              <mc:Fallback>
                <p:oleObj name="" r:id="rId15" imgW="2730500" imgH="406400" progId="Equation.3">
                  <p:embed/>
                  <p:pic>
                    <p:nvPicPr>
                      <p:cNvPr id="0" name="图片 3193"/>
                      <p:cNvPicPr/>
                      <p:nvPr/>
                    </p:nvPicPr>
                    <p:blipFill>
                      <a:blip r:embed="rId16"/>
                      <a:stretch>
                        <a:fillRect/>
                      </a:stretch>
                    </p:blipFill>
                    <p:spPr>
                      <a:xfrm>
                        <a:off x="990600" y="5257800"/>
                        <a:ext cx="4800600" cy="714375"/>
                      </a:xfrm>
                      <a:prstGeom prst="rect">
                        <a:avLst/>
                      </a:prstGeom>
                      <a:noFill/>
                      <a:ln w="38100">
                        <a:noFill/>
                        <a:miter/>
                      </a:ln>
                    </p:spPr>
                  </p:pic>
                </p:oleObj>
              </mc:Fallback>
            </mc:AlternateContent>
          </a:graphicData>
        </a:graphic>
      </p:graphicFrame>
      <p:graphicFrame>
        <p:nvGraphicFramePr>
          <p:cNvPr id="30733" name="Object 10"/>
          <p:cNvGraphicFramePr>
            <a:graphicFrameLocks noChangeAspect="1"/>
          </p:cNvGraphicFramePr>
          <p:nvPr/>
        </p:nvGraphicFramePr>
        <p:xfrm>
          <a:off x="1041400" y="5994400"/>
          <a:ext cx="2628900" cy="674688"/>
        </p:xfrm>
        <a:graphic>
          <a:graphicData uri="http://schemas.openxmlformats.org/presentationml/2006/ole">
            <mc:AlternateContent xmlns:mc="http://schemas.openxmlformats.org/markup-compatibility/2006">
              <mc:Choice xmlns:v="urn:schemas-microsoft-com:vml" Requires="v">
                <p:oleObj spid="_x0000_s3207" name="" r:id="rId17" imgW="1586865" imgH="406400" progId="Equation.3">
                  <p:embed/>
                </p:oleObj>
              </mc:Choice>
              <mc:Fallback>
                <p:oleObj name="" r:id="rId17" imgW="1586865" imgH="406400" progId="Equation.3">
                  <p:embed/>
                  <p:pic>
                    <p:nvPicPr>
                      <p:cNvPr id="0" name="图片 3206"/>
                      <p:cNvPicPr/>
                      <p:nvPr/>
                    </p:nvPicPr>
                    <p:blipFill>
                      <a:blip r:embed="rId18"/>
                      <a:stretch>
                        <a:fillRect/>
                      </a:stretch>
                    </p:blipFill>
                    <p:spPr>
                      <a:xfrm>
                        <a:off x="1041400" y="5994400"/>
                        <a:ext cx="2628900" cy="674688"/>
                      </a:xfrm>
                      <a:prstGeom prst="rect">
                        <a:avLst/>
                      </a:prstGeom>
                      <a:gradFill rotWithShape="0">
                        <a:gsLst>
                          <a:gs pos="0">
                            <a:srgbClr val="CCFFCC"/>
                          </a:gs>
                          <a:gs pos="50000">
                            <a:srgbClr val="E5FFE5"/>
                          </a:gs>
                          <a:gs pos="100000">
                            <a:srgbClr val="CCFFCC"/>
                          </a:gs>
                        </a:gsLst>
                        <a:lin ang="5400000" scaled="1"/>
                        <a:tileRect/>
                      </a:gradFill>
                      <a:ln w="38100">
                        <a:noFill/>
                        <a:miter/>
                      </a:ln>
                    </p:spPr>
                  </p:pic>
                </p:oleObj>
              </mc:Fallback>
            </mc:AlternateContent>
          </a:graphicData>
        </a:graphic>
      </p:graphicFrame>
      <p:sp>
        <p:nvSpPr>
          <p:cNvPr id="30734" name="Rectangle 30"/>
          <p:cNvSpPr/>
          <p:nvPr/>
        </p:nvSpPr>
        <p:spPr>
          <a:xfrm>
            <a:off x="5932488" y="4579938"/>
            <a:ext cx="696912" cy="449262"/>
          </a:xfrm>
          <a:prstGeom prst="rect">
            <a:avLst/>
          </a:prstGeom>
          <a:noFill/>
          <a:ln w="9525">
            <a:noFill/>
          </a:ln>
        </p:spPr>
        <p:txBody>
          <a:bodyPr anchor="t" anchorCtr="0">
            <a:spAutoFit/>
          </a:bodyPr>
          <a:p>
            <a:pPr>
              <a:lnSpc>
                <a:spcPct val="130000"/>
              </a:lnSpc>
              <a:buFontTx/>
            </a:pPr>
            <a:r>
              <a:rPr lang="zh-CN" altLang="en-US" dirty="0">
                <a:solidFill>
                  <a:srgbClr val="0000CC"/>
                </a:solidFill>
                <a:latin typeface="Times New Roman" panose="02020603050405020304" pitchFamily="18" charset="0"/>
                <a:ea typeface="宋体" panose="02010600030101010101" pitchFamily="2" charset="-122"/>
              </a:rPr>
              <a:t>试根</a:t>
            </a:r>
            <a:r>
              <a:rPr lang="en-US" altLang="zh-CN" dirty="0">
                <a:solidFill>
                  <a:srgbClr val="0000CC"/>
                </a:solidFill>
                <a:latin typeface="Times New Roman" panose="02020603050405020304" pitchFamily="18" charset="0"/>
                <a:ea typeface="宋体" panose="02010600030101010101" pitchFamily="2" charset="-122"/>
              </a:rPr>
              <a:t>:</a:t>
            </a:r>
            <a:endParaRPr lang="en-US" altLang="zh-CN" dirty="0">
              <a:solidFill>
                <a:srgbClr val="0000CC"/>
              </a:solidFill>
              <a:latin typeface="Arial" panose="020B0604020202020204" pitchFamily="34" charset="0"/>
              <a:ea typeface="宋体" panose="02010600030101010101" pitchFamily="2" charset="-122"/>
            </a:endParaRPr>
          </a:p>
        </p:txBody>
      </p:sp>
      <p:graphicFrame>
        <p:nvGraphicFramePr>
          <p:cNvPr id="30735" name="Object 11"/>
          <p:cNvGraphicFramePr>
            <a:graphicFrameLocks noChangeAspect="1"/>
          </p:cNvGraphicFramePr>
          <p:nvPr/>
        </p:nvGraphicFramePr>
        <p:xfrm>
          <a:off x="6781800" y="4721225"/>
          <a:ext cx="1295400" cy="307975"/>
        </p:xfrm>
        <a:graphic>
          <a:graphicData uri="http://schemas.openxmlformats.org/presentationml/2006/ole">
            <mc:AlternateContent xmlns:mc="http://schemas.openxmlformats.org/markup-compatibility/2006">
              <mc:Choice xmlns:v="urn:schemas-microsoft-com:vml" Requires="v">
                <p:oleObj spid="_x0000_s3208" name="" r:id="rId19" imgW="670560" imgH="152400" progId="Equation.3">
                  <p:embed/>
                </p:oleObj>
              </mc:Choice>
              <mc:Fallback>
                <p:oleObj name="" r:id="rId19" imgW="670560" imgH="152400" progId="Equation.3">
                  <p:embed/>
                  <p:pic>
                    <p:nvPicPr>
                      <p:cNvPr id="0" name="图片 3207"/>
                      <p:cNvPicPr/>
                      <p:nvPr/>
                    </p:nvPicPr>
                    <p:blipFill>
                      <a:blip r:embed="rId20">
                        <a:clrChange>
                          <a:clrFrom>
                            <a:srgbClr val="000000"/>
                          </a:clrFrom>
                          <a:clrTo>
                            <a:srgbClr val="0000CC"/>
                          </a:clrTo>
                        </a:clrChange>
                      </a:blip>
                      <a:stretch>
                        <a:fillRect/>
                      </a:stretch>
                    </p:blipFill>
                    <p:spPr>
                      <a:xfrm>
                        <a:off x="6781800" y="4721225"/>
                        <a:ext cx="1295400" cy="307975"/>
                      </a:xfrm>
                      <a:prstGeom prst="rect">
                        <a:avLst/>
                      </a:prstGeom>
                      <a:noFill/>
                      <a:ln w="38100">
                        <a:noFill/>
                        <a:miter/>
                      </a:ln>
                    </p:spPr>
                  </p:pic>
                </p:oleObj>
              </mc:Fallback>
            </mc:AlternateContent>
          </a:graphicData>
        </a:graphic>
      </p:graphicFrame>
      <p:graphicFrame>
        <p:nvGraphicFramePr>
          <p:cNvPr id="30736" name="Object 12"/>
          <p:cNvGraphicFramePr>
            <a:graphicFrameLocks noChangeAspect="1"/>
          </p:cNvGraphicFramePr>
          <p:nvPr/>
        </p:nvGraphicFramePr>
        <p:xfrm>
          <a:off x="6781800" y="5006975"/>
          <a:ext cx="947738" cy="327025"/>
        </p:xfrm>
        <a:graphic>
          <a:graphicData uri="http://schemas.openxmlformats.org/presentationml/2006/ole">
            <mc:AlternateContent xmlns:mc="http://schemas.openxmlformats.org/markup-compatibility/2006">
              <mc:Choice xmlns:v="urn:schemas-microsoft-com:vml" Requires="v">
                <p:oleObj spid="_x0000_s3197" name="" r:id="rId21" imgW="487680" imgH="165735" progId="Equation.3">
                  <p:embed/>
                </p:oleObj>
              </mc:Choice>
              <mc:Fallback>
                <p:oleObj name="" r:id="rId21" imgW="487680" imgH="165735" progId="Equation.3">
                  <p:embed/>
                  <p:pic>
                    <p:nvPicPr>
                      <p:cNvPr id="0" name="图片 3196"/>
                      <p:cNvPicPr/>
                      <p:nvPr/>
                    </p:nvPicPr>
                    <p:blipFill>
                      <a:blip r:embed="rId22">
                        <a:clrChange>
                          <a:clrFrom>
                            <a:srgbClr val="000000"/>
                          </a:clrFrom>
                          <a:clrTo>
                            <a:srgbClr val="0000CC"/>
                          </a:clrTo>
                        </a:clrChange>
                      </a:blip>
                      <a:stretch>
                        <a:fillRect/>
                      </a:stretch>
                    </p:blipFill>
                    <p:spPr>
                      <a:xfrm>
                        <a:off x="6781800" y="5006975"/>
                        <a:ext cx="947738" cy="327025"/>
                      </a:xfrm>
                      <a:prstGeom prst="rect">
                        <a:avLst/>
                      </a:prstGeom>
                      <a:noFill/>
                      <a:ln w="38100">
                        <a:noFill/>
                        <a:miter/>
                      </a:ln>
                    </p:spPr>
                  </p:pic>
                </p:oleObj>
              </mc:Fallback>
            </mc:AlternateContent>
          </a:graphicData>
        </a:graphic>
      </p:graphicFrame>
      <p:graphicFrame>
        <p:nvGraphicFramePr>
          <p:cNvPr id="30737" name="Object 13"/>
          <p:cNvGraphicFramePr>
            <a:graphicFrameLocks noChangeAspect="1"/>
          </p:cNvGraphicFramePr>
          <p:nvPr/>
        </p:nvGraphicFramePr>
        <p:xfrm>
          <a:off x="6781800" y="5310188"/>
          <a:ext cx="946150" cy="328612"/>
        </p:xfrm>
        <a:graphic>
          <a:graphicData uri="http://schemas.openxmlformats.org/presentationml/2006/ole">
            <mc:AlternateContent xmlns:mc="http://schemas.openxmlformats.org/markup-compatibility/2006">
              <mc:Choice xmlns:v="urn:schemas-microsoft-com:vml" Requires="v">
                <p:oleObj spid="_x0000_s3196" name="" r:id="rId23" imgW="487680" imgH="165735" progId="Equation.3">
                  <p:embed/>
                </p:oleObj>
              </mc:Choice>
              <mc:Fallback>
                <p:oleObj name="" r:id="rId23" imgW="487680" imgH="165735" progId="Equation.3">
                  <p:embed/>
                  <p:pic>
                    <p:nvPicPr>
                      <p:cNvPr id="0" name="图片 3195"/>
                      <p:cNvPicPr/>
                      <p:nvPr/>
                    </p:nvPicPr>
                    <p:blipFill>
                      <a:blip r:embed="rId24">
                        <a:clrChange>
                          <a:clrFrom>
                            <a:srgbClr val="000000"/>
                          </a:clrFrom>
                          <a:clrTo>
                            <a:srgbClr val="0000CC"/>
                          </a:clrTo>
                        </a:clrChange>
                      </a:blip>
                      <a:stretch>
                        <a:fillRect/>
                      </a:stretch>
                    </p:blipFill>
                    <p:spPr>
                      <a:xfrm>
                        <a:off x="6781800" y="5310188"/>
                        <a:ext cx="946150" cy="328612"/>
                      </a:xfrm>
                      <a:prstGeom prst="rect">
                        <a:avLst/>
                      </a:prstGeom>
                      <a:noFill/>
                      <a:ln w="38100">
                        <a:noFill/>
                        <a:miter/>
                      </a:ln>
                    </p:spPr>
                  </p:pic>
                </p:oleObj>
              </mc:Fallback>
            </mc:AlternateContent>
          </a:graphicData>
        </a:graphic>
      </p:graphicFrame>
      <p:graphicFrame>
        <p:nvGraphicFramePr>
          <p:cNvPr id="30738" name="Object 14"/>
          <p:cNvGraphicFramePr>
            <a:graphicFrameLocks noChangeAspect="1"/>
          </p:cNvGraphicFramePr>
          <p:nvPr/>
        </p:nvGraphicFramePr>
        <p:xfrm>
          <a:off x="6784975" y="5597525"/>
          <a:ext cx="1063625" cy="346075"/>
        </p:xfrm>
        <a:graphic>
          <a:graphicData uri="http://schemas.openxmlformats.org/presentationml/2006/ole">
            <mc:AlternateContent xmlns:mc="http://schemas.openxmlformats.org/markup-compatibility/2006">
              <mc:Choice xmlns:v="urn:schemas-microsoft-com:vml" Requires="v">
                <p:oleObj spid="_x0000_s3202" name="" r:id="rId25" imgW="548640" imgH="173990" progId="Equation.3">
                  <p:embed/>
                </p:oleObj>
              </mc:Choice>
              <mc:Fallback>
                <p:oleObj name="" r:id="rId25" imgW="548640" imgH="173990" progId="Equation.3">
                  <p:embed/>
                  <p:pic>
                    <p:nvPicPr>
                      <p:cNvPr id="0" name="图片 3201"/>
                      <p:cNvPicPr/>
                      <p:nvPr/>
                    </p:nvPicPr>
                    <p:blipFill>
                      <a:blip r:embed="rId26">
                        <a:clrChange>
                          <a:clrFrom>
                            <a:srgbClr val="000000"/>
                          </a:clrFrom>
                          <a:clrTo>
                            <a:srgbClr val="0000CC"/>
                          </a:clrTo>
                        </a:clrChange>
                      </a:blip>
                      <a:stretch>
                        <a:fillRect/>
                      </a:stretch>
                    </p:blipFill>
                    <p:spPr>
                      <a:xfrm>
                        <a:off x="6784975" y="5597525"/>
                        <a:ext cx="1063625" cy="346075"/>
                      </a:xfrm>
                      <a:prstGeom prst="rect">
                        <a:avLst/>
                      </a:prstGeom>
                      <a:noFill/>
                      <a:ln w="38100">
                        <a:noFill/>
                        <a:miter/>
                      </a:ln>
                    </p:spPr>
                  </p:pic>
                </p:oleObj>
              </mc:Fallback>
            </mc:AlternateContent>
          </a:graphicData>
        </a:graphic>
      </p:graphicFrame>
      <p:graphicFrame>
        <p:nvGraphicFramePr>
          <p:cNvPr id="30739" name="Object 15"/>
          <p:cNvGraphicFramePr>
            <a:graphicFrameLocks noChangeAspect="1"/>
          </p:cNvGraphicFramePr>
          <p:nvPr/>
        </p:nvGraphicFramePr>
        <p:xfrm>
          <a:off x="5930900" y="5953125"/>
          <a:ext cx="3048000" cy="752475"/>
        </p:xfrm>
        <a:graphic>
          <a:graphicData uri="http://schemas.openxmlformats.org/presentationml/2006/ole">
            <mc:AlternateContent xmlns:mc="http://schemas.openxmlformats.org/markup-compatibility/2006">
              <mc:Choice xmlns:v="urn:schemas-microsoft-com:vml" Requires="v">
                <p:oleObj spid="_x0000_s3203" name="" r:id="rId27" imgW="1554480" imgH="379095" progId="Equation.3">
                  <p:embed/>
                </p:oleObj>
              </mc:Choice>
              <mc:Fallback>
                <p:oleObj name="" r:id="rId27" imgW="1554480" imgH="379095" progId="Equation.3">
                  <p:embed/>
                  <p:pic>
                    <p:nvPicPr>
                      <p:cNvPr id="0" name="图片 3202"/>
                      <p:cNvPicPr/>
                      <p:nvPr/>
                    </p:nvPicPr>
                    <p:blipFill>
                      <a:blip r:embed="rId28">
                        <a:clrChange>
                          <a:clrFrom>
                            <a:srgbClr val="000000"/>
                          </a:clrFrom>
                          <a:clrTo>
                            <a:srgbClr val="0000CC"/>
                          </a:clrTo>
                        </a:clrChange>
                      </a:blip>
                      <a:stretch>
                        <a:fillRect/>
                      </a:stretch>
                    </p:blipFill>
                    <p:spPr>
                      <a:xfrm>
                        <a:off x="5930900" y="5953125"/>
                        <a:ext cx="3048000" cy="752475"/>
                      </a:xfrm>
                      <a:prstGeom prst="rect">
                        <a:avLst/>
                      </a:prstGeom>
                      <a:noFill/>
                      <a:ln w="38100">
                        <a:noFill/>
                        <a:miter/>
                      </a:ln>
                    </p:spPr>
                  </p:pic>
                </p:oleObj>
              </mc:Fallback>
            </mc:AlternateContent>
          </a:graphicData>
        </a:graphic>
      </p:graphicFrame>
      <p:graphicFrame>
        <p:nvGraphicFramePr>
          <p:cNvPr id="30740" name="Object 16"/>
          <p:cNvGraphicFramePr>
            <a:graphicFrameLocks noChangeAspect="1"/>
          </p:cNvGraphicFramePr>
          <p:nvPr/>
        </p:nvGraphicFramePr>
        <p:xfrm>
          <a:off x="5943600" y="4624388"/>
          <a:ext cx="3057525" cy="2081212"/>
        </p:xfrm>
        <a:graphic>
          <a:graphicData uri="http://schemas.openxmlformats.org/presentationml/2006/ole">
            <mc:AlternateContent xmlns:mc="http://schemas.openxmlformats.org/markup-compatibility/2006">
              <mc:Choice xmlns:v="urn:schemas-microsoft-com:vml" Requires="v">
                <p:oleObj spid="_x0000_s3204" name="" r:id="rId29" imgW="3971925" imgH="2705100" progId="PBrush">
                  <p:embed/>
                </p:oleObj>
              </mc:Choice>
              <mc:Fallback>
                <p:oleObj name="" r:id="rId29" imgW="3971925" imgH="2705100" progId="PBrush">
                  <p:embed/>
                  <p:pic>
                    <p:nvPicPr>
                      <p:cNvPr id="0" name="图片 3203"/>
                      <p:cNvPicPr/>
                      <p:nvPr/>
                    </p:nvPicPr>
                    <p:blipFill>
                      <a:blip r:embed="rId30"/>
                      <a:stretch>
                        <a:fillRect/>
                      </a:stretch>
                    </p:blipFill>
                    <p:spPr>
                      <a:xfrm>
                        <a:off x="5943600" y="4624388"/>
                        <a:ext cx="3057525" cy="2081212"/>
                      </a:xfrm>
                      <a:prstGeom prst="rect">
                        <a:avLst/>
                      </a:prstGeom>
                      <a:noFill/>
                      <a:ln w="38100">
                        <a:noFill/>
                        <a:miter/>
                      </a:ln>
                    </p:spPr>
                  </p:pic>
                </p:oleObj>
              </mc:Fallback>
            </mc:AlternateContent>
          </a:graphicData>
        </a:graphic>
      </p:graphicFrame>
      <p:graphicFrame>
        <p:nvGraphicFramePr>
          <p:cNvPr id="30741" name="Object 17"/>
          <p:cNvGraphicFramePr>
            <a:graphicFrameLocks noChangeAspect="1"/>
          </p:cNvGraphicFramePr>
          <p:nvPr/>
        </p:nvGraphicFramePr>
        <p:xfrm>
          <a:off x="6477000" y="5105400"/>
          <a:ext cx="866775" cy="228600"/>
        </p:xfrm>
        <a:graphic>
          <a:graphicData uri="http://schemas.openxmlformats.org/presentationml/2006/ole">
            <mc:AlternateContent xmlns:mc="http://schemas.openxmlformats.org/markup-compatibility/2006">
              <mc:Choice xmlns:v="urn:schemas-microsoft-com:vml" Requires="v">
                <p:oleObj spid="_x0000_s3206" name="" r:id="rId31" imgW="866775" imgH="228600" progId="PBrush">
                  <p:embed/>
                </p:oleObj>
              </mc:Choice>
              <mc:Fallback>
                <p:oleObj name="" r:id="rId31" imgW="866775" imgH="228600" progId="PBrush">
                  <p:embed/>
                  <p:pic>
                    <p:nvPicPr>
                      <p:cNvPr id="0" name="图片 3205"/>
                      <p:cNvPicPr/>
                      <p:nvPr/>
                    </p:nvPicPr>
                    <p:blipFill>
                      <a:blip r:embed="rId32">
                        <a:clrChange>
                          <a:clrFrom>
                            <a:srgbClr val="FFFFFF"/>
                          </a:clrFrom>
                          <a:clrTo>
                            <a:srgbClr val="FFFFFF">
                              <a:alpha val="0"/>
                            </a:srgbClr>
                          </a:clrTo>
                        </a:clrChange>
                      </a:blip>
                      <a:stretch>
                        <a:fillRect/>
                      </a:stretch>
                    </p:blipFill>
                    <p:spPr>
                      <a:xfrm>
                        <a:off x="6477000" y="5105400"/>
                        <a:ext cx="866775" cy="228600"/>
                      </a:xfrm>
                      <a:prstGeom prst="rect">
                        <a:avLst/>
                      </a:prstGeom>
                      <a:noFill/>
                      <a:ln w="38100">
                        <a:noFill/>
                        <a:miter/>
                      </a:ln>
                    </p:spPr>
                  </p:pic>
                </p:oleObj>
              </mc:Fallback>
            </mc:AlternateContent>
          </a:graphicData>
        </a:graphic>
      </p:graphicFrame>
      <p:graphicFrame>
        <p:nvGraphicFramePr>
          <p:cNvPr id="30742" name="Object 18"/>
          <p:cNvGraphicFramePr>
            <a:graphicFrameLocks noChangeAspect="1"/>
          </p:cNvGraphicFramePr>
          <p:nvPr/>
        </p:nvGraphicFramePr>
        <p:xfrm>
          <a:off x="7899400" y="5461000"/>
          <a:ext cx="657225" cy="209550"/>
        </p:xfrm>
        <a:graphic>
          <a:graphicData uri="http://schemas.openxmlformats.org/presentationml/2006/ole">
            <mc:AlternateContent xmlns:mc="http://schemas.openxmlformats.org/markup-compatibility/2006">
              <mc:Choice xmlns:v="urn:schemas-microsoft-com:vml" Requires="v">
                <p:oleObj spid="_x0000_s3198" name="" r:id="rId33" imgW="657225" imgH="209550" progId="PBrush">
                  <p:embed/>
                </p:oleObj>
              </mc:Choice>
              <mc:Fallback>
                <p:oleObj name="" r:id="rId33" imgW="657225" imgH="209550" progId="PBrush">
                  <p:embed/>
                  <p:pic>
                    <p:nvPicPr>
                      <p:cNvPr id="0" name="图片 3197"/>
                      <p:cNvPicPr/>
                      <p:nvPr/>
                    </p:nvPicPr>
                    <p:blipFill>
                      <a:blip r:embed="rId34">
                        <a:clrChange>
                          <a:clrFrom>
                            <a:srgbClr val="FFFFFF"/>
                          </a:clrFrom>
                          <a:clrTo>
                            <a:srgbClr val="FFFFFF">
                              <a:alpha val="0"/>
                            </a:srgbClr>
                          </a:clrTo>
                        </a:clrChange>
                      </a:blip>
                      <a:stretch>
                        <a:fillRect/>
                      </a:stretch>
                    </p:blipFill>
                    <p:spPr>
                      <a:xfrm>
                        <a:off x="7899400" y="5461000"/>
                        <a:ext cx="657225" cy="209550"/>
                      </a:xfrm>
                      <a:prstGeom prst="rect">
                        <a:avLst/>
                      </a:prstGeom>
                      <a:noFill/>
                      <a:ln w="38100">
                        <a:noFill/>
                        <a:miter/>
                      </a:ln>
                    </p:spPr>
                  </p:pic>
                </p:oleObj>
              </mc:Fallback>
            </mc:AlternateContent>
          </a:graphicData>
        </a:graphic>
      </p:graphicFrame>
      <p:graphicFrame>
        <p:nvGraphicFramePr>
          <p:cNvPr id="30743" name="Object 19"/>
          <p:cNvGraphicFramePr>
            <a:graphicFrameLocks noChangeAspect="1"/>
          </p:cNvGraphicFramePr>
          <p:nvPr/>
        </p:nvGraphicFramePr>
        <p:xfrm>
          <a:off x="7624763" y="4724400"/>
          <a:ext cx="312737" cy="1914525"/>
        </p:xfrm>
        <a:graphic>
          <a:graphicData uri="http://schemas.openxmlformats.org/presentationml/2006/ole">
            <mc:AlternateContent xmlns:mc="http://schemas.openxmlformats.org/markup-compatibility/2006">
              <mc:Choice xmlns:v="urn:schemas-microsoft-com:vml" Requires="v">
                <p:oleObj spid="_x0000_s3210" name="" r:id="rId35" imgW="400050" imgH="2447925" progId="PBrush">
                  <p:embed/>
                </p:oleObj>
              </mc:Choice>
              <mc:Fallback>
                <p:oleObj name="" r:id="rId35" imgW="400050" imgH="2447925" progId="PBrush">
                  <p:embed/>
                  <p:pic>
                    <p:nvPicPr>
                      <p:cNvPr id="0" name="图片 3209"/>
                      <p:cNvPicPr/>
                      <p:nvPr/>
                    </p:nvPicPr>
                    <p:blipFill>
                      <a:blip r:embed="rId36">
                        <a:clrChange>
                          <a:clrFrom>
                            <a:srgbClr val="FFFFFF"/>
                          </a:clrFrom>
                          <a:clrTo>
                            <a:srgbClr val="FFFFFF">
                              <a:alpha val="0"/>
                            </a:srgbClr>
                          </a:clrTo>
                        </a:clrChange>
                      </a:blip>
                      <a:stretch>
                        <a:fillRect/>
                      </a:stretch>
                    </p:blipFill>
                    <p:spPr>
                      <a:xfrm>
                        <a:off x="7624763" y="4724400"/>
                        <a:ext cx="312737" cy="1914525"/>
                      </a:xfrm>
                      <a:prstGeom prst="rect">
                        <a:avLst/>
                      </a:prstGeom>
                      <a:noFill/>
                      <a:ln w="38100">
                        <a:noFill/>
                        <a:miter/>
                      </a:ln>
                    </p:spPr>
                  </p:pic>
                </p:oleObj>
              </mc:Fallback>
            </mc:AlternateContent>
          </a:graphicData>
        </a:graphic>
      </p:graphicFrame>
      <p:graphicFrame>
        <p:nvGraphicFramePr>
          <p:cNvPr id="30744" name="Object 20"/>
          <p:cNvGraphicFramePr>
            <a:graphicFrameLocks noChangeAspect="1"/>
          </p:cNvGraphicFramePr>
          <p:nvPr/>
        </p:nvGraphicFramePr>
        <p:xfrm>
          <a:off x="7823200" y="5588000"/>
          <a:ext cx="171450" cy="190500"/>
        </p:xfrm>
        <a:graphic>
          <a:graphicData uri="http://schemas.openxmlformats.org/presentationml/2006/ole">
            <mc:AlternateContent xmlns:mc="http://schemas.openxmlformats.org/markup-compatibility/2006">
              <mc:Choice xmlns:v="urn:schemas-microsoft-com:vml" Requires="v">
                <p:oleObj spid="_x0000_s3205" name="" r:id="rId37" imgW="171450" imgH="190500" progId="PBrush">
                  <p:embed/>
                </p:oleObj>
              </mc:Choice>
              <mc:Fallback>
                <p:oleObj name="" r:id="rId37" imgW="171450" imgH="190500" progId="PBrush">
                  <p:embed/>
                  <p:pic>
                    <p:nvPicPr>
                      <p:cNvPr id="0" name="图片 3204"/>
                      <p:cNvPicPr/>
                      <p:nvPr/>
                    </p:nvPicPr>
                    <p:blipFill>
                      <a:blip r:embed="rId38">
                        <a:clrChange>
                          <a:clrFrom>
                            <a:srgbClr val="FFFFFF"/>
                          </a:clrFrom>
                          <a:clrTo>
                            <a:srgbClr val="FFFFFF">
                              <a:alpha val="0"/>
                            </a:srgbClr>
                          </a:clrTo>
                        </a:clrChange>
                      </a:blip>
                      <a:stretch>
                        <a:fillRect/>
                      </a:stretch>
                    </p:blipFill>
                    <p:spPr>
                      <a:xfrm>
                        <a:off x="7823200" y="5588000"/>
                        <a:ext cx="171450" cy="190500"/>
                      </a:xfrm>
                      <a:prstGeom prst="rect">
                        <a:avLst/>
                      </a:prstGeom>
                      <a:noFill/>
                      <a:ln w="38100">
                        <a:noFill/>
                        <a:miter/>
                      </a:ln>
                    </p:spPr>
                  </p:pic>
                </p:oleObj>
              </mc:Fallback>
            </mc:AlternateContent>
          </a:graphicData>
        </a:graphic>
      </p:graphicFrame>
    </p:spTree>
  </p:cSld>
  <p:clrMapOvr>
    <a:masterClrMapping/>
  </p:clrMapOvr>
  <p:transition>
    <p:cover dir="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标题 32"/>
          <p:cNvSpPr>
            <a:spLocks noGrp="1"/>
          </p:cNvSpPr>
          <p:nvPr>
            <p:ph type="title"/>
          </p:nvPr>
        </p:nvSpPr>
        <p:spPr>
          <a:xfrm>
            <a:off x="1500188" y="274638"/>
            <a:ext cx="7186612" cy="1143000"/>
          </a:xfrm>
        </p:spPr>
        <p:txBody>
          <a:bodyPr vert="horz" wrap="square" lIns="91440" tIns="45720" rIns="91440" bIns="45720" anchor="ctr" anchorCtr="0"/>
          <a:p>
            <a:pPr algn="l" eaLnBrk="1" hangingPunct="1"/>
            <a:r>
              <a:rPr lang="zh-CN" altLang="en-US" sz="2400" b="1" dirty="0">
                <a:solidFill>
                  <a:srgbClr val="990033"/>
                </a:solidFill>
                <a:latin typeface="Times New Roman" panose="02020603050405020304" pitchFamily="18" charset="0"/>
              </a:rPr>
              <a:t>例</a:t>
            </a:r>
            <a:r>
              <a:rPr lang="en-US" altLang="zh-CN" sz="2400" dirty="0">
                <a:latin typeface="Times New Roman" panose="02020603050405020304" pitchFamily="18" charset="0"/>
              </a:rPr>
              <a:t>  </a:t>
            </a:r>
            <a:r>
              <a:rPr lang="zh-CN" altLang="en-US" sz="2400" dirty="0">
                <a:latin typeface="Times New Roman" panose="02020603050405020304" pitchFamily="18" charset="0"/>
              </a:rPr>
              <a:t>  </a:t>
            </a:r>
            <a:r>
              <a:rPr lang="zh-CN" altLang="en-US" sz="2000" b="1" dirty="0">
                <a:latin typeface="Times New Roman" panose="02020603050405020304" pitchFamily="18" charset="0"/>
              </a:rPr>
              <a:t>单位反馈系统的开环传递函数为</a:t>
            </a:r>
            <a:br>
              <a:rPr lang="zh-CN" altLang="en-US" sz="2400" dirty="0">
                <a:latin typeface="Times New Roman" panose="02020603050405020304" pitchFamily="18" charset="0"/>
              </a:rPr>
            </a:br>
            <a:endParaRPr lang="zh-CN" altLang="en-US" sz="2400" dirty="0"/>
          </a:p>
        </p:txBody>
      </p:sp>
      <p:graphicFrame>
        <p:nvGraphicFramePr>
          <p:cNvPr id="31746" name="Object 2"/>
          <p:cNvGraphicFramePr>
            <a:graphicFrameLocks noChangeAspect="1"/>
          </p:cNvGraphicFramePr>
          <p:nvPr/>
        </p:nvGraphicFramePr>
        <p:xfrm>
          <a:off x="673100" y="2228850"/>
          <a:ext cx="2224088" cy="728663"/>
        </p:xfrm>
        <a:graphic>
          <a:graphicData uri="http://schemas.openxmlformats.org/presentationml/2006/ole">
            <mc:AlternateContent xmlns:mc="http://schemas.openxmlformats.org/markup-compatibility/2006">
              <mc:Choice xmlns:v="urn:schemas-microsoft-com:vml" Requires="v">
                <p:oleObj spid="_x0000_s3193" name="" r:id="rId1" imgW="1358265" imgH="444500" progId="Equation.3">
                  <p:embed/>
                </p:oleObj>
              </mc:Choice>
              <mc:Fallback>
                <p:oleObj name="" r:id="rId1" imgW="1358265" imgH="444500" progId="Equation.3">
                  <p:embed/>
                  <p:pic>
                    <p:nvPicPr>
                      <p:cNvPr id="0" name="图片 3192"/>
                      <p:cNvPicPr/>
                      <p:nvPr/>
                    </p:nvPicPr>
                    <p:blipFill>
                      <a:blip r:embed="rId2"/>
                      <a:stretch>
                        <a:fillRect/>
                      </a:stretch>
                    </p:blipFill>
                    <p:spPr>
                      <a:xfrm>
                        <a:off x="673100" y="2228850"/>
                        <a:ext cx="2224088" cy="728663"/>
                      </a:xfrm>
                      <a:prstGeom prst="rect">
                        <a:avLst/>
                      </a:prstGeom>
                      <a:noFill/>
                      <a:ln w="38100">
                        <a:noFill/>
                        <a:miter/>
                      </a:ln>
                    </p:spPr>
                  </p:pic>
                </p:oleObj>
              </mc:Fallback>
            </mc:AlternateContent>
          </a:graphicData>
        </a:graphic>
      </p:graphicFrame>
      <p:sp>
        <p:nvSpPr>
          <p:cNvPr id="31747" name="Rectangle 6"/>
          <p:cNvSpPr/>
          <p:nvPr/>
        </p:nvSpPr>
        <p:spPr>
          <a:xfrm>
            <a:off x="179388" y="2305050"/>
            <a:ext cx="582612" cy="488950"/>
          </a:xfrm>
          <a:prstGeom prst="rect">
            <a:avLst/>
          </a:prstGeom>
          <a:noFill/>
          <a:ln w="9525">
            <a:noFill/>
          </a:ln>
        </p:spPr>
        <p:txBody>
          <a:bodyPr anchor="t" anchorCtr="0">
            <a:spAutoFit/>
          </a:bodyPr>
          <a:p>
            <a:pPr>
              <a:lnSpc>
                <a:spcPct val="130000"/>
              </a:lnSpc>
              <a:buFontTx/>
            </a:pPr>
            <a:r>
              <a:rPr lang="zh-CN" altLang="en-US" dirty="0">
                <a:latin typeface="Times New Roman" panose="02020603050405020304" pitchFamily="18" charset="0"/>
                <a:ea typeface="宋体" panose="02010600030101010101" pitchFamily="2" charset="-122"/>
              </a:rPr>
              <a:t>解</a:t>
            </a:r>
            <a:r>
              <a:rPr lang="en-US" altLang="zh-CN" dirty="0">
                <a:latin typeface="Times New Roman" panose="02020603050405020304" pitchFamily="18" charset="0"/>
                <a:ea typeface="宋体" panose="02010600030101010101" pitchFamily="2" charset="-122"/>
              </a:rPr>
              <a:t>. </a:t>
            </a:r>
            <a:endParaRPr lang="en-US" altLang="zh-CN" dirty="0">
              <a:solidFill>
                <a:srgbClr val="000099"/>
              </a:solidFill>
              <a:latin typeface="Arial" panose="020B0604020202020204" pitchFamily="34" charset="0"/>
              <a:ea typeface="宋体" panose="02010600030101010101" pitchFamily="2" charset="-122"/>
            </a:endParaRPr>
          </a:p>
        </p:txBody>
      </p:sp>
      <p:sp>
        <p:nvSpPr>
          <p:cNvPr id="31748" name="Rectangle 7"/>
          <p:cNvSpPr/>
          <p:nvPr/>
        </p:nvSpPr>
        <p:spPr>
          <a:xfrm>
            <a:off x="598488" y="3836988"/>
            <a:ext cx="1408112" cy="449262"/>
          </a:xfrm>
          <a:prstGeom prst="rect">
            <a:avLst/>
          </a:prstGeom>
          <a:noFill/>
          <a:ln w="9525">
            <a:noFill/>
          </a:ln>
        </p:spPr>
        <p:txBody>
          <a:bodyPr anchor="t" anchorCtr="0">
            <a:spAutoFit/>
          </a:bodyPr>
          <a:p>
            <a:pPr>
              <a:lnSpc>
                <a:spcPct val="130000"/>
              </a:lnSpc>
              <a:buFontTx/>
            </a:pPr>
            <a:r>
              <a:rPr lang="en-US" altLang="zh-CN" dirty="0">
                <a:latin typeface="Arial" panose="020B0604020202020204" pitchFamily="34" charset="0"/>
                <a:ea typeface="宋体" panose="02010600030101010101" pitchFamily="2" charset="-122"/>
              </a:rPr>
              <a:t>② </a:t>
            </a:r>
            <a:r>
              <a:rPr lang="zh-CN" altLang="en-US" dirty="0">
                <a:latin typeface="Arial" panose="020B0604020202020204" pitchFamily="34" charset="0"/>
                <a:ea typeface="宋体" panose="02010600030101010101" pitchFamily="2" charset="-122"/>
              </a:rPr>
              <a:t>渐近线：</a:t>
            </a:r>
            <a:endParaRPr lang="zh-CN" altLang="en-US" dirty="0">
              <a:latin typeface="Arial" panose="020B0604020202020204" pitchFamily="34" charset="0"/>
              <a:ea typeface="宋体" panose="02010600030101010101" pitchFamily="2" charset="-122"/>
            </a:endParaRPr>
          </a:p>
        </p:txBody>
      </p:sp>
      <p:graphicFrame>
        <p:nvGraphicFramePr>
          <p:cNvPr id="31749" name="Object 3"/>
          <p:cNvGraphicFramePr>
            <a:graphicFrameLocks noChangeAspect="1"/>
          </p:cNvGraphicFramePr>
          <p:nvPr/>
        </p:nvGraphicFramePr>
        <p:xfrm>
          <a:off x="2133600" y="3479800"/>
          <a:ext cx="1981200" cy="676275"/>
        </p:xfrm>
        <a:graphic>
          <a:graphicData uri="http://schemas.openxmlformats.org/presentationml/2006/ole">
            <mc:AlternateContent xmlns:mc="http://schemas.openxmlformats.org/markup-compatibility/2006">
              <mc:Choice xmlns:v="urn:schemas-microsoft-com:vml" Requires="v">
                <p:oleObj spid="_x0000_s3214" name="" r:id="rId3" imgW="944880" imgH="318135" progId="Equation.3">
                  <p:embed/>
                </p:oleObj>
              </mc:Choice>
              <mc:Fallback>
                <p:oleObj name="" r:id="rId3" imgW="944880" imgH="318135" progId="Equation.3">
                  <p:embed/>
                  <p:pic>
                    <p:nvPicPr>
                      <p:cNvPr id="0" name="图片 3213"/>
                      <p:cNvPicPr/>
                      <p:nvPr/>
                    </p:nvPicPr>
                    <p:blipFill>
                      <a:blip r:embed="rId4">
                        <a:clrChange>
                          <a:clrFrom>
                            <a:srgbClr val="000000"/>
                          </a:clrFrom>
                          <a:clrTo>
                            <a:srgbClr val="000099"/>
                          </a:clrTo>
                        </a:clrChange>
                      </a:blip>
                      <a:stretch>
                        <a:fillRect/>
                      </a:stretch>
                    </p:blipFill>
                    <p:spPr>
                      <a:xfrm>
                        <a:off x="2133600" y="3479800"/>
                        <a:ext cx="1981200" cy="676275"/>
                      </a:xfrm>
                      <a:prstGeom prst="rect">
                        <a:avLst/>
                      </a:prstGeom>
                      <a:noFill/>
                      <a:ln w="38100">
                        <a:noFill/>
                        <a:miter/>
                      </a:ln>
                    </p:spPr>
                  </p:pic>
                </p:oleObj>
              </mc:Fallback>
            </mc:AlternateContent>
          </a:graphicData>
        </a:graphic>
      </p:graphicFrame>
      <p:graphicFrame>
        <p:nvGraphicFramePr>
          <p:cNvPr id="31750" name="Object 4"/>
          <p:cNvGraphicFramePr>
            <a:graphicFrameLocks noChangeAspect="1"/>
          </p:cNvGraphicFramePr>
          <p:nvPr/>
        </p:nvGraphicFramePr>
        <p:xfrm>
          <a:off x="2133600" y="4102100"/>
          <a:ext cx="2889250" cy="660400"/>
        </p:xfrm>
        <a:graphic>
          <a:graphicData uri="http://schemas.openxmlformats.org/presentationml/2006/ole">
            <mc:AlternateContent xmlns:mc="http://schemas.openxmlformats.org/markup-compatibility/2006">
              <mc:Choice xmlns:v="urn:schemas-microsoft-com:vml" Requires="v">
                <p:oleObj spid="_x0000_s3227" name="" r:id="rId5" imgW="1415415" imgH="318135" progId="Equation.3">
                  <p:embed/>
                </p:oleObj>
              </mc:Choice>
              <mc:Fallback>
                <p:oleObj name="" r:id="rId5" imgW="1415415" imgH="318135" progId="Equation.3">
                  <p:embed/>
                  <p:pic>
                    <p:nvPicPr>
                      <p:cNvPr id="0" name="图片 3226"/>
                      <p:cNvPicPr/>
                      <p:nvPr/>
                    </p:nvPicPr>
                    <p:blipFill>
                      <a:blip r:embed="rId6">
                        <a:clrChange>
                          <a:clrFrom>
                            <a:srgbClr val="000000"/>
                          </a:clrFrom>
                          <a:clrTo>
                            <a:srgbClr val="000099"/>
                          </a:clrTo>
                        </a:clrChange>
                      </a:blip>
                      <a:stretch>
                        <a:fillRect/>
                      </a:stretch>
                    </p:blipFill>
                    <p:spPr>
                      <a:xfrm>
                        <a:off x="2133600" y="4102100"/>
                        <a:ext cx="2889250" cy="660400"/>
                      </a:xfrm>
                      <a:prstGeom prst="rect">
                        <a:avLst/>
                      </a:prstGeom>
                      <a:noFill/>
                      <a:ln w="38100">
                        <a:noFill/>
                        <a:miter/>
                      </a:ln>
                    </p:spPr>
                  </p:pic>
                </p:oleObj>
              </mc:Fallback>
            </mc:AlternateContent>
          </a:graphicData>
        </a:graphic>
      </p:graphicFrame>
      <p:sp>
        <p:nvSpPr>
          <p:cNvPr id="31751" name="AutoShape 10"/>
          <p:cNvSpPr/>
          <p:nvPr/>
        </p:nvSpPr>
        <p:spPr>
          <a:xfrm>
            <a:off x="1930400" y="3584575"/>
            <a:ext cx="228600" cy="1038225"/>
          </a:xfrm>
          <a:prstGeom prst="leftBrace">
            <a:avLst>
              <a:gd name="adj1" fmla="val 37826"/>
              <a:gd name="adj2" fmla="val 50000"/>
            </a:avLst>
          </a:prstGeom>
          <a:noFill/>
          <a:ln w="19050" cap="flat" cmpd="sng">
            <a:solidFill>
              <a:srgbClr val="000099"/>
            </a:solidFill>
            <a:prstDash val="solid"/>
            <a:round/>
            <a:headEnd type="none" w="med" len="med"/>
            <a:tailEnd type="none" w="med" len="med"/>
          </a:ln>
        </p:spPr>
        <p:txBody>
          <a:bodyPr wrap="none" anchor="ctr" anchorCtr="0"/>
          <a:p>
            <a:pPr>
              <a:buFontTx/>
            </a:pPr>
            <a:endParaRPr lang="zh-CN" altLang="en-US" dirty="0">
              <a:latin typeface="Arial" panose="020B0604020202020204" pitchFamily="34" charset="0"/>
              <a:ea typeface="宋体" panose="02010600030101010101" pitchFamily="2" charset="-122"/>
            </a:endParaRPr>
          </a:p>
        </p:txBody>
      </p:sp>
      <p:sp>
        <p:nvSpPr>
          <p:cNvPr id="31752" name="Rectangle 11"/>
          <p:cNvSpPr/>
          <p:nvPr/>
        </p:nvSpPr>
        <p:spPr>
          <a:xfrm>
            <a:off x="596900" y="2984500"/>
            <a:ext cx="4279900" cy="449263"/>
          </a:xfrm>
          <a:prstGeom prst="rect">
            <a:avLst/>
          </a:prstGeom>
          <a:noFill/>
          <a:ln w="9525">
            <a:noFill/>
          </a:ln>
        </p:spPr>
        <p:txBody>
          <a:bodyPr anchor="t" anchorCtr="0">
            <a:spAutoFit/>
          </a:bodyPr>
          <a:p>
            <a:pPr>
              <a:lnSpc>
                <a:spcPct val="130000"/>
              </a:lnSpc>
              <a:buFontTx/>
            </a:pPr>
            <a:r>
              <a:rPr lang="en-US" altLang="zh-CN" dirty="0">
                <a:latin typeface="Arial" panose="020B0604020202020204" pitchFamily="34" charset="0"/>
                <a:ea typeface="宋体" panose="02010600030101010101" pitchFamily="2" charset="-122"/>
              </a:rPr>
              <a:t>① </a:t>
            </a:r>
            <a:r>
              <a:rPr lang="zh-CN" altLang="en-US" dirty="0">
                <a:latin typeface="Arial" panose="020B0604020202020204" pitchFamily="34" charset="0"/>
                <a:ea typeface="宋体" panose="02010600030101010101" pitchFamily="2" charset="-122"/>
              </a:rPr>
              <a:t>实轴上的根轨迹：</a:t>
            </a:r>
            <a:r>
              <a:rPr lang="en-US" altLang="zh-CN" dirty="0">
                <a:solidFill>
                  <a:srgbClr val="000099"/>
                </a:solidFill>
                <a:latin typeface="Arial" panose="020B0604020202020204" pitchFamily="34" charset="0"/>
                <a:ea typeface="宋体" panose="02010600030101010101" pitchFamily="2" charset="-122"/>
              </a:rPr>
              <a:t>[-∞,-2], [-1,0]</a:t>
            </a:r>
            <a:endParaRPr lang="en-US" altLang="zh-CN" dirty="0">
              <a:solidFill>
                <a:srgbClr val="000099"/>
              </a:solidFill>
              <a:latin typeface="Arial" panose="020B0604020202020204" pitchFamily="34" charset="0"/>
              <a:ea typeface="宋体" panose="02010600030101010101" pitchFamily="2" charset="-122"/>
            </a:endParaRPr>
          </a:p>
        </p:txBody>
      </p:sp>
      <p:graphicFrame>
        <p:nvGraphicFramePr>
          <p:cNvPr id="31753" name="Object 5"/>
          <p:cNvGraphicFramePr>
            <a:graphicFrameLocks noChangeAspect="1"/>
          </p:cNvGraphicFramePr>
          <p:nvPr/>
        </p:nvGraphicFramePr>
        <p:xfrm>
          <a:off x="3254375" y="2254250"/>
          <a:ext cx="1090613" cy="717550"/>
        </p:xfrm>
        <a:graphic>
          <a:graphicData uri="http://schemas.openxmlformats.org/presentationml/2006/ole">
            <mc:AlternateContent xmlns:mc="http://schemas.openxmlformats.org/markup-compatibility/2006">
              <mc:Choice xmlns:v="urn:schemas-microsoft-com:vml" Requires="v">
                <p:oleObj spid="_x0000_s3218" name="" r:id="rId7" imgW="736600" imgH="482600" progId="Equation.3">
                  <p:embed/>
                </p:oleObj>
              </mc:Choice>
              <mc:Fallback>
                <p:oleObj name="" r:id="rId7" imgW="736600" imgH="482600" progId="Equation.3">
                  <p:embed/>
                  <p:pic>
                    <p:nvPicPr>
                      <p:cNvPr id="0" name="图片 3217"/>
                      <p:cNvPicPr/>
                      <p:nvPr/>
                    </p:nvPicPr>
                    <p:blipFill>
                      <a:blip r:embed="rId8"/>
                      <a:stretch>
                        <a:fillRect/>
                      </a:stretch>
                    </p:blipFill>
                    <p:spPr>
                      <a:xfrm>
                        <a:off x="3254375" y="2254250"/>
                        <a:ext cx="1090613" cy="717550"/>
                      </a:xfrm>
                      <a:prstGeom prst="rect">
                        <a:avLst/>
                      </a:prstGeom>
                      <a:noFill/>
                      <a:ln w="38100">
                        <a:noFill/>
                        <a:miter/>
                      </a:ln>
                    </p:spPr>
                  </p:pic>
                </p:oleObj>
              </mc:Fallback>
            </mc:AlternateContent>
          </a:graphicData>
        </a:graphic>
      </p:graphicFrame>
      <p:graphicFrame>
        <p:nvGraphicFramePr>
          <p:cNvPr id="31754" name="Object 6"/>
          <p:cNvGraphicFramePr>
            <a:graphicFrameLocks noChangeAspect="1"/>
          </p:cNvGraphicFramePr>
          <p:nvPr/>
        </p:nvGraphicFramePr>
        <p:xfrm>
          <a:off x="6072188" y="357188"/>
          <a:ext cx="2224087" cy="728662"/>
        </p:xfrm>
        <a:graphic>
          <a:graphicData uri="http://schemas.openxmlformats.org/presentationml/2006/ole">
            <mc:AlternateContent xmlns:mc="http://schemas.openxmlformats.org/markup-compatibility/2006">
              <mc:Choice xmlns:v="urn:schemas-microsoft-com:vml" Requires="v">
                <p:oleObj spid="_x0000_s3217" name="" r:id="rId9" imgW="1358265" imgH="444500" progId="Equation.3">
                  <p:embed/>
                </p:oleObj>
              </mc:Choice>
              <mc:Fallback>
                <p:oleObj name="" r:id="rId9" imgW="1358265" imgH="444500" progId="Equation.3">
                  <p:embed/>
                  <p:pic>
                    <p:nvPicPr>
                      <p:cNvPr id="0" name="图片 3216"/>
                      <p:cNvPicPr/>
                      <p:nvPr/>
                    </p:nvPicPr>
                    <p:blipFill>
                      <a:blip r:embed="rId10"/>
                      <a:stretch>
                        <a:fillRect/>
                      </a:stretch>
                    </p:blipFill>
                    <p:spPr>
                      <a:xfrm>
                        <a:off x="6072188" y="357188"/>
                        <a:ext cx="2224087" cy="728662"/>
                      </a:xfrm>
                      <a:prstGeom prst="rect">
                        <a:avLst/>
                      </a:prstGeom>
                      <a:noFill/>
                      <a:ln w="38100">
                        <a:noFill/>
                        <a:miter/>
                      </a:ln>
                    </p:spPr>
                  </p:pic>
                </p:oleObj>
              </mc:Fallback>
            </mc:AlternateContent>
          </a:graphicData>
        </a:graphic>
      </p:graphicFrame>
      <p:sp>
        <p:nvSpPr>
          <p:cNvPr id="31755" name="Rectangle 34"/>
          <p:cNvSpPr/>
          <p:nvPr/>
        </p:nvSpPr>
        <p:spPr>
          <a:xfrm>
            <a:off x="2071688" y="928688"/>
            <a:ext cx="1828800" cy="449262"/>
          </a:xfrm>
          <a:prstGeom prst="rect">
            <a:avLst/>
          </a:prstGeom>
          <a:noFill/>
          <a:ln w="9525">
            <a:noFill/>
          </a:ln>
        </p:spPr>
        <p:txBody>
          <a:bodyPr anchor="t" anchorCtr="0">
            <a:spAutoFit/>
          </a:bodyPr>
          <a:p>
            <a:pPr>
              <a:lnSpc>
                <a:spcPct val="130000"/>
              </a:lnSpc>
              <a:buFontTx/>
            </a:pPr>
            <a:r>
              <a:rPr lang="zh-CN" altLang="en-US" sz="2000" b="1" dirty="0">
                <a:latin typeface="Times New Roman" panose="02020603050405020304" pitchFamily="18" charset="0"/>
                <a:ea typeface="宋体" panose="02010600030101010101" pitchFamily="2" charset="-122"/>
              </a:rPr>
              <a:t>绘制根轨迹。</a:t>
            </a:r>
            <a:endParaRPr lang="zh-CN" altLang="en-US" sz="2000" b="1" dirty="0">
              <a:latin typeface="Times New Roman" panose="02020603050405020304" pitchFamily="18" charset="0"/>
              <a:ea typeface="宋体" panose="02010600030101010101" pitchFamily="2" charset="-122"/>
            </a:endParaRPr>
          </a:p>
        </p:txBody>
      </p:sp>
      <p:sp>
        <p:nvSpPr>
          <p:cNvPr id="31756" name="Rectangle 35"/>
          <p:cNvSpPr/>
          <p:nvPr/>
        </p:nvSpPr>
        <p:spPr>
          <a:xfrm>
            <a:off x="596900" y="4819650"/>
            <a:ext cx="1612900" cy="488950"/>
          </a:xfrm>
          <a:prstGeom prst="rect">
            <a:avLst/>
          </a:prstGeom>
          <a:noFill/>
          <a:ln w="9525">
            <a:noFill/>
          </a:ln>
        </p:spPr>
        <p:txBody>
          <a:bodyPr anchor="t" anchorCtr="0">
            <a:spAutoFit/>
          </a:bodyPr>
          <a:p>
            <a:pPr>
              <a:lnSpc>
                <a:spcPct val="130000"/>
              </a:lnSpc>
              <a:buFontTx/>
            </a:pPr>
            <a:r>
              <a:rPr lang="en-US" altLang="zh-CN" dirty="0">
                <a:solidFill>
                  <a:schemeClr val="tx2"/>
                </a:solidFill>
                <a:latin typeface="Arial" panose="020B0604020202020204" pitchFamily="34" charset="0"/>
                <a:ea typeface="宋体" panose="02010600030101010101" pitchFamily="2" charset="-122"/>
              </a:rPr>
              <a:t>③</a:t>
            </a:r>
            <a:r>
              <a:rPr lang="en-US" altLang="zh-CN" dirty="0">
                <a:latin typeface="Arial" panose="020B0604020202020204" pitchFamily="34" charset="0"/>
                <a:ea typeface="宋体" panose="02010600030101010101" pitchFamily="2" charset="-122"/>
              </a:rPr>
              <a:t> </a:t>
            </a:r>
            <a:r>
              <a:rPr lang="zh-CN" altLang="en-US" dirty="0">
                <a:latin typeface="Arial" panose="020B0604020202020204" pitchFamily="34" charset="0"/>
                <a:ea typeface="宋体" panose="02010600030101010101" pitchFamily="2" charset="-122"/>
              </a:rPr>
              <a:t>分离点：</a:t>
            </a:r>
            <a:endParaRPr lang="zh-CN" altLang="en-US" dirty="0">
              <a:latin typeface="Arial" panose="020B0604020202020204" pitchFamily="34" charset="0"/>
              <a:ea typeface="宋体" panose="02010600030101010101" pitchFamily="2" charset="-122"/>
            </a:endParaRPr>
          </a:p>
        </p:txBody>
      </p:sp>
      <p:graphicFrame>
        <p:nvGraphicFramePr>
          <p:cNvPr id="31757" name="Object 7"/>
          <p:cNvGraphicFramePr>
            <a:graphicFrameLocks noChangeAspect="1"/>
          </p:cNvGraphicFramePr>
          <p:nvPr/>
        </p:nvGraphicFramePr>
        <p:xfrm>
          <a:off x="2057400" y="4775200"/>
          <a:ext cx="2146300" cy="660400"/>
        </p:xfrm>
        <a:graphic>
          <a:graphicData uri="http://schemas.openxmlformats.org/presentationml/2006/ole">
            <mc:AlternateContent xmlns:mc="http://schemas.openxmlformats.org/markup-compatibility/2006">
              <mc:Choice xmlns:v="urn:schemas-microsoft-com:vml" Requires="v">
                <p:oleObj spid="_x0000_s3230" name="" r:id="rId11" imgW="1049655" imgH="318135" progId="Equation.3">
                  <p:embed/>
                </p:oleObj>
              </mc:Choice>
              <mc:Fallback>
                <p:oleObj name="" r:id="rId11" imgW="1049655" imgH="318135" progId="Equation.3">
                  <p:embed/>
                  <p:pic>
                    <p:nvPicPr>
                      <p:cNvPr id="0" name="图片 3229"/>
                      <p:cNvPicPr/>
                      <p:nvPr/>
                    </p:nvPicPr>
                    <p:blipFill>
                      <a:blip r:embed="rId12">
                        <a:clrChange>
                          <a:clrFrom>
                            <a:srgbClr val="000000"/>
                          </a:clrFrom>
                          <a:clrTo>
                            <a:srgbClr val="000099"/>
                          </a:clrTo>
                        </a:clrChange>
                      </a:blip>
                      <a:stretch>
                        <a:fillRect/>
                      </a:stretch>
                    </p:blipFill>
                    <p:spPr>
                      <a:xfrm>
                        <a:off x="2057400" y="4775200"/>
                        <a:ext cx="2146300" cy="660400"/>
                      </a:xfrm>
                      <a:prstGeom prst="rect">
                        <a:avLst/>
                      </a:prstGeom>
                      <a:noFill/>
                      <a:ln w="38100">
                        <a:noFill/>
                        <a:miter/>
                      </a:ln>
                    </p:spPr>
                  </p:pic>
                </p:oleObj>
              </mc:Fallback>
            </mc:AlternateContent>
          </a:graphicData>
        </a:graphic>
      </p:graphicFrame>
      <p:sp>
        <p:nvSpPr>
          <p:cNvPr id="31758" name="Rectangle 37"/>
          <p:cNvSpPr/>
          <p:nvPr/>
        </p:nvSpPr>
        <p:spPr>
          <a:xfrm>
            <a:off x="965200" y="5491163"/>
            <a:ext cx="990600" cy="449262"/>
          </a:xfrm>
          <a:prstGeom prst="rect">
            <a:avLst/>
          </a:prstGeom>
          <a:noFill/>
          <a:ln w="9525">
            <a:noFill/>
          </a:ln>
        </p:spPr>
        <p:txBody>
          <a:bodyPr anchor="t" anchorCtr="0">
            <a:spAutoFit/>
          </a:bodyPr>
          <a:p>
            <a:pPr>
              <a:lnSpc>
                <a:spcPct val="130000"/>
              </a:lnSpc>
              <a:buFontTx/>
            </a:pPr>
            <a:r>
              <a:rPr lang="zh-CN" altLang="en-US" dirty="0">
                <a:latin typeface="Arial" panose="020B0604020202020204" pitchFamily="34" charset="0"/>
                <a:ea typeface="宋体" panose="02010600030101010101" pitchFamily="2" charset="-122"/>
              </a:rPr>
              <a:t>整理得：</a:t>
            </a:r>
            <a:endParaRPr lang="zh-CN" altLang="en-US" dirty="0">
              <a:latin typeface="Arial" panose="020B0604020202020204" pitchFamily="34" charset="0"/>
              <a:ea typeface="宋体" panose="02010600030101010101" pitchFamily="2" charset="-122"/>
            </a:endParaRPr>
          </a:p>
        </p:txBody>
      </p:sp>
      <p:graphicFrame>
        <p:nvGraphicFramePr>
          <p:cNvPr id="31759" name="Object 8"/>
          <p:cNvGraphicFramePr>
            <a:graphicFrameLocks noChangeAspect="1"/>
          </p:cNvGraphicFramePr>
          <p:nvPr/>
        </p:nvGraphicFramePr>
        <p:xfrm>
          <a:off x="2032000" y="5556250"/>
          <a:ext cx="1854200" cy="361950"/>
        </p:xfrm>
        <a:graphic>
          <a:graphicData uri="http://schemas.openxmlformats.org/presentationml/2006/ole">
            <mc:AlternateContent xmlns:mc="http://schemas.openxmlformats.org/markup-compatibility/2006">
              <mc:Choice xmlns:v="urn:schemas-microsoft-com:vml" Requires="v">
                <p:oleObj spid="_x0000_s3221" name="" r:id="rId13" imgW="822960" imgH="152400" progId="Equation.3">
                  <p:embed/>
                </p:oleObj>
              </mc:Choice>
              <mc:Fallback>
                <p:oleObj name="" r:id="rId13" imgW="822960" imgH="152400" progId="Equation.3">
                  <p:embed/>
                  <p:pic>
                    <p:nvPicPr>
                      <p:cNvPr id="0" name="图片 3220"/>
                      <p:cNvPicPr/>
                      <p:nvPr/>
                    </p:nvPicPr>
                    <p:blipFill>
                      <a:blip r:embed="rId14">
                        <a:clrChange>
                          <a:clrFrom>
                            <a:srgbClr val="000000"/>
                          </a:clrFrom>
                          <a:clrTo>
                            <a:srgbClr val="000099"/>
                          </a:clrTo>
                        </a:clrChange>
                      </a:blip>
                      <a:stretch>
                        <a:fillRect/>
                      </a:stretch>
                    </p:blipFill>
                    <p:spPr>
                      <a:xfrm>
                        <a:off x="2032000" y="5556250"/>
                        <a:ext cx="1854200" cy="361950"/>
                      </a:xfrm>
                      <a:prstGeom prst="rect">
                        <a:avLst/>
                      </a:prstGeom>
                      <a:noFill/>
                      <a:ln w="38100">
                        <a:noFill/>
                        <a:miter/>
                      </a:ln>
                    </p:spPr>
                  </p:pic>
                </p:oleObj>
              </mc:Fallback>
            </mc:AlternateContent>
          </a:graphicData>
        </a:graphic>
      </p:graphicFrame>
      <p:sp>
        <p:nvSpPr>
          <p:cNvPr id="31760" name="Rectangle 39"/>
          <p:cNvSpPr/>
          <p:nvPr/>
        </p:nvSpPr>
        <p:spPr>
          <a:xfrm>
            <a:off x="4219575" y="5503863"/>
            <a:ext cx="809625" cy="449262"/>
          </a:xfrm>
          <a:prstGeom prst="rect">
            <a:avLst/>
          </a:prstGeom>
          <a:noFill/>
          <a:ln w="9525">
            <a:noFill/>
          </a:ln>
        </p:spPr>
        <p:txBody>
          <a:bodyPr anchor="t" anchorCtr="0">
            <a:spAutoFit/>
          </a:bodyPr>
          <a:p>
            <a:pPr>
              <a:lnSpc>
                <a:spcPct val="130000"/>
              </a:lnSpc>
              <a:buFontTx/>
            </a:pPr>
            <a:r>
              <a:rPr lang="zh-CN" altLang="en-US" dirty="0">
                <a:latin typeface="Arial" panose="020B0604020202020204" pitchFamily="34" charset="0"/>
                <a:ea typeface="宋体" panose="02010600030101010101" pitchFamily="2" charset="-122"/>
              </a:rPr>
              <a:t>解根：</a:t>
            </a:r>
            <a:endParaRPr lang="zh-CN" altLang="en-US" dirty="0">
              <a:latin typeface="Arial" panose="020B0604020202020204" pitchFamily="34" charset="0"/>
              <a:ea typeface="宋体" panose="02010600030101010101" pitchFamily="2" charset="-122"/>
            </a:endParaRPr>
          </a:p>
        </p:txBody>
      </p:sp>
      <p:graphicFrame>
        <p:nvGraphicFramePr>
          <p:cNvPr id="31761" name="Object 9"/>
          <p:cNvGraphicFramePr>
            <a:graphicFrameLocks noChangeAspect="1"/>
          </p:cNvGraphicFramePr>
          <p:nvPr/>
        </p:nvGraphicFramePr>
        <p:xfrm>
          <a:off x="4965700" y="5362575"/>
          <a:ext cx="1511300" cy="809625"/>
        </p:xfrm>
        <a:graphic>
          <a:graphicData uri="http://schemas.openxmlformats.org/presentationml/2006/ole">
            <mc:AlternateContent xmlns:mc="http://schemas.openxmlformats.org/markup-compatibility/2006">
              <mc:Choice xmlns:v="urn:schemas-microsoft-com:vml" Requires="v">
                <p:oleObj spid="_x0000_s3222" name="" r:id="rId15" imgW="714375" imgH="379095" progId="Equation.3">
                  <p:embed/>
                </p:oleObj>
              </mc:Choice>
              <mc:Fallback>
                <p:oleObj name="" r:id="rId15" imgW="714375" imgH="379095" progId="Equation.3">
                  <p:embed/>
                  <p:pic>
                    <p:nvPicPr>
                      <p:cNvPr id="0" name="图片 3221"/>
                      <p:cNvPicPr/>
                      <p:nvPr/>
                    </p:nvPicPr>
                    <p:blipFill>
                      <a:blip r:embed="rId16">
                        <a:clrChange>
                          <a:clrFrom>
                            <a:srgbClr val="000000"/>
                          </a:clrFrom>
                          <a:clrTo>
                            <a:srgbClr val="000099"/>
                          </a:clrTo>
                        </a:clrChange>
                      </a:blip>
                      <a:stretch>
                        <a:fillRect/>
                      </a:stretch>
                    </p:blipFill>
                    <p:spPr>
                      <a:xfrm>
                        <a:off x="4965700" y="5362575"/>
                        <a:ext cx="1511300" cy="809625"/>
                      </a:xfrm>
                      <a:prstGeom prst="rect">
                        <a:avLst/>
                      </a:prstGeom>
                      <a:noFill/>
                      <a:ln w="38100">
                        <a:noFill/>
                        <a:miter/>
                      </a:ln>
                    </p:spPr>
                  </p:pic>
                </p:oleObj>
              </mc:Fallback>
            </mc:AlternateContent>
          </a:graphicData>
        </a:graphic>
      </p:graphicFrame>
      <p:sp>
        <p:nvSpPr>
          <p:cNvPr id="31762" name="Rectangle 41"/>
          <p:cNvSpPr/>
          <p:nvPr/>
        </p:nvSpPr>
        <p:spPr>
          <a:xfrm>
            <a:off x="609600" y="6019800"/>
            <a:ext cx="2133600" cy="566738"/>
          </a:xfrm>
          <a:prstGeom prst="rect">
            <a:avLst/>
          </a:prstGeom>
          <a:noFill/>
          <a:ln w="9525">
            <a:noFill/>
          </a:ln>
        </p:spPr>
        <p:txBody>
          <a:bodyPr anchor="t" anchorCtr="0">
            <a:spAutoFit/>
          </a:bodyPr>
          <a:p>
            <a:pPr>
              <a:lnSpc>
                <a:spcPct val="130000"/>
              </a:lnSpc>
              <a:buFontTx/>
            </a:pPr>
            <a:r>
              <a:rPr lang="en-US" altLang="zh-CN" dirty="0">
                <a:solidFill>
                  <a:schemeClr val="tx2"/>
                </a:solidFill>
                <a:latin typeface="Arial" panose="020B0604020202020204" pitchFamily="34" charset="0"/>
                <a:ea typeface="宋体" panose="02010600030101010101" pitchFamily="2" charset="-122"/>
              </a:rPr>
              <a:t>④</a:t>
            </a:r>
            <a:r>
              <a:rPr lang="en-US" altLang="zh-CN" dirty="0">
                <a:latin typeface="Arial" panose="020B0604020202020204" pitchFamily="34" charset="0"/>
                <a:ea typeface="宋体" panose="02010600030101010101" pitchFamily="2" charset="-122"/>
              </a:rPr>
              <a:t> </a:t>
            </a:r>
            <a:r>
              <a:rPr lang="zh-CN" altLang="en-US" dirty="0">
                <a:latin typeface="Arial" panose="020B0604020202020204" pitchFamily="34" charset="0"/>
                <a:ea typeface="宋体" panose="02010600030101010101" pitchFamily="2" charset="-122"/>
              </a:rPr>
              <a:t>与虚轴交点：</a:t>
            </a:r>
            <a:r>
              <a:rPr lang="en-US" altLang="zh-CN" sz="2400" dirty="0">
                <a:solidFill>
                  <a:srgbClr val="FF0000"/>
                </a:solidFill>
                <a:latin typeface="Arial" panose="020B0604020202020204" pitchFamily="34" charset="0"/>
                <a:ea typeface="宋体" panose="02010600030101010101" pitchFamily="2" charset="-122"/>
              </a:rPr>
              <a:t>?</a:t>
            </a:r>
            <a:endParaRPr lang="en-US" altLang="zh-CN" sz="2400" dirty="0">
              <a:solidFill>
                <a:srgbClr val="FF0000"/>
              </a:solidFill>
              <a:latin typeface="Arial" panose="020B0604020202020204" pitchFamily="34" charset="0"/>
              <a:ea typeface="宋体" panose="02010600030101010101" pitchFamily="2" charset="-122"/>
            </a:endParaRPr>
          </a:p>
        </p:txBody>
      </p:sp>
      <p:graphicFrame>
        <p:nvGraphicFramePr>
          <p:cNvPr id="31763" name="Object 10"/>
          <p:cNvGraphicFramePr>
            <a:graphicFrameLocks noChangeAspect="1"/>
          </p:cNvGraphicFramePr>
          <p:nvPr/>
        </p:nvGraphicFramePr>
        <p:xfrm>
          <a:off x="6553200" y="5803900"/>
          <a:ext cx="228600" cy="247650"/>
        </p:xfrm>
        <a:graphic>
          <a:graphicData uri="http://schemas.openxmlformats.org/presentationml/2006/ole">
            <mc:AlternateContent xmlns:mc="http://schemas.openxmlformats.org/markup-compatibility/2006">
              <mc:Choice xmlns:v="urn:schemas-microsoft-com:vml" Requires="v">
                <p:oleObj spid="_x0000_s3228" name="" r:id="rId17" imgW="228600" imgH="247650" progId="PBrush">
                  <p:embed/>
                </p:oleObj>
              </mc:Choice>
              <mc:Fallback>
                <p:oleObj name="" r:id="rId17" imgW="228600" imgH="247650" progId="PBrush">
                  <p:embed/>
                  <p:pic>
                    <p:nvPicPr>
                      <p:cNvPr id="0" name="图片 3227"/>
                      <p:cNvPicPr/>
                      <p:nvPr/>
                    </p:nvPicPr>
                    <p:blipFill>
                      <a:blip r:embed="rId18">
                        <a:clrChange>
                          <a:clrFrom>
                            <a:srgbClr val="FFFFFF"/>
                          </a:clrFrom>
                          <a:clrTo>
                            <a:srgbClr val="FFFFFF">
                              <a:alpha val="0"/>
                            </a:srgbClr>
                          </a:clrTo>
                        </a:clrChange>
                      </a:blip>
                      <a:stretch>
                        <a:fillRect/>
                      </a:stretch>
                    </p:blipFill>
                    <p:spPr>
                      <a:xfrm>
                        <a:off x="6553200" y="5803900"/>
                        <a:ext cx="228600" cy="247650"/>
                      </a:xfrm>
                      <a:prstGeom prst="rect">
                        <a:avLst/>
                      </a:prstGeom>
                      <a:noFill/>
                      <a:ln w="38100">
                        <a:noFill/>
                        <a:miter/>
                      </a:ln>
                    </p:spPr>
                  </p:pic>
                </p:oleObj>
              </mc:Fallback>
            </mc:AlternateContent>
          </a:graphicData>
        </a:graphic>
      </p:graphicFrame>
      <p:graphicFrame>
        <p:nvGraphicFramePr>
          <p:cNvPr id="31764" name="Object 11"/>
          <p:cNvGraphicFramePr>
            <a:graphicFrameLocks noChangeAspect="1"/>
          </p:cNvGraphicFramePr>
          <p:nvPr/>
        </p:nvGraphicFramePr>
        <p:xfrm>
          <a:off x="6527800" y="5435600"/>
          <a:ext cx="304800" cy="228600"/>
        </p:xfrm>
        <a:graphic>
          <a:graphicData uri="http://schemas.openxmlformats.org/presentationml/2006/ole">
            <mc:AlternateContent xmlns:mc="http://schemas.openxmlformats.org/markup-compatibility/2006">
              <mc:Choice xmlns:v="urn:schemas-microsoft-com:vml" Requires="v">
                <p:oleObj spid="_x0000_s3219" name="" r:id="rId19" imgW="304800" imgH="228600" progId="PBrush">
                  <p:embed/>
                </p:oleObj>
              </mc:Choice>
              <mc:Fallback>
                <p:oleObj name="" r:id="rId19" imgW="304800" imgH="228600" progId="PBrush">
                  <p:embed/>
                  <p:pic>
                    <p:nvPicPr>
                      <p:cNvPr id="0" name="图片 3218"/>
                      <p:cNvPicPr/>
                      <p:nvPr/>
                    </p:nvPicPr>
                    <p:blipFill>
                      <a:blip r:embed="rId20">
                        <a:clrChange>
                          <a:clrFrom>
                            <a:srgbClr val="FFFFFF"/>
                          </a:clrFrom>
                          <a:clrTo>
                            <a:srgbClr val="FFFFFF">
                              <a:alpha val="0"/>
                            </a:srgbClr>
                          </a:clrTo>
                        </a:clrChange>
                      </a:blip>
                      <a:stretch>
                        <a:fillRect/>
                      </a:stretch>
                    </p:blipFill>
                    <p:spPr>
                      <a:xfrm>
                        <a:off x="6527800" y="5435600"/>
                        <a:ext cx="304800" cy="228600"/>
                      </a:xfrm>
                      <a:prstGeom prst="rect">
                        <a:avLst/>
                      </a:prstGeom>
                      <a:noFill/>
                      <a:ln w="38100">
                        <a:noFill/>
                        <a:miter/>
                      </a:ln>
                    </p:spPr>
                  </p:pic>
                </p:oleObj>
              </mc:Fallback>
            </mc:AlternateContent>
          </a:graphicData>
        </a:graphic>
      </p:graphicFrame>
      <p:graphicFrame>
        <p:nvGraphicFramePr>
          <p:cNvPr id="31765" name="Object 12"/>
          <p:cNvGraphicFramePr>
            <a:graphicFrameLocks noChangeAspect="1"/>
          </p:cNvGraphicFramePr>
          <p:nvPr/>
        </p:nvGraphicFramePr>
        <p:xfrm>
          <a:off x="5638800" y="2324100"/>
          <a:ext cx="3048000" cy="3409950"/>
        </p:xfrm>
        <a:graphic>
          <a:graphicData uri="http://schemas.openxmlformats.org/presentationml/2006/ole">
            <mc:AlternateContent xmlns:mc="http://schemas.openxmlformats.org/markup-compatibility/2006">
              <mc:Choice xmlns:v="urn:schemas-microsoft-com:vml" Requires="v">
                <p:oleObj spid="_x0000_s3223" name="" r:id="rId21" imgW="3048000" imgH="3409950" progId="PBrush">
                  <p:embed/>
                </p:oleObj>
              </mc:Choice>
              <mc:Fallback>
                <p:oleObj name="" r:id="rId21" imgW="3048000" imgH="3409950" progId="PBrush">
                  <p:embed/>
                  <p:pic>
                    <p:nvPicPr>
                      <p:cNvPr id="0" name="图片 3222"/>
                      <p:cNvPicPr/>
                      <p:nvPr/>
                    </p:nvPicPr>
                    <p:blipFill>
                      <a:blip r:embed="rId22">
                        <a:clrChange>
                          <a:clrFrom>
                            <a:srgbClr val="FFFFFF"/>
                          </a:clrFrom>
                          <a:clrTo>
                            <a:srgbClr val="FFFFFF">
                              <a:alpha val="0"/>
                            </a:srgbClr>
                          </a:clrTo>
                        </a:clrChange>
                      </a:blip>
                      <a:stretch>
                        <a:fillRect/>
                      </a:stretch>
                    </p:blipFill>
                    <p:spPr>
                      <a:xfrm>
                        <a:off x="5638800" y="2324100"/>
                        <a:ext cx="3048000" cy="3409950"/>
                      </a:xfrm>
                      <a:prstGeom prst="rect">
                        <a:avLst/>
                      </a:prstGeom>
                      <a:noFill/>
                      <a:ln w="38100">
                        <a:noFill/>
                        <a:miter/>
                      </a:ln>
                    </p:spPr>
                  </p:pic>
                </p:oleObj>
              </mc:Fallback>
            </mc:AlternateContent>
          </a:graphicData>
        </a:graphic>
      </p:graphicFrame>
      <p:graphicFrame>
        <p:nvGraphicFramePr>
          <p:cNvPr id="31766" name="Object 13"/>
          <p:cNvGraphicFramePr>
            <a:graphicFrameLocks noChangeAspect="1"/>
          </p:cNvGraphicFramePr>
          <p:nvPr/>
        </p:nvGraphicFramePr>
        <p:xfrm>
          <a:off x="7073900" y="4013200"/>
          <a:ext cx="733425" cy="123825"/>
        </p:xfrm>
        <a:graphic>
          <a:graphicData uri="http://schemas.openxmlformats.org/presentationml/2006/ole">
            <mc:AlternateContent xmlns:mc="http://schemas.openxmlformats.org/markup-compatibility/2006">
              <mc:Choice xmlns:v="urn:schemas-microsoft-com:vml" Requires="v">
                <p:oleObj spid="_x0000_s3215" name="" r:id="rId23" imgW="733425" imgH="123825" progId="PBrush">
                  <p:embed/>
                </p:oleObj>
              </mc:Choice>
              <mc:Fallback>
                <p:oleObj name="" r:id="rId23" imgW="733425" imgH="123825" progId="PBrush">
                  <p:embed/>
                  <p:pic>
                    <p:nvPicPr>
                      <p:cNvPr id="0" name="图片 3214"/>
                      <p:cNvPicPr/>
                      <p:nvPr/>
                    </p:nvPicPr>
                    <p:blipFill>
                      <a:blip r:embed="rId24">
                        <a:clrChange>
                          <a:clrFrom>
                            <a:srgbClr val="FFFFFF"/>
                          </a:clrFrom>
                          <a:clrTo>
                            <a:srgbClr val="FFFFFF">
                              <a:alpha val="0"/>
                            </a:srgbClr>
                          </a:clrTo>
                        </a:clrChange>
                      </a:blip>
                      <a:stretch>
                        <a:fillRect/>
                      </a:stretch>
                    </p:blipFill>
                    <p:spPr>
                      <a:xfrm>
                        <a:off x="7073900" y="4013200"/>
                        <a:ext cx="733425" cy="123825"/>
                      </a:xfrm>
                      <a:prstGeom prst="rect">
                        <a:avLst/>
                      </a:prstGeom>
                      <a:noFill/>
                      <a:ln w="38100">
                        <a:noFill/>
                        <a:miter/>
                      </a:ln>
                    </p:spPr>
                  </p:pic>
                </p:oleObj>
              </mc:Fallback>
            </mc:AlternateContent>
          </a:graphicData>
        </a:graphic>
      </p:graphicFrame>
      <p:graphicFrame>
        <p:nvGraphicFramePr>
          <p:cNvPr id="31767" name="Object 14"/>
          <p:cNvGraphicFramePr>
            <a:graphicFrameLocks noChangeAspect="1"/>
          </p:cNvGraphicFramePr>
          <p:nvPr/>
        </p:nvGraphicFramePr>
        <p:xfrm>
          <a:off x="5549900" y="4013200"/>
          <a:ext cx="847725" cy="142875"/>
        </p:xfrm>
        <a:graphic>
          <a:graphicData uri="http://schemas.openxmlformats.org/presentationml/2006/ole">
            <mc:AlternateContent xmlns:mc="http://schemas.openxmlformats.org/markup-compatibility/2006">
              <mc:Choice xmlns:v="urn:schemas-microsoft-com:vml" Requires="v">
                <p:oleObj spid="_x0000_s3229" name="" r:id="rId25" imgW="847725" imgH="142875" progId="PBrush">
                  <p:embed/>
                </p:oleObj>
              </mc:Choice>
              <mc:Fallback>
                <p:oleObj name="" r:id="rId25" imgW="847725" imgH="142875" progId="PBrush">
                  <p:embed/>
                  <p:pic>
                    <p:nvPicPr>
                      <p:cNvPr id="0" name="图片 3228"/>
                      <p:cNvPicPr/>
                      <p:nvPr/>
                    </p:nvPicPr>
                    <p:blipFill>
                      <a:blip r:embed="rId26">
                        <a:clrChange>
                          <a:clrFrom>
                            <a:srgbClr val="FFFFFF"/>
                          </a:clrFrom>
                          <a:clrTo>
                            <a:srgbClr val="FFFFFF">
                              <a:alpha val="0"/>
                            </a:srgbClr>
                          </a:clrTo>
                        </a:clrChange>
                      </a:blip>
                      <a:stretch>
                        <a:fillRect/>
                      </a:stretch>
                    </p:blipFill>
                    <p:spPr>
                      <a:xfrm>
                        <a:off x="5549900" y="4013200"/>
                        <a:ext cx="847725" cy="142875"/>
                      </a:xfrm>
                      <a:prstGeom prst="rect">
                        <a:avLst/>
                      </a:prstGeom>
                      <a:noFill/>
                      <a:ln w="38100">
                        <a:noFill/>
                        <a:miter/>
                      </a:ln>
                    </p:spPr>
                  </p:pic>
                </p:oleObj>
              </mc:Fallback>
            </mc:AlternateContent>
          </a:graphicData>
        </a:graphic>
      </p:graphicFrame>
      <p:graphicFrame>
        <p:nvGraphicFramePr>
          <p:cNvPr id="31768" name="Object 15"/>
          <p:cNvGraphicFramePr>
            <a:graphicFrameLocks noChangeAspect="1"/>
          </p:cNvGraphicFramePr>
          <p:nvPr/>
        </p:nvGraphicFramePr>
        <p:xfrm>
          <a:off x="7051675" y="2400300"/>
          <a:ext cx="1000125" cy="3333750"/>
        </p:xfrm>
        <a:graphic>
          <a:graphicData uri="http://schemas.openxmlformats.org/presentationml/2006/ole">
            <mc:AlternateContent xmlns:mc="http://schemas.openxmlformats.org/markup-compatibility/2006">
              <mc:Choice xmlns:v="urn:schemas-microsoft-com:vml" Requires="v">
                <p:oleObj spid="_x0000_s3225" name="" r:id="rId27" imgW="1000125" imgH="3333750" progId="PBrush">
                  <p:embed/>
                </p:oleObj>
              </mc:Choice>
              <mc:Fallback>
                <p:oleObj name="" r:id="rId27" imgW="1000125" imgH="3333750" progId="PBrush">
                  <p:embed/>
                  <p:pic>
                    <p:nvPicPr>
                      <p:cNvPr id="0" name="图片 3224"/>
                      <p:cNvPicPr/>
                      <p:nvPr/>
                    </p:nvPicPr>
                    <p:blipFill>
                      <a:blip r:embed="rId28">
                        <a:clrChange>
                          <a:clrFrom>
                            <a:srgbClr val="FFFFFF"/>
                          </a:clrFrom>
                          <a:clrTo>
                            <a:srgbClr val="FFFFFF">
                              <a:alpha val="0"/>
                            </a:srgbClr>
                          </a:clrTo>
                        </a:clrChange>
                      </a:blip>
                      <a:stretch>
                        <a:fillRect/>
                      </a:stretch>
                    </p:blipFill>
                    <p:spPr>
                      <a:xfrm>
                        <a:off x="7051675" y="2400300"/>
                        <a:ext cx="1000125" cy="3333750"/>
                      </a:xfrm>
                      <a:prstGeom prst="rect">
                        <a:avLst/>
                      </a:prstGeom>
                      <a:noFill/>
                      <a:ln w="38100">
                        <a:noFill/>
                        <a:miter/>
                      </a:ln>
                    </p:spPr>
                  </p:pic>
                </p:oleObj>
              </mc:Fallback>
            </mc:AlternateContent>
          </a:graphicData>
        </a:graphic>
      </p:graphicFrame>
      <p:graphicFrame>
        <p:nvGraphicFramePr>
          <p:cNvPr id="31769" name="Object 16"/>
          <p:cNvGraphicFramePr>
            <a:graphicFrameLocks noChangeAspect="1"/>
          </p:cNvGraphicFramePr>
          <p:nvPr/>
        </p:nvGraphicFramePr>
        <p:xfrm>
          <a:off x="7439025" y="4013200"/>
          <a:ext cx="142875" cy="133350"/>
        </p:xfrm>
        <a:graphic>
          <a:graphicData uri="http://schemas.openxmlformats.org/presentationml/2006/ole">
            <mc:AlternateContent xmlns:mc="http://schemas.openxmlformats.org/markup-compatibility/2006">
              <mc:Choice xmlns:v="urn:schemas-microsoft-com:vml" Requires="v">
                <p:oleObj spid="_x0000_s3213" name="" r:id="rId29" imgW="142875" imgH="133350" progId="PBrush">
                  <p:embed/>
                </p:oleObj>
              </mc:Choice>
              <mc:Fallback>
                <p:oleObj name="" r:id="rId29" imgW="142875" imgH="133350" progId="PBrush">
                  <p:embed/>
                  <p:pic>
                    <p:nvPicPr>
                      <p:cNvPr id="0" name="图片 3212"/>
                      <p:cNvPicPr/>
                      <p:nvPr/>
                    </p:nvPicPr>
                    <p:blipFill>
                      <a:blip r:embed="rId30">
                        <a:clrChange>
                          <a:clrFrom>
                            <a:srgbClr val="FFFFFF"/>
                          </a:clrFrom>
                          <a:clrTo>
                            <a:srgbClr val="FFFFFF">
                              <a:alpha val="0"/>
                            </a:srgbClr>
                          </a:clrTo>
                        </a:clrChange>
                      </a:blip>
                      <a:stretch>
                        <a:fillRect/>
                      </a:stretch>
                    </p:blipFill>
                    <p:spPr>
                      <a:xfrm>
                        <a:off x="7439025" y="4013200"/>
                        <a:ext cx="142875" cy="133350"/>
                      </a:xfrm>
                      <a:prstGeom prst="rect">
                        <a:avLst/>
                      </a:prstGeom>
                      <a:noFill/>
                      <a:ln w="38100">
                        <a:noFill/>
                        <a:miter/>
                      </a:ln>
                    </p:spPr>
                  </p:pic>
                </p:oleObj>
              </mc:Fallback>
            </mc:AlternateContent>
          </a:graphicData>
        </a:graphic>
      </p:graphicFrame>
      <p:graphicFrame>
        <p:nvGraphicFramePr>
          <p:cNvPr id="31770" name="Object 17"/>
          <p:cNvGraphicFramePr>
            <a:graphicFrameLocks noChangeAspect="1"/>
          </p:cNvGraphicFramePr>
          <p:nvPr/>
        </p:nvGraphicFramePr>
        <p:xfrm>
          <a:off x="7200900" y="3784600"/>
          <a:ext cx="266700" cy="238125"/>
        </p:xfrm>
        <a:graphic>
          <a:graphicData uri="http://schemas.openxmlformats.org/presentationml/2006/ole">
            <mc:AlternateContent xmlns:mc="http://schemas.openxmlformats.org/markup-compatibility/2006">
              <mc:Choice xmlns:v="urn:schemas-microsoft-com:vml" Requires="v">
                <p:oleObj spid="_x0000_s3224" name="" r:id="rId31" imgW="266700" imgH="238125" progId="PBrush">
                  <p:embed/>
                </p:oleObj>
              </mc:Choice>
              <mc:Fallback>
                <p:oleObj name="" r:id="rId31" imgW="266700" imgH="238125" progId="PBrush">
                  <p:embed/>
                  <p:pic>
                    <p:nvPicPr>
                      <p:cNvPr id="0" name="图片 3223"/>
                      <p:cNvPicPr/>
                      <p:nvPr/>
                    </p:nvPicPr>
                    <p:blipFill>
                      <a:blip r:embed="rId32">
                        <a:clrChange>
                          <a:clrFrom>
                            <a:srgbClr val="FFFFFF"/>
                          </a:clrFrom>
                          <a:clrTo>
                            <a:srgbClr val="FFFFFF">
                              <a:alpha val="0"/>
                            </a:srgbClr>
                          </a:clrTo>
                        </a:clrChange>
                      </a:blip>
                      <a:stretch>
                        <a:fillRect/>
                      </a:stretch>
                    </p:blipFill>
                    <p:spPr>
                      <a:xfrm>
                        <a:off x="7200900" y="3784600"/>
                        <a:ext cx="266700" cy="238125"/>
                      </a:xfrm>
                      <a:prstGeom prst="rect">
                        <a:avLst/>
                      </a:prstGeom>
                      <a:noFill/>
                      <a:ln w="38100">
                        <a:noFill/>
                        <a:miter/>
                      </a:ln>
                    </p:spPr>
                  </p:pic>
                </p:oleObj>
              </mc:Fallback>
            </mc:AlternateContent>
          </a:graphicData>
        </a:graphic>
      </p:graphicFrame>
      <p:graphicFrame>
        <p:nvGraphicFramePr>
          <p:cNvPr id="31771" name="Object 18"/>
          <p:cNvGraphicFramePr>
            <a:graphicFrameLocks noChangeAspect="1"/>
          </p:cNvGraphicFramePr>
          <p:nvPr/>
        </p:nvGraphicFramePr>
        <p:xfrm>
          <a:off x="7696200" y="3009900"/>
          <a:ext cx="161925" cy="2133600"/>
        </p:xfrm>
        <a:graphic>
          <a:graphicData uri="http://schemas.openxmlformats.org/presentationml/2006/ole">
            <mc:AlternateContent xmlns:mc="http://schemas.openxmlformats.org/markup-compatibility/2006">
              <mc:Choice xmlns:v="urn:schemas-microsoft-com:vml" Requires="v">
                <p:oleObj spid="_x0000_s3220" name="" r:id="rId33" imgW="161925" imgH="2133600" progId="PBrush">
                  <p:embed/>
                </p:oleObj>
              </mc:Choice>
              <mc:Fallback>
                <p:oleObj name="" r:id="rId33" imgW="161925" imgH="2133600" progId="PBrush">
                  <p:embed/>
                  <p:pic>
                    <p:nvPicPr>
                      <p:cNvPr id="0" name="图片 3219"/>
                      <p:cNvPicPr/>
                      <p:nvPr/>
                    </p:nvPicPr>
                    <p:blipFill>
                      <a:blip r:embed="rId34">
                        <a:clrChange>
                          <a:clrFrom>
                            <a:srgbClr val="FFFFFF"/>
                          </a:clrFrom>
                          <a:clrTo>
                            <a:srgbClr val="FFFFFF">
                              <a:alpha val="0"/>
                            </a:srgbClr>
                          </a:clrTo>
                        </a:clrChange>
                      </a:blip>
                      <a:stretch>
                        <a:fillRect/>
                      </a:stretch>
                    </p:blipFill>
                    <p:spPr>
                      <a:xfrm>
                        <a:off x="7696200" y="3009900"/>
                        <a:ext cx="161925" cy="2133600"/>
                      </a:xfrm>
                      <a:prstGeom prst="rect">
                        <a:avLst/>
                      </a:prstGeom>
                      <a:noFill/>
                      <a:ln w="38100">
                        <a:noFill/>
                        <a:miter/>
                      </a:ln>
                    </p:spPr>
                  </p:pic>
                </p:oleObj>
              </mc:Fallback>
            </mc:AlternateContent>
          </a:graphicData>
        </a:graphic>
      </p:graphicFrame>
      <p:graphicFrame>
        <p:nvGraphicFramePr>
          <p:cNvPr id="31772" name="Object 19"/>
          <p:cNvGraphicFramePr>
            <a:graphicFrameLocks noChangeAspect="1"/>
          </p:cNvGraphicFramePr>
          <p:nvPr/>
        </p:nvGraphicFramePr>
        <p:xfrm>
          <a:off x="7467600" y="2381250"/>
          <a:ext cx="714375" cy="3371850"/>
        </p:xfrm>
        <a:graphic>
          <a:graphicData uri="http://schemas.openxmlformats.org/presentationml/2006/ole">
            <mc:AlternateContent xmlns:mc="http://schemas.openxmlformats.org/markup-compatibility/2006">
              <mc:Choice xmlns:v="urn:schemas-microsoft-com:vml" Requires="v">
                <p:oleObj spid="_x0000_s3216" name="" r:id="rId35" imgW="714375" imgH="3371850" progId="PBrush">
                  <p:embed/>
                </p:oleObj>
              </mc:Choice>
              <mc:Fallback>
                <p:oleObj name="" r:id="rId35" imgW="714375" imgH="3371850" progId="PBrush">
                  <p:embed/>
                  <p:pic>
                    <p:nvPicPr>
                      <p:cNvPr id="0" name="图片 3215"/>
                      <p:cNvPicPr/>
                      <p:nvPr/>
                    </p:nvPicPr>
                    <p:blipFill>
                      <a:blip r:embed="rId36">
                        <a:clrChange>
                          <a:clrFrom>
                            <a:srgbClr val="FFFFFF"/>
                          </a:clrFrom>
                          <a:clrTo>
                            <a:srgbClr val="FFFFFF">
                              <a:alpha val="0"/>
                            </a:srgbClr>
                          </a:clrTo>
                        </a:clrChange>
                      </a:blip>
                      <a:stretch>
                        <a:fillRect/>
                      </a:stretch>
                    </p:blipFill>
                    <p:spPr>
                      <a:xfrm>
                        <a:off x="7467600" y="2381250"/>
                        <a:ext cx="714375" cy="3371850"/>
                      </a:xfrm>
                      <a:prstGeom prst="rect">
                        <a:avLst/>
                      </a:prstGeom>
                      <a:noFill/>
                      <a:ln w="38100">
                        <a:noFill/>
                        <a:miter/>
                      </a:ln>
                    </p:spPr>
                  </p:pic>
                </p:oleObj>
              </mc:Fallback>
            </mc:AlternateContent>
          </a:graphicData>
        </a:graphic>
      </p:graphicFrame>
      <p:graphicFrame>
        <p:nvGraphicFramePr>
          <p:cNvPr id="31773" name="Object 20"/>
          <p:cNvGraphicFramePr>
            <a:graphicFrameLocks noChangeAspect="1"/>
          </p:cNvGraphicFramePr>
          <p:nvPr/>
        </p:nvGraphicFramePr>
        <p:xfrm>
          <a:off x="5105400" y="6096000"/>
          <a:ext cx="3319463" cy="531813"/>
        </p:xfrm>
        <a:graphic>
          <a:graphicData uri="http://schemas.openxmlformats.org/presentationml/2006/ole">
            <mc:AlternateContent xmlns:mc="http://schemas.openxmlformats.org/markup-compatibility/2006">
              <mc:Choice xmlns:v="urn:schemas-microsoft-com:vml" Requires="v">
                <p:oleObj spid="_x0000_s3226" name="" r:id="rId37" imgW="1576070" imgH="243840" progId="Equation.3">
                  <p:embed/>
                </p:oleObj>
              </mc:Choice>
              <mc:Fallback>
                <p:oleObj name="" r:id="rId37" imgW="1576070" imgH="243840" progId="Equation.3">
                  <p:embed/>
                  <p:pic>
                    <p:nvPicPr>
                      <p:cNvPr id="0" name="图片 3225"/>
                      <p:cNvPicPr/>
                      <p:nvPr/>
                    </p:nvPicPr>
                    <p:blipFill>
                      <a:blip r:embed="rId38">
                        <a:clrChange>
                          <a:clrFrom>
                            <a:srgbClr val="000000"/>
                          </a:clrFrom>
                          <a:clrTo>
                            <a:srgbClr val="000099"/>
                          </a:clrTo>
                        </a:clrChange>
                      </a:blip>
                      <a:stretch>
                        <a:fillRect/>
                      </a:stretch>
                    </p:blipFill>
                    <p:spPr>
                      <a:xfrm>
                        <a:off x="5105400" y="6096000"/>
                        <a:ext cx="3319463" cy="531813"/>
                      </a:xfrm>
                      <a:prstGeom prst="rect">
                        <a:avLst/>
                      </a:prstGeom>
                      <a:noFill/>
                      <a:ln w="38100">
                        <a:noFill/>
                        <a:miter/>
                      </a:ln>
                    </p:spPr>
                  </p:pic>
                </p:oleObj>
              </mc:Fallback>
            </mc:AlternateContent>
          </a:graphicData>
        </a:graphic>
      </p:graphicFrame>
    </p:spTree>
  </p:cSld>
  <p:clrMapOvr>
    <a:masterClrMapping/>
  </p:clrMapOvr>
  <p:transition>
    <p:cover dir="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7" name="TextBox 14"/>
          <p:cNvSpPr txBox="1"/>
          <p:nvPr/>
        </p:nvSpPr>
        <p:spPr>
          <a:xfrm>
            <a:off x="5715000" y="2286000"/>
            <a:ext cx="184150" cy="3698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1800" dirty="0"/>
          </a:p>
        </p:txBody>
      </p:sp>
      <p:sp>
        <p:nvSpPr>
          <p:cNvPr id="6148" name="TextBox 15"/>
          <p:cNvSpPr txBox="1"/>
          <p:nvPr/>
        </p:nvSpPr>
        <p:spPr>
          <a:xfrm>
            <a:off x="2843848" y="764858"/>
            <a:ext cx="3759835" cy="52197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2800" b="1" dirty="0">
                <a:solidFill>
                  <a:srgbClr val="C00000"/>
                </a:solidFill>
                <a:latin typeface="黑体" panose="02010609060101010101" pitchFamily="49" charset="-122"/>
                <a:ea typeface="黑体" panose="02010609060101010101" pitchFamily="49" charset="-122"/>
              </a:rPr>
              <a:t>第四章  根轨迹</a:t>
            </a:r>
            <a:r>
              <a:rPr lang="zh-CN" altLang="en-US" sz="2800" b="1" dirty="0">
                <a:solidFill>
                  <a:srgbClr val="C00000"/>
                </a:solidFill>
                <a:latin typeface="黑体" panose="02010609060101010101" pitchFamily="49" charset="-122"/>
                <a:ea typeface="黑体" panose="02010609060101010101" pitchFamily="49" charset="-122"/>
              </a:rPr>
              <a:t>分析法</a:t>
            </a:r>
            <a:endParaRPr lang="zh-CN" altLang="en-US" sz="2800" b="1" dirty="0">
              <a:solidFill>
                <a:srgbClr val="C00000"/>
              </a:solidFill>
              <a:latin typeface="黑体" panose="02010609060101010101" pitchFamily="49" charset="-122"/>
              <a:ea typeface="黑体" panose="02010609060101010101" pitchFamily="49" charset="-122"/>
            </a:endParaRPr>
          </a:p>
        </p:txBody>
      </p:sp>
      <p:sp>
        <p:nvSpPr>
          <p:cNvPr id="17" name="TextBox 16"/>
          <p:cNvSpPr txBox="1"/>
          <p:nvPr/>
        </p:nvSpPr>
        <p:spPr>
          <a:xfrm>
            <a:off x="323850" y="1772920"/>
            <a:ext cx="8470900" cy="5631180"/>
          </a:xfrm>
          <a:prstGeom prst="rect">
            <a:avLst/>
          </a:prstGeom>
          <a:noFill/>
        </p:spPr>
        <p:txBody>
          <a:bodyPr wrap="square">
            <a:spAutoFit/>
          </a:bodyPr>
          <a:lstStyle/>
          <a:p>
            <a:pPr marL="342900" marR="0" indent="-342900" defTabSz="914400" eaLnBrk="1" fontAlgn="auto" hangingPunct="1">
              <a:lnSpc>
                <a:spcPct val="150000"/>
              </a:lnSpc>
              <a:spcBef>
                <a:spcPts val="0"/>
              </a:spcBef>
              <a:spcAft>
                <a:spcPts val="0"/>
              </a:spcAft>
              <a:buClrTx/>
              <a:buSzTx/>
              <a:buFont typeface="Wingdings" panose="05000000000000000000" charset="0"/>
              <a:buChar char="Ø"/>
              <a:defRPr/>
            </a:pPr>
            <a:r>
              <a:rPr kumimoji="0" lang="zh-CN" altLang="en-US" sz="2400" b="1" kern="1200" cap="none" spc="0" normalizeH="0" baseline="0" noProof="0" dirty="0">
                <a:solidFill>
                  <a:srgbClr val="C00000"/>
                </a:solidFill>
                <a:latin typeface="+mj-ea"/>
                <a:ea typeface="+mj-ea"/>
                <a:cs typeface="+mn-cs"/>
              </a:rPr>
              <a:t>根轨迹法：</a:t>
            </a:r>
            <a:r>
              <a:rPr kumimoji="0" lang="zh-CN" altLang="en-US" sz="2400" b="1" kern="1200" cap="none" spc="0" normalizeH="0" baseline="0" noProof="0" dirty="0">
                <a:solidFill>
                  <a:schemeClr val="tx1"/>
                </a:solidFill>
                <a:latin typeface="+mj-ea"/>
                <a:ea typeface="+mj-ea"/>
                <a:cs typeface="+mn-cs"/>
              </a:rPr>
              <a:t>三大分析校正方法之一</a:t>
            </a:r>
            <a:endParaRPr kumimoji="0" lang="zh-CN" altLang="en-US" sz="2400" b="1" kern="1200" cap="none" spc="0" normalizeH="0" baseline="0" noProof="0" dirty="0">
              <a:solidFill>
                <a:schemeClr val="tx1"/>
              </a:solidFill>
              <a:latin typeface="+mj-ea"/>
              <a:ea typeface="+mj-ea"/>
              <a:cs typeface="+mn-cs"/>
            </a:endParaRPr>
          </a:p>
          <a:p>
            <a:pPr marL="342900" marR="0" indent="-342900" defTabSz="914400" eaLnBrk="1" fontAlgn="auto" hangingPunct="1">
              <a:lnSpc>
                <a:spcPct val="150000"/>
              </a:lnSpc>
              <a:spcBef>
                <a:spcPts val="0"/>
              </a:spcBef>
              <a:spcAft>
                <a:spcPts val="0"/>
              </a:spcAft>
              <a:buClrTx/>
              <a:buSzTx/>
              <a:buFont typeface="Wingdings" panose="05000000000000000000" charset="0"/>
              <a:buChar char="Ø"/>
              <a:defRPr/>
            </a:pPr>
            <a:r>
              <a:rPr kumimoji="0" lang="zh-CN" altLang="en-US" sz="2400" b="1" kern="1200" cap="none" spc="0" normalizeH="0" baseline="0" noProof="0" dirty="0">
                <a:solidFill>
                  <a:srgbClr val="C00000"/>
                </a:solidFill>
                <a:latin typeface="+mj-ea"/>
                <a:ea typeface="+mj-ea"/>
                <a:cs typeface="+mn-cs"/>
              </a:rPr>
              <a:t>特点：</a:t>
            </a:r>
            <a:endParaRPr kumimoji="0" lang="en-US" altLang="zh-CN" sz="2400" b="1" kern="1200" cap="none" spc="0" normalizeH="0" baseline="0" noProof="0" dirty="0">
              <a:solidFill>
                <a:srgbClr val="C00000"/>
              </a:solidFill>
              <a:latin typeface="+mj-ea"/>
              <a:ea typeface="+mj-ea"/>
              <a:cs typeface="+mn-cs"/>
            </a:endParaRPr>
          </a:p>
          <a:p>
            <a:pPr marR="0" defTabSz="914400" eaLnBrk="1" fontAlgn="auto" hangingPunct="1">
              <a:lnSpc>
                <a:spcPct val="150000"/>
              </a:lnSpc>
              <a:spcBef>
                <a:spcPts val="0"/>
              </a:spcBef>
              <a:spcAft>
                <a:spcPts val="0"/>
              </a:spcAft>
              <a:buClrTx/>
              <a:buSzTx/>
              <a:buFontTx/>
              <a:buNone/>
              <a:defRPr/>
            </a:pPr>
            <a:r>
              <a:rPr kumimoji="0" lang="zh-CN" altLang="en-US" sz="2400" b="1" kern="1200" cap="none" spc="0" normalizeH="0" baseline="0" noProof="0" dirty="0">
                <a:solidFill>
                  <a:schemeClr val="tx1"/>
                </a:solidFill>
                <a:latin typeface="+mj-ea"/>
                <a:ea typeface="+mj-ea"/>
                <a:cs typeface="+mn-cs"/>
              </a:rPr>
              <a:t>（</a:t>
            </a:r>
            <a:r>
              <a:rPr kumimoji="0" lang="en-US" altLang="zh-CN" sz="2400" b="1" kern="1200" cap="none" spc="0" normalizeH="0" baseline="0" noProof="0" dirty="0">
                <a:solidFill>
                  <a:schemeClr val="tx1"/>
                </a:solidFill>
                <a:latin typeface="+mj-ea"/>
                <a:ea typeface="+mj-ea"/>
                <a:cs typeface="+mn-cs"/>
              </a:rPr>
              <a:t>1</a:t>
            </a:r>
            <a:r>
              <a:rPr kumimoji="0" lang="zh-CN" altLang="en-US" sz="2400" b="1" kern="1200" cap="none" spc="0" normalizeH="0" baseline="0" noProof="0" dirty="0">
                <a:solidFill>
                  <a:schemeClr val="tx1"/>
                </a:solidFill>
                <a:latin typeface="+mj-ea"/>
                <a:ea typeface="+mj-ea"/>
                <a:cs typeface="+mn-cs"/>
              </a:rPr>
              <a:t>）图解方法，直观、形象</a:t>
            </a:r>
            <a:endParaRPr kumimoji="0" lang="zh-CN" altLang="en-US" sz="2400" b="1" kern="1200" cap="none" spc="0" normalizeH="0" baseline="0" noProof="0" dirty="0">
              <a:solidFill>
                <a:schemeClr val="tx1"/>
              </a:solidFill>
              <a:latin typeface="+mj-ea"/>
              <a:ea typeface="+mj-ea"/>
              <a:cs typeface="+mn-cs"/>
            </a:endParaRPr>
          </a:p>
          <a:p>
            <a:pPr marR="0" defTabSz="914400" eaLnBrk="1" fontAlgn="auto" hangingPunct="1">
              <a:lnSpc>
                <a:spcPct val="150000"/>
              </a:lnSpc>
              <a:spcBef>
                <a:spcPts val="0"/>
              </a:spcBef>
              <a:spcAft>
                <a:spcPts val="0"/>
              </a:spcAft>
              <a:buClrTx/>
              <a:buSzTx/>
              <a:buFontTx/>
              <a:buNone/>
              <a:defRPr/>
            </a:pPr>
            <a:r>
              <a:rPr kumimoji="0" lang="zh-CN" altLang="en-US" sz="2400" b="1" kern="1200" cap="none" spc="0" normalizeH="0" baseline="0" noProof="0" dirty="0">
                <a:solidFill>
                  <a:schemeClr val="tx1"/>
                </a:solidFill>
                <a:latin typeface="+mj-ea"/>
                <a:ea typeface="+mj-ea"/>
                <a:cs typeface="+mn-cs"/>
              </a:rPr>
              <a:t>（</a:t>
            </a:r>
            <a:r>
              <a:rPr kumimoji="0" lang="en-US" altLang="zh-CN" sz="2400" b="1" kern="1200" cap="none" spc="0" normalizeH="0" baseline="0" noProof="0" dirty="0">
                <a:solidFill>
                  <a:schemeClr val="tx1"/>
                </a:solidFill>
                <a:latin typeface="+mj-ea"/>
                <a:ea typeface="+mj-ea"/>
                <a:cs typeface="+mn-cs"/>
              </a:rPr>
              <a:t>2</a:t>
            </a:r>
            <a:r>
              <a:rPr kumimoji="0" lang="zh-CN" altLang="en-US" sz="2400" b="1" kern="1200" cap="none" spc="0" normalizeH="0" baseline="0" noProof="0" dirty="0">
                <a:solidFill>
                  <a:schemeClr val="tx1"/>
                </a:solidFill>
                <a:latin typeface="+mj-ea"/>
                <a:ea typeface="+mj-ea"/>
                <a:cs typeface="+mn-cs"/>
              </a:rPr>
              <a:t>）适合于研究当系统中某一参数变化时，系统性能的变化</a:t>
            </a:r>
            <a:br>
              <a:rPr kumimoji="0" lang="zh-CN" altLang="en-US" sz="2400" b="1" kern="1200" cap="none" spc="0" normalizeH="0" baseline="0" noProof="0" dirty="0">
                <a:solidFill>
                  <a:schemeClr val="tx1"/>
                </a:solidFill>
                <a:latin typeface="+mj-ea"/>
                <a:ea typeface="+mj-ea"/>
                <a:cs typeface="+mn-cs"/>
              </a:rPr>
            </a:br>
            <a:r>
              <a:rPr kumimoji="0" lang="zh-CN" altLang="en-US" sz="2400" b="1" kern="1200" cap="none" spc="0" normalizeH="0" baseline="0" noProof="0" dirty="0">
                <a:solidFill>
                  <a:schemeClr val="tx1"/>
                </a:solidFill>
                <a:latin typeface="+mj-ea"/>
                <a:ea typeface="+mj-ea"/>
                <a:cs typeface="+mn-cs"/>
              </a:rPr>
              <a:t> </a:t>
            </a:r>
            <a:r>
              <a:rPr kumimoji="0" lang="en-US" altLang="zh-CN" sz="2400" b="1" kern="1200" cap="none" spc="0" normalizeH="0" baseline="0" noProof="0" dirty="0">
                <a:solidFill>
                  <a:schemeClr val="tx1"/>
                </a:solidFill>
                <a:latin typeface="+mj-ea"/>
                <a:ea typeface="+mj-ea"/>
                <a:cs typeface="+mn-cs"/>
              </a:rPr>
              <a:t>    </a:t>
            </a:r>
            <a:r>
              <a:rPr kumimoji="0" lang="zh-CN" altLang="en-US" sz="2400" b="1" kern="1200" cap="none" spc="0" normalizeH="0" baseline="0" noProof="0" dirty="0">
                <a:solidFill>
                  <a:schemeClr val="tx1"/>
                </a:solidFill>
                <a:latin typeface="+mj-ea"/>
                <a:ea typeface="+mj-ea"/>
                <a:cs typeface="+mn-cs"/>
              </a:rPr>
              <a:t>趋势</a:t>
            </a:r>
            <a:endParaRPr kumimoji="0" lang="zh-CN" altLang="en-US" sz="2400" b="1" kern="1200" cap="none" spc="0" normalizeH="0" baseline="0" noProof="0" dirty="0">
              <a:solidFill>
                <a:schemeClr val="tx1"/>
              </a:solidFill>
              <a:latin typeface="+mj-ea"/>
              <a:ea typeface="+mj-ea"/>
              <a:cs typeface="+mn-cs"/>
            </a:endParaRPr>
          </a:p>
          <a:p>
            <a:pPr marR="0" defTabSz="914400" eaLnBrk="1" fontAlgn="auto" hangingPunct="1">
              <a:lnSpc>
                <a:spcPct val="150000"/>
              </a:lnSpc>
              <a:spcBef>
                <a:spcPts val="0"/>
              </a:spcBef>
              <a:spcAft>
                <a:spcPts val="0"/>
              </a:spcAft>
              <a:buClrTx/>
              <a:buSzTx/>
              <a:buFontTx/>
              <a:buNone/>
              <a:defRPr/>
            </a:pPr>
            <a:r>
              <a:rPr kumimoji="0" lang="zh-CN" altLang="en-US" sz="2400" b="1" kern="1200" cap="none" spc="0" normalizeH="0" baseline="0" noProof="0" dirty="0">
                <a:solidFill>
                  <a:schemeClr val="tx1"/>
                </a:solidFill>
                <a:latin typeface="+mj-ea"/>
                <a:ea typeface="+mj-ea"/>
                <a:cs typeface="+mn-cs"/>
              </a:rPr>
              <a:t>（</a:t>
            </a:r>
            <a:r>
              <a:rPr kumimoji="0" lang="en-US" altLang="zh-CN" sz="2400" b="1" kern="1200" cap="none" spc="0" normalizeH="0" baseline="0" noProof="0" dirty="0">
                <a:solidFill>
                  <a:schemeClr val="tx1"/>
                </a:solidFill>
                <a:latin typeface="+mj-ea"/>
                <a:ea typeface="+mj-ea"/>
                <a:cs typeface="+mn-cs"/>
              </a:rPr>
              <a:t>3</a:t>
            </a:r>
            <a:r>
              <a:rPr kumimoji="0" lang="zh-CN" altLang="en-US" sz="2400" b="1" kern="1200" cap="none" spc="0" normalizeH="0" baseline="0" noProof="0" dirty="0">
                <a:solidFill>
                  <a:schemeClr val="tx1"/>
                </a:solidFill>
                <a:latin typeface="+mj-ea"/>
                <a:ea typeface="+mj-ea"/>
                <a:cs typeface="+mn-cs"/>
              </a:rPr>
              <a:t>）近似方法，不十分精确</a:t>
            </a:r>
            <a:endParaRPr kumimoji="0" lang="zh-CN" altLang="en-US" sz="2400" b="1" kern="1200" cap="none" spc="0" normalizeH="0" baseline="0" noProof="0" dirty="0">
              <a:solidFill>
                <a:schemeClr val="tx1"/>
              </a:solidFill>
              <a:latin typeface="+mj-ea"/>
              <a:ea typeface="+mj-ea"/>
              <a:cs typeface="+mn-cs"/>
            </a:endParaRPr>
          </a:p>
          <a:p>
            <a:pPr marL="342900" marR="0" indent="-342900" defTabSz="914400" eaLnBrk="1" fontAlgn="auto" hangingPunct="1">
              <a:lnSpc>
                <a:spcPct val="150000"/>
              </a:lnSpc>
              <a:spcBef>
                <a:spcPts val="0"/>
              </a:spcBef>
              <a:spcAft>
                <a:spcPts val="0"/>
              </a:spcAft>
              <a:buClrTx/>
              <a:buSzTx/>
              <a:buFont typeface="Wingdings" panose="05000000000000000000" charset="0"/>
              <a:buChar char="n"/>
              <a:defRPr/>
            </a:pPr>
            <a:r>
              <a:rPr kumimoji="0" lang="zh-CN" altLang="en-US" sz="2400" b="1" kern="1200" cap="none" spc="0" normalizeH="0" baseline="0" noProof="0" dirty="0">
                <a:solidFill>
                  <a:srgbClr val="3333CC"/>
                </a:solidFill>
                <a:latin typeface="+mj-ea"/>
                <a:ea typeface="+mj-ea"/>
                <a:cs typeface="+mn-cs"/>
              </a:rPr>
              <a:t>根轨迹：</a:t>
            </a:r>
            <a:r>
              <a:rPr kumimoji="0" lang="zh-CN" altLang="en-US" sz="2400" b="1" kern="1200" cap="none" spc="0" normalizeH="0" baseline="0" noProof="0" dirty="0">
                <a:solidFill>
                  <a:srgbClr val="C00000"/>
                </a:solidFill>
                <a:latin typeface="+mj-ea"/>
                <a:ea typeface="+mj-ea"/>
                <a:cs typeface="+mn-cs"/>
              </a:rPr>
              <a:t>系统某一参数由</a:t>
            </a:r>
            <a:r>
              <a:rPr kumimoji="0" lang="en-US" altLang="zh-CN" sz="2400" b="1" kern="1200" cap="none" spc="0" normalizeH="0" baseline="0" noProof="0" dirty="0">
                <a:solidFill>
                  <a:srgbClr val="C00000"/>
                </a:solidFill>
                <a:latin typeface="+mj-ea"/>
                <a:ea typeface="+mj-ea"/>
                <a:cs typeface="+mn-cs"/>
              </a:rPr>
              <a:t>0→∞</a:t>
            </a:r>
            <a:r>
              <a:rPr kumimoji="0" lang="zh-CN" altLang="en-US" sz="2400" b="1" kern="1200" cap="none" spc="0" normalizeH="0" baseline="0" noProof="0" dirty="0">
                <a:solidFill>
                  <a:srgbClr val="C00000"/>
                </a:solidFill>
                <a:latin typeface="+mj-ea"/>
                <a:ea typeface="+mj-ea"/>
                <a:cs typeface="+mn-cs"/>
              </a:rPr>
              <a:t>变化时，特征方程的根在</a:t>
            </a:r>
            <a:r>
              <a:rPr kumimoji="0" lang="en-US" altLang="zh-CN" sz="2400" b="1" kern="1200" cap="none" spc="0" normalizeH="0" baseline="0" noProof="0" dirty="0">
                <a:solidFill>
                  <a:srgbClr val="C00000"/>
                </a:solidFill>
                <a:latin typeface="+mj-ea"/>
                <a:ea typeface="+mj-ea"/>
                <a:cs typeface="+mn-cs"/>
              </a:rPr>
              <a:t>s     </a:t>
            </a:r>
            <a:br>
              <a:rPr kumimoji="0" lang="en-US" altLang="zh-CN" sz="2400" b="1" kern="1200" cap="none" spc="0" normalizeH="0" baseline="0" noProof="0" dirty="0">
                <a:solidFill>
                  <a:srgbClr val="C00000"/>
                </a:solidFill>
                <a:latin typeface="+mj-ea"/>
                <a:ea typeface="+mj-ea"/>
                <a:cs typeface="+mn-cs"/>
              </a:rPr>
            </a:br>
            <a:r>
              <a:rPr kumimoji="0" lang="en-US" altLang="zh-CN" sz="2400" b="1" kern="1200" cap="none" spc="0" normalizeH="0" baseline="0" noProof="0" dirty="0">
                <a:solidFill>
                  <a:srgbClr val="C00000"/>
                </a:solidFill>
                <a:latin typeface="+mj-ea"/>
                <a:ea typeface="+mj-ea"/>
                <a:cs typeface="+mn-cs"/>
              </a:rPr>
              <a:t>        </a:t>
            </a:r>
            <a:r>
              <a:rPr kumimoji="0" lang="zh-CN" altLang="en-US" sz="2400" b="1" kern="1200" cap="none" spc="0" normalizeH="0" baseline="0" noProof="0" dirty="0">
                <a:solidFill>
                  <a:srgbClr val="C00000"/>
                </a:solidFill>
                <a:latin typeface="+mj-ea"/>
                <a:ea typeface="+mj-ea"/>
                <a:cs typeface="+mn-cs"/>
              </a:rPr>
              <a:t>平面相应变化所描绘出来的</a:t>
            </a:r>
            <a:r>
              <a:rPr kumimoji="0" lang="zh-CN" altLang="en-US" sz="2400" b="1" kern="1200" cap="none" spc="0" normalizeH="0" baseline="0" noProof="0" dirty="0">
                <a:solidFill>
                  <a:srgbClr val="C00000"/>
                </a:solidFill>
                <a:latin typeface="+mj-ea"/>
                <a:ea typeface="+mj-ea"/>
                <a:cs typeface="+mn-cs"/>
              </a:rPr>
              <a:t>轨迹。</a:t>
            </a:r>
            <a:endParaRPr kumimoji="0" lang="zh-CN" altLang="en-US" sz="2400" b="1" kern="1200" cap="none" spc="0" normalizeH="0" baseline="0" noProof="0" dirty="0">
              <a:solidFill>
                <a:srgbClr val="C00000"/>
              </a:solidFill>
              <a:latin typeface="+mj-ea"/>
              <a:ea typeface="+mj-ea"/>
              <a:cs typeface="+mn-cs"/>
            </a:endParaRPr>
          </a:p>
          <a:p>
            <a:pPr marR="0" defTabSz="914400" eaLnBrk="1" fontAlgn="auto" hangingPunct="1">
              <a:lnSpc>
                <a:spcPct val="150000"/>
              </a:lnSpc>
              <a:spcBef>
                <a:spcPts val="0"/>
              </a:spcBef>
              <a:spcAft>
                <a:spcPts val="0"/>
              </a:spcAft>
              <a:buClrTx/>
              <a:buSzTx/>
              <a:buFontTx/>
              <a:buNone/>
              <a:defRPr/>
            </a:pPr>
            <a:endParaRPr kumimoji="0" lang="en-US" sz="2400" b="1" kern="1200" cap="none" spc="0" normalizeH="0" baseline="0" noProof="0" dirty="0">
              <a:solidFill>
                <a:schemeClr val="tx1"/>
              </a:solidFill>
              <a:latin typeface="+mj-ea"/>
              <a:ea typeface="+mj-ea"/>
              <a:cs typeface="+mn-cs"/>
            </a:endParaRPr>
          </a:p>
          <a:p>
            <a:pPr marR="0" defTabSz="914400" eaLnBrk="1" fontAlgn="auto" hangingPunct="1">
              <a:lnSpc>
                <a:spcPct val="150000"/>
              </a:lnSpc>
              <a:spcBef>
                <a:spcPts val="0"/>
              </a:spcBef>
              <a:spcAft>
                <a:spcPts val="0"/>
              </a:spcAft>
              <a:buClrTx/>
              <a:buSzTx/>
              <a:buFontTx/>
              <a:buNone/>
              <a:defRPr/>
            </a:pPr>
            <a:endParaRPr kumimoji="0" lang="zh-CN" altLang="en-US" sz="2400" b="1" kern="1200" cap="none" spc="0" normalizeH="0" baseline="0" noProof="0" dirty="0">
              <a:latin typeface="+mj-ea"/>
              <a:ea typeface="+mj-ea"/>
              <a:cs typeface="+mn-cs"/>
            </a:endParaRPr>
          </a:p>
        </p:txBody>
      </p:sp>
    </p:spTree>
  </p:cSld>
  <p:clrMapOvr>
    <a:masterClrMapping/>
  </p:clrMapOvr>
  <p:transition>
    <p:pull dir="d"/>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Rectangle 4"/>
          <p:cNvSpPr/>
          <p:nvPr/>
        </p:nvSpPr>
        <p:spPr>
          <a:xfrm>
            <a:off x="177800" y="1752600"/>
            <a:ext cx="3108325" cy="650875"/>
          </a:xfrm>
          <a:prstGeom prst="rect">
            <a:avLst/>
          </a:prstGeom>
          <a:noFill/>
          <a:ln w="9525">
            <a:noFill/>
          </a:ln>
        </p:spPr>
        <p:txBody>
          <a:bodyPr anchor="t" anchorCtr="0">
            <a:spAutoFit/>
          </a:bodyPr>
          <a:p>
            <a:pPr>
              <a:lnSpc>
                <a:spcPct val="130000"/>
              </a:lnSpc>
              <a:buFontTx/>
            </a:pPr>
            <a:r>
              <a:rPr lang="zh-CN" altLang="en-US" sz="2800" b="1" dirty="0">
                <a:solidFill>
                  <a:srgbClr val="C00000"/>
                </a:solidFill>
                <a:latin typeface="Arial" panose="020B0604020202020204" pitchFamily="34" charset="0"/>
                <a:ea typeface="宋体" panose="02010600030101010101" pitchFamily="2" charset="-122"/>
              </a:rPr>
              <a:t>法则</a:t>
            </a:r>
            <a:r>
              <a:rPr lang="en-US" altLang="zh-CN" sz="2800" b="1" dirty="0">
                <a:solidFill>
                  <a:srgbClr val="C00000"/>
                </a:solidFill>
                <a:latin typeface="Arial" panose="020B0604020202020204" pitchFamily="34" charset="0"/>
                <a:ea typeface="宋体" panose="02010600030101010101" pitchFamily="2" charset="-122"/>
              </a:rPr>
              <a:t>7</a:t>
            </a:r>
            <a:r>
              <a:rPr lang="en-US" altLang="zh-CN" sz="2800" b="1" dirty="0">
                <a:solidFill>
                  <a:srgbClr val="C00000"/>
                </a:solidFill>
                <a:latin typeface="Arial" panose="020B0604020202020204" pitchFamily="34" charset="0"/>
                <a:ea typeface="宋体" panose="02010600030101010101" pitchFamily="2" charset="-122"/>
              </a:rPr>
              <a:t>  </a:t>
            </a:r>
            <a:r>
              <a:rPr lang="zh-CN" altLang="en-US" sz="2800" b="1" dirty="0">
                <a:solidFill>
                  <a:srgbClr val="C00000"/>
                </a:solidFill>
                <a:latin typeface="Arial" panose="020B0604020202020204" pitchFamily="34" charset="0"/>
                <a:ea typeface="宋体" panose="02010600030101010101" pitchFamily="2" charset="-122"/>
              </a:rPr>
              <a:t> </a:t>
            </a:r>
            <a:r>
              <a:rPr lang="zh-CN" altLang="en-US" sz="2400" b="1" dirty="0">
                <a:solidFill>
                  <a:srgbClr val="FF0000"/>
                </a:solidFill>
                <a:latin typeface="Arial" panose="020B0604020202020204" pitchFamily="34" charset="0"/>
                <a:ea typeface="宋体" panose="02010600030101010101" pitchFamily="2" charset="-122"/>
              </a:rPr>
              <a:t>与虚轴交点</a:t>
            </a:r>
            <a:endParaRPr lang="zh-CN" altLang="en-US" sz="2400" b="1" dirty="0">
              <a:solidFill>
                <a:srgbClr val="FF0000"/>
              </a:solidFill>
              <a:latin typeface="Arial" panose="020B0604020202020204" pitchFamily="34" charset="0"/>
              <a:ea typeface="宋体" panose="02010600030101010101" pitchFamily="2" charset="-122"/>
            </a:endParaRPr>
          </a:p>
        </p:txBody>
      </p:sp>
      <p:sp>
        <p:nvSpPr>
          <p:cNvPr id="32770" name="Rectangle 6"/>
          <p:cNvSpPr/>
          <p:nvPr/>
        </p:nvSpPr>
        <p:spPr>
          <a:xfrm>
            <a:off x="228600" y="3543300"/>
            <a:ext cx="990600" cy="488950"/>
          </a:xfrm>
          <a:prstGeom prst="rect">
            <a:avLst/>
          </a:prstGeom>
          <a:noFill/>
          <a:ln w="9525">
            <a:noFill/>
          </a:ln>
        </p:spPr>
        <p:txBody>
          <a:bodyPr anchor="t" anchorCtr="0">
            <a:spAutoFit/>
          </a:bodyPr>
          <a:p>
            <a:pPr>
              <a:lnSpc>
                <a:spcPct val="130000"/>
              </a:lnSpc>
              <a:buFontTx/>
            </a:pPr>
            <a:r>
              <a:rPr lang="zh-CN" altLang="en-US" dirty="0">
                <a:latin typeface="Times New Roman" panose="02020603050405020304" pitchFamily="18" charset="0"/>
                <a:ea typeface="宋体" panose="02010600030101010101" pitchFamily="2" charset="-122"/>
              </a:rPr>
              <a:t>解法</a:t>
            </a:r>
            <a:r>
              <a:rPr lang="en-US" altLang="zh-CN" dirty="0">
                <a:latin typeface="Times New Roman" panose="02020603050405020304" pitchFamily="18" charset="0"/>
                <a:ea typeface="宋体" panose="02010600030101010101" pitchFamily="2" charset="-122"/>
              </a:rPr>
              <a:t>I </a:t>
            </a:r>
            <a:r>
              <a:rPr lang="zh-CN" altLang="en-US" dirty="0">
                <a:latin typeface="Times New Roman" panose="02020603050405020304" pitchFamily="18" charset="0"/>
                <a:ea typeface="宋体" panose="02010600030101010101" pitchFamily="2" charset="-122"/>
              </a:rPr>
              <a:t>：</a:t>
            </a:r>
            <a:endParaRPr lang="zh-CN" altLang="en-US" dirty="0">
              <a:latin typeface="Times New Roman" panose="02020603050405020304" pitchFamily="18" charset="0"/>
              <a:ea typeface="宋体" panose="02010600030101010101" pitchFamily="2" charset="-122"/>
            </a:endParaRPr>
          </a:p>
        </p:txBody>
      </p:sp>
      <p:sp>
        <p:nvSpPr>
          <p:cNvPr id="32771" name="Rectangle 8"/>
          <p:cNvSpPr/>
          <p:nvPr/>
        </p:nvSpPr>
        <p:spPr>
          <a:xfrm>
            <a:off x="3500438" y="1600200"/>
            <a:ext cx="2209800" cy="449263"/>
          </a:xfrm>
          <a:prstGeom prst="rect">
            <a:avLst/>
          </a:prstGeom>
          <a:noFill/>
          <a:ln w="9525">
            <a:noFill/>
          </a:ln>
        </p:spPr>
        <p:txBody>
          <a:bodyPr anchor="t" anchorCtr="0">
            <a:spAutoFit/>
          </a:bodyPr>
          <a:p>
            <a:pPr>
              <a:lnSpc>
                <a:spcPct val="130000"/>
              </a:lnSpc>
              <a:buFontTx/>
            </a:pPr>
            <a:r>
              <a:rPr lang="en-US" altLang="zh-CN" dirty="0">
                <a:solidFill>
                  <a:srgbClr val="000099"/>
                </a:solidFill>
                <a:latin typeface="Arial" panose="020B0604020202020204" pitchFamily="34" charset="0"/>
                <a:ea typeface="宋体" panose="02010600030101010101" pitchFamily="2" charset="-122"/>
              </a:rPr>
              <a:t>1</a:t>
            </a:r>
            <a:r>
              <a:rPr lang="zh-CN" altLang="en-US" dirty="0">
                <a:solidFill>
                  <a:srgbClr val="000099"/>
                </a:solidFill>
                <a:latin typeface="Arial" panose="020B0604020202020204" pitchFamily="34" charset="0"/>
                <a:ea typeface="宋体" panose="02010600030101010101" pitchFamily="2" charset="-122"/>
              </a:rPr>
              <a:t>）系统临界稳定点</a:t>
            </a:r>
            <a:endParaRPr lang="zh-CN" altLang="en-US" dirty="0">
              <a:solidFill>
                <a:srgbClr val="000099"/>
              </a:solidFill>
              <a:latin typeface="Arial" panose="020B0604020202020204" pitchFamily="34" charset="0"/>
              <a:ea typeface="宋体" panose="02010600030101010101" pitchFamily="2" charset="-122"/>
            </a:endParaRPr>
          </a:p>
        </p:txBody>
      </p:sp>
      <p:sp>
        <p:nvSpPr>
          <p:cNvPr id="32772" name="Rectangle 28"/>
          <p:cNvSpPr/>
          <p:nvPr/>
        </p:nvSpPr>
        <p:spPr>
          <a:xfrm>
            <a:off x="3500438" y="1989138"/>
            <a:ext cx="2286000" cy="449262"/>
          </a:xfrm>
          <a:prstGeom prst="rect">
            <a:avLst/>
          </a:prstGeom>
          <a:noFill/>
          <a:ln w="9525">
            <a:noFill/>
          </a:ln>
        </p:spPr>
        <p:txBody>
          <a:bodyPr anchor="t" anchorCtr="0">
            <a:spAutoFit/>
          </a:bodyPr>
          <a:p>
            <a:pPr>
              <a:lnSpc>
                <a:spcPct val="130000"/>
              </a:lnSpc>
              <a:buFontTx/>
            </a:pPr>
            <a:r>
              <a:rPr lang="en-US" altLang="zh-CN" dirty="0">
                <a:solidFill>
                  <a:srgbClr val="000099"/>
                </a:solidFill>
                <a:latin typeface="Arial" panose="020B0604020202020204" pitchFamily="34" charset="0"/>
                <a:ea typeface="宋体" panose="02010600030101010101" pitchFamily="2" charset="-122"/>
              </a:rPr>
              <a:t>2</a:t>
            </a:r>
            <a:r>
              <a:rPr lang="zh-CN" altLang="en-US" dirty="0">
                <a:solidFill>
                  <a:srgbClr val="000099"/>
                </a:solidFill>
                <a:latin typeface="Arial" panose="020B0604020202020204" pitchFamily="34" charset="0"/>
                <a:ea typeface="宋体" panose="02010600030101010101" pitchFamily="2" charset="-122"/>
              </a:rPr>
              <a:t>）</a:t>
            </a:r>
            <a:r>
              <a:rPr lang="en-US" altLang="zh-CN" dirty="0">
                <a:solidFill>
                  <a:srgbClr val="000099"/>
                </a:solidFill>
                <a:latin typeface="Times New Roman" panose="02020603050405020304" pitchFamily="18" charset="0"/>
                <a:ea typeface="宋体" panose="02010600030101010101" pitchFamily="2" charset="-122"/>
              </a:rPr>
              <a:t>s = j</a:t>
            </a:r>
            <a:r>
              <a:rPr lang="en-US" altLang="zh-CN" dirty="0">
                <a:solidFill>
                  <a:srgbClr val="000099"/>
                </a:solidFill>
                <a:latin typeface="Symbol" panose="05050102010706020507" pitchFamily="18" charset="2"/>
                <a:ea typeface="宋体" panose="02010600030101010101" pitchFamily="2" charset="-122"/>
              </a:rPr>
              <a:t>w  </a:t>
            </a:r>
            <a:r>
              <a:rPr lang="zh-CN" altLang="en-US" dirty="0">
                <a:solidFill>
                  <a:srgbClr val="000099"/>
                </a:solidFill>
                <a:latin typeface="Arial" panose="020B0604020202020204" pitchFamily="34" charset="0"/>
                <a:ea typeface="宋体" panose="02010600030101010101" pitchFamily="2" charset="-122"/>
              </a:rPr>
              <a:t>是根的点</a:t>
            </a:r>
            <a:endParaRPr lang="zh-CN" altLang="en-US" dirty="0">
              <a:solidFill>
                <a:srgbClr val="000099"/>
              </a:solidFill>
              <a:latin typeface="Symbol" panose="05050102010706020507" pitchFamily="18" charset="2"/>
              <a:ea typeface="宋体" panose="02010600030101010101" pitchFamily="2" charset="-122"/>
            </a:endParaRPr>
          </a:p>
        </p:txBody>
      </p:sp>
      <p:sp>
        <p:nvSpPr>
          <p:cNvPr id="32773" name="AutoShape 29"/>
          <p:cNvSpPr/>
          <p:nvPr/>
        </p:nvSpPr>
        <p:spPr>
          <a:xfrm>
            <a:off x="3424238" y="1752600"/>
            <a:ext cx="76200" cy="609600"/>
          </a:xfrm>
          <a:prstGeom prst="leftBrace">
            <a:avLst>
              <a:gd name="adj1" fmla="val 66629"/>
              <a:gd name="adj2" fmla="val 50000"/>
            </a:avLst>
          </a:prstGeom>
          <a:noFill/>
          <a:ln w="28575" cap="flat" cmpd="sng">
            <a:solidFill>
              <a:srgbClr val="000099"/>
            </a:solidFill>
            <a:prstDash val="solid"/>
            <a:round/>
            <a:headEnd type="none" w="med" len="med"/>
            <a:tailEnd type="none" w="med" len="med"/>
          </a:ln>
        </p:spPr>
        <p:txBody>
          <a:bodyPr wrap="none" anchor="ctr" anchorCtr="0"/>
          <a:p>
            <a:pPr>
              <a:buFontTx/>
            </a:pPr>
            <a:endParaRPr lang="zh-CN" altLang="en-US" dirty="0">
              <a:latin typeface="Arial" panose="020B0604020202020204" pitchFamily="34" charset="0"/>
              <a:ea typeface="宋体" panose="02010600030101010101" pitchFamily="2" charset="-122"/>
            </a:endParaRPr>
          </a:p>
        </p:txBody>
      </p:sp>
      <p:graphicFrame>
        <p:nvGraphicFramePr>
          <p:cNvPr id="32774" name="Object 2"/>
          <p:cNvGraphicFramePr>
            <a:graphicFrameLocks noChangeAspect="1"/>
          </p:cNvGraphicFramePr>
          <p:nvPr/>
        </p:nvGraphicFramePr>
        <p:xfrm>
          <a:off x="1295400" y="3178175"/>
          <a:ext cx="5486400" cy="393700"/>
        </p:xfrm>
        <a:graphic>
          <a:graphicData uri="http://schemas.openxmlformats.org/presentationml/2006/ole">
            <mc:AlternateContent xmlns:mc="http://schemas.openxmlformats.org/markup-compatibility/2006">
              <mc:Choice xmlns:v="urn:schemas-microsoft-com:vml" Requires="v">
                <p:oleObj spid="_x0000_s3234" name="" r:id="rId1" imgW="3175000" imgH="228600" progId="Equation.3">
                  <p:embed/>
                </p:oleObj>
              </mc:Choice>
              <mc:Fallback>
                <p:oleObj name="" r:id="rId1" imgW="3175000" imgH="228600" progId="Equation.3">
                  <p:embed/>
                  <p:pic>
                    <p:nvPicPr>
                      <p:cNvPr id="0" name="图片 3233"/>
                      <p:cNvPicPr/>
                      <p:nvPr/>
                    </p:nvPicPr>
                    <p:blipFill>
                      <a:blip r:embed="rId2"/>
                      <a:stretch>
                        <a:fillRect/>
                      </a:stretch>
                    </p:blipFill>
                    <p:spPr>
                      <a:xfrm>
                        <a:off x="1295400" y="3178175"/>
                        <a:ext cx="5486400" cy="393700"/>
                      </a:xfrm>
                      <a:prstGeom prst="rect">
                        <a:avLst/>
                      </a:prstGeom>
                      <a:noFill/>
                      <a:ln w="38100">
                        <a:noFill/>
                        <a:miter/>
                      </a:ln>
                    </p:spPr>
                  </p:pic>
                </p:oleObj>
              </mc:Fallback>
            </mc:AlternateContent>
          </a:graphicData>
        </a:graphic>
      </p:graphicFrame>
      <p:graphicFrame>
        <p:nvGraphicFramePr>
          <p:cNvPr id="32775" name="Object 3"/>
          <p:cNvGraphicFramePr>
            <a:graphicFrameLocks noChangeAspect="1"/>
          </p:cNvGraphicFramePr>
          <p:nvPr/>
        </p:nvGraphicFramePr>
        <p:xfrm>
          <a:off x="1295400" y="2438400"/>
          <a:ext cx="2209800" cy="723900"/>
        </p:xfrm>
        <a:graphic>
          <a:graphicData uri="http://schemas.openxmlformats.org/presentationml/2006/ole">
            <mc:AlternateContent xmlns:mc="http://schemas.openxmlformats.org/markup-compatibility/2006">
              <mc:Choice xmlns:v="urn:schemas-microsoft-com:vml" Requires="v">
                <p:oleObj spid="_x0000_s3235" name="" r:id="rId3" imgW="1358265" imgH="444500" progId="Equation.3">
                  <p:embed/>
                </p:oleObj>
              </mc:Choice>
              <mc:Fallback>
                <p:oleObj name="" r:id="rId3" imgW="1358265" imgH="444500" progId="Equation.3">
                  <p:embed/>
                  <p:pic>
                    <p:nvPicPr>
                      <p:cNvPr id="0" name="图片 3234"/>
                      <p:cNvPicPr/>
                      <p:nvPr/>
                    </p:nvPicPr>
                    <p:blipFill>
                      <a:blip r:embed="rId4"/>
                      <a:stretch>
                        <a:fillRect/>
                      </a:stretch>
                    </p:blipFill>
                    <p:spPr>
                      <a:xfrm>
                        <a:off x="1295400" y="2438400"/>
                        <a:ext cx="2209800" cy="723900"/>
                      </a:xfrm>
                      <a:prstGeom prst="rect">
                        <a:avLst/>
                      </a:prstGeom>
                      <a:noFill/>
                      <a:ln w="38100">
                        <a:noFill/>
                        <a:miter/>
                      </a:ln>
                    </p:spPr>
                  </p:pic>
                </p:oleObj>
              </mc:Fallback>
            </mc:AlternateContent>
          </a:graphicData>
        </a:graphic>
      </p:graphicFrame>
      <p:sp>
        <p:nvSpPr>
          <p:cNvPr id="32776" name="Rectangle 32"/>
          <p:cNvSpPr/>
          <p:nvPr/>
        </p:nvSpPr>
        <p:spPr>
          <a:xfrm>
            <a:off x="179388" y="2520950"/>
            <a:ext cx="1039812" cy="488950"/>
          </a:xfrm>
          <a:prstGeom prst="rect">
            <a:avLst/>
          </a:prstGeom>
          <a:noFill/>
          <a:ln w="9525">
            <a:noFill/>
          </a:ln>
        </p:spPr>
        <p:txBody>
          <a:bodyPr anchor="t" anchorCtr="0">
            <a:spAutoFit/>
          </a:bodyPr>
          <a:p>
            <a:pPr>
              <a:lnSpc>
                <a:spcPct val="130000"/>
              </a:lnSpc>
              <a:buFontTx/>
            </a:pP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接例</a:t>
            </a:r>
            <a:r>
              <a:rPr lang="en-US" altLang="zh-CN" dirty="0">
                <a:latin typeface="Times New Roman" panose="02020603050405020304" pitchFamily="18" charset="0"/>
                <a:ea typeface="宋体" panose="02010600030101010101" pitchFamily="2" charset="-122"/>
              </a:rPr>
              <a:t>3] </a:t>
            </a:r>
            <a:endParaRPr lang="en-US" altLang="zh-CN" dirty="0">
              <a:solidFill>
                <a:srgbClr val="000099"/>
              </a:solidFill>
              <a:latin typeface="Arial" panose="020B0604020202020204" pitchFamily="34" charset="0"/>
              <a:ea typeface="宋体" panose="02010600030101010101" pitchFamily="2" charset="-122"/>
            </a:endParaRPr>
          </a:p>
        </p:txBody>
      </p:sp>
      <p:sp>
        <p:nvSpPr>
          <p:cNvPr id="32777" name="Rectangle 33"/>
          <p:cNvSpPr/>
          <p:nvPr/>
        </p:nvSpPr>
        <p:spPr>
          <a:xfrm>
            <a:off x="1066800" y="3543300"/>
            <a:ext cx="990600" cy="488950"/>
          </a:xfrm>
          <a:prstGeom prst="rect">
            <a:avLst/>
          </a:prstGeom>
          <a:noFill/>
          <a:ln w="9525">
            <a:noFill/>
          </a:ln>
        </p:spPr>
        <p:txBody>
          <a:bodyPr anchor="t" anchorCtr="0">
            <a:spAutoFit/>
          </a:bodyPr>
          <a:p>
            <a:pPr>
              <a:lnSpc>
                <a:spcPct val="130000"/>
              </a:lnSpc>
              <a:buFontTx/>
            </a:pPr>
            <a:r>
              <a:rPr lang="en-US" altLang="zh-CN" dirty="0">
                <a:latin typeface="Times New Roman" panose="02020603050405020304" pitchFamily="18" charset="0"/>
                <a:ea typeface="宋体" panose="02010600030101010101" pitchFamily="2" charset="-122"/>
              </a:rPr>
              <a:t>Routh </a:t>
            </a:r>
            <a:r>
              <a:rPr lang="zh-CN" altLang="en-US" dirty="0">
                <a:latin typeface="Times New Roman" panose="02020603050405020304" pitchFamily="18" charset="0"/>
                <a:ea typeface="宋体" panose="02010600030101010101" pitchFamily="2" charset="-122"/>
              </a:rPr>
              <a:t>：</a:t>
            </a:r>
            <a:endParaRPr lang="zh-CN" altLang="en-US" dirty="0">
              <a:latin typeface="Times New Roman" panose="02020603050405020304" pitchFamily="18" charset="0"/>
              <a:ea typeface="宋体" panose="02010600030101010101" pitchFamily="2" charset="-122"/>
            </a:endParaRPr>
          </a:p>
        </p:txBody>
      </p:sp>
      <p:graphicFrame>
        <p:nvGraphicFramePr>
          <p:cNvPr id="32778" name="Object 4"/>
          <p:cNvGraphicFramePr>
            <a:graphicFrameLocks noChangeAspect="1"/>
          </p:cNvGraphicFramePr>
          <p:nvPr/>
        </p:nvGraphicFramePr>
        <p:xfrm>
          <a:off x="2057400" y="3771900"/>
          <a:ext cx="271463" cy="1346200"/>
        </p:xfrm>
        <a:graphic>
          <a:graphicData uri="http://schemas.openxmlformats.org/presentationml/2006/ole">
            <mc:AlternateContent xmlns:mc="http://schemas.openxmlformats.org/markup-compatibility/2006">
              <mc:Choice xmlns:v="urn:schemas-microsoft-com:vml" Requires="v">
                <p:oleObj spid="_x0000_s3238" name="" r:id="rId5" imgW="304800" imgH="1514475" progId="PBrush">
                  <p:embed/>
                </p:oleObj>
              </mc:Choice>
              <mc:Fallback>
                <p:oleObj name="" r:id="rId5" imgW="304800" imgH="1514475" progId="PBrush">
                  <p:embed/>
                  <p:pic>
                    <p:nvPicPr>
                      <p:cNvPr id="0" name="图片 3237"/>
                      <p:cNvPicPr/>
                      <p:nvPr/>
                    </p:nvPicPr>
                    <p:blipFill>
                      <a:blip r:embed="rId6">
                        <a:clrChange>
                          <a:clrFrom>
                            <a:srgbClr val="FFFFFF"/>
                          </a:clrFrom>
                          <a:clrTo>
                            <a:srgbClr val="FFFFFF">
                              <a:alpha val="0"/>
                            </a:srgbClr>
                          </a:clrTo>
                        </a:clrChange>
                      </a:blip>
                      <a:stretch>
                        <a:fillRect/>
                      </a:stretch>
                    </p:blipFill>
                    <p:spPr>
                      <a:xfrm>
                        <a:off x="2057400" y="3771900"/>
                        <a:ext cx="271463" cy="1346200"/>
                      </a:xfrm>
                      <a:prstGeom prst="rect">
                        <a:avLst/>
                      </a:prstGeom>
                      <a:noFill/>
                      <a:ln w="38100">
                        <a:noFill/>
                        <a:miter/>
                      </a:ln>
                    </p:spPr>
                  </p:pic>
                </p:oleObj>
              </mc:Fallback>
            </mc:AlternateContent>
          </a:graphicData>
        </a:graphic>
      </p:graphicFrame>
      <p:graphicFrame>
        <p:nvGraphicFramePr>
          <p:cNvPr id="32779" name="Object 5"/>
          <p:cNvGraphicFramePr>
            <a:graphicFrameLocks noChangeAspect="1"/>
          </p:cNvGraphicFramePr>
          <p:nvPr/>
        </p:nvGraphicFramePr>
        <p:xfrm>
          <a:off x="2514600" y="3771900"/>
          <a:ext cx="762000" cy="254000"/>
        </p:xfrm>
        <a:graphic>
          <a:graphicData uri="http://schemas.openxmlformats.org/presentationml/2006/ole">
            <mc:AlternateContent xmlns:mc="http://schemas.openxmlformats.org/markup-compatibility/2006">
              <mc:Choice xmlns:v="urn:schemas-microsoft-com:vml" Requires="v">
                <p:oleObj spid="_x0000_s3241" name="" r:id="rId7" imgW="857250" imgH="285750" progId="PBrush">
                  <p:embed/>
                </p:oleObj>
              </mc:Choice>
              <mc:Fallback>
                <p:oleObj name="" r:id="rId7" imgW="857250" imgH="285750" progId="PBrush">
                  <p:embed/>
                  <p:pic>
                    <p:nvPicPr>
                      <p:cNvPr id="0" name="图片 3240"/>
                      <p:cNvPicPr/>
                      <p:nvPr/>
                    </p:nvPicPr>
                    <p:blipFill>
                      <a:blip r:embed="rId8">
                        <a:clrChange>
                          <a:clrFrom>
                            <a:srgbClr val="FFFFFF"/>
                          </a:clrFrom>
                          <a:clrTo>
                            <a:srgbClr val="FFFFFF">
                              <a:alpha val="0"/>
                            </a:srgbClr>
                          </a:clrTo>
                        </a:clrChange>
                      </a:blip>
                      <a:stretch>
                        <a:fillRect/>
                      </a:stretch>
                    </p:blipFill>
                    <p:spPr>
                      <a:xfrm>
                        <a:off x="2514600" y="3771900"/>
                        <a:ext cx="762000" cy="254000"/>
                      </a:xfrm>
                      <a:prstGeom prst="rect">
                        <a:avLst/>
                      </a:prstGeom>
                      <a:noFill/>
                      <a:ln w="38100">
                        <a:noFill/>
                        <a:miter/>
                      </a:ln>
                    </p:spPr>
                  </p:pic>
                </p:oleObj>
              </mc:Fallback>
            </mc:AlternateContent>
          </a:graphicData>
        </a:graphic>
      </p:graphicFrame>
      <p:graphicFrame>
        <p:nvGraphicFramePr>
          <p:cNvPr id="32780" name="Object 6"/>
          <p:cNvGraphicFramePr>
            <a:graphicFrameLocks noChangeAspect="1"/>
          </p:cNvGraphicFramePr>
          <p:nvPr/>
        </p:nvGraphicFramePr>
        <p:xfrm>
          <a:off x="2514600" y="4076700"/>
          <a:ext cx="863600" cy="254000"/>
        </p:xfrm>
        <a:graphic>
          <a:graphicData uri="http://schemas.openxmlformats.org/presentationml/2006/ole">
            <mc:AlternateContent xmlns:mc="http://schemas.openxmlformats.org/markup-compatibility/2006">
              <mc:Choice xmlns:v="urn:schemas-microsoft-com:vml" Requires="v">
                <p:oleObj spid="_x0000_s3245" name="" r:id="rId9" imgW="971550" imgH="285750" progId="PBrush">
                  <p:embed/>
                </p:oleObj>
              </mc:Choice>
              <mc:Fallback>
                <p:oleObj name="" r:id="rId9" imgW="971550" imgH="285750" progId="PBrush">
                  <p:embed/>
                  <p:pic>
                    <p:nvPicPr>
                      <p:cNvPr id="0" name="图片 3244"/>
                      <p:cNvPicPr/>
                      <p:nvPr/>
                    </p:nvPicPr>
                    <p:blipFill>
                      <a:blip r:embed="rId10">
                        <a:clrChange>
                          <a:clrFrom>
                            <a:srgbClr val="FFFFFF"/>
                          </a:clrFrom>
                          <a:clrTo>
                            <a:srgbClr val="FFFFFF">
                              <a:alpha val="0"/>
                            </a:srgbClr>
                          </a:clrTo>
                        </a:clrChange>
                      </a:blip>
                      <a:stretch>
                        <a:fillRect/>
                      </a:stretch>
                    </p:blipFill>
                    <p:spPr>
                      <a:xfrm>
                        <a:off x="2514600" y="4076700"/>
                        <a:ext cx="863600" cy="254000"/>
                      </a:xfrm>
                      <a:prstGeom prst="rect">
                        <a:avLst/>
                      </a:prstGeom>
                      <a:noFill/>
                      <a:ln w="38100">
                        <a:noFill/>
                        <a:miter/>
                      </a:ln>
                    </p:spPr>
                  </p:pic>
                </p:oleObj>
              </mc:Fallback>
            </mc:AlternateContent>
          </a:graphicData>
        </a:graphic>
      </p:graphicFrame>
      <p:graphicFrame>
        <p:nvGraphicFramePr>
          <p:cNvPr id="32781" name="Object 7"/>
          <p:cNvGraphicFramePr>
            <a:graphicFrameLocks noChangeAspect="1"/>
          </p:cNvGraphicFramePr>
          <p:nvPr/>
        </p:nvGraphicFramePr>
        <p:xfrm>
          <a:off x="2417763" y="4381500"/>
          <a:ext cx="490537" cy="431800"/>
        </p:xfrm>
        <a:graphic>
          <a:graphicData uri="http://schemas.openxmlformats.org/presentationml/2006/ole">
            <mc:AlternateContent xmlns:mc="http://schemas.openxmlformats.org/markup-compatibility/2006">
              <mc:Choice xmlns:v="urn:schemas-microsoft-com:vml" Requires="v">
                <p:oleObj spid="_x0000_s3232" name="" r:id="rId11" imgW="552450" imgH="485775" progId="PBrush">
                  <p:embed/>
                </p:oleObj>
              </mc:Choice>
              <mc:Fallback>
                <p:oleObj name="" r:id="rId11" imgW="552450" imgH="485775" progId="PBrush">
                  <p:embed/>
                  <p:pic>
                    <p:nvPicPr>
                      <p:cNvPr id="0" name="图片 3231"/>
                      <p:cNvPicPr/>
                      <p:nvPr/>
                    </p:nvPicPr>
                    <p:blipFill>
                      <a:blip r:embed="rId12">
                        <a:clrChange>
                          <a:clrFrom>
                            <a:srgbClr val="FFFFFF"/>
                          </a:clrFrom>
                          <a:clrTo>
                            <a:srgbClr val="FFFFFF">
                              <a:alpha val="0"/>
                            </a:srgbClr>
                          </a:clrTo>
                        </a:clrChange>
                      </a:blip>
                      <a:stretch>
                        <a:fillRect/>
                      </a:stretch>
                    </p:blipFill>
                    <p:spPr>
                      <a:xfrm>
                        <a:off x="2417763" y="4381500"/>
                        <a:ext cx="490537" cy="431800"/>
                      </a:xfrm>
                      <a:prstGeom prst="rect">
                        <a:avLst/>
                      </a:prstGeom>
                      <a:noFill/>
                      <a:ln w="38100">
                        <a:noFill/>
                        <a:miter/>
                      </a:ln>
                    </p:spPr>
                  </p:pic>
                </p:oleObj>
              </mc:Fallback>
            </mc:AlternateContent>
          </a:graphicData>
        </a:graphic>
      </p:graphicFrame>
      <p:graphicFrame>
        <p:nvGraphicFramePr>
          <p:cNvPr id="32782" name="Object 8"/>
          <p:cNvGraphicFramePr>
            <a:graphicFrameLocks noChangeAspect="1"/>
          </p:cNvGraphicFramePr>
          <p:nvPr/>
        </p:nvGraphicFramePr>
        <p:xfrm>
          <a:off x="2514600" y="4872038"/>
          <a:ext cx="304800" cy="271462"/>
        </p:xfrm>
        <a:graphic>
          <a:graphicData uri="http://schemas.openxmlformats.org/presentationml/2006/ole">
            <mc:AlternateContent xmlns:mc="http://schemas.openxmlformats.org/markup-compatibility/2006">
              <mc:Choice xmlns:v="urn:schemas-microsoft-com:vml" Requires="v">
                <p:oleObj spid="_x0000_s3239" name="" r:id="rId13" imgW="342900" imgH="304800" progId="PBrush">
                  <p:embed/>
                </p:oleObj>
              </mc:Choice>
              <mc:Fallback>
                <p:oleObj name="" r:id="rId13" imgW="342900" imgH="304800" progId="PBrush">
                  <p:embed/>
                  <p:pic>
                    <p:nvPicPr>
                      <p:cNvPr id="0" name="图片 3238"/>
                      <p:cNvPicPr/>
                      <p:nvPr/>
                    </p:nvPicPr>
                    <p:blipFill>
                      <a:blip r:embed="rId14">
                        <a:clrChange>
                          <a:clrFrom>
                            <a:srgbClr val="FFFFFF"/>
                          </a:clrFrom>
                          <a:clrTo>
                            <a:srgbClr val="FFFFFF">
                              <a:alpha val="0"/>
                            </a:srgbClr>
                          </a:clrTo>
                        </a:clrChange>
                      </a:blip>
                      <a:stretch>
                        <a:fillRect/>
                      </a:stretch>
                    </p:blipFill>
                    <p:spPr>
                      <a:xfrm>
                        <a:off x="2514600" y="4872038"/>
                        <a:ext cx="304800" cy="271462"/>
                      </a:xfrm>
                      <a:prstGeom prst="rect">
                        <a:avLst/>
                      </a:prstGeom>
                      <a:noFill/>
                      <a:ln w="38100">
                        <a:noFill/>
                        <a:miter/>
                      </a:ln>
                    </p:spPr>
                  </p:pic>
                </p:oleObj>
              </mc:Fallback>
            </mc:AlternateContent>
          </a:graphicData>
        </a:graphic>
      </p:graphicFrame>
      <p:graphicFrame>
        <p:nvGraphicFramePr>
          <p:cNvPr id="32783" name="Object 9"/>
          <p:cNvGraphicFramePr>
            <a:graphicFrameLocks noChangeAspect="1"/>
          </p:cNvGraphicFramePr>
          <p:nvPr/>
        </p:nvGraphicFramePr>
        <p:xfrm>
          <a:off x="3505200" y="4457700"/>
          <a:ext cx="1014413" cy="261938"/>
        </p:xfrm>
        <a:graphic>
          <a:graphicData uri="http://schemas.openxmlformats.org/presentationml/2006/ole">
            <mc:AlternateContent xmlns:mc="http://schemas.openxmlformats.org/markup-compatibility/2006">
              <mc:Choice xmlns:v="urn:schemas-microsoft-com:vml" Requires="v">
                <p:oleObj spid="_x0000_s3250" name="" r:id="rId15" imgW="1143000" imgH="295275" progId="PBrush">
                  <p:embed/>
                </p:oleObj>
              </mc:Choice>
              <mc:Fallback>
                <p:oleObj name="" r:id="rId15" imgW="1143000" imgH="295275" progId="PBrush">
                  <p:embed/>
                  <p:pic>
                    <p:nvPicPr>
                      <p:cNvPr id="0" name="图片 3249"/>
                      <p:cNvPicPr/>
                      <p:nvPr/>
                    </p:nvPicPr>
                    <p:blipFill>
                      <a:blip r:embed="rId16">
                        <a:clrChange>
                          <a:clrFrom>
                            <a:srgbClr val="FFFFFF"/>
                          </a:clrFrom>
                          <a:clrTo>
                            <a:srgbClr val="FFFFFF">
                              <a:alpha val="0"/>
                            </a:srgbClr>
                          </a:clrTo>
                        </a:clrChange>
                      </a:blip>
                      <a:stretch>
                        <a:fillRect/>
                      </a:stretch>
                    </p:blipFill>
                    <p:spPr>
                      <a:xfrm>
                        <a:off x="3505200" y="4457700"/>
                        <a:ext cx="1014413" cy="261938"/>
                      </a:xfrm>
                      <a:prstGeom prst="rect">
                        <a:avLst/>
                      </a:prstGeom>
                      <a:noFill/>
                      <a:ln w="38100">
                        <a:noFill/>
                        <a:miter/>
                      </a:ln>
                    </p:spPr>
                  </p:pic>
                </p:oleObj>
              </mc:Fallback>
            </mc:AlternateContent>
          </a:graphicData>
        </a:graphic>
      </p:graphicFrame>
      <p:graphicFrame>
        <p:nvGraphicFramePr>
          <p:cNvPr id="32784" name="Object 10"/>
          <p:cNvGraphicFramePr>
            <a:graphicFrameLocks noChangeAspect="1"/>
          </p:cNvGraphicFramePr>
          <p:nvPr/>
        </p:nvGraphicFramePr>
        <p:xfrm>
          <a:off x="3524250" y="4851400"/>
          <a:ext cx="1033463" cy="254000"/>
        </p:xfrm>
        <a:graphic>
          <a:graphicData uri="http://schemas.openxmlformats.org/presentationml/2006/ole">
            <mc:AlternateContent xmlns:mc="http://schemas.openxmlformats.org/markup-compatibility/2006">
              <mc:Choice xmlns:v="urn:schemas-microsoft-com:vml" Requires="v">
                <p:oleObj spid="_x0000_s3237" name="" r:id="rId17" imgW="1162050" imgH="285750" progId="PBrush">
                  <p:embed/>
                </p:oleObj>
              </mc:Choice>
              <mc:Fallback>
                <p:oleObj name="" r:id="rId17" imgW="1162050" imgH="285750" progId="PBrush">
                  <p:embed/>
                  <p:pic>
                    <p:nvPicPr>
                      <p:cNvPr id="0" name="图片 3236"/>
                      <p:cNvPicPr/>
                      <p:nvPr/>
                    </p:nvPicPr>
                    <p:blipFill>
                      <a:blip r:embed="rId18">
                        <a:clrChange>
                          <a:clrFrom>
                            <a:srgbClr val="FFFFFF"/>
                          </a:clrFrom>
                          <a:clrTo>
                            <a:srgbClr val="FFFFFF">
                              <a:alpha val="0"/>
                            </a:srgbClr>
                          </a:clrTo>
                        </a:clrChange>
                      </a:blip>
                      <a:stretch>
                        <a:fillRect/>
                      </a:stretch>
                    </p:blipFill>
                    <p:spPr>
                      <a:xfrm>
                        <a:off x="3524250" y="4851400"/>
                        <a:ext cx="1033463" cy="254000"/>
                      </a:xfrm>
                      <a:prstGeom prst="rect">
                        <a:avLst/>
                      </a:prstGeom>
                      <a:noFill/>
                      <a:ln w="38100">
                        <a:noFill/>
                        <a:miter/>
                      </a:ln>
                    </p:spPr>
                  </p:pic>
                </p:oleObj>
              </mc:Fallback>
            </mc:AlternateContent>
          </a:graphicData>
        </a:graphic>
      </p:graphicFrame>
      <p:graphicFrame>
        <p:nvGraphicFramePr>
          <p:cNvPr id="32785" name="Object 11"/>
          <p:cNvGraphicFramePr>
            <a:graphicFrameLocks noChangeAspect="1"/>
          </p:cNvGraphicFramePr>
          <p:nvPr/>
        </p:nvGraphicFramePr>
        <p:xfrm>
          <a:off x="3517900" y="4044950"/>
          <a:ext cx="1185863" cy="304800"/>
        </p:xfrm>
        <a:graphic>
          <a:graphicData uri="http://schemas.openxmlformats.org/presentationml/2006/ole">
            <mc:AlternateContent xmlns:mc="http://schemas.openxmlformats.org/markup-compatibility/2006">
              <mc:Choice xmlns:v="urn:schemas-microsoft-com:vml" Requires="v">
                <p:oleObj spid="_x0000_s3247" name="" r:id="rId19" imgW="1333500" imgH="342900" progId="PBrush">
                  <p:embed/>
                </p:oleObj>
              </mc:Choice>
              <mc:Fallback>
                <p:oleObj name="" r:id="rId19" imgW="1333500" imgH="342900" progId="PBrush">
                  <p:embed/>
                  <p:pic>
                    <p:nvPicPr>
                      <p:cNvPr id="0" name="图片 3246"/>
                      <p:cNvPicPr/>
                      <p:nvPr/>
                    </p:nvPicPr>
                    <p:blipFill>
                      <a:blip r:embed="rId20">
                        <a:clrChange>
                          <a:clrFrom>
                            <a:srgbClr val="FFFFFF"/>
                          </a:clrFrom>
                          <a:clrTo>
                            <a:srgbClr val="FFFFFF">
                              <a:alpha val="0"/>
                            </a:srgbClr>
                          </a:clrTo>
                        </a:clrChange>
                      </a:blip>
                      <a:stretch>
                        <a:fillRect/>
                      </a:stretch>
                    </p:blipFill>
                    <p:spPr>
                      <a:xfrm>
                        <a:off x="3517900" y="4044950"/>
                        <a:ext cx="1185863" cy="304800"/>
                      </a:xfrm>
                      <a:prstGeom prst="rect">
                        <a:avLst/>
                      </a:prstGeom>
                      <a:noFill/>
                      <a:ln w="38100">
                        <a:noFill/>
                        <a:miter/>
                      </a:ln>
                    </p:spPr>
                  </p:pic>
                </p:oleObj>
              </mc:Fallback>
            </mc:AlternateContent>
          </a:graphicData>
        </a:graphic>
      </p:graphicFrame>
      <p:graphicFrame>
        <p:nvGraphicFramePr>
          <p:cNvPr id="32786" name="Object 12"/>
          <p:cNvGraphicFramePr>
            <a:graphicFrameLocks noChangeAspect="1"/>
          </p:cNvGraphicFramePr>
          <p:nvPr/>
        </p:nvGraphicFramePr>
        <p:xfrm>
          <a:off x="4800600" y="3924300"/>
          <a:ext cx="1066800" cy="533400"/>
        </p:xfrm>
        <a:graphic>
          <a:graphicData uri="http://schemas.openxmlformats.org/presentationml/2006/ole">
            <mc:AlternateContent xmlns:mc="http://schemas.openxmlformats.org/markup-compatibility/2006">
              <mc:Choice xmlns:v="urn:schemas-microsoft-com:vml" Requires="v">
                <p:oleObj spid="_x0000_s3233" name="" r:id="rId21" imgW="1200150" imgH="600075" progId="PBrush">
                  <p:embed/>
                </p:oleObj>
              </mc:Choice>
              <mc:Fallback>
                <p:oleObj name="" r:id="rId21" imgW="1200150" imgH="600075" progId="PBrush">
                  <p:embed/>
                  <p:pic>
                    <p:nvPicPr>
                      <p:cNvPr id="0" name="图片 3232"/>
                      <p:cNvPicPr/>
                      <p:nvPr/>
                    </p:nvPicPr>
                    <p:blipFill>
                      <a:blip r:embed="rId22">
                        <a:clrChange>
                          <a:clrFrom>
                            <a:srgbClr val="FFFFFF"/>
                          </a:clrFrom>
                          <a:clrTo>
                            <a:srgbClr val="FFFFFF">
                              <a:alpha val="0"/>
                            </a:srgbClr>
                          </a:clrTo>
                        </a:clrChange>
                      </a:blip>
                      <a:stretch>
                        <a:fillRect/>
                      </a:stretch>
                    </p:blipFill>
                    <p:spPr>
                      <a:xfrm>
                        <a:off x="4800600" y="3924300"/>
                        <a:ext cx="1066800" cy="533400"/>
                      </a:xfrm>
                      <a:prstGeom prst="rect">
                        <a:avLst/>
                      </a:prstGeom>
                      <a:noFill/>
                      <a:ln w="38100">
                        <a:noFill/>
                        <a:miter/>
                      </a:ln>
                    </p:spPr>
                  </p:pic>
                </p:oleObj>
              </mc:Fallback>
            </mc:AlternateContent>
          </a:graphicData>
        </a:graphic>
      </p:graphicFrame>
      <p:sp>
        <p:nvSpPr>
          <p:cNvPr id="32787" name="Rectangle 43"/>
          <p:cNvSpPr/>
          <p:nvPr/>
        </p:nvSpPr>
        <p:spPr>
          <a:xfrm>
            <a:off x="228600" y="5257800"/>
            <a:ext cx="990600" cy="488950"/>
          </a:xfrm>
          <a:prstGeom prst="rect">
            <a:avLst/>
          </a:prstGeom>
          <a:noFill/>
          <a:ln w="9525">
            <a:noFill/>
          </a:ln>
        </p:spPr>
        <p:txBody>
          <a:bodyPr anchor="t" anchorCtr="0">
            <a:spAutoFit/>
          </a:bodyPr>
          <a:p>
            <a:pPr>
              <a:lnSpc>
                <a:spcPct val="130000"/>
              </a:lnSpc>
              <a:buFontTx/>
            </a:pPr>
            <a:r>
              <a:rPr lang="zh-CN" altLang="en-US" dirty="0">
                <a:latin typeface="Times New Roman" panose="02020603050405020304" pitchFamily="18" charset="0"/>
                <a:ea typeface="宋体" panose="02010600030101010101" pitchFamily="2" charset="-122"/>
              </a:rPr>
              <a:t>解法</a:t>
            </a:r>
            <a:r>
              <a:rPr lang="en-US" altLang="zh-CN" dirty="0">
                <a:latin typeface="Times New Roman" panose="02020603050405020304" pitchFamily="18" charset="0"/>
                <a:ea typeface="宋体" panose="02010600030101010101" pitchFamily="2" charset="-122"/>
              </a:rPr>
              <a:t>II </a:t>
            </a:r>
            <a:r>
              <a:rPr lang="zh-CN" altLang="en-US" dirty="0">
                <a:latin typeface="Times New Roman" panose="02020603050405020304" pitchFamily="18" charset="0"/>
                <a:ea typeface="宋体" panose="02010600030101010101" pitchFamily="2" charset="-122"/>
              </a:rPr>
              <a:t>：</a:t>
            </a:r>
            <a:endParaRPr lang="zh-CN" altLang="en-US" dirty="0">
              <a:latin typeface="Times New Roman" panose="02020603050405020304" pitchFamily="18" charset="0"/>
              <a:ea typeface="宋体" panose="02010600030101010101" pitchFamily="2" charset="-122"/>
            </a:endParaRPr>
          </a:p>
        </p:txBody>
      </p:sp>
      <p:graphicFrame>
        <p:nvGraphicFramePr>
          <p:cNvPr id="32788" name="Object 13"/>
          <p:cNvGraphicFramePr>
            <a:graphicFrameLocks noChangeAspect="1"/>
          </p:cNvGraphicFramePr>
          <p:nvPr/>
        </p:nvGraphicFramePr>
        <p:xfrm>
          <a:off x="1220788" y="5319713"/>
          <a:ext cx="3960812" cy="385762"/>
        </p:xfrm>
        <a:graphic>
          <a:graphicData uri="http://schemas.openxmlformats.org/presentationml/2006/ole">
            <mc:AlternateContent xmlns:mc="http://schemas.openxmlformats.org/markup-compatibility/2006">
              <mc:Choice xmlns:v="urn:schemas-microsoft-com:vml" Requires="v">
                <p:oleObj spid="_x0000_s3251" name="" r:id="rId23" imgW="2336800" imgH="228600" progId="Equation.3">
                  <p:embed/>
                </p:oleObj>
              </mc:Choice>
              <mc:Fallback>
                <p:oleObj name="" r:id="rId23" imgW="2336800" imgH="228600" progId="Equation.3">
                  <p:embed/>
                  <p:pic>
                    <p:nvPicPr>
                      <p:cNvPr id="0" name="图片 3250"/>
                      <p:cNvPicPr/>
                      <p:nvPr/>
                    </p:nvPicPr>
                    <p:blipFill>
                      <a:blip r:embed="rId24"/>
                      <a:stretch>
                        <a:fillRect/>
                      </a:stretch>
                    </p:blipFill>
                    <p:spPr>
                      <a:xfrm>
                        <a:off x="1220788" y="5319713"/>
                        <a:ext cx="3960812" cy="385762"/>
                      </a:xfrm>
                      <a:prstGeom prst="rect">
                        <a:avLst/>
                      </a:prstGeom>
                      <a:noFill/>
                      <a:ln w="38100">
                        <a:noFill/>
                        <a:miter/>
                      </a:ln>
                    </p:spPr>
                  </p:pic>
                </p:oleObj>
              </mc:Fallback>
            </mc:AlternateContent>
          </a:graphicData>
        </a:graphic>
      </p:graphicFrame>
      <p:graphicFrame>
        <p:nvGraphicFramePr>
          <p:cNvPr id="32789" name="Object 14"/>
          <p:cNvGraphicFramePr>
            <a:graphicFrameLocks noChangeAspect="1"/>
          </p:cNvGraphicFramePr>
          <p:nvPr/>
        </p:nvGraphicFramePr>
        <p:xfrm>
          <a:off x="1357313" y="5838825"/>
          <a:ext cx="2833687" cy="363538"/>
        </p:xfrm>
        <a:graphic>
          <a:graphicData uri="http://schemas.openxmlformats.org/presentationml/2006/ole">
            <mc:AlternateContent xmlns:mc="http://schemas.openxmlformats.org/markup-compatibility/2006">
              <mc:Choice xmlns:v="urn:schemas-microsoft-com:vml" Requires="v">
                <p:oleObj spid="_x0000_s3243" name="" r:id="rId25" imgW="1778000" imgH="228600" progId="Equation.3">
                  <p:embed/>
                </p:oleObj>
              </mc:Choice>
              <mc:Fallback>
                <p:oleObj name="" r:id="rId25" imgW="1778000" imgH="228600" progId="Equation.3">
                  <p:embed/>
                  <p:pic>
                    <p:nvPicPr>
                      <p:cNvPr id="0" name="图片 3242"/>
                      <p:cNvPicPr/>
                      <p:nvPr/>
                    </p:nvPicPr>
                    <p:blipFill>
                      <a:blip r:embed="rId26"/>
                      <a:stretch>
                        <a:fillRect/>
                      </a:stretch>
                    </p:blipFill>
                    <p:spPr>
                      <a:xfrm>
                        <a:off x="1357313" y="5838825"/>
                        <a:ext cx="2833687" cy="363538"/>
                      </a:xfrm>
                      <a:prstGeom prst="rect">
                        <a:avLst/>
                      </a:prstGeom>
                      <a:noFill/>
                      <a:ln w="38100">
                        <a:noFill/>
                        <a:miter/>
                      </a:ln>
                    </p:spPr>
                  </p:pic>
                </p:oleObj>
              </mc:Fallback>
            </mc:AlternateContent>
          </a:graphicData>
        </a:graphic>
      </p:graphicFrame>
      <p:graphicFrame>
        <p:nvGraphicFramePr>
          <p:cNvPr id="32790" name="Object 15"/>
          <p:cNvGraphicFramePr>
            <a:graphicFrameLocks noChangeAspect="1"/>
          </p:cNvGraphicFramePr>
          <p:nvPr/>
        </p:nvGraphicFramePr>
        <p:xfrm>
          <a:off x="1346200" y="6257925"/>
          <a:ext cx="2730500" cy="363538"/>
        </p:xfrm>
        <a:graphic>
          <a:graphicData uri="http://schemas.openxmlformats.org/presentationml/2006/ole">
            <mc:AlternateContent xmlns:mc="http://schemas.openxmlformats.org/markup-compatibility/2006">
              <mc:Choice xmlns:v="urn:schemas-microsoft-com:vml" Requires="v">
                <p:oleObj spid="_x0000_s3248" name="" r:id="rId27" imgW="1714500" imgH="228600" progId="Equation.3">
                  <p:embed/>
                </p:oleObj>
              </mc:Choice>
              <mc:Fallback>
                <p:oleObj name="" r:id="rId27" imgW="1714500" imgH="228600" progId="Equation.3">
                  <p:embed/>
                  <p:pic>
                    <p:nvPicPr>
                      <p:cNvPr id="0" name="图片 3247"/>
                      <p:cNvPicPr/>
                      <p:nvPr/>
                    </p:nvPicPr>
                    <p:blipFill>
                      <a:blip r:embed="rId28"/>
                      <a:stretch>
                        <a:fillRect/>
                      </a:stretch>
                    </p:blipFill>
                    <p:spPr>
                      <a:xfrm>
                        <a:off x="1346200" y="6257925"/>
                        <a:ext cx="2730500" cy="363538"/>
                      </a:xfrm>
                      <a:prstGeom prst="rect">
                        <a:avLst/>
                      </a:prstGeom>
                      <a:noFill/>
                      <a:ln w="38100">
                        <a:noFill/>
                        <a:miter/>
                      </a:ln>
                    </p:spPr>
                  </p:pic>
                </p:oleObj>
              </mc:Fallback>
            </mc:AlternateContent>
          </a:graphicData>
        </a:graphic>
      </p:graphicFrame>
      <p:sp>
        <p:nvSpPr>
          <p:cNvPr id="32791" name="AutoShape 47"/>
          <p:cNvSpPr/>
          <p:nvPr/>
        </p:nvSpPr>
        <p:spPr>
          <a:xfrm>
            <a:off x="1219200" y="5889625"/>
            <a:ext cx="74613" cy="739775"/>
          </a:xfrm>
          <a:prstGeom prst="leftBrace">
            <a:avLst>
              <a:gd name="adj1" fmla="val 82577"/>
              <a:gd name="adj2" fmla="val 50000"/>
            </a:avLst>
          </a:prstGeom>
          <a:noFill/>
          <a:ln w="19050" cap="flat" cmpd="sng">
            <a:solidFill>
              <a:schemeClr val="tx1"/>
            </a:solidFill>
            <a:prstDash val="solid"/>
            <a:round/>
            <a:headEnd type="none" w="med" len="med"/>
            <a:tailEnd type="none" w="med" len="med"/>
          </a:ln>
        </p:spPr>
        <p:txBody>
          <a:bodyPr wrap="none" anchor="ctr" anchorCtr="0"/>
          <a:p>
            <a:pPr>
              <a:buFontTx/>
            </a:pPr>
            <a:endParaRPr lang="zh-CN" altLang="en-US" dirty="0">
              <a:latin typeface="Arial" panose="020B0604020202020204" pitchFamily="34" charset="0"/>
              <a:ea typeface="宋体" panose="02010600030101010101" pitchFamily="2" charset="-122"/>
            </a:endParaRPr>
          </a:p>
        </p:txBody>
      </p:sp>
      <p:sp>
        <p:nvSpPr>
          <p:cNvPr id="32792" name="AutoShape 48"/>
          <p:cNvSpPr/>
          <p:nvPr/>
        </p:nvSpPr>
        <p:spPr>
          <a:xfrm>
            <a:off x="4854575" y="5943600"/>
            <a:ext cx="76200" cy="685800"/>
          </a:xfrm>
          <a:prstGeom prst="leftBrace">
            <a:avLst>
              <a:gd name="adj1" fmla="val 75000"/>
              <a:gd name="adj2" fmla="val 50000"/>
            </a:avLst>
          </a:prstGeom>
          <a:noFill/>
          <a:ln w="19050" cap="flat" cmpd="sng">
            <a:solidFill>
              <a:schemeClr val="tx1"/>
            </a:solidFill>
            <a:prstDash val="solid"/>
            <a:round/>
            <a:headEnd type="none" w="med" len="med"/>
            <a:tailEnd type="none" w="med" len="med"/>
          </a:ln>
        </p:spPr>
        <p:txBody>
          <a:bodyPr wrap="none" anchor="ctr" anchorCtr="0"/>
          <a:p>
            <a:pPr>
              <a:buFontTx/>
            </a:pPr>
            <a:endParaRPr lang="zh-CN" altLang="en-US" dirty="0">
              <a:latin typeface="Arial" panose="020B0604020202020204" pitchFamily="34" charset="0"/>
              <a:ea typeface="宋体" panose="02010600030101010101" pitchFamily="2" charset="-122"/>
            </a:endParaRPr>
          </a:p>
        </p:txBody>
      </p:sp>
      <p:graphicFrame>
        <p:nvGraphicFramePr>
          <p:cNvPr id="32793" name="Object 16"/>
          <p:cNvGraphicFramePr>
            <a:graphicFrameLocks noChangeAspect="1"/>
          </p:cNvGraphicFramePr>
          <p:nvPr/>
        </p:nvGraphicFramePr>
        <p:xfrm>
          <a:off x="4968875" y="5854700"/>
          <a:ext cx="977900" cy="352425"/>
        </p:xfrm>
        <a:graphic>
          <a:graphicData uri="http://schemas.openxmlformats.org/presentationml/2006/ole">
            <mc:AlternateContent xmlns:mc="http://schemas.openxmlformats.org/markup-compatibility/2006">
              <mc:Choice xmlns:v="urn:schemas-microsoft-com:vml" Requires="v">
                <p:oleObj spid="_x0000_s3231" name="" r:id="rId29" imgW="596900" imgH="215900" progId="Equation.3">
                  <p:embed/>
                </p:oleObj>
              </mc:Choice>
              <mc:Fallback>
                <p:oleObj name="" r:id="rId29" imgW="596900" imgH="215900" progId="Equation.3">
                  <p:embed/>
                  <p:pic>
                    <p:nvPicPr>
                      <p:cNvPr id="0" name="图片 3230"/>
                      <p:cNvPicPr/>
                      <p:nvPr/>
                    </p:nvPicPr>
                    <p:blipFill>
                      <a:blip r:embed="rId30"/>
                      <a:stretch>
                        <a:fillRect/>
                      </a:stretch>
                    </p:blipFill>
                    <p:spPr>
                      <a:xfrm>
                        <a:off x="4968875" y="5854700"/>
                        <a:ext cx="977900" cy="352425"/>
                      </a:xfrm>
                      <a:prstGeom prst="rect">
                        <a:avLst/>
                      </a:prstGeom>
                      <a:noFill/>
                      <a:ln w="38100">
                        <a:noFill/>
                        <a:miter/>
                      </a:ln>
                    </p:spPr>
                  </p:pic>
                </p:oleObj>
              </mc:Fallback>
            </mc:AlternateContent>
          </a:graphicData>
        </a:graphic>
      </p:graphicFrame>
      <p:graphicFrame>
        <p:nvGraphicFramePr>
          <p:cNvPr id="32794" name="Object 17"/>
          <p:cNvGraphicFramePr>
            <a:graphicFrameLocks noChangeAspect="1"/>
          </p:cNvGraphicFramePr>
          <p:nvPr/>
        </p:nvGraphicFramePr>
        <p:xfrm>
          <a:off x="4992688" y="6262688"/>
          <a:ext cx="769937" cy="331787"/>
        </p:xfrm>
        <a:graphic>
          <a:graphicData uri="http://schemas.openxmlformats.org/presentationml/2006/ole">
            <mc:AlternateContent xmlns:mc="http://schemas.openxmlformats.org/markup-compatibility/2006">
              <mc:Choice xmlns:v="urn:schemas-microsoft-com:vml" Requires="v">
                <p:oleObj spid="_x0000_s3240" name="" r:id="rId31" imgW="469900" imgH="203200" progId="Equation.3">
                  <p:embed/>
                </p:oleObj>
              </mc:Choice>
              <mc:Fallback>
                <p:oleObj name="" r:id="rId31" imgW="469900" imgH="203200" progId="Equation.3">
                  <p:embed/>
                  <p:pic>
                    <p:nvPicPr>
                      <p:cNvPr id="0" name="图片 3239"/>
                      <p:cNvPicPr/>
                      <p:nvPr/>
                    </p:nvPicPr>
                    <p:blipFill>
                      <a:blip r:embed="rId32"/>
                      <a:stretch>
                        <a:fillRect/>
                      </a:stretch>
                    </p:blipFill>
                    <p:spPr>
                      <a:xfrm>
                        <a:off x="4992688" y="6262688"/>
                        <a:ext cx="769937" cy="331787"/>
                      </a:xfrm>
                      <a:prstGeom prst="rect">
                        <a:avLst/>
                      </a:prstGeom>
                      <a:noFill/>
                      <a:ln w="38100">
                        <a:noFill/>
                        <a:miter/>
                      </a:ln>
                    </p:spPr>
                  </p:pic>
                </p:oleObj>
              </mc:Fallback>
            </mc:AlternateContent>
          </a:graphicData>
        </a:graphic>
      </p:graphicFrame>
      <p:graphicFrame>
        <p:nvGraphicFramePr>
          <p:cNvPr id="32795" name="Object 18"/>
          <p:cNvGraphicFramePr>
            <a:graphicFrameLocks noChangeAspect="1"/>
          </p:cNvGraphicFramePr>
          <p:nvPr/>
        </p:nvGraphicFramePr>
        <p:xfrm>
          <a:off x="5838825" y="2971800"/>
          <a:ext cx="2695575" cy="3476625"/>
        </p:xfrm>
        <a:graphic>
          <a:graphicData uri="http://schemas.openxmlformats.org/presentationml/2006/ole">
            <mc:AlternateContent xmlns:mc="http://schemas.openxmlformats.org/markup-compatibility/2006">
              <mc:Choice xmlns:v="urn:schemas-microsoft-com:vml" Requires="v">
                <p:oleObj spid="_x0000_s3236" name="" r:id="rId33" imgW="2695575" imgH="3476625" progId="PBrush">
                  <p:embed/>
                </p:oleObj>
              </mc:Choice>
              <mc:Fallback>
                <p:oleObj name="" r:id="rId33" imgW="2695575" imgH="3476625" progId="PBrush">
                  <p:embed/>
                  <p:pic>
                    <p:nvPicPr>
                      <p:cNvPr id="0" name="图片 3235"/>
                      <p:cNvPicPr/>
                      <p:nvPr/>
                    </p:nvPicPr>
                    <p:blipFill>
                      <a:blip r:embed="rId34">
                        <a:clrChange>
                          <a:clrFrom>
                            <a:srgbClr val="FFFFFF"/>
                          </a:clrFrom>
                          <a:clrTo>
                            <a:srgbClr val="FFFFFF">
                              <a:alpha val="0"/>
                            </a:srgbClr>
                          </a:clrTo>
                        </a:clrChange>
                      </a:blip>
                      <a:stretch>
                        <a:fillRect/>
                      </a:stretch>
                    </p:blipFill>
                    <p:spPr>
                      <a:xfrm>
                        <a:off x="5838825" y="2971800"/>
                        <a:ext cx="2695575" cy="3476625"/>
                      </a:xfrm>
                      <a:prstGeom prst="rect">
                        <a:avLst/>
                      </a:prstGeom>
                      <a:noFill/>
                      <a:ln w="38100">
                        <a:noFill/>
                        <a:miter/>
                      </a:ln>
                    </p:spPr>
                  </p:pic>
                </p:oleObj>
              </mc:Fallback>
            </mc:AlternateContent>
          </a:graphicData>
        </a:graphic>
      </p:graphicFrame>
      <p:graphicFrame>
        <p:nvGraphicFramePr>
          <p:cNvPr id="32796" name="Object 19"/>
          <p:cNvGraphicFramePr>
            <a:graphicFrameLocks noChangeAspect="1"/>
          </p:cNvGraphicFramePr>
          <p:nvPr/>
        </p:nvGraphicFramePr>
        <p:xfrm>
          <a:off x="7996238" y="3429000"/>
          <a:ext cx="309562" cy="276225"/>
        </p:xfrm>
        <a:graphic>
          <a:graphicData uri="http://schemas.openxmlformats.org/presentationml/2006/ole">
            <mc:AlternateContent xmlns:mc="http://schemas.openxmlformats.org/markup-compatibility/2006">
              <mc:Choice xmlns:v="urn:schemas-microsoft-com:vml" Requires="v">
                <p:oleObj spid="_x0000_s3244" name="" r:id="rId35" imgW="182880" imgH="165735" progId="Equation.3">
                  <p:embed/>
                </p:oleObj>
              </mc:Choice>
              <mc:Fallback>
                <p:oleObj name="" r:id="rId35" imgW="182880" imgH="165735" progId="Equation.3">
                  <p:embed/>
                  <p:pic>
                    <p:nvPicPr>
                      <p:cNvPr id="0" name="图片 3243"/>
                      <p:cNvPicPr/>
                      <p:nvPr/>
                    </p:nvPicPr>
                    <p:blipFill>
                      <a:blip r:embed="rId36">
                        <a:clrChange>
                          <a:clrFrom>
                            <a:srgbClr val="000000"/>
                          </a:clrFrom>
                          <a:clrTo>
                            <a:srgbClr val="FF0000"/>
                          </a:clrTo>
                        </a:clrChange>
                      </a:blip>
                      <a:stretch>
                        <a:fillRect/>
                      </a:stretch>
                    </p:blipFill>
                    <p:spPr>
                      <a:xfrm>
                        <a:off x="7996238" y="3429000"/>
                        <a:ext cx="309562" cy="276225"/>
                      </a:xfrm>
                      <a:prstGeom prst="rect">
                        <a:avLst/>
                      </a:prstGeom>
                      <a:noFill/>
                      <a:ln w="38100">
                        <a:noFill/>
                        <a:miter/>
                      </a:ln>
                    </p:spPr>
                  </p:pic>
                </p:oleObj>
              </mc:Fallback>
            </mc:AlternateContent>
          </a:graphicData>
        </a:graphic>
      </p:graphicFrame>
      <p:graphicFrame>
        <p:nvGraphicFramePr>
          <p:cNvPr id="32797" name="Object 20"/>
          <p:cNvGraphicFramePr>
            <a:graphicFrameLocks noChangeAspect="1"/>
          </p:cNvGraphicFramePr>
          <p:nvPr/>
        </p:nvGraphicFramePr>
        <p:xfrm>
          <a:off x="7924800" y="5486400"/>
          <a:ext cx="457200" cy="276225"/>
        </p:xfrm>
        <a:graphic>
          <a:graphicData uri="http://schemas.openxmlformats.org/presentationml/2006/ole">
            <mc:AlternateContent xmlns:mc="http://schemas.openxmlformats.org/markup-compatibility/2006">
              <mc:Choice xmlns:v="urn:schemas-microsoft-com:vml" Requires="v">
                <p:oleObj spid="_x0000_s3249" name="" r:id="rId37" imgW="274320" imgH="165735" progId="Equation.3">
                  <p:embed/>
                </p:oleObj>
              </mc:Choice>
              <mc:Fallback>
                <p:oleObj name="" r:id="rId37" imgW="274320" imgH="165735" progId="Equation.3">
                  <p:embed/>
                  <p:pic>
                    <p:nvPicPr>
                      <p:cNvPr id="0" name="图片 3248"/>
                      <p:cNvPicPr/>
                      <p:nvPr/>
                    </p:nvPicPr>
                    <p:blipFill>
                      <a:blip r:embed="rId38">
                        <a:clrChange>
                          <a:clrFrom>
                            <a:srgbClr val="000000"/>
                          </a:clrFrom>
                          <a:clrTo>
                            <a:srgbClr val="FF0000"/>
                          </a:clrTo>
                        </a:clrChange>
                      </a:blip>
                      <a:stretch>
                        <a:fillRect/>
                      </a:stretch>
                    </p:blipFill>
                    <p:spPr>
                      <a:xfrm>
                        <a:off x="7924800" y="5486400"/>
                        <a:ext cx="457200" cy="276225"/>
                      </a:xfrm>
                      <a:prstGeom prst="rect">
                        <a:avLst/>
                      </a:prstGeom>
                      <a:noFill/>
                      <a:ln w="38100">
                        <a:noFill/>
                        <a:miter/>
                      </a:ln>
                    </p:spPr>
                  </p:pic>
                </p:oleObj>
              </mc:Fallback>
            </mc:AlternateContent>
          </a:graphicData>
        </a:graphic>
      </p:graphicFrame>
      <p:sp>
        <p:nvSpPr>
          <p:cNvPr id="32798" name="Rectangle 57"/>
          <p:cNvSpPr/>
          <p:nvPr/>
        </p:nvSpPr>
        <p:spPr>
          <a:xfrm>
            <a:off x="6705600" y="2286000"/>
            <a:ext cx="1981200" cy="449263"/>
          </a:xfrm>
          <a:prstGeom prst="rect">
            <a:avLst/>
          </a:prstGeom>
          <a:gradFill rotWithShape="0">
            <a:gsLst>
              <a:gs pos="0">
                <a:srgbClr val="00FF00"/>
              </a:gs>
              <a:gs pos="50000">
                <a:srgbClr val="FFFFFF"/>
              </a:gs>
              <a:gs pos="100000">
                <a:srgbClr val="00FF00"/>
              </a:gs>
            </a:gsLst>
            <a:lin ang="5400000" scaled="1"/>
            <a:tileRect/>
          </a:gradFill>
          <a:ln w="9525">
            <a:noFill/>
          </a:ln>
        </p:spPr>
        <p:txBody>
          <a:bodyPr anchor="t" anchorCtr="0">
            <a:spAutoFit/>
          </a:bodyPr>
          <a:p>
            <a:pPr>
              <a:lnSpc>
                <a:spcPct val="130000"/>
              </a:lnSpc>
              <a:buFontTx/>
            </a:pPr>
            <a:r>
              <a:rPr lang="zh-CN" altLang="en-US" sz="1600" dirty="0">
                <a:solidFill>
                  <a:srgbClr val="0000CC"/>
                </a:solidFill>
                <a:latin typeface="Times New Roman" panose="02020603050405020304" pitchFamily="18" charset="0"/>
                <a:ea typeface="宋体" panose="02010600030101010101" pitchFamily="2" charset="-122"/>
              </a:rPr>
              <a:t>稳定范围 ：</a:t>
            </a:r>
            <a:r>
              <a:rPr lang="en-US" altLang="zh-CN" dirty="0">
                <a:solidFill>
                  <a:srgbClr val="0000CC"/>
                </a:solidFill>
                <a:latin typeface="Times New Roman" panose="02020603050405020304" pitchFamily="18" charset="0"/>
                <a:ea typeface="宋体" panose="02010600030101010101" pitchFamily="2" charset="-122"/>
              </a:rPr>
              <a:t>0&lt;K&lt;3</a:t>
            </a:r>
            <a:endParaRPr lang="en-US" altLang="zh-CN" dirty="0">
              <a:solidFill>
                <a:srgbClr val="0000CC"/>
              </a:solidFill>
              <a:latin typeface="Times New Roman" panose="02020603050405020304" pitchFamily="18" charset="0"/>
              <a:ea typeface="宋体" panose="02010600030101010101" pitchFamily="2" charset="-122"/>
            </a:endParaRPr>
          </a:p>
        </p:txBody>
      </p:sp>
      <p:sp>
        <p:nvSpPr>
          <p:cNvPr id="35" name="标题 1"/>
          <p:cNvSpPr>
            <a:spLocks noGrp="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990033"/>
                </a:solidFill>
                <a:effectLst/>
                <a:uLnTx/>
                <a:uFillTx/>
                <a:latin typeface="+mj-ea"/>
                <a:ea typeface="+mj-ea"/>
                <a:cs typeface="+mj-cs"/>
              </a:rPr>
              <a:t>绘制根轨迹的基本法则</a:t>
            </a:r>
            <a:r>
              <a:rPr kumimoji="0" lang="en-US" altLang="zh-CN" sz="2400" b="1" i="0" u="none" strike="noStrike" kern="1200" cap="none" spc="0" normalizeH="0" baseline="0" noProof="0" dirty="0">
                <a:ln>
                  <a:noFill/>
                </a:ln>
                <a:solidFill>
                  <a:srgbClr val="990033"/>
                </a:solidFill>
                <a:effectLst/>
                <a:uLnTx/>
                <a:uFillTx/>
                <a:latin typeface="+mj-ea"/>
                <a:ea typeface="+mj-ea"/>
                <a:cs typeface="+mj-cs"/>
              </a:rPr>
              <a:t>(7)</a:t>
            </a:r>
            <a:endParaRPr kumimoji="0" lang="zh-CN" altLang="en-US" sz="2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ransition>
    <p:cover dir="r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Rectangle 4"/>
          <p:cNvSpPr/>
          <p:nvPr/>
        </p:nvSpPr>
        <p:spPr>
          <a:xfrm>
            <a:off x="1763713" y="1052513"/>
            <a:ext cx="7000875" cy="650875"/>
          </a:xfrm>
          <a:prstGeom prst="rect">
            <a:avLst/>
          </a:prstGeom>
          <a:noFill/>
          <a:ln w="9525">
            <a:noFill/>
          </a:ln>
        </p:spPr>
        <p:txBody>
          <a:bodyPr anchor="t" anchorCtr="0">
            <a:spAutoFit/>
          </a:bodyPr>
          <a:p>
            <a:pPr>
              <a:lnSpc>
                <a:spcPct val="130000"/>
              </a:lnSpc>
              <a:buFontTx/>
            </a:pPr>
            <a:r>
              <a:rPr lang="zh-CN" altLang="en-US" sz="2800" b="1" dirty="0">
                <a:solidFill>
                  <a:srgbClr val="A50021"/>
                </a:solidFill>
                <a:latin typeface="Arial" panose="020B0604020202020204" pitchFamily="34" charset="0"/>
                <a:ea typeface="宋体" panose="02010600030101010101" pitchFamily="2" charset="-122"/>
              </a:rPr>
              <a:t>法则</a:t>
            </a:r>
            <a:r>
              <a:rPr lang="en-US" altLang="zh-CN" sz="2800" b="1" dirty="0">
                <a:solidFill>
                  <a:srgbClr val="A50021"/>
                </a:solidFill>
                <a:latin typeface="Arial" panose="020B0604020202020204" pitchFamily="34" charset="0"/>
                <a:ea typeface="宋体" panose="02010600030101010101" pitchFamily="2" charset="-122"/>
              </a:rPr>
              <a:t>8</a:t>
            </a:r>
            <a:r>
              <a:rPr lang="en-US" altLang="zh-CN" sz="2800" b="1" dirty="0">
                <a:solidFill>
                  <a:srgbClr val="A50021"/>
                </a:solidFill>
                <a:latin typeface="Arial" panose="020B0604020202020204" pitchFamily="34" charset="0"/>
                <a:ea typeface="宋体" panose="02010600030101010101" pitchFamily="2" charset="-122"/>
              </a:rPr>
              <a:t> </a:t>
            </a:r>
            <a:r>
              <a:rPr lang="zh-CN" altLang="en-US" sz="2800" b="1" dirty="0">
                <a:solidFill>
                  <a:srgbClr val="A50021"/>
                </a:solidFill>
                <a:latin typeface="Arial" panose="020B0604020202020204" pitchFamily="34" charset="0"/>
                <a:ea typeface="宋体" panose="02010600030101010101" pitchFamily="2" charset="-122"/>
              </a:rPr>
              <a:t>  </a:t>
            </a:r>
            <a:r>
              <a:rPr lang="en-US" altLang="zh-CN" sz="2800" b="1" dirty="0">
                <a:solidFill>
                  <a:srgbClr val="A50021"/>
                </a:solidFill>
                <a:latin typeface="Arial" panose="020B0604020202020204" pitchFamily="34" charset="0"/>
                <a:ea typeface="宋体" panose="02010600030101010101" pitchFamily="2" charset="-122"/>
              </a:rPr>
              <a:t> </a:t>
            </a:r>
            <a:r>
              <a:rPr lang="zh-CN" altLang="en-US" sz="2400" b="1" dirty="0">
                <a:solidFill>
                  <a:srgbClr val="FF0000"/>
                </a:solidFill>
                <a:latin typeface="Arial" panose="020B0604020202020204" pitchFamily="34" charset="0"/>
                <a:ea typeface="宋体" panose="02010600030101010101" pitchFamily="2" charset="-122"/>
              </a:rPr>
              <a:t>出射角</a:t>
            </a:r>
            <a:r>
              <a:rPr lang="en-US" altLang="zh-CN" sz="2400" b="1" dirty="0">
                <a:solidFill>
                  <a:srgbClr val="FF0000"/>
                </a:solidFill>
                <a:latin typeface="Arial" panose="020B0604020202020204" pitchFamily="34" charset="0"/>
                <a:ea typeface="宋体" panose="02010600030101010101" pitchFamily="2" charset="-122"/>
              </a:rPr>
              <a:t>/</a:t>
            </a:r>
            <a:r>
              <a:rPr lang="zh-CN" altLang="en-US" sz="2400" b="1" dirty="0">
                <a:solidFill>
                  <a:srgbClr val="FF0000"/>
                </a:solidFill>
                <a:latin typeface="Arial" panose="020B0604020202020204" pitchFamily="34" charset="0"/>
                <a:ea typeface="宋体" panose="02010600030101010101" pitchFamily="2" charset="-122"/>
              </a:rPr>
              <a:t>入射角</a:t>
            </a:r>
            <a:r>
              <a:rPr lang="en-US" altLang="zh-CN" sz="2400" b="1" dirty="0">
                <a:solidFill>
                  <a:srgbClr val="FF0000"/>
                </a:solidFill>
                <a:latin typeface="Arial" panose="020B0604020202020204" pitchFamily="34" charset="0"/>
                <a:ea typeface="宋体" panose="02010600030101010101" pitchFamily="2" charset="-122"/>
              </a:rPr>
              <a:t>(</a:t>
            </a:r>
            <a:r>
              <a:rPr lang="zh-CN" altLang="en-US" sz="2400" b="1" dirty="0">
                <a:solidFill>
                  <a:srgbClr val="FF0000"/>
                </a:solidFill>
                <a:latin typeface="Arial" panose="020B0604020202020204" pitchFamily="34" charset="0"/>
                <a:ea typeface="宋体" panose="02010600030101010101" pitchFamily="2" charset="-122"/>
              </a:rPr>
              <a:t>起始角</a:t>
            </a:r>
            <a:r>
              <a:rPr lang="en-US" altLang="zh-CN" sz="2400" b="1" dirty="0">
                <a:solidFill>
                  <a:srgbClr val="FF0000"/>
                </a:solidFill>
                <a:latin typeface="Arial" panose="020B0604020202020204" pitchFamily="34" charset="0"/>
                <a:ea typeface="宋体" panose="02010600030101010101" pitchFamily="2" charset="-122"/>
              </a:rPr>
              <a:t>/</a:t>
            </a:r>
            <a:r>
              <a:rPr lang="zh-CN" altLang="en-US" sz="2400" b="1" dirty="0">
                <a:solidFill>
                  <a:srgbClr val="FF0000"/>
                </a:solidFill>
                <a:latin typeface="Arial" panose="020B0604020202020204" pitchFamily="34" charset="0"/>
                <a:ea typeface="宋体" panose="02010600030101010101" pitchFamily="2" charset="-122"/>
              </a:rPr>
              <a:t>终止角</a:t>
            </a:r>
            <a:r>
              <a:rPr lang="en-US" altLang="zh-CN" sz="2400" b="1" dirty="0">
                <a:solidFill>
                  <a:srgbClr val="FF0000"/>
                </a:solidFill>
                <a:latin typeface="Arial" panose="020B0604020202020204" pitchFamily="34" charset="0"/>
                <a:ea typeface="宋体" panose="02010600030101010101" pitchFamily="2" charset="-122"/>
              </a:rPr>
              <a:t>)</a:t>
            </a:r>
            <a:endParaRPr lang="zh-CN" altLang="en-US" sz="2400" b="1" dirty="0">
              <a:solidFill>
                <a:srgbClr val="FF0000"/>
              </a:solidFill>
              <a:latin typeface="Arial" panose="020B0604020202020204" pitchFamily="34" charset="0"/>
              <a:ea typeface="宋体" panose="02010600030101010101" pitchFamily="2" charset="-122"/>
            </a:endParaRPr>
          </a:p>
        </p:txBody>
      </p:sp>
      <p:graphicFrame>
        <p:nvGraphicFramePr>
          <p:cNvPr id="33794" name="Object 2"/>
          <p:cNvGraphicFramePr>
            <a:graphicFrameLocks noChangeAspect="1"/>
          </p:cNvGraphicFramePr>
          <p:nvPr/>
        </p:nvGraphicFramePr>
        <p:xfrm>
          <a:off x="3273425" y="1628775"/>
          <a:ext cx="3575050" cy="792163"/>
        </p:xfrm>
        <a:graphic>
          <a:graphicData uri="http://schemas.openxmlformats.org/presentationml/2006/ole">
            <mc:AlternateContent xmlns:mc="http://schemas.openxmlformats.org/markup-compatibility/2006">
              <mc:Choice xmlns:v="urn:schemas-microsoft-com:vml" Requires="v">
                <p:oleObj spid="_x0000_s3242" name="" r:id="rId1" imgW="1920240" imgH="417830" progId="Equation.DSMT4">
                  <p:embed/>
                </p:oleObj>
              </mc:Choice>
              <mc:Fallback>
                <p:oleObj name="" r:id="rId1" imgW="1920240" imgH="417830" progId="Equation.DSMT4">
                  <p:embed/>
                  <p:pic>
                    <p:nvPicPr>
                      <p:cNvPr id="0" name="图片 3241"/>
                      <p:cNvPicPr/>
                      <p:nvPr/>
                    </p:nvPicPr>
                    <p:blipFill>
                      <a:blip r:embed="rId2">
                        <a:clrChange>
                          <a:clrFrom>
                            <a:srgbClr val="000000"/>
                          </a:clrFrom>
                          <a:clrTo>
                            <a:srgbClr val="0000CC"/>
                          </a:clrTo>
                        </a:clrChange>
                      </a:blip>
                      <a:stretch>
                        <a:fillRect/>
                      </a:stretch>
                    </p:blipFill>
                    <p:spPr>
                      <a:xfrm>
                        <a:off x="3273425" y="1628775"/>
                        <a:ext cx="3575050" cy="792163"/>
                      </a:xfrm>
                      <a:prstGeom prst="rect">
                        <a:avLst/>
                      </a:prstGeom>
                      <a:noFill/>
                      <a:ln w="38100">
                        <a:noFill/>
                        <a:miter/>
                      </a:ln>
                    </p:spPr>
                  </p:pic>
                </p:oleObj>
              </mc:Fallback>
            </mc:AlternateContent>
          </a:graphicData>
        </a:graphic>
      </p:graphicFrame>
      <p:graphicFrame>
        <p:nvGraphicFramePr>
          <p:cNvPr id="33795" name="Object 3"/>
          <p:cNvGraphicFramePr>
            <a:graphicFrameLocks noChangeAspect="1"/>
          </p:cNvGraphicFramePr>
          <p:nvPr/>
        </p:nvGraphicFramePr>
        <p:xfrm>
          <a:off x="746125" y="6019800"/>
          <a:ext cx="5121275" cy="342900"/>
        </p:xfrm>
        <a:graphic>
          <a:graphicData uri="http://schemas.openxmlformats.org/presentationml/2006/ole">
            <mc:AlternateContent xmlns:mc="http://schemas.openxmlformats.org/markup-compatibility/2006">
              <mc:Choice xmlns:v="urn:schemas-microsoft-com:vml" Requires="v">
                <p:oleObj spid="_x0000_s3246" name="" r:id="rId3" imgW="3213100" imgH="215900" progId="Equation.3">
                  <p:embed/>
                </p:oleObj>
              </mc:Choice>
              <mc:Fallback>
                <p:oleObj name="" r:id="rId3" imgW="3213100" imgH="215900" progId="Equation.3">
                  <p:embed/>
                  <p:pic>
                    <p:nvPicPr>
                      <p:cNvPr id="0" name="图片 3245"/>
                      <p:cNvPicPr/>
                      <p:nvPr/>
                    </p:nvPicPr>
                    <p:blipFill>
                      <a:blip r:embed="rId4"/>
                      <a:stretch>
                        <a:fillRect/>
                      </a:stretch>
                    </p:blipFill>
                    <p:spPr>
                      <a:xfrm>
                        <a:off x="746125" y="6019800"/>
                        <a:ext cx="5121275" cy="342900"/>
                      </a:xfrm>
                      <a:prstGeom prst="rect">
                        <a:avLst/>
                      </a:prstGeom>
                      <a:noFill/>
                      <a:ln w="38100">
                        <a:noFill/>
                        <a:miter/>
                      </a:ln>
                    </p:spPr>
                  </p:pic>
                </p:oleObj>
              </mc:Fallback>
            </mc:AlternateContent>
          </a:graphicData>
        </a:graphic>
      </p:graphicFrame>
      <p:sp>
        <p:nvSpPr>
          <p:cNvPr id="33796" name="Rectangle 34"/>
          <p:cNvSpPr/>
          <p:nvPr/>
        </p:nvSpPr>
        <p:spPr>
          <a:xfrm>
            <a:off x="152400" y="2516188"/>
            <a:ext cx="4330700" cy="488950"/>
          </a:xfrm>
          <a:prstGeom prst="rect">
            <a:avLst/>
          </a:prstGeom>
          <a:noFill/>
          <a:ln w="9525">
            <a:noFill/>
          </a:ln>
        </p:spPr>
        <p:txBody>
          <a:bodyPr anchor="t" anchorCtr="0">
            <a:spAutoFit/>
          </a:bodyPr>
          <a:p>
            <a:pPr>
              <a:lnSpc>
                <a:spcPct val="130000"/>
              </a:lnSpc>
              <a:buFontTx/>
            </a:pPr>
            <a:r>
              <a:rPr lang="zh-CN" altLang="en-US" dirty="0">
                <a:latin typeface="Times New Roman" panose="02020603050405020304" pitchFamily="18" charset="0"/>
                <a:ea typeface="宋体" panose="02010600030101010101" pitchFamily="2" charset="-122"/>
              </a:rPr>
              <a:t>例</a:t>
            </a:r>
            <a:r>
              <a:rPr lang="en-US" altLang="zh-CN" dirty="0">
                <a:latin typeface="Times New Roman" panose="02020603050405020304" pitchFamily="18" charset="0"/>
                <a:ea typeface="宋体" panose="02010600030101010101" pitchFamily="2" charset="-122"/>
              </a:rPr>
              <a:t>4  </a:t>
            </a:r>
            <a:r>
              <a:rPr lang="zh-CN" altLang="en-US" dirty="0">
                <a:latin typeface="Times New Roman" panose="02020603050405020304" pitchFamily="18" charset="0"/>
                <a:ea typeface="宋体" panose="02010600030101010101" pitchFamily="2" charset="-122"/>
              </a:rPr>
              <a:t>单位反馈系统的开环传递函数为</a:t>
            </a:r>
            <a:endParaRPr lang="zh-CN" altLang="en-US" dirty="0">
              <a:latin typeface="Times New Roman" panose="02020603050405020304" pitchFamily="18" charset="0"/>
              <a:ea typeface="宋体" panose="02010600030101010101" pitchFamily="2" charset="-122"/>
            </a:endParaRPr>
          </a:p>
        </p:txBody>
      </p:sp>
      <p:graphicFrame>
        <p:nvGraphicFramePr>
          <p:cNvPr id="33797" name="Object 4"/>
          <p:cNvGraphicFramePr>
            <a:graphicFrameLocks noChangeAspect="1"/>
          </p:cNvGraphicFramePr>
          <p:nvPr/>
        </p:nvGraphicFramePr>
        <p:xfrm>
          <a:off x="4037013" y="2420938"/>
          <a:ext cx="3186112" cy="725487"/>
        </p:xfrm>
        <a:graphic>
          <a:graphicData uri="http://schemas.openxmlformats.org/presentationml/2006/ole">
            <mc:AlternateContent xmlns:mc="http://schemas.openxmlformats.org/markup-compatibility/2006">
              <mc:Choice xmlns:v="urn:schemas-microsoft-com:vml" Requires="v">
                <p:oleObj spid="_x0000_s3264" name="" r:id="rId5" imgW="1955165" imgH="444500" progId="Equation.DSMT4">
                  <p:embed/>
                </p:oleObj>
              </mc:Choice>
              <mc:Fallback>
                <p:oleObj name="" r:id="rId5" imgW="1955165" imgH="444500" progId="Equation.DSMT4">
                  <p:embed/>
                  <p:pic>
                    <p:nvPicPr>
                      <p:cNvPr id="0" name="图片 3263"/>
                      <p:cNvPicPr/>
                      <p:nvPr/>
                    </p:nvPicPr>
                    <p:blipFill>
                      <a:blip r:embed="rId6"/>
                      <a:stretch>
                        <a:fillRect/>
                      </a:stretch>
                    </p:blipFill>
                    <p:spPr>
                      <a:xfrm>
                        <a:off x="4037013" y="2420938"/>
                        <a:ext cx="3186112" cy="725487"/>
                      </a:xfrm>
                      <a:prstGeom prst="rect">
                        <a:avLst/>
                      </a:prstGeom>
                      <a:noFill/>
                      <a:ln w="38100">
                        <a:noFill/>
                        <a:miter/>
                      </a:ln>
                    </p:spPr>
                  </p:pic>
                </p:oleObj>
              </mc:Fallback>
            </mc:AlternateContent>
          </a:graphicData>
        </a:graphic>
      </p:graphicFrame>
      <p:sp>
        <p:nvSpPr>
          <p:cNvPr id="33798" name="Rectangle 36"/>
          <p:cNvSpPr/>
          <p:nvPr/>
        </p:nvSpPr>
        <p:spPr>
          <a:xfrm>
            <a:off x="7315200" y="2565400"/>
            <a:ext cx="1828800" cy="449263"/>
          </a:xfrm>
          <a:prstGeom prst="rect">
            <a:avLst/>
          </a:prstGeom>
          <a:noFill/>
          <a:ln w="9525">
            <a:noFill/>
          </a:ln>
        </p:spPr>
        <p:txBody>
          <a:bodyPr anchor="t" anchorCtr="0">
            <a:spAutoFit/>
          </a:bodyPr>
          <a:p>
            <a:pPr>
              <a:lnSpc>
                <a:spcPct val="130000"/>
              </a:lnSpc>
              <a:buFontTx/>
            </a:pPr>
            <a:r>
              <a:rPr lang="zh-CN" altLang="en-US" dirty="0">
                <a:latin typeface="Times New Roman" panose="02020603050405020304" pitchFamily="18" charset="0"/>
                <a:ea typeface="宋体" panose="02010600030101010101" pitchFamily="2" charset="-122"/>
              </a:rPr>
              <a:t>，绘制根轨迹。</a:t>
            </a:r>
            <a:endParaRPr lang="zh-CN" altLang="en-US" dirty="0">
              <a:latin typeface="Times New Roman" panose="02020603050405020304" pitchFamily="18" charset="0"/>
              <a:ea typeface="宋体" panose="02010600030101010101" pitchFamily="2" charset="-122"/>
            </a:endParaRPr>
          </a:p>
        </p:txBody>
      </p:sp>
      <p:graphicFrame>
        <p:nvGraphicFramePr>
          <p:cNvPr id="33799" name="Object 5"/>
          <p:cNvGraphicFramePr>
            <a:graphicFrameLocks noChangeAspect="1"/>
          </p:cNvGraphicFramePr>
          <p:nvPr/>
        </p:nvGraphicFramePr>
        <p:xfrm>
          <a:off x="731838" y="6375400"/>
          <a:ext cx="5364162" cy="342900"/>
        </p:xfrm>
        <a:graphic>
          <a:graphicData uri="http://schemas.openxmlformats.org/presentationml/2006/ole">
            <mc:AlternateContent xmlns:mc="http://schemas.openxmlformats.org/markup-compatibility/2006">
              <mc:Choice xmlns:v="urn:schemas-microsoft-com:vml" Requires="v">
                <p:oleObj spid="_x0000_s3262" name="" r:id="rId7" imgW="3365500" imgH="215900" progId="Equation.3">
                  <p:embed/>
                </p:oleObj>
              </mc:Choice>
              <mc:Fallback>
                <p:oleObj name="" r:id="rId7" imgW="3365500" imgH="215900" progId="Equation.3">
                  <p:embed/>
                  <p:pic>
                    <p:nvPicPr>
                      <p:cNvPr id="0" name="图片 3261"/>
                      <p:cNvPicPr/>
                      <p:nvPr/>
                    </p:nvPicPr>
                    <p:blipFill>
                      <a:blip r:embed="rId8"/>
                      <a:stretch>
                        <a:fillRect/>
                      </a:stretch>
                    </p:blipFill>
                    <p:spPr>
                      <a:xfrm>
                        <a:off x="731838" y="6375400"/>
                        <a:ext cx="5364162" cy="342900"/>
                      </a:xfrm>
                      <a:prstGeom prst="rect">
                        <a:avLst/>
                      </a:prstGeom>
                      <a:noFill/>
                      <a:ln w="38100">
                        <a:noFill/>
                        <a:miter/>
                      </a:ln>
                    </p:spPr>
                  </p:pic>
                </p:oleObj>
              </mc:Fallback>
            </mc:AlternateContent>
          </a:graphicData>
        </a:graphic>
      </p:graphicFrame>
      <p:graphicFrame>
        <p:nvGraphicFramePr>
          <p:cNvPr id="33800" name="Object 6"/>
          <p:cNvGraphicFramePr>
            <a:graphicFrameLocks noChangeAspect="1"/>
          </p:cNvGraphicFramePr>
          <p:nvPr/>
        </p:nvGraphicFramePr>
        <p:xfrm>
          <a:off x="6705600" y="6019800"/>
          <a:ext cx="869950" cy="342900"/>
        </p:xfrm>
        <a:graphic>
          <a:graphicData uri="http://schemas.openxmlformats.org/presentationml/2006/ole">
            <mc:AlternateContent xmlns:mc="http://schemas.openxmlformats.org/markup-compatibility/2006">
              <mc:Choice xmlns:v="urn:schemas-microsoft-com:vml" Requires="v">
                <p:oleObj spid="_x0000_s3256" name="" r:id="rId9" imgW="545465" imgH="215900" progId="Equation.3">
                  <p:embed/>
                </p:oleObj>
              </mc:Choice>
              <mc:Fallback>
                <p:oleObj name="" r:id="rId9" imgW="545465" imgH="215900" progId="Equation.3">
                  <p:embed/>
                  <p:pic>
                    <p:nvPicPr>
                      <p:cNvPr id="0" name="图片 3255"/>
                      <p:cNvPicPr/>
                      <p:nvPr/>
                    </p:nvPicPr>
                    <p:blipFill>
                      <a:blip r:embed="rId10"/>
                      <a:stretch>
                        <a:fillRect/>
                      </a:stretch>
                    </p:blipFill>
                    <p:spPr>
                      <a:xfrm>
                        <a:off x="6705600" y="6019800"/>
                        <a:ext cx="869950" cy="342900"/>
                      </a:xfrm>
                      <a:prstGeom prst="rect">
                        <a:avLst/>
                      </a:prstGeom>
                      <a:noFill/>
                      <a:ln w="38100">
                        <a:noFill/>
                        <a:miter/>
                      </a:ln>
                    </p:spPr>
                  </p:pic>
                </p:oleObj>
              </mc:Fallback>
            </mc:AlternateContent>
          </a:graphicData>
        </a:graphic>
      </p:graphicFrame>
      <p:graphicFrame>
        <p:nvGraphicFramePr>
          <p:cNvPr id="33801" name="Object 7"/>
          <p:cNvGraphicFramePr>
            <a:graphicFrameLocks noChangeAspect="1"/>
          </p:cNvGraphicFramePr>
          <p:nvPr/>
        </p:nvGraphicFramePr>
        <p:xfrm>
          <a:off x="6705600" y="6362700"/>
          <a:ext cx="1193800" cy="342900"/>
        </p:xfrm>
        <a:graphic>
          <a:graphicData uri="http://schemas.openxmlformats.org/presentationml/2006/ole">
            <mc:AlternateContent xmlns:mc="http://schemas.openxmlformats.org/markup-compatibility/2006">
              <mc:Choice xmlns:v="urn:schemas-microsoft-com:vml" Requires="v">
                <p:oleObj spid="_x0000_s3265" name="" r:id="rId11" imgW="748665" imgH="215900" progId="Equation.3">
                  <p:embed/>
                </p:oleObj>
              </mc:Choice>
              <mc:Fallback>
                <p:oleObj name="" r:id="rId11" imgW="748665" imgH="215900" progId="Equation.3">
                  <p:embed/>
                  <p:pic>
                    <p:nvPicPr>
                      <p:cNvPr id="0" name="图片 3264"/>
                      <p:cNvPicPr/>
                      <p:nvPr/>
                    </p:nvPicPr>
                    <p:blipFill>
                      <a:blip r:embed="rId12"/>
                      <a:stretch>
                        <a:fillRect/>
                      </a:stretch>
                    </p:blipFill>
                    <p:spPr>
                      <a:xfrm>
                        <a:off x="6705600" y="6362700"/>
                        <a:ext cx="1193800" cy="342900"/>
                      </a:xfrm>
                      <a:prstGeom prst="rect">
                        <a:avLst/>
                      </a:prstGeom>
                      <a:noFill/>
                      <a:ln w="38100">
                        <a:noFill/>
                        <a:miter/>
                      </a:ln>
                    </p:spPr>
                  </p:pic>
                </p:oleObj>
              </mc:Fallback>
            </mc:AlternateContent>
          </a:graphicData>
        </a:graphic>
      </p:graphicFrame>
      <p:graphicFrame>
        <p:nvGraphicFramePr>
          <p:cNvPr id="33802" name="Object 8"/>
          <p:cNvGraphicFramePr>
            <a:graphicFrameLocks noChangeAspect="1"/>
          </p:cNvGraphicFramePr>
          <p:nvPr/>
        </p:nvGraphicFramePr>
        <p:xfrm>
          <a:off x="4800600" y="2971800"/>
          <a:ext cx="3514725" cy="3101975"/>
        </p:xfrm>
        <a:graphic>
          <a:graphicData uri="http://schemas.openxmlformats.org/presentationml/2006/ole">
            <mc:AlternateContent xmlns:mc="http://schemas.openxmlformats.org/markup-compatibility/2006">
              <mc:Choice xmlns:v="urn:schemas-microsoft-com:vml" Requires="v">
                <p:oleObj spid="_x0000_s3253" name="" r:id="rId13" imgW="3971925" imgH="3505200" progId="PBrush">
                  <p:embed/>
                </p:oleObj>
              </mc:Choice>
              <mc:Fallback>
                <p:oleObj name="" r:id="rId13" imgW="3971925" imgH="3505200" progId="PBrush">
                  <p:embed/>
                  <p:pic>
                    <p:nvPicPr>
                      <p:cNvPr id="0" name="图片 3252"/>
                      <p:cNvPicPr/>
                      <p:nvPr/>
                    </p:nvPicPr>
                    <p:blipFill>
                      <a:blip r:embed="rId14">
                        <a:clrChange>
                          <a:clrFrom>
                            <a:srgbClr val="FFFFFF"/>
                          </a:clrFrom>
                          <a:clrTo>
                            <a:srgbClr val="FFFFFF">
                              <a:alpha val="0"/>
                            </a:srgbClr>
                          </a:clrTo>
                        </a:clrChange>
                      </a:blip>
                      <a:stretch>
                        <a:fillRect/>
                      </a:stretch>
                    </p:blipFill>
                    <p:spPr>
                      <a:xfrm>
                        <a:off x="4800600" y="2971800"/>
                        <a:ext cx="3514725" cy="3101975"/>
                      </a:xfrm>
                      <a:prstGeom prst="rect">
                        <a:avLst/>
                      </a:prstGeom>
                      <a:noFill/>
                      <a:ln w="38100">
                        <a:noFill/>
                        <a:miter/>
                      </a:ln>
                    </p:spPr>
                  </p:pic>
                </p:oleObj>
              </mc:Fallback>
            </mc:AlternateContent>
          </a:graphicData>
        </a:graphic>
      </p:graphicFrame>
      <p:graphicFrame>
        <p:nvGraphicFramePr>
          <p:cNvPr id="33803" name="Object 9"/>
          <p:cNvGraphicFramePr>
            <a:graphicFrameLocks noChangeAspect="1"/>
          </p:cNvGraphicFramePr>
          <p:nvPr/>
        </p:nvGraphicFramePr>
        <p:xfrm>
          <a:off x="838200" y="2870200"/>
          <a:ext cx="3794125" cy="3311525"/>
        </p:xfrm>
        <a:graphic>
          <a:graphicData uri="http://schemas.openxmlformats.org/presentationml/2006/ole">
            <mc:AlternateContent xmlns:mc="http://schemas.openxmlformats.org/markup-compatibility/2006">
              <mc:Choice xmlns:v="urn:schemas-microsoft-com:vml" Requires="v">
                <p:oleObj spid="_x0000_s3261" name="" r:id="rId15" imgW="4048125" imgH="3533775" progId="PBrush">
                  <p:embed/>
                </p:oleObj>
              </mc:Choice>
              <mc:Fallback>
                <p:oleObj name="" r:id="rId15" imgW="4048125" imgH="3533775" progId="PBrush">
                  <p:embed/>
                  <p:pic>
                    <p:nvPicPr>
                      <p:cNvPr id="0" name="图片 3260"/>
                      <p:cNvPicPr/>
                      <p:nvPr/>
                    </p:nvPicPr>
                    <p:blipFill>
                      <a:blip r:embed="rId16">
                        <a:clrChange>
                          <a:clrFrom>
                            <a:srgbClr val="FFFFFF"/>
                          </a:clrFrom>
                          <a:clrTo>
                            <a:srgbClr val="FFFFFF">
                              <a:alpha val="0"/>
                            </a:srgbClr>
                          </a:clrTo>
                        </a:clrChange>
                      </a:blip>
                      <a:stretch>
                        <a:fillRect/>
                      </a:stretch>
                    </p:blipFill>
                    <p:spPr>
                      <a:xfrm>
                        <a:off x="838200" y="2870200"/>
                        <a:ext cx="3794125" cy="3311525"/>
                      </a:xfrm>
                      <a:prstGeom prst="rect">
                        <a:avLst/>
                      </a:prstGeom>
                      <a:noFill/>
                      <a:ln w="38100">
                        <a:noFill/>
                        <a:miter/>
                      </a:ln>
                    </p:spPr>
                  </p:pic>
                </p:oleObj>
              </mc:Fallback>
            </mc:AlternateContent>
          </a:graphicData>
        </a:graphic>
      </p:graphicFrame>
      <p:graphicFrame>
        <p:nvGraphicFramePr>
          <p:cNvPr id="319533" name="Object 10"/>
          <p:cNvGraphicFramePr>
            <a:graphicFrameLocks noChangeAspect="1"/>
          </p:cNvGraphicFramePr>
          <p:nvPr/>
        </p:nvGraphicFramePr>
        <p:xfrm>
          <a:off x="4546600" y="2976563"/>
          <a:ext cx="3289300" cy="3203575"/>
        </p:xfrm>
        <a:graphic>
          <a:graphicData uri="http://schemas.openxmlformats.org/presentationml/2006/ole">
            <mc:AlternateContent xmlns:mc="http://schemas.openxmlformats.org/markup-compatibility/2006">
              <mc:Choice xmlns:v="urn:schemas-microsoft-com:vml" Requires="v">
                <p:oleObj spid="_x0000_s3263" name="" r:id="rId17" imgW="4095750" imgH="3990975" progId="PBrush">
                  <p:embed/>
                </p:oleObj>
              </mc:Choice>
              <mc:Fallback>
                <p:oleObj name="" r:id="rId17" imgW="4095750" imgH="3990975" progId="PBrush">
                  <p:embed/>
                  <p:pic>
                    <p:nvPicPr>
                      <p:cNvPr id="0" name="图片 3262"/>
                      <p:cNvPicPr/>
                      <p:nvPr/>
                    </p:nvPicPr>
                    <p:blipFill>
                      <a:blip r:embed="rId18"/>
                      <a:stretch>
                        <a:fillRect/>
                      </a:stretch>
                    </p:blipFill>
                    <p:spPr>
                      <a:xfrm>
                        <a:off x="4546600" y="2976563"/>
                        <a:ext cx="3289300" cy="3203575"/>
                      </a:xfrm>
                      <a:prstGeom prst="rect">
                        <a:avLst/>
                      </a:prstGeom>
                      <a:noFill/>
                      <a:ln w="38100">
                        <a:noFill/>
                        <a:miter/>
                      </a:ln>
                    </p:spPr>
                  </p:pic>
                </p:oleObj>
              </mc:Fallback>
            </mc:AlternateContent>
          </a:graphicData>
        </a:graphic>
      </p:graphicFrame>
      <p:sp>
        <p:nvSpPr>
          <p:cNvPr id="17" name="标题 1"/>
          <p:cNvSpPr>
            <a:spLocks noGrp="1"/>
          </p:cNvSpPr>
          <p:nvPr>
            <p:ph type="title"/>
          </p:nvPr>
        </p:nvSpPr>
        <p:spPr>
          <a:xfrm>
            <a:off x="468313" y="333375"/>
            <a:ext cx="8229600" cy="868363"/>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990033"/>
                </a:solidFill>
                <a:effectLst/>
                <a:uLnTx/>
                <a:uFillTx/>
                <a:latin typeface="+mj-ea"/>
                <a:ea typeface="+mj-ea"/>
                <a:cs typeface="+mj-cs"/>
              </a:rPr>
              <a:t>绘制根轨迹的基本法则</a:t>
            </a:r>
            <a:r>
              <a:rPr kumimoji="0" lang="en-US" altLang="zh-CN" sz="2400" b="1" i="0" u="none" strike="noStrike" kern="1200" cap="none" spc="0" normalizeH="0" baseline="0" noProof="0" dirty="0">
                <a:ln>
                  <a:noFill/>
                </a:ln>
                <a:solidFill>
                  <a:srgbClr val="990033"/>
                </a:solidFill>
                <a:effectLst/>
                <a:uLnTx/>
                <a:uFillTx/>
                <a:latin typeface="+mj-ea"/>
                <a:ea typeface="+mj-ea"/>
                <a:cs typeface="+mj-cs"/>
              </a:rPr>
              <a:t>(8)</a:t>
            </a:r>
            <a:endParaRPr kumimoji="0" lang="zh-CN" altLang="en-US" sz="2400" b="0" i="0" u="none" strike="noStrike" kern="1200" cap="none" spc="0" normalizeH="0" baseline="0" noProof="0" dirty="0">
              <a:ln>
                <a:noFill/>
              </a:ln>
              <a:solidFill>
                <a:schemeClr val="tx1"/>
              </a:solidFill>
              <a:effectLst/>
              <a:uLnTx/>
              <a:uFillTx/>
              <a:latin typeface="+mj-lt"/>
              <a:ea typeface="+mj-ea"/>
              <a:cs typeface="+mj-cs"/>
            </a:endParaRPr>
          </a:p>
        </p:txBody>
      </p:sp>
      <p:sp>
        <p:nvSpPr>
          <p:cNvPr id="33806" name="Text Box 16"/>
          <p:cNvSpPr txBox="1"/>
          <p:nvPr/>
        </p:nvSpPr>
        <p:spPr>
          <a:xfrm>
            <a:off x="2987675" y="981075"/>
            <a:ext cx="3384550" cy="396875"/>
          </a:xfrm>
          <a:prstGeom prst="rect">
            <a:avLst/>
          </a:prstGeom>
          <a:noFill/>
          <a:ln w="9525">
            <a:noFill/>
          </a:ln>
        </p:spPr>
        <p:txBody>
          <a:bodyPr anchor="t" anchorCtr="0">
            <a:spAutoFit/>
          </a:bodyPr>
          <a:p>
            <a:pPr>
              <a:spcBef>
                <a:spcPct val="50000"/>
              </a:spcBef>
              <a:buFontTx/>
            </a:pPr>
            <a:r>
              <a:rPr lang="en-US" altLang="zh-CN" sz="2000" dirty="0">
                <a:solidFill>
                  <a:schemeClr val="hlink"/>
                </a:solidFill>
                <a:latin typeface="Times New Roman" panose="02020603050405020304" pitchFamily="18" charset="0"/>
                <a:ea typeface="宋体" panose="02010600030101010101" pitchFamily="2" charset="-122"/>
              </a:rPr>
              <a:t>Angle of departure/incidence</a:t>
            </a:r>
            <a:endParaRPr lang="en-US" altLang="zh-CN" sz="2000" dirty="0">
              <a:solidFill>
                <a:schemeClr val="hlink"/>
              </a:solidFill>
              <a:latin typeface="Times New Roman" panose="02020603050405020304" pitchFamily="18" charset="0"/>
              <a:ea typeface="宋体" panose="02010600030101010101" pitchFamily="2" charset="-122"/>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19533"/>
                                        </p:tgtEl>
                                        <p:attrNameLst>
                                          <p:attrName>style.visibility</p:attrName>
                                        </p:attrNameLst>
                                      </p:cBhvr>
                                      <p:to>
                                        <p:strVal val="visible"/>
                                      </p:to>
                                    </p:set>
                                    <p:anim calcmode="lin" valueType="num">
                                      <p:cBhvr additive="base">
                                        <p:cTn id="7" dur="500" fill="hold"/>
                                        <p:tgtEl>
                                          <p:spTgt spid="319533"/>
                                        </p:tgtEl>
                                        <p:attrNameLst>
                                          <p:attrName>ppt_x</p:attrName>
                                        </p:attrNameLst>
                                      </p:cBhvr>
                                      <p:tavLst>
                                        <p:tav tm="0">
                                          <p:val>
                                            <p:strVal val="#ppt_x"/>
                                          </p:val>
                                        </p:tav>
                                        <p:tav tm="100000">
                                          <p:val>
                                            <p:strVal val="#ppt_x"/>
                                          </p:val>
                                        </p:tav>
                                      </p:tavLst>
                                    </p:anim>
                                    <p:anim calcmode="lin" valueType="num">
                                      <p:cBhvr additive="base">
                                        <p:cTn id="8" dur="500" fill="hold"/>
                                        <p:tgtEl>
                                          <p:spTgt spid="3195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20517" name="Object 2"/>
          <p:cNvGraphicFramePr>
            <a:graphicFrameLocks noChangeAspect="1"/>
          </p:cNvGraphicFramePr>
          <p:nvPr/>
        </p:nvGraphicFramePr>
        <p:xfrm>
          <a:off x="869950" y="1916113"/>
          <a:ext cx="3705225" cy="1314450"/>
        </p:xfrm>
        <a:graphic>
          <a:graphicData uri="http://schemas.openxmlformats.org/presentationml/2006/ole">
            <mc:AlternateContent xmlns:mc="http://schemas.openxmlformats.org/markup-compatibility/2006">
              <mc:Choice xmlns:v="urn:schemas-microsoft-com:vml" Requires="v">
                <p:oleObj spid="_x0000_s3254" name="" r:id="rId1" imgW="2298700" imgH="812800" progId="Equation.DSMT4">
                  <p:embed/>
                </p:oleObj>
              </mc:Choice>
              <mc:Fallback>
                <p:oleObj name="" r:id="rId1" imgW="2298700" imgH="812800" progId="Equation.DSMT4">
                  <p:embed/>
                  <p:pic>
                    <p:nvPicPr>
                      <p:cNvPr id="0" name="图片 3253"/>
                      <p:cNvPicPr/>
                      <p:nvPr/>
                    </p:nvPicPr>
                    <p:blipFill>
                      <a:blip r:embed="rId2"/>
                      <a:stretch>
                        <a:fillRect/>
                      </a:stretch>
                    </p:blipFill>
                    <p:spPr>
                      <a:xfrm>
                        <a:off x="869950" y="1916113"/>
                        <a:ext cx="3705225" cy="1314450"/>
                      </a:xfrm>
                      <a:prstGeom prst="rect">
                        <a:avLst/>
                      </a:prstGeom>
                      <a:noFill/>
                      <a:ln w="38100">
                        <a:noFill/>
                        <a:miter/>
                      </a:ln>
                    </p:spPr>
                  </p:pic>
                </p:oleObj>
              </mc:Fallback>
            </mc:AlternateContent>
          </a:graphicData>
        </a:graphic>
      </p:graphicFrame>
      <p:sp>
        <p:nvSpPr>
          <p:cNvPr id="34818" name="Rectangle 6"/>
          <p:cNvSpPr/>
          <p:nvPr/>
        </p:nvSpPr>
        <p:spPr>
          <a:xfrm>
            <a:off x="428625" y="1857375"/>
            <a:ext cx="582613" cy="449263"/>
          </a:xfrm>
          <a:prstGeom prst="rect">
            <a:avLst/>
          </a:prstGeom>
          <a:noFill/>
          <a:ln w="9525">
            <a:noFill/>
          </a:ln>
        </p:spPr>
        <p:txBody>
          <a:bodyPr anchor="t" anchorCtr="0">
            <a:spAutoFit/>
          </a:bodyPr>
          <a:p>
            <a:pPr>
              <a:lnSpc>
                <a:spcPct val="130000"/>
              </a:lnSpc>
              <a:buFontTx/>
            </a:pPr>
            <a:r>
              <a:rPr lang="zh-CN" altLang="en-US" sz="2000" b="1" dirty="0">
                <a:solidFill>
                  <a:srgbClr val="A50021"/>
                </a:solidFill>
                <a:latin typeface="Times New Roman" panose="02020603050405020304" pitchFamily="18" charset="0"/>
                <a:ea typeface="宋体" panose="02010600030101010101" pitchFamily="2" charset="-122"/>
              </a:rPr>
              <a:t>解</a:t>
            </a:r>
            <a:r>
              <a:rPr lang="en-US" altLang="zh-CN" sz="2000" b="1" dirty="0">
                <a:solidFill>
                  <a:srgbClr val="A50021"/>
                </a:solidFill>
                <a:latin typeface="Times New Roman" panose="02020603050405020304" pitchFamily="18" charset="0"/>
                <a:ea typeface="宋体" panose="02010600030101010101" pitchFamily="2" charset="-122"/>
              </a:rPr>
              <a:t>. </a:t>
            </a:r>
            <a:endParaRPr lang="en-US" altLang="zh-CN" sz="2000" b="1" dirty="0">
              <a:solidFill>
                <a:srgbClr val="A50021"/>
              </a:solidFill>
              <a:latin typeface="Arial" panose="020B0604020202020204" pitchFamily="34" charset="0"/>
              <a:ea typeface="宋体" panose="02010600030101010101" pitchFamily="2" charset="-122"/>
            </a:endParaRPr>
          </a:p>
        </p:txBody>
      </p:sp>
      <p:sp>
        <p:nvSpPr>
          <p:cNvPr id="320519" name="Rectangle 7"/>
          <p:cNvSpPr/>
          <p:nvPr/>
        </p:nvSpPr>
        <p:spPr>
          <a:xfrm>
            <a:off x="395288" y="4025900"/>
            <a:ext cx="1408112" cy="412750"/>
          </a:xfrm>
          <a:prstGeom prst="rect">
            <a:avLst/>
          </a:prstGeom>
          <a:noFill/>
          <a:ln w="9525">
            <a:noFill/>
          </a:ln>
        </p:spPr>
        <p:txBody>
          <a:bodyPr anchor="t" anchorCtr="0">
            <a:spAutoFit/>
          </a:bodyPr>
          <a:p>
            <a:pPr>
              <a:lnSpc>
                <a:spcPct val="130000"/>
              </a:lnSpc>
              <a:buFontTx/>
            </a:pPr>
            <a:r>
              <a:rPr lang="en-US" altLang="zh-CN" b="1" dirty="0">
                <a:latin typeface="Arial" panose="020B0604020202020204" pitchFamily="34" charset="0"/>
                <a:ea typeface="宋体" panose="02010600030101010101" pitchFamily="2" charset="-122"/>
              </a:rPr>
              <a:t>② </a:t>
            </a:r>
            <a:r>
              <a:rPr lang="zh-CN" altLang="en-US" b="1" dirty="0">
                <a:latin typeface="Arial" panose="020B0604020202020204" pitchFamily="34" charset="0"/>
                <a:ea typeface="宋体" panose="02010600030101010101" pitchFamily="2" charset="-122"/>
              </a:rPr>
              <a:t>渐近线：</a:t>
            </a:r>
            <a:endParaRPr lang="zh-CN" altLang="en-US" b="1" dirty="0">
              <a:latin typeface="Arial" panose="020B0604020202020204" pitchFamily="34" charset="0"/>
              <a:ea typeface="宋体" panose="02010600030101010101" pitchFamily="2" charset="-122"/>
            </a:endParaRPr>
          </a:p>
        </p:txBody>
      </p:sp>
      <p:graphicFrame>
        <p:nvGraphicFramePr>
          <p:cNvPr id="320520" name="Object 3"/>
          <p:cNvGraphicFramePr>
            <a:graphicFrameLocks noChangeAspect="1"/>
          </p:cNvGraphicFramePr>
          <p:nvPr/>
        </p:nvGraphicFramePr>
        <p:xfrm>
          <a:off x="1887538" y="3708400"/>
          <a:ext cx="1922462" cy="636588"/>
        </p:xfrm>
        <a:graphic>
          <a:graphicData uri="http://schemas.openxmlformats.org/presentationml/2006/ole">
            <mc:AlternateContent xmlns:mc="http://schemas.openxmlformats.org/markup-compatibility/2006">
              <mc:Choice xmlns:v="urn:schemas-microsoft-com:vml" Requires="v">
                <p:oleObj spid="_x0000_s3267" name="" r:id="rId3" imgW="975360" imgH="318135" progId="Equation.3">
                  <p:embed/>
                </p:oleObj>
              </mc:Choice>
              <mc:Fallback>
                <p:oleObj name="" r:id="rId3" imgW="975360" imgH="318135" progId="Equation.3">
                  <p:embed/>
                  <p:pic>
                    <p:nvPicPr>
                      <p:cNvPr id="0" name="图片 3266"/>
                      <p:cNvPicPr/>
                      <p:nvPr/>
                    </p:nvPicPr>
                    <p:blipFill>
                      <a:blip r:embed="rId4">
                        <a:clrChange>
                          <a:clrFrom>
                            <a:srgbClr val="000000"/>
                          </a:clrFrom>
                          <a:clrTo>
                            <a:srgbClr val="000000"/>
                          </a:clrTo>
                        </a:clrChange>
                      </a:blip>
                      <a:stretch>
                        <a:fillRect/>
                      </a:stretch>
                    </p:blipFill>
                    <p:spPr>
                      <a:xfrm>
                        <a:off x="1887538" y="3708400"/>
                        <a:ext cx="1922462" cy="636588"/>
                      </a:xfrm>
                      <a:prstGeom prst="rect">
                        <a:avLst/>
                      </a:prstGeom>
                      <a:noFill/>
                      <a:ln w="38100">
                        <a:noFill/>
                        <a:miter/>
                      </a:ln>
                    </p:spPr>
                  </p:pic>
                </p:oleObj>
              </mc:Fallback>
            </mc:AlternateContent>
          </a:graphicData>
        </a:graphic>
      </p:graphicFrame>
      <p:graphicFrame>
        <p:nvGraphicFramePr>
          <p:cNvPr id="320521" name="Object 4"/>
          <p:cNvGraphicFramePr>
            <a:graphicFrameLocks noChangeAspect="1"/>
          </p:cNvGraphicFramePr>
          <p:nvPr/>
        </p:nvGraphicFramePr>
        <p:xfrm>
          <a:off x="1917700" y="4297363"/>
          <a:ext cx="2806700" cy="641350"/>
        </p:xfrm>
        <a:graphic>
          <a:graphicData uri="http://schemas.openxmlformats.org/presentationml/2006/ole">
            <mc:AlternateContent xmlns:mc="http://schemas.openxmlformats.org/markup-compatibility/2006">
              <mc:Choice xmlns:v="urn:schemas-microsoft-com:vml" Requires="v">
                <p:oleObj spid="_x0000_s3257" name="" r:id="rId5" imgW="1415415" imgH="318135" progId="Equation.3">
                  <p:embed/>
                </p:oleObj>
              </mc:Choice>
              <mc:Fallback>
                <p:oleObj name="" r:id="rId5" imgW="1415415" imgH="318135" progId="Equation.3">
                  <p:embed/>
                  <p:pic>
                    <p:nvPicPr>
                      <p:cNvPr id="0" name="图片 3256"/>
                      <p:cNvPicPr/>
                      <p:nvPr/>
                    </p:nvPicPr>
                    <p:blipFill>
                      <a:blip r:embed="rId6">
                        <a:clrChange>
                          <a:clrFrom>
                            <a:srgbClr val="000000"/>
                          </a:clrFrom>
                          <a:clrTo>
                            <a:srgbClr val="000000"/>
                          </a:clrTo>
                        </a:clrChange>
                      </a:blip>
                      <a:stretch>
                        <a:fillRect/>
                      </a:stretch>
                    </p:blipFill>
                    <p:spPr>
                      <a:xfrm>
                        <a:off x="1917700" y="4297363"/>
                        <a:ext cx="2806700" cy="641350"/>
                      </a:xfrm>
                      <a:prstGeom prst="rect">
                        <a:avLst/>
                      </a:prstGeom>
                      <a:noFill/>
                      <a:ln w="38100">
                        <a:noFill/>
                        <a:miter/>
                      </a:ln>
                    </p:spPr>
                  </p:pic>
                </p:oleObj>
              </mc:Fallback>
            </mc:AlternateContent>
          </a:graphicData>
        </a:graphic>
      </p:graphicFrame>
      <p:sp>
        <p:nvSpPr>
          <p:cNvPr id="320522" name="AutoShape 10"/>
          <p:cNvSpPr/>
          <p:nvPr/>
        </p:nvSpPr>
        <p:spPr>
          <a:xfrm>
            <a:off x="1714500" y="3773488"/>
            <a:ext cx="228600" cy="1038225"/>
          </a:xfrm>
          <a:prstGeom prst="leftBrace">
            <a:avLst>
              <a:gd name="adj1" fmla="val 37826"/>
              <a:gd name="adj2" fmla="val 50000"/>
            </a:avLst>
          </a:prstGeom>
          <a:noFill/>
          <a:ln w="19050" cap="flat" cmpd="sng">
            <a:solidFill>
              <a:schemeClr val="tx1"/>
            </a:solidFill>
            <a:prstDash val="solid"/>
            <a:round/>
            <a:headEnd type="none" w="med" len="med"/>
            <a:tailEnd type="none" w="med" len="med"/>
          </a:ln>
        </p:spPr>
        <p:txBody>
          <a:bodyPr wrap="none" anchor="ctr" anchorCtr="0"/>
          <a:p>
            <a:pPr>
              <a:buFontTx/>
            </a:pPr>
            <a:endParaRPr lang="zh-CN" altLang="en-US" dirty="0">
              <a:latin typeface="Arial" panose="020B0604020202020204" pitchFamily="34" charset="0"/>
              <a:ea typeface="宋体" panose="02010600030101010101" pitchFamily="2" charset="-122"/>
            </a:endParaRPr>
          </a:p>
        </p:txBody>
      </p:sp>
      <p:sp>
        <p:nvSpPr>
          <p:cNvPr id="320523" name="Rectangle 11"/>
          <p:cNvSpPr/>
          <p:nvPr/>
        </p:nvSpPr>
        <p:spPr>
          <a:xfrm>
            <a:off x="381000" y="3251200"/>
            <a:ext cx="4279900" cy="412750"/>
          </a:xfrm>
          <a:prstGeom prst="rect">
            <a:avLst/>
          </a:prstGeom>
          <a:noFill/>
          <a:ln w="9525">
            <a:noFill/>
          </a:ln>
        </p:spPr>
        <p:txBody>
          <a:bodyPr anchor="t" anchorCtr="0">
            <a:spAutoFit/>
          </a:bodyPr>
          <a:p>
            <a:pPr>
              <a:lnSpc>
                <a:spcPct val="130000"/>
              </a:lnSpc>
              <a:buFontTx/>
            </a:pPr>
            <a:r>
              <a:rPr lang="en-US" altLang="zh-CN" b="1" dirty="0">
                <a:latin typeface="Arial" panose="020B0604020202020204" pitchFamily="34" charset="0"/>
                <a:ea typeface="宋体" panose="02010600030101010101" pitchFamily="2" charset="-122"/>
              </a:rPr>
              <a:t>① </a:t>
            </a:r>
            <a:r>
              <a:rPr lang="zh-CN" altLang="en-US" b="1" dirty="0">
                <a:latin typeface="Arial" panose="020B0604020202020204" pitchFamily="34" charset="0"/>
                <a:ea typeface="宋体" panose="02010600030101010101" pitchFamily="2" charset="-122"/>
              </a:rPr>
              <a:t>实轴上的根轨迹</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[-∞,0]</a:t>
            </a:r>
            <a:endParaRPr lang="en-US" altLang="zh-CN" dirty="0">
              <a:latin typeface="Arial" panose="020B0604020202020204" pitchFamily="34" charset="0"/>
              <a:ea typeface="宋体" panose="02010600030101010101" pitchFamily="2" charset="-122"/>
            </a:endParaRPr>
          </a:p>
        </p:txBody>
      </p:sp>
      <p:graphicFrame>
        <p:nvGraphicFramePr>
          <p:cNvPr id="320524" name="Object 5"/>
          <p:cNvGraphicFramePr>
            <a:graphicFrameLocks noChangeAspect="1"/>
          </p:cNvGraphicFramePr>
          <p:nvPr/>
        </p:nvGraphicFramePr>
        <p:xfrm>
          <a:off x="4724400" y="2312988"/>
          <a:ext cx="1066800" cy="684212"/>
        </p:xfrm>
        <a:graphic>
          <a:graphicData uri="http://schemas.openxmlformats.org/presentationml/2006/ole">
            <mc:AlternateContent xmlns:mc="http://schemas.openxmlformats.org/markup-compatibility/2006">
              <mc:Choice xmlns:v="urn:schemas-microsoft-com:vml" Requires="v">
                <p:oleObj spid="_x0000_s3268" name="" r:id="rId7" imgW="736600" imgH="469900" progId="Equation.3">
                  <p:embed/>
                </p:oleObj>
              </mc:Choice>
              <mc:Fallback>
                <p:oleObj name="" r:id="rId7" imgW="736600" imgH="469900" progId="Equation.3">
                  <p:embed/>
                  <p:pic>
                    <p:nvPicPr>
                      <p:cNvPr id="0" name="图片 3267"/>
                      <p:cNvPicPr/>
                      <p:nvPr/>
                    </p:nvPicPr>
                    <p:blipFill>
                      <a:blip r:embed="rId8"/>
                      <a:stretch>
                        <a:fillRect/>
                      </a:stretch>
                    </p:blipFill>
                    <p:spPr>
                      <a:xfrm>
                        <a:off x="4724400" y="2312988"/>
                        <a:ext cx="1066800" cy="684212"/>
                      </a:xfrm>
                      <a:prstGeom prst="rect">
                        <a:avLst/>
                      </a:prstGeom>
                      <a:noFill/>
                      <a:ln w="38100">
                        <a:noFill/>
                        <a:miter/>
                      </a:ln>
                    </p:spPr>
                  </p:pic>
                </p:oleObj>
              </mc:Fallback>
            </mc:AlternateContent>
          </a:graphicData>
        </a:graphic>
      </p:graphicFrame>
      <p:sp>
        <p:nvSpPr>
          <p:cNvPr id="320533" name="Rectangle 21"/>
          <p:cNvSpPr/>
          <p:nvPr/>
        </p:nvSpPr>
        <p:spPr>
          <a:xfrm>
            <a:off x="381000" y="5257800"/>
            <a:ext cx="1905000" cy="412750"/>
          </a:xfrm>
          <a:prstGeom prst="rect">
            <a:avLst/>
          </a:prstGeom>
          <a:noFill/>
          <a:ln w="9525">
            <a:noFill/>
          </a:ln>
        </p:spPr>
        <p:txBody>
          <a:bodyPr anchor="t" anchorCtr="0">
            <a:spAutoFit/>
          </a:bodyPr>
          <a:p>
            <a:pPr>
              <a:lnSpc>
                <a:spcPct val="130000"/>
              </a:lnSpc>
              <a:buFontTx/>
            </a:pPr>
            <a:r>
              <a:rPr lang="en-US" altLang="zh-CN" b="1" dirty="0">
                <a:latin typeface="Arial" panose="020B0604020202020204" pitchFamily="34" charset="0"/>
                <a:ea typeface="宋体" panose="02010600030101010101" pitchFamily="2" charset="-122"/>
              </a:rPr>
              <a:t>④ </a:t>
            </a:r>
            <a:r>
              <a:rPr lang="zh-CN" altLang="en-US" b="1" dirty="0">
                <a:latin typeface="Arial" panose="020B0604020202020204" pitchFamily="34" charset="0"/>
                <a:ea typeface="宋体" panose="02010600030101010101" pitchFamily="2" charset="-122"/>
              </a:rPr>
              <a:t>与虚轴交点：</a:t>
            </a:r>
            <a:endParaRPr lang="zh-CN" altLang="en-US" sz="2400" b="1" dirty="0">
              <a:latin typeface="Arial" panose="020B0604020202020204" pitchFamily="34" charset="0"/>
              <a:ea typeface="宋体" panose="02010600030101010101" pitchFamily="2" charset="-122"/>
            </a:endParaRPr>
          </a:p>
        </p:txBody>
      </p:sp>
      <p:graphicFrame>
        <p:nvGraphicFramePr>
          <p:cNvPr id="34826" name="Object 6"/>
          <p:cNvGraphicFramePr>
            <a:graphicFrameLocks noChangeAspect="1"/>
          </p:cNvGraphicFramePr>
          <p:nvPr/>
        </p:nvGraphicFramePr>
        <p:xfrm>
          <a:off x="5795963" y="981075"/>
          <a:ext cx="2944812" cy="1200150"/>
        </p:xfrm>
        <a:graphic>
          <a:graphicData uri="http://schemas.openxmlformats.org/presentationml/2006/ole">
            <mc:AlternateContent xmlns:mc="http://schemas.openxmlformats.org/markup-compatibility/2006">
              <mc:Choice xmlns:v="urn:schemas-microsoft-com:vml" Requires="v">
                <p:oleObj spid="_x0000_s3270" name="" r:id="rId9" imgW="3248025" imgH="1323975" progId="Paint.Picture">
                  <p:embed/>
                </p:oleObj>
              </mc:Choice>
              <mc:Fallback>
                <p:oleObj name="" r:id="rId9" imgW="3248025" imgH="1323975" progId="Paint.Picture">
                  <p:embed/>
                  <p:pic>
                    <p:nvPicPr>
                      <p:cNvPr id="0" name="图片 3269"/>
                      <p:cNvPicPr/>
                      <p:nvPr/>
                    </p:nvPicPr>
                    <p:blipFill>
                      <a:blip r:embed="rId10">
                        <a:clrChange>
                          <a:clrFrom>
                            <a:srgbClr val="FFFFFF"/>
                          </a:clrFrom>
                          <a:clrTo>
                            <a:srgbClr val="FFFFFF">
                              <a:alpha val="0"/>
                            </a:srgbClr>
                          </a:clrTo>
                        </a:clrChange>
                      </a:blip>
                      <a:stretch>
                        <a:fillRect/>
                      </a:stretch>
                    </p:blipFill>
                    <p:spPr>
                      <a:xfrm>
                        <a:off x="5795963" y="981075"/>
                        <a:ext cx="2944812" cy="1200150"/>
                      </a:xfrm>
                      <a:prstGeom prst="rect">
                        <a:avLst/>
                      </a:prstGeom>
                      <a:noFill/>
                      <a:ln w="38100">
                        <a:noFill/>
                        <a:miter/>
                      </a:ln>
                    </p:spPr>
                  </p:pic>
                </p:oleObj>
              </mc:Fallback>
            </mc:AlternateContent>
          </a:graphicData>
        </a:graphic>
      </p:graphicFrame>
      <p:sp>
        <p:nvSpPr>
          <p:cNvPr id="320546" name="Rectangle 34"/>
          <p:cNvSpPr/>
          <p:nvPr/>
        </p:nvSpPr>
        <p:spPr>
          <a:xfrm>
            <a:off x="381000" y="4800600"/>
            <a:ext cx="1612900" cy="452438"/>
          </a:xfrm>
          <a:prstGeom prst="rect">
            <a:avLst/>
          </a:prstGeom>
          <a:noFill/>
          <a:ln w="9525">
            <a:noFill/>
          </a:ln>
        </p:spPr>
        <p:txBody>
          <a:bodyPr anchor="t" anchorCtr="0">
            <a:spAutoFit/>
          </a:bodyPr>
          <a:p>
            <a:pPr>
              <a:lnSpc>
                <a:spcPct val="130000"/>
              </a:lnSpc>
              <a:buFontTx/>
            </a:pPr>
            <a:r>
              <a:rPr lang="en-US" altLang="zh-CN" b="1" dirty="0">
                <a:latin typeface="Arial" panose="020B0604020202020204" pitchFamily="34" charset="0"/>
                <a:ea typeface="宋体" panose="02010600030101010101" pitchFamily="2" charset="-122"/>
              </a:rPr>
              <a:t>③ </a:t>
            </a:r>
            <a:r>
              <a:rPr lang="zh-CN" altLang="en-US" b="1" dirty="0">
                <a:latin typeface="Arial" panose="020B0604020202020204" pitchFamily="34" charset="0"/>
                <a:ea typeface="宋体" panose="02010600030101010101" pitchFamily="2" charset="-122"/>
              </a:rPr>
              <a:t>出射角：</a:t>
            </a:r>
            <a:endParaRPr lang="zh-CN" altLang="en-US" b="1" dirty="0">
              <a:latin typeface="Arial" panose="020B0604020202020204" pitchFamily="34" charset="0"/>
              <a:ea typeface="宋体" panose="02010600030101010101" pitchFamily="2" charset="-122"/>
            </a:endParaRPr>
          </a:p>
        </p:txBody>
      </p:sp>
      <p:graphicFrame>
        <p:nvGraphicFramePr>
          <p:cNvPr id="320547" name="Object 7"/>
          <p:cNvGraphicFramePr>
            <a:graphicFrameLocks noChangeAspect="1"/>
          </p:cNvGraphicFramePr>
          <p:nvPr/>
        </p:nvGraphicFramePr>
        <p:xfrm>
          <a:off x="1828800" y="4908550"/>
          <a:ext cx="2909888" cy="350838"/>
        </p:xfrm>
        <a:graphic>
          <a:graphicData uri="http://schemas.openxmlformats.org/presentationml/2006/ole">
            <mc:AlternateContent xmlns:mc="http://schemas.openxmlformats.org/markup-compatibility/2006">
              <mc:Choice xmlns:v="urn:schemas-microsoft-com:vml" Requires="v">
                <p:oleObj spid="_x0000_s3266" name="" r:id="rId11" imgW="1423670" imgH="165735" progId="Equation.3">
                  <p:embed/>
                </p:oleObj>
              </mc:Choice>
              <mc:Fallback>
                <p:oleObj name="" r:id="rId11" imgW="1423670" imgH="165735" progId="Equation.3">
                  <p:embed/>
                  <p:pic>
                    <p:nvPicPr>
                      <p:cNvPr id="0" name="图片 3265"/>
                      <p:cNvPicPr/>
                      <p:nvPr/>
                    </p:nvPicPr>
                    <p:blipFill>
                      <a:blip r:embed="rId12">
                        <a:clrChange>
                          <a:clrFrom>
                            <a:srgbClr val="000000"/>
                          </a:clrFrom>
                          <a:clrTo>
                            <a:srgbClr val="000000"/>
                          </a:clrTo>
                        </a:clrChange>
                      </a:blip>
                      <a:stretch>
                        <a:fillRect/>
                      </a:stretch>
                    </p:blipFill>
                    <p:spPr>
                      <a:xfrm>
                        <a:off x="1828800" y="4908550"/>
                        <a:ext cx="2909888" cy="350838"/>
                      </a:xfrm>
                      <a:prstGeom prst="rect">
                        <a:avLst/>
                      </a:prstGeom>
                      <a:noFill/>
                      <a:ln w="38100">
                        <a:noFill/>
                        <a:miter/>
                      </a:ln>
                    </p:spPr>
                  </p:pic>
                </p:oleObj>
              </mc:Fallback>
            </mc:AlternateContent>
          </a:graphicData>
        </a:graphic>
      </p:graphicFrame>
      <p:graphicFrame>
        <p:nvGraphicFramePr>
          <p:cNvPr id="320548" name="Object 8"/>
          <p:cNvGraphicFramePr>
            <a:graphicFrameLocks noChangeAspect="1"/>
          </p:cNvGraphicFramePr>
          <p:nvPr/>
        </p:nvGraphicFramePr>
        <p:xfrm>
          <a:off x="4748213" y="4927600"/>
          <a:ext cx="1341437" cy="350838"/>
        </p:xfrm>
        <a:graphic>
          <a:graphicData uri="http://schemas.openxmlformats.org/presentationml/2006/ole">
            <mc:AlternateContent xmlns:mc="http://schemas.openxmlformats.org/markup-compatibility/2006">
              <mc:Choice xmlns:v="urn:schemas-microsoft-com:vml" Requires="v">
                <p:oleObj spid="_x0000_s3252" name="" r:id="rId13" imgW="653415" imgH="165735" progId="Equation.3">
                  <p:embed/>
                </p:oleObj>
              </mc:Choice>
              <mc:Fallback>
                <p:oleObj name="" r:id="rId13" imgW="653415" imgH="165735" progId="Equation.3">
                  <p:embed/>
                  <p:pic>
                    <p:nvPicPr>
                      <p:cNvPr id="0" name="图片 3251"/>
                      <p:cNvPicPr/>
                      <p:nvPr/>
                    </p:nvPicPr>
                    <p:blipFill>
                      <a:blip r:embed="rId14">
                        <a:clrChange>
                          <a:clrFrom>
                            <a:srgbClr val="000000"/>
                          </a:clrFrom>
                          <a:clrTo>
                            <a:srgbClr val="000000"/>
                          </a:clrTo>
                        </a:clrChange>
                      </a:blip>
                      <a:stretch>
                        <a:fillRect/>
                      </a:stretch>
                    </p:blipFill>
                    <p:spPr>
                      <a:xfrm>
                        <a:off x="4748213" y="4927600"/>
                        <a:ext cx="1341437" cy="350838"/>
                      </a:xfrm>
                      <a:prstGeom prst="rect">
                        <a:avLst/>
                      </a:prstGeom>
                      <a:noFill/>
                      <a:ln w="38100">
                        <a:noFill/>
                        <a:miter/>
                      </a:ln>
                    </p:spPr>
                  </p:pic>
                </p:oleObj>
              </mc:Fallback>
            </mc:AlternateContent>
          </a:graphicData>
        </a:graphic>
      </p:graphicFrame>
      <p:graphicFrame>
        <p:nvGraphicFramePr>
          <p:cNvPr id="320549" name="Object 9"/>
          <p:cNvGraphicFramePr>
            <a:graphicFrameLocks noChangeAspect="1"/>
          </p:cNvGraphicFramePr>
          <p:nvPr/>
        </p:nvGraphicFramePr>
        <p:xfrm>
          <a:off x="2209800" y="5334000"/>
          <a:ext cx="3071813" cy="393700"/>
        </p:xfrm>
        <a:graphic>
          <a:graphicData uri="http://schemas.openxmlformats.org/presentationml/2006/ole">
            <mc:AlternateContent xmlns:mc="http://schemas.openxmlformats.org/markup-compatibility/2006">
              <mc:Choice xmlns:v="urn:schemas-microsoft-com:vml" Requires="v">
                <p:oleObj spid="_x0000_s3258" name="" r:id="rId15" imgW="1778000" imgH="228600" progId="Equation.3">
                  <p:embed/>
                </p:oleObj>
              </mc:Choice>
              <mc:Fallback>
                <p:oleObj name="" r:id="rId15" imgW="1778000" imgH="228600" progId="Equation.3">
                  <p:embed/>
                  <p:pic>
                    <p:nvPicPr>
                      <p:cNvPr id="0" name="图片 3257"/>
                      <p:cNvPicPr/>
                      <p:nvPr/>
                    </p:nvPicPr>
                    <p:blipFill>
                      <a:blip r:embed="rId16"/>
                      <a:stretch>
                        <a:fillRect/>
                      </a:stretch>
                    </p:blipFill>
                    <p:spPr>
                      <a:xfrm>
                        <a:off x="2209800" y="5334000"/>
                        <a:ext cx="3071813" cy="393700"/>
                      </a:xfrm>
                      <a:prstGeom prst="rect">
                        <a:avLst/>
                      </a:prstGeom>
                      <a:noFill/>
                      <a:ln w="38100">
                        <a:noFill/>
                        <a:miter/>
                      </a:ln>
                    </p:spPr>
                  </p:pic>
                </p:oleObj>
              </mc:Fallback>
            </mc:AlternateContent>
          </a:graphicData>
        </a:graphic>
      </p:graphicFrame>
      <p:graphicFrame>
        <p:nvGraphicFramePr>
          <p:cNvPr id="320550" name="Object 10"/>
          <p:cNvGraphicFramePr>
            <a:graphicFrameLocks noChangeAspect="1"/>
          </p:cNvGraphicFramePr>
          <p:nvPr/>
        </p:nvGraphicFramePr>
        <p:xfrm>
          <a:off x="863600" y="5867400"/>
          <a:ext cx="2752725" cy="363538"/>
        </p:xfrm>
        <a:graphic>
          <a:graphicData uri="http://schemas.openxmlformats.org/presentationml/2006/ole">
            <mc:AlternateContent xmlns:mc="http://schemas.openxmlformats.org/markup-compatibility/2006">
              <mc:Choice xmlns:v="urn:schemas-microsoft-com:vml" Requires="v">
                <p:oleObj spid="_x0000_s3255" name="" r:id="rId17" imgW="1727200" imgH="228600" progId="Equation.3">
                  <p:embed/>
                </p:oleObj>
              </mc:Choice>
              <mc:Fallback>
                <p:oleObj name="" r:id="rId17" imgW="1727200" imgH="228600" progId="Equation.3">
                  <p:embed/>
                  <p:pic>
                    <p:nvPicPr>
                      <p:cNvPr id="0" name="图片 3254"/>
                      <p:cNvPicPr/>
                      <p:nvPr/>
                    </p:nvPicPr>
                    <p:blipFill>
                      <a:blip r:embed="rId18"/>
                      <a:stretch>
                        <a:fillRect/>
                      </a:stretch>
                    </p:blipFill>
                    <p:spPr>
                      <a:xfrm>
                        <a:off x="863600" y="5867400"/>
                        <a:ext cx="2752725" cy="363538"/>
                      </a:xfrm>
                      <a:prstGeom prst="rect">
                        <a:avLst/>
                      </a:prstGeom>
                      <a:noFill/>
                      <a:ln w="38100">
                        <a:noFill/>
                        <a:miter/>
                      </a:ln>
                    </p:spPr>
                  </p:pic>
                </p:oleObj>
              </mc:Fallback>
            </mc:AlternateContent>
          </a:graphicData>
        </a:graphic>
      </p:graphicFrame>
      <p:graphicFrame>
        <p:nvGraphicFramePr>
          <p:cNvPr id="320551" name="Object 11"/>
          <p:cNvGraphicFramePr>
            <a:graphicFrameLocks noChangeAspect="1"/>
          </p:cNvGraphicFramePr>
          <p:nvPr/>
        </p:nvGraphicFramePr>
        <p:xfrm>
          <a:off x="863600" y="6308725"/>
          <a:ext cx="2732088" cy="363538"/>
        </p:xfrm>
        <a:graphic>
          <a:graphicData uri="http://schemas.openxmlformats.org/presentationml/2006/ole">
            <mc:AlternateContent xmlns:mc="http://schemas.openxmlformats.org/markup-compatibility/2006">
              <mc:Choice xmlns:v="urn:schemas-microsoft-com:vml" Requires="v">
                <p:oleObj spid="_x0000_s3269" name="" r:id="rId19" imgW="1714500" imgH="228600" progId="Equation.3">
                  <p:embed/>
                </p:oleObj>
              </mc:Choice>
              <mc:Fallback>
                <p:oleObj name="" r:id="rId19" imgW="1714500" imgH="228600" progId="Equation.3">
                  <p:embed/>
                  <p:pic>
                    <p:nvPicPr>
                      <p:cNvPr id="0" name="图片 3268"/>
                      <p:cNvPicPr/>
                      <p:nvPr/>
                    </p:nvPicPr>
                    <p:blipFill>
                      <a:blip r:embed="rId20"/>
                      <a:stretch>
                        <a:fillRect/>
                      </a:stretch>
                    </p:blipFill>
                    <p:spPr>
                      <a:xfrm>
                        <a:off x="863600" y="6308725"/>
                        <a:ext cx="2732088" cy="363538"/>
                      </a:xfrm>
                      <a:prstGeom prst="rect">
                        <a:avLst/>
                      </a:prstGeom>
                      <a:noFill/>
                      <a:ln w="38100">
                        <a:noFill/>
                        <a:miter/>
                      </a:ln>
                    </p:spPr>
                  </p:pic>
                </p:oleObj>
              </mc:Fallback>
            </mc:AlternateContent>
          </a:graphicData>
        </a:graphic>
      </p:graphicFrame>
      <p:sp>
        <p:nvSpPr>
          <p:cNvPr id="320552" name="AutoShape 40"/>
          <p:cNvSpPr/>
          <p:nvPr/>
        </p:nvSpPr>
        <p:spPr>
          <a:xfrm>
            <a:off x="685800" y="5918200"/>
            <a:ext cx="74613" cy="739775"/>
          </a:xfrm>
          <a:prstGeom prst="leftBrace">
            <a:avLst>
              <a:gd name="adj1" fmla="val 82577"/>
              <a:gd name="adj2" fmla="val 50000"/>
            </a:avLst>
          </a:prstGeom>
          <a:noFill/>
          <a:ln w="19050" cap="flat" cmpd="sng">
            <a:solidFill>
              <a:schemeClr val="tx1"/>
            </a:solidFill>
            <a:prstDash val="solid"/>
            <a:round/>
            <a:headEnd type="none" w="med" len="med"/>
            <a:tailEnd type="none" w="med" len="med"/>
          </a:ln>
        </p:spPr>
        <p:txBody>
          <a:bodyPr wrap="none" anchor="ctr" anchorCtr="0"/>
          <a:p>
            <a:pPr>
              <a:buFontTx/>
            </a:pPr>
            <a:endParaRPr lang="zh-CN" altLang="en-US" dirty="0">
              <a:latin typeface="Arial" panose="020B0604020202020204" pitchFamily="34" charset="0"/>
              <a:ea typeface="宋体" panose="02010600030101010101" pitchFamily="2" charset="-122"/>
            </a:endParaRPr>
          </a:p>
        </p:txBody>
      </p:sp>
      <p:sp>
        <p:nvSpPr>
          <p:cNvPr id="320553" name="AutoShape 41"/>
          <p:cNvSpPr/>
          <p:nvPr/>
        </p:nvSpPr>
        <p:spPr>
          <a:xfrm>
            <a:off x="4321175" y="5994400"/>
            <a:ext cx="76200" cy="685800"/>
          </a:xfrm>
          <a:prstGeom prst="leftBrace">
            <a:avLst>
              <a:gd name="adj1" fmla="val 75000"/>
              <a:gd name="adj2" fmla="val 50000"/>
            </a:avLst>
          </a:prstGeom>
          <a:noFill/>
          <a:ln w="19050" cap="flat" cmpd="sng">
            <a:solidFill>
              <a:schemeClr val="tx1"/>
            </a:solidFill>
            <a:prstDash val="solid"/>
            <a:round/>
            <a:headEnd type="none" w="med" len="med"/>
            <a:tailEnd type="none" w="med" len="med"/>
          </a:ln>
        </p:spPr>
        <p:txBody>
          <a:bodyPr wrap="none" anchor="ctr" anchorCtr="0"/>
          <a:p>
            <a:pPr>
              <a:buFontTx/>
            </a:pPr>
            <a:endParaRPr lang="zh-CN" altLang="en-US" dirty="0">
              <a:latin typeface="Arial" panose="020B0604020202020204" pitchFamily="34" charset="0"/>
              <a:ea typeface="宋体" panose="02010600030101010101" pitchFamily="2" charset="-122"/>
            </a:endParaRPr>
          </a:p>
        </p:txBody>
      </p:sp>
      <p:graphicFrame>
        <p:nvGraphicFramePr>
          <p:cNvPr id="320554" name="Object 12"/>
          <p:cNvGraphicFramePr>
            <a:graphicFrameLocks noChangeAspect="1"/>
          </p:cNvGraphicFramePr>
          <p:nvPr/>
        </p:nvGraphicFramePr>
        <p:xfrm>
          <a:off x="4435475" y="5867400"/>
          <a:ext cx="977900" cy="352425"/>
        </p:xfrm>
        <a:graphic>
          <a:graphicData uri="http://schemas.openxmlformats.org/presentationml/2006/ole">
            <mc:AlternateContent xmlns:mc="http://schemas.openxmlformats.org/markup-compatibility/2006">
              <mc:Choice xmlns:v="urn:schemas-microsoft-com:vml" Requires="v">
                <p:oleObj spid="_x0000_s3259" name="" r:id="rId21" imgW="596900" imgH="215900" progId="Equation.3">
                  <p:embed/>
                </p:oleObj>
              </mc:Choice>
              <mc:Fallback>
                <p:oleObj name="" r:id="rId21" imgW="596900" imgH="215900" progId="Equation.3">
                  <p:embed/>
                  <p:pic>
                    <p:nvPicPr>
                      <p:cNvPr id="0" name="图片 3258"/>
                      <p:cNvPicPr/>
                      <p:nvPr/>
                    </p:nvPicPr>
                    <p:blipFill>
                      <a:blip r:embed="rId22"/>
                      <a:stretch>
                        <a:fillRect/>
                      </a:stretch>
                    </p:blipFill>
                    <p:spPr>
                      <a:xfrm>
                        <a:off x="4435475" y="5867400"/>
                        <a:ext cx="977900" cy="352425"/>
                      </a:xfrm>
                      <a:prstGeom prst="rect">
                        <a:avLst/>
                      </a:prstGeom>
                      <a:noFill/>
                      <a:ln w="38100">
                        <a:noFill/>
                        <a:miter/>
                      </a:ln>
                    </p:spPr>
                  </p:pic>
                </p:oleObj>
              </mc:Fallback>
            </mc:AlternateContent>
          </a:graphicData>
        </a:graphic>
      </p:graphicFrame>
      <p:graphicFrame>
        <p:nvGraphicFramePr>
          <p:cNvPr id="320555" name="Object 13"/>
          <p:cNvGraphicFramePr>
            <a:graphicFrameLocks noChangeAspect="1"/>
          </p:cNvGraphicFramePr>
          <p:nvPr/>
        </p:nvGraphicFramePr>
        <p:xfrm>
          <a:off x="4511675" y="6330950"/>
          <a:ext cx="665163" cy="269875"/>
        </p:xfrm>
        <a:graphic>
          <a:graphicData uri="http://schemas.openxmlformats.org/presentationml/2006/ole">
            <mc:AlternateContent xmlns:mc="http://schemas.openxmlformats.org/markup-compatibility/2006">
              <mc:Choice xmlns:v="urn:schemas-microsoft-com:vml" Requires="v">
                <p:oleObj spid="_x0000_s3260" name="" r:id="rId23" imgW="405765" imgH="165100" progId="Equation.3">
                  <p:embed/>
                </p:oleObj>
              </mc:Choice>
              <mc:Fallback>
                <p:oleObj name="" r:id="rId23" imgW="405765" imgH="165100" progId="Equation.3">
                  <p:embed/>
                  <p:pic>
                    <p:nvPicPr>
                      <p:cNvPr id="0" name="图片 3259"/>
                      <p:cNvPicPr/>
                      <p:nvPr/>
                    </p:nvPicPr>
                    <p:blipFill>
                      <a:blip r:embed="rId24"/>
                      <a:stretch>
                        <a:fillRect/>
                      </a:stretch>
                    </p:blipFill>
                    <p:spPr>
                      <a:xfrm>
                        <a:off x="4511675" y="6330950"/>
                        <a:ext cx="665163" cy="269875"/>
                      </a:xfrm>
                      <a:prstGeom prst="rect">
                        <a:avLst/>
                      </a:prstGeom>
                      <a:noFill/>
                      <a:ln w="38100">
                        <a:noFill/>
                        <a:miter/>
                      </a:ln>
                    </p:spPr>
                  </p:pic>
                </p:oleObj>
              </mc:Fallback>
            </mc:AlternateContent>
          </a:graphicData>
        </a:graphic>
      </p:graphicFrame>
      <p:graphicFrame>
        <p:nvGraphicFramePr>
          <p:cNvPr id="34837" name="Object 14"/>
          <p:cNvGraphicFramePr>
            <a:graphicFrameLocks noChangeAspect="1"/>
          </p:cNvGraphicFramePr>
          <p:nvPr/>
        </p:nvGraphicFramePr>
        <p:xfrm>
          <a:off x="6227763" y="3141663"/>
          <a:ext cx="2457450" cy="3162300"/>
        </p:xfrm>
        <a:graphic>
          <a:graphicData uri="http://schemas.openxmlformats.org/presentationml/2006/ole">
            <mc:AlternateContent xmlns:mc="http://schemas.openxmlformats.org/markup-compatibility/2006">
              <mc:Choice xmlns:v="urn:schemas-microsoft-com:vml" Requires="v">
                <p:oleObj spid="_x0000_s3288" name="" r:id="rId25" imgW="2457450" imgH="3162300" progId="PBrush">
                  <p:embed/>
                </p:oleObj>
              </mc:Choice>
              <mc:Fallback>
                <p:oleObj name="" r:id="rId25" imgW="2457450" imgH="3162300" progId="PBrush">
                  <p:embed/>
                  <p:pic>
                    <p:nvPicPr>
                      <p:cNvPr id="0" name="图片 3287"/>
                      <p:cNvPicPr/>
                      <p:nvPr/>
                    </p:nvPicPr>
                    <p:blipFill>
                      <a:blip r:embed="rId26">
                        <a:clrChange>
                          <a:clrFrom>
                            <a:srgbClr val="FFFFFF"/>
                          </a:clrFrom>
                          <a:clrTo>
                            <a:srgbClr val="FFFFFF">
                              <a:alpha val="0"/>
                            </a:srgbClr>
                          </a:clrTo>
                        </a:clrChange>
                      </a:blip>
                      <a:stretch>
                        <a:fillRect/>
                      </a:stretch>
                    </p:blipFill>
                    <p:spPr>
                      <a:xfrm>
                        <a:off x="6227763" y="3141663"/>
                        <a:ext cx="2457450" cy="3162300"/>
                      </a:xfrm>
                      <a:prstGeom prst="rect">
                        <a:avLst/>
                      </a:prstGeom>
                      <a:noFill/>
                      <a:ln w="38100">
                        <a:noFill/>
                        <a:miter/>
                      </a:ln>
                    </p:spPr>
                  </p:pic>
                </p:oleObj>
              </mc:Fallback>
            </mc:AlternateContent>
          </a:graphicData>
        </a:graphic>
      </p:graphicFrame>
      <p:graphicFrame>
        <p:nvGraphicFramePr>
          <p:cNvPr id="34838" name="Object 15"/>
          <p:cNvGraphicFramePr>
            <a:graphicFrameLocks noChangeAspect="1"/>
          </p:cNvGraphicFramePr>
          <p:nvPr/>
        </p:nvGraphicFramePr>
        <p:xfrm>
          <a:off x="6159500" y="4813300"/>
          <a:ext cx="1514475" cy="180975"/>
        </p:xfrm>
        <a:graphic>
          <a:graphicData uri="http://schemas.openxmlformats.org/presentationml/2006/ole">
            <mc:AlternateContent xmlns:mc="http://schemas.openxmlformats.org/markup-compatibility/2006">
              <mc:Choice xmlns:v="urn:schemas-microsoft-com:vml" Requires="v">
                <p:oleObj spid="_x0000_s3278" name="" r:id="rId27" imgW="1514475" imgH="180975" progId="PBrush">
                  <p:embed/>
                </p:oleObj>
              </mc:Choice>
              <mc:Fallback>
                <p:oleObj name="" r:id="rId27" imgW="1514475" imgH="180975" progId="PBrush">
                  <p:embed/>
                  <p:pic>
                    <p:nvPicPr>
                      <p:cNvPr id="0" name="图片 3277"/>
                      <p:cNvPicPr/>
                      <p:nvPr/>
                    </p:nvPicPr>
                    <p:blipFill>
                      <a:blip r:embed="rId28">
                        <a:clrChange>
                          <a:clrFrom>
                            <a:srgbClr val="FFFFFF"/>
                          </a:clrFrom>
                          <a:clrTo>
                            <a:srgbClr val="FFFFFF">
                              <a:alpha val="0"/>
                            </a:srgbClr>
                          </a:clrTo>
                        </a:clrChange>
                      </a:blip>
                      <a:stretch>
                        <a:fillRect/>
                      </a:stretch>
                    </p:blipFill>
                    <p:spPr>
                      <a:xfrm>
                        <a:off x="6159500" y="4813300"/>
                        <a:ext cx="1514475" cy="180975"/>
                      </a:xfrm>
                      <a:prstGeom prst="rect">
                        <a:avLst/>
                      </a:prstGeom>
                      <a:noFill/>
                      <a:ln w="38100">
                        <a:noFill/>
                        <a:miter/>
                      </a:ln>
                    </p:spPr>
                  </p:pic>
                </p:oleObj>
              </mc:Fallback>
            </mc:AlternateContent>
          </a:graphicData>
        </a:graphic>
      </p:graphicFrame>
      <p:graphicFrame>
        <p:nvGraphicFramePr>
          <p:cNvPr id="34839" name="Object 16"/>
          <p:cNvGraphicFramePr>
            <a:graphicFrameLocks noChangeAspect="1"/>
          </p:cNvGraphicFramePr>
          <p:nvPr/>
        </p:nvGraphicFramePr>
        <p:xfrm>
          <a:off x="7143750" y="3352800"/>
          <a:ext cx="1009650" cy="3067050"/>
        </p:xfrm>
        <a:graphic>
          <a:graphicData uri="http://schemas.openxmlformats.org/presentationml/2006/ole">
            <mc:AlternateContent xmlns:mc="http://schemas.openxmlformats.org/markup-compatibility/2006">
              <mc:Choice xmlns:v="urn:schemas-microsoft-com:vml" Requires="v">
                <p:oleObj spid="_x0000_s3280" name="" r:id="rId29" imgW="1009650" imgH="3067050" progId="PBrush">
                  <p:embed/>
                </p:oleObj>
              </mc:Choice>
              <mc:Fallback>
                <p:oleObj name="" r:id="rId29" imgW="1009650" imgH="3067050" progId="PBrush">
                  <p:embed/>
                  <p:pic>
                    <p:nvPicPr>
                      <p:cNvPr id="0" name="图片 3279"/>
                      <p:cNvPicPr/>
                      <p:nvPr/>
                    </p:nvPicPr>
                    <p:blipFill>
                      <a:blip r:embed="rId30">
                        <a:clrChange>
                          <a:clrFrom>
                            <a:srgbClr val="FFFFFF"/>
                          </a:clrFrom>
                          <a:clrTo>
                            <a:srgbClr val="FFFFFF">
                              <a:alpha val="0"/>
                            </a:srgbClr>
                          </a:clrTo>
                        </a:clrChange>
                      </a:blip>
                      <a:stretch>
                        <a:fillRect/>
                      </a:stretch>
                    </p:blipFill>
                    <p:spPr>
                      <a:xfrm>
                        <a:off x="7143750" y="3352800"/>
                        <a:ext cx="1009650" cy="3067050"/>
                      </a:xfrm>
                      <a:prstGeom prst="rect">
                        <a:avLst/>
                      </a:prstGeom>
                      <a:noFill/>
                      <a:ln w="38100">
                        <a:noFill/>
                        <a:miter/>
                      </a:ln>
                    </p:spPr>
                  </p:pic>
                </p:oleObj>
              </mc:Fallback>
            </mc:AlternateContent>
          </a:graphicData>
        </a:graphic>
      </p:graphicFrame>
      <p:graphicFrame>
        <p:nvGraphicFramePr>
          <p:cNvPr id="34840" name="Object 17"/>
          <p:cNvGraphicFramePr>
            <a:graphicFrameLocks noChangeAspect="1"/>
          </p:cNvGraphicFramePr>
          <p:nvPr/>
        </p:nvGraphicFramePr>
        <p:xfrm>
          <a:off x="6762750" y="3263900"/>
          <a:ext cx="1428750" cy="3276600"/>
        </p:xfrm>
        <a:graphic>
          <a:graphicData uri="http://schemas.openxmlformats.org/presentationml/2006/ole">
            <mc:AlternateContent xmlns:mc="http://schemas.openxmlformats.org/markup-compatibility/2006">
              <mc:Choice xmlns:v="urn:schemas-microsoft-com:vml" Requires="v">
                <p:oleObj spid="_x0000_s3289" name="" r:id="rId31" imgW="1428750" imgH="3276600" progId="PBrush">
                  <p:embed/>
                </p:oleObj>
              </mc:Choice>
              <mc:Fallback>
                <p:oleObj name="" r:id="rId31" imgW="1428750" imgH="3276600" progId="PBrush">
                  <p:embed/>
                  <p:pic>
                    <p:nvPicPr>
                      <p:cNvPr id="0" name="图片 3288"/>
                      <p:cNvPicPr/>
                      <p:nvPr/>
                    </p:nvPicPr>
                    <p:blipFill>
                      <a:blip r:embed="rId32">
                        <a:clrChange>
                          <a:clrFrom>
                            <a:srgbClr val="FFFFFF"/>
                          </a:clrFrom>
                          <a:clrTo>
                            <a:srgbClr val="FFFFFF">
                              <a:alpha val="0"/>
                            </a:srgbClr>
                          </a:clrTo>
                        </a:clrChange>
                      </a:blip>
                      <a:stretch>
                        <a:fillRect/>
                      </a:stretch>
                    </p:blipFill>
                    <p:spPr>
                      <a:xfrm>
                        <a:off x="6762750" y="3263900"/>
                        <a:ext cx="1428750" cy="3276600"/>
                      </a:xfrm>
                      <a:prstGeom prst="rect">
                        <a:avLst/>
                      </a:prstGeom>
                      <a:noFill/>
                      <a:ln w="38100">
                        <a:noFill/>
                        <a:miter/>
                      </a:ln>
                    </p:spPr>
                  </p:pic>
                </p:oleObj>
              </mc:Fallback>
            </mc:AlternateContent>
          </a:graphicData>
        </a:graphic>
      </p:graphicFrame>
      <p:sp>
        <p:nvSpPr>
          <p:cNvPr id="34841" name="标题 28"/>
          <p:cNvSpPr>
            <a:spLocks noGrp="1"/>
          </p:cNvSpPr>
          <p:nvPr>
            <p:ph type="title"/>
          </p:nvPr>
        </p:nvSpPr>
        <p:spPr>
          <a:xfrm>
            <a:off x="1571625" y="285750"/>
            <a:ext cx="7115175" cy="796925"/>
          </a:xfrm>
        </p:spPr>
        <p:txBody>
          <a:bodyPr vert="horz" wrap="square" lIns="91440" tIns="45720" rIns="91440" bIns="45720" anchor="ctr" anchorCtr="0"/>
          <a:p>
            <a:pPr algn="l" eaLnBrk="1" hangingPunct="1"/>
            <a:r>
              <a:rPr lang="zh-CN" altLang="en-US" sz="2400" b="1" dirty="0">
                <a:solidFill>
                  <a:srgbClr val="A50021"/>
                </a:solidFill>
                <a:latin typeface="Times New Roman" panose="02020603050405020304" pitchFamily="18" charset="0"/>
              </a:rPr>
              <a:t>例</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  </a:t>
            </a:r>
            <a:r>
              <a:rPr lang="zh-CN" altLang="en-US" sz="2400" b="1" dirty="0">
                <a:latin typeface="Times New Roman" panose="02020603050405020304" pitchFamily="18" charset="0"/>
              </a:rPr>
              <a:t>已知系统结构图，绘制根轨迹。</a:t>
            </a:r>
            <a:endParaRPr lang="zh-CN" altLang="en-US" sz="2400" b="1" dirty="0"/>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20517"/>
                                        </p:tgtEl>
                                        <p:attrNameLst>
                                          <p:attrName>style.visibility</p:attrName>
                                        </p:attrNameLst>
                                      </p:cBhvr>
                                      <p:to>
                                        <p:strVal val="visible"/>
                                      </p:to>
                                    </p:set>
                                    <p:animEffect transition="in" filter="blinds(horizontal)">
                                      <p:cBhvr>
                                        <p:cTn id="7" dur="500"/>
                                        <p:tgtEl>
                                          <p:spTgt spid="320517"/>
                                        </p:tgtEl>
                                      </p:cBhvr>
                                    </p:animEffect>
                                  </p:childTnLst>
                                </p:cTn>
                              </p:par>
                              <p:par>
                                <p:cTn id="8" presetID="3" presetClass="entr" presetSubtype="10" fill="hold" nodeType="withEffect">
                                  <p:stCondLst>
                                    <p:cond delay="0"/>
                                  </p:stCondLst>
                                  <p:childTnLst>
                                    <p:set>
                                      <p:cBhvr>
                                        <p:cTn id="9" dur="1" fill="hold">
                                          <p:stCondLst>
                                            <p:cond delay="0"/>
                                          </p:stCondLst>
                                        </p:cTn>
                                        <p:tgtEl>
                                          <p:spTgt spid="320524"/>
                                        </p:tgtEl>
                                        <p:attrNameLst>
                                          <p:attrName>style.visibility</p:attrName>
                                        </p:attrNameLst>
                                      </p:cBhvr>
                                      <p:to>
                                        <p:strVal val="visible"/>
                                      </p:to>
                                    </p:set>
                                    <p:animEffect transition="in" filter="blinds(horizontal)">
                                      <p:cBhvr>
                                        <p:cTn id="10" dur="500"/>
                                        <p:tgtEl>
                                          <p:spTgt spid="32052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20523"/>
                                        </p:tgtEl>
                                        <p:attrNameLst>
                                          <p:attrName>style.visibility</p:attrName>
                                        </p:attrNameLst>
                                      </p:cBhvr>
                                      <p:to>
                                        <p:strVal val="visible"/>
                                      </p:to>
                                    </p:set>
                                    <p:animEffect transition="in" filter="blinds(horizontal)">
                                      <p:cBhvr>
                                        <p:cTn id="15" dur="500"/>
                                        <p:tgtEl>
                                          <p:spTgt spid="320523"/>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20519"/>
                                        </p:tgtEl>
                                        <p:attrNameLst>
                                          <p:attrName>style.visibility</p:attrName>
                                        </p:attrNameLst>
                                      </p:cBhvr>
                                      <p:to>
                                        <p:strVal val="visible"/>
                                      </p:to>
                                    </p:set>
                                    <p:animEffect transition="in" filter="blinds(horizontal)">
                                      <p:cBhvr>
                                        <p:cTn id="20" dur="500"/>
                                        <p:tgtEl>
                                          <p:spTgt spid="320519"/>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20522"/>
                                        </p:tgtEl>
                                        <p:attrNameLst>
                                          <p:attrName>style.visibility</p:attrName>
                                        </p:attrNameLst>
                                      </p:cBhvr>
                                      <p:to>
                                        <p:strVal val="visible"/>
                                      </p:to>
                                    </p:set>
                                    <p:animEffect transition="in" filter="blinds(horizontal)">
                                      <p:cBhvr>
                                        <p:cTn id="23" dur="500"/>
                                        <p:tgtEl>
                                          <p:spTgt spid="320522"/>
                                        </p:tgtEl>
                                      </p:cBhvr>
                                    </p:animEffect>
                                  </p:childTnLst>
                                </p:cTn>
                              </p:par>
                              <p:par>
                                <p:cTn id="24" presetID="3" presetClass="entr" presetSubtype="10" fill="hold" nodeType="withEffect">
                                  <p:stCondLst>
                                    <p:cond delay="0"/>
                                  </p:stCondLst>
                                  <p:childTnLst>
                                    <p:set>
                                      <p:cBhvr>
                                        <p:cTn id="25" dur="1" fill="hold">
                                          <p:stCondLst>
                                            <p:cond delay="0"/>
                                          </p:stCondLst>
                                        </p:cTn>
                                        <p:tgtEl>
                                          <p:spTgt spid="320520"/>
                                        </p:tgtEl>
                                        <p:attrNameLst>
                                          <p:attrName>style.visibility</p:attrName>
                                        </p:attrNameLst>
                                      </p:cBhvr>
                                      <p:to>
                                        <p:strVal val="visible"/>
                                      </p:to>
                                    </p:set>
                                    <p:animEffect transition="in" filter="blinds(horizontal)">
                                      <p:cBhvr>
                                        <p:cTn id="26" dur="500"/>
                                        <p:tgtEl>
                                          <p:spTgt spid="320520"/>
                                        </p:tgtEl>
                                      </p:cBhvr>
                                    </p:animEffect>
                                  </p:childTnLst>
                                </p:cTn>
                              </p:par>
                              <p:par>
                                <p:cTn id="27" presetID="3" presetClass="entr" presetSubtype="10" fill="hold" nodeType="withEffect">
                                  <p:stCondLst>
                                    <p:cond delay="0"/>
                                  </p:stCondLst>
                                  <p:childTnLst>
                                    <p:set>
                                      <p:cBhvr>
                                        <p:cTn id="28" dur="1" fill="hold">
                                          <p:stCondLst>
                                            <p:cond delay="0"/>
                                          </p:stCondLst>
                                        </p:cTn>
                                        <p:tgtEl>
                                          <p:spTgt spid="320521"/>
                                        </p:tgtEl>
                                        <p:attrNameLst>
                                          <p:attrName>style.visibility</p:attrName>
                                        </p:attrNameLst>
                                      </p:cBhvr>
                                      <p:to>
                                        <p:strVal val="visible"/>
                                      </p:to>
                                    </p:set>
                                    <p:animEffect transition="in" filter="blinds(horizontal)">
                                      <p:cBhvr>
                                        <p:cTn id="29" dur="500"/>
                                        <p:tgtEl>
                                          <p:spTgt spid="320521"/>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320547"/>
                                        </p:tgtEl>
                                        <p:attrNameLst>
                                          <p:attrName>style.visibility</p:attrName>
                                        </p:attrNameLst>
                                      </p:cBhvr>
                                      <p:to>
                                        <p:strVal val="visible"/>
                                      </p:to>
                                    </p:set>
                                    <p:animEffect transition="in" filter="blinds(horizontal)">
                                      <p:cBhvr>
                                        <p:cTn id="34" dur="500"/>
                                        <p:tgtEl>
                                          <p:spTgt spid="320547"/>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320546"/>
                                        </p:tgtEl>
                                        <p:attrNameLst>
                                          <p:attrName>style.visibility</p:attrName>
                                        </p:attrNameLst>
                                      </p:cBhvr>
                                      <p:to>
                                        <p:strVal val="visible"/>
                                      </p:to>
                                    </p:set>
                                    <p:animEffect transition="in" filter="blinds(horizontal)">
                                      <p:cBhvr>
                                        <p:cTn id="37" dur="500"/>
                                        <p:tgtEl>
                                          <p:spTgt spid="320546"/>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20548"/>
                                        </p:tgtEl>
                                        <p:attrNameLst>
                                          <p:attrName>style.visibility</p:attrName>
                                        </p:attrNameLst>
                                      </p:cBhvr>
                                      <p:to>
                                        <p:strVal val="visible"/>
                                      </p:to>
                                    </p:set>
                                    <p:animEffect transition="in" filter="blinds(horizontal)">
                                      <p:cBhvr>
                                        <p:cTn id="42" dur="500"/>
                                        <p:tgtEl>
                                          <p:spTgt spid="320548"/>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20533">
                                            <p:txEl>
                                              <p:charRg st="0" end="9"/>
                                            </p:txEl>
                                          </p:spTgt>
                                        </p:tgtEl>
                                        <p:attrNameLst>
                                          <p:attrName>style.visibility</p:attrName>
                                        </p:attrNameLst>
                                      </p:cBhvr>
                                      <p:to>
                                        <p:strVal val="visible"/>
                                      </p:to>
                                    </p:set>
                                    <p:animEffect transition="in" filter="blinds(horizontal)">
                                      <p:cBhvr>
                                        <p:cTn id="47" dur="500"/>
                                        <p:tgtEl>
                                          <p:spTgt spid="320533">
                                            <p:txEl>
                                              <p:charRg st="0"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320549"/>
                                        </p:tgtEl>
                                        <p:attrNameLst>
                                          <p:attrName>style.visibility</p:attrName>
                                        </p:attrNameLst>
                                      </p:cBhvr>
                                      <p:to>
                                        <p:strVal val="visible"/>
                                      </p:to>
                                    </p:set>
                                    <p:animEffect transition="in" filter="blinds(horizontal)">
                                      <p:cBhvr>
                                        <p:cTn id="52" dur="500"/>
                                        <p:tgtEl>
                                          <p:spTgt spid="320549"/>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320550"/>
                                        </p:tgtEl>
                                        <p:attrNameLst>
                                          <p:attrName>style.visibility</p:attrName>
                                        </p:attrNameLst>
                                      </p:cBhvr>
                                      <p:to>
                                        <p:strVal val="visible"/>
                                      </p:to>
                                    </p:set>
                                    <p:animEffect transition="in" filter="blinds(horizontal)">
                                      <p:cBhvr>
                                        <p:cTn id="57" dur="500"/>
                                        <p:tgtEl>
                                          <p:spTgt spid="320550"/>
                                        </p:tgtEl>
                                      </p:cBhvr>
                                    </p:animEffect>
                                  </p:childTnLst>
                                </p:cTn>
                              </p:par>
                              <p:par>
                                <p:cTn id="58" presetID="3" presetClass="entr" presetSubtype="10" fill="hold" nodeType="withEffect">
                                  <p:stCondLst>
                                    <p:cond delay="0"/>
                                  </p:stCondLst>
                                  <p:childTnLst>
                                    <p:set>
                                      <p:cBhvr>
                                        <p:cTn id="59" dur="1" fill="hold">
                                          <p:stCondLst>
                                            <p:cond delay="0"/>
                                          </p:stCondLst>
                                        </p:cTn>
                                        <p:tgtEl>
                                          <p:spTgt spid="320551"/>
                                        </p:tgtEl>
                                        <p:attrNameLst>
                                          <p:attrName>style.visibility</p:attrName>
                                        </p:attrNameLst>
                                      </p:cBhvr>
                                      <p:to>
                                        <p:strVal val="visible"/>
                                      </p:to>
                                    </p:set>
                                    <p:animEffect transition="in" filter="blinds(horizontal)">
                                      <p:cBhvr>
                                        <p:cTn id="60" dur="500"/>
                                        <p:tgtEl>
                                          <p:spTgt spid="320551"/>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320552"/>
                                        </p:tgtEl>
                                        <p:attrNameLst>
                                          <p:attrName>style.visibility</p:attrName>
                                        </p:attrNameLst>
                                      </p:cBhvr>
                                      <p:to>
                                        <p:strVal val="visible"/>
                                      </p:to>
                                    </p:set>
                                    <p:animEffect transition="in" filter="blinds(horizontal)">
                                      <p:cBhvr>
                                        <p:cTn id="63" dur="500"/>
                                        <p:tgtEl>
                                          <p:spTgt spid="320552"/>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nodeType="clickEffect">
                                  <p:stCondLst>
                                    <p:cond delay="0"/>
                                  </p:stCondLst>
                                  <p:childTnLst>
                                    <p:set>
                                      <p:cBhvr>
                                        <p:cTn id="67" dur="1" fill="hold">
                                          <p:stCondLst>
                                            <p:cond delay="0"/>
                                          </p:stCondLst>
                                        </p:cTn>
                                        <p:tgtEl>
                                          <p:spTgt spid="320555"/>
                                        </p:tgtEl>
                                        <p:attrNameLst>
                                          <p:attrName>style.visibility</p:attrName>
                                        </p:attrNameLst>
                                      </p:cBhvr>
                                      <p:to>
                                        <p:strVal val="visible"/>
                                      </p:to>
                                    </p:set>
                                    <p:animEffect transition="in" filter="blinds(horizontal)">
                                      <p:cBhvr>
                                        <p:cTn id="68" dur="500"/>
                                        <p:tgtEl>
                                          <p:spTgt spid="320555"/>
                                        </p:tgtEl>
                                      </p:cBhvr>
                                    </p:animEffect>
                                  </p:childTnLst>
                                </p:cTn>
                              </p:par>
                              <p:par>
                                <p:cTn id="69" presetID="3" presetClass="entr" presetSubtype="10" fill="hold" nodeType="withEffect">
                                  <p:stCondLst>
                                    <p:cond delay="0"/>
                                  </p:stCondLst>
                                  <p:childTnLst>
                                    <p:set>
                                      <p:cBhvr>
                                        <p:cTn id="70" dur="1" fill="hold">
                                          <p:stCondLst>
                                            <p:cond delay="0"/>
                                          </p:stCondLst>
                                        </p:cTn>
                                        <p:tgtEl>
                                          <p:spTgt spid="320554"/>
                                        </p:tgtEl>
                                        <p:attrNameLst>
                                          <p:attrName>style.visibility</p:attrName>
                                        </p:attrNameLst>
                                      </p:cBhvr>
                                      <p:to>
                                        <p:strVal val="visible"/>
                                      </p:to>
                                    </p:set>
                                    <p:animEffect transition="in" filter="blinds(horizontal)">
                                      <p:cBhvr>
                                        <p:cTn id="71" dur="500"/>
                                        <p:tgtEl>
                                          <p:spTgt spid="320554"/>
                                        </p:tgtEl>
                                      </p:cBhvr>
                                    </p:animEffect>
                                  </p:childTnLst>
                                </p:cTn>
                              </p:par>
                              <p:par>
                                <p:cTn id="72" presetID="3" presetClass="entr" presetSubtype="10" fill="hold" grpId="0" nodeType="withEffect">
                                  <p:stCondLst>
                                    <p:cond delay="0"/>
                                  </p:stCondLst>
                                  <p:childTnLst>
                                    <p:set>
                                      <p:cBhvr>
                                        <p:cTn id="73" dur="1" fill="hold">
                                          <p:stCondLst>
                                            <p:cond delay="0"/>
                                          </p:stCondLst>
                                        </p:cTn>
                                        <p:tgtEl>
                                          <p:spTgt spid="320553"/>
                                        </p:tgtEl>
                                        <p:attrNameLst>
                                          <p:attrName>style.visibility</p:attrName>
                                        </p:attrNameLst>
                                      </p:cBhvr>
                                      <p:to>
                                        <p:strVal val="visible"/>
                                      </p:to>
                                    </p:set>
                                    <p:animEffect transition="in" filter="blinds(horizontal)">
                                      <p:cBhvr>
                                        <p:cTn id="74" dur="500"/>
                                        <p:tgtEl>
                                          <p:spTgt spid="3205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19" grpId="0"/>
      <p:bldP spid="320522" grpId="0" animBg="1"/>
      <p:bldP spid="320523" grpId="0"/>
      <p:bldP spid="320546" grpId="0"/>
      <p:bldP spid="320552" grpId="0" animBg="1"/>
      <p:bldP spid="32055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6865" name="Object 2"/>
          <p:cNvGraphicFramePr>
            <a:graphicFrameLocks noChangeAspect="1"/>
          </p:cNvGraphicFramePr>
          <p:nvPr/>
        </p:nvGraphicFramePr>
        <p:xfrm>
          <a:off x="1281113" y="2908300"/>
          <a:ext cx="2224087" cy="728663"/>
        </p:xfrm>
        <a:graphic>
          <a:graphicData uri="http://schemas.openxmlformats.org/presentationml/2006/ole">
            <mc:AlternateContent xmlns:mc="http://schemas.openxmlformats.org/markup-compatibility/2006">
              <mc:Choice xmlns:v="urn:schemas-microsoft-com:vml" Requires="v">
                <p:oleObj spid="_x0000_s3282" name="" r:id="rId1" imgW="1358265" imgH="444500" progId="Equation.3">
                  <p:embed/>
                </p:oleObj>
              </mc:Choice>
              <mc:Fallback>
                <p:oleObj name="" r:id="rId1" imgW="1358265" imgH="444500" progId="Equation.3">
                  <p:embed/>
                  <p:pic>
                    <p:nvPicPr>
                      <p:cNvPr id="0" name="图片 3281"/>
                      <p:cNvPicPr/>
                      <p:nvPr/>
                    </p:nvPicPr>
                    <p:blipFill>
                      <a:blip r:embed="rId2"/>
                      <a:stretch>
                        <a:fillRect/>
                      </a:stretch>
                    </p:blipFill>
                    <p:spPr>
                      <a:xfrm>
                        <a:off x="1281113" y="2908300"/>
                        <a:ext cx="2224087" cy="728663"/>
                      </a:xfrm>
                      <a:prstGeom prst="rect">
                        <a:avLst/>
                      </a:prstGeom>
                      <a:noFill/>
                      <a:ln w="38100">
                        <a:noFill/>
                        <a:miter/>
                      </a:ln>
                    </p:spPr>
                  </p:pic>
                </p:oleObj>
              </mc:Fallback>
            </mc:AlternateContent>
          </a:graphicData>
        </a:graphic>
      </p:graphicFrame>
      <p:sp>
        <p:nvSpPr>
          <p:cNvPr id="36866" name="Rectangle 12"/>
          <p:cNvSpPr/>
          <p:nvPr/>
        </p:nvSpPr>
        <p:spPr>
          <a:xfrm>
            <a:off x="165100" y="2984500"/>
            <a:ext cx="1054100" cy="488950"/>
          </a:xfrm>
          <a:prstGeom prst="rect">
            <a:avLst/>
          </a:prstGeom>
          <a:noFill/>
          <a:ln w="9525">
            <a:noFill/>
          </a:ln>
        </p:spPr>
        <p:txBody>
          <a:bodyPr anchor="t" anchorCtr="0">
            <a:spAutoFit/>
          </a:bodyPr>
          <a:p>
            <a:pPr>
              <a:lnSpc>
                <a:spcPct val="130000"/>
              </a:lnSpc>
              <a:buFontTx/>
            </a:pPr>
            <a:r>
              <a:rPr lang="zh-CN" altLang="en-US" dirty="0">
                <a:latin typeface="Times New Roman" panose="02020603050405020304" pitchFamily="18" charset="0"/>
                <a:ea typeface="宋体" panose="02010600030101010101" pitchFamily="2" charset="-122"/>
              </a:rPr>
              <a:t>解</a:t>
            </a:r>
            <a:r>
              <a:rPr lang="en-US" altLang="zh-CN" dirty="0">
                <a:latin typeface="Times New Roman" panose="02020603050405020304" pitchFamily="18" charset="0"/>
                <a:ea typeface="宋体" panose="02010600030101010101" pitchFamily="2" charset="-122"/>
              </a:rPr>
              <a:t>. (1) </a:t>
            </a:r>
            <a:endParaRPr lang="en-US" altLang="zh-CN" dirty="0">
              <a:solidFill>
                <a:srgbClr val="000099"/>
              </a:solidFill>
              <a:latin typeface="Arial" panose="020B0604020202020204" pitchFamily="34" charset="0"/>
              <a:ea typeface="宋体" panose="02010600030101010101" pitchFamily="2" charset="-122"/>
            </a:endParaRPr>
          </a:p>
        </p:txBody>
      </p:sp>
      <p:sp>
        <p:nvSpPr>
          <p:cNvPr id="36867" name="Rectangle 13"/>
          <p:cNvSpPr/>
          <p:nvPr/>
        </p:nvSpPr>
        <p:spPr>
          <a:xfrm>
            <a:off x="573088" y="4427538"/>
            <a:ext cx="1408112" cy="449262"/>
          </a:xfrm>
          <a:prstGeom prst="rect">
            <a:avLst/>
          </a:prstGeom>
          <a:noFill/>
          <a:ln w="9525">
            <a:noFill/>
          </a:ln>
        </p:spPr>
        <p:txBody>
          <a:bodyPr anchor="t" anchorCtr="0">
            <a:spAutoFit/>
          </a:bodyPr>
          <a:p>
            <a:pPr>
              <a:lnSpc>
                <a:spcPct val="130000"/>
              </a:lnSpc>
              <a:buFontTx/>
            </a:pPr>
            <a:r>
              <a:rPr lang="en-US" altLang="zh-CN" dirty="0">
                <a:latin typeface="Arial" panose="020B0604020202020204" pitchFamily="34" charset="0"/>
                <a:ea typeface="宋体" panose="02010600030101010101" pitchFamily="2" charset="-122"/>
              </a:rPr>
              <a:t>② </a:t>
            </a:r>
            <a:r>
              <a:rPr lang="zh-CN" altLang="en-US" dirty="0">
                <a:latin typeface="Arial" panose="020B0604020202020204" pitchFamily="34" charset="0"/>
                <a:ea typeface="宋体" panose="02010600030101010101" pitchFamily="2" charset="-122"/>
              </a:rPr>
              <a:t>渐近线：</a:t>
            </a:r>
            <a:endParaRPr lang="zh-CN" altLang="en-US" dirty="0">
              <a:latin typeface="Arial" panose="020B0604020202020204" pitchFamily="34" charset="0"/>
              <a:ea typeface="宋体" panose="02010600030101010101" pitchFamily="2" charset="-122"/>
            </a:endParaRPr>
          </a:p>
        </p:txBody>
      </p:sp>
      <p:graphicFrame>
        <p:nvGraphicFramePr>
          <p:cNvPr id="36868" name="Object 3"/>
          <p:cNvGraphicFramePr>
            <a:graphicFrameLocks noChangeAspect="1"/>
          </p:cNvGraphicFramePr>
          <p:nvPr/>
        </p:nvGraphicFramePr>
        <p:xfrm>
          <a:off x="2270125" y="4060825"/>
          <a:ext cx="2459038" cy="685800"/>
        </p:xfrm>
        <a:graphic>
          <a:graphicData uri="http://schemas.openxmlformats.org/presentationml/2006/ole">
            <mc:AlternateContent xmlns:mc="http://schemas.openxmlformats.org/markup-compatibility/2006">
              <mc:Choice xmlns:v="urn:schemas-microsoft-com:vml" Requires="v">
                <p:oleObj spid="_x0000_s3299" name="" r:id="rId3" imgW="1158240" imgH="318135" progId="Equation.3">
                  <p:embed/>
                </p:oleObj>
              </mc:Choice>
              <mc:Fallback>
                <p:oleObj name="" r:id="rId3" imgW="1158240" imgH="318135" progId="Equation.3">
                  <p:embed/>
                  <p:pic>
                    <p:nvPicPr>
                      <p:cNvPr id="0" name="图片 3298"/>
                      <p:cNvPicPr/>
                      <p:nvPr/>
                    </p:nvPicPr>
                    <p:blipFill>
                      <a:blip r:embed="rId4">
                        <a:clrChange>
                          <a:clrFrom>
                            <a:srgbClr val="000000"/>
                          </a:clrFrom>
                          <a:clrTo>
                            <a:srgbClr val="000099"/>
                          </a:clrTo>
                        </a:clrChange>
                      </a:blip>
                      <a:stretch>
                        <a:fillRect/>
                      </a:stretch>
                    </p:blipFill>
                    <p:spPr>
                      <a:xfrm>
                        <a:off x="2270125" y="4060825"/>
                        <a:ext cx="2459038" cy="685800"/>
                      </a:xfrm>
                      <a:prstGeom prst="rect">
                        <a:avLst/>
                      </a:prstGeom>
                      <a:noFill/>
                      <a:ln w="38100">
                        <a:noFill/>
                        <a:miter/>
                      </a:ln>
                    </p:spPr>
                  </p:pic>
                </p:oleObj>
              </mc:Fallback>
            </mc:AlternateContent>
          </a:graphicData>
        </a:graphic>
      </p:graphicFrame>
      <p:graphicFrame>
        <p:nvGraphicFramePr>
          <p:cNvPr id="36869" name="Object 4"/>
          <p:cNvGraphicFramePr>
            <a:graphicFrameLocks noChangeAspect="1"/>
          </p:cNvGraphicFramePr>
          <p:nvPr/>
        </p:nvGraphicFramePr>
        <p:xfrm>
          <a:off x="2209800" y="4670425"/>
          <a:ext cx="2590800" cy="739775"/>
        </p:xfrm>
        <a:graphic>
          <a:graphicData uri="http://schemas.openxmlformats.org/presentationml/2006/ole">
            <mc:AlternateContent xmlns:mc="http://schemas.openxmlformats.org/markup-compatibility/2006">
              <mc:Choice xmlns:v="urn:schemas-microsoft-com:vml" Requires="v">
                <p:oleObj spid="_x0000_s3310" name="" r:id="rId5" imgW="1127760" imgH="318135" progId="Equation.3">
                  <p:embed/>
                </p:oleObj>
              </mc:Choice>
              <mc:Fallback>
                <p:oleObj name="" r:id="rId5" imgW="1127760" imgH="318135" progId="Equation.3">
                  <p:embed/>
                  <p:pic>
                    <p:nvPicPr>
                      <p:cNvPr id="0" name="图片 3309"/>
                      <p:cNvPicPr/>
                      <p:nvPr/>
                    </p:nvPicPr>
                    <p:blipFill>
                      <a:blip r:embed="rId6">
                        <a:clrChange>
                          <a:clrFrom>
                            <a:srgbClr val="000000"/>
                          </a:clrFrom>
                          <a:clrTo>
                            <a:srgbClr val="000099"/>
                          </a:clrTo>
                        </a:clrChange>
                      </a:blip>
                      <a:stretch>
                        <a:fillRect/>
                      </a:stretch>
                    </p:blipFill>
                    <p:spPr>
                      <a:xfrm>
                        <a:off x="2209800" y="4670425"/>
                        <a:ext cx="2590800" cy="739775"/>
                      </a:xfrm>
                      <a:prstGeom prst="rect">
                        <a:avLst/>
                      </a:prstGeom>
                      <a:noFill/>
                      <a:ln w="38100">
                        <a:noFill/>
                        <a:miter/>
                      </a:ln>
                    </p:spPr>
                  </p:pic>
                </p:oleObj>
              </mc:Fallback>
            </mc:AlternateContent>
          </a:graphicData>
        </a:graphic>
      </p:graphicFrame>
      <p:sp>
        <p:nvSpPr>
          <p:cNvPr id="36870" name="AutoShape 16"/>
          <p:cNvSpPr/>
          <p:nvPr/>
        </p:nvSpPr>
        <p:spPr>
          <a:xfrm>
            <a:off x="1905000" y="4111625"/>
            <a:ext cx="228600" cy="1176338"/>
          </a:xfrm>
          <a:prstGeom prst="leftBrace">
            <a:avLst>
              <a:gd name="adj1" fmla="val 42858"/>
              <a:gd name="adj2" fmla="val 50000"/>
            </a:avLst>
          </a:prstGeom>
          <a:noFill/>
          <a:ln w="19050" cap="flat" cmpd="sng">
            <a:solidFill>
              <a:srgbClr val="000099"/>
            </a:solidFill>
            <a:prstDash val="solid"/>
            <a:round/>
            <a:headEnd type="none" w="med" len="med"/>
            <a:tailEnd type="none" w="med" len="med"/>
          </a:ln>
        </p:spPr>
        <p:txBody>
          <a:bodyPr wrap="none" anchor="ctr" anchorCtr="0"/>
          <a:p>
            <a:pPr>
              <a:buFontTx/>
            </a:pPr>
            <a:endParaRPr lang="zh-CN" altLang="en-US" dirty="0">
              <a:latin typeface="Arial" panose="020B0604020202020204" pitchFamily="34" charset="0"/>
              <a:ea typeface="宋体" panose="02010600030101010101" pitchFamily="2" charset="-122"/>
            </a:endParaRPr>
          </a:p>
        </p:txBody>
      </p:sp>
      <p:sp>
        <p:nvSpPr>
          <p:cNvPr id="36871" name="Rectangle 21"/>
          <p:cNvSpPr/>
          <p:nvPr/>
        </p:nvSpPr>
        <p:spPr>
          <a:xfrm>
            <a:off x="571500" y="3549650"/>
            <a:ext cx="4533900" cy="488950"/>
          </a:xfrm>
          <a:prstGeom prst="rect">
            <a:avLst/>
          </a:prstGeom>
          <a:noFill/>
          <a:ln w="9525">
            <a:noFill/>
          </a:ln>
        </p:spPr>
        <p:txBody>
          <a:bodyPr anchor="t" anchorCtr="0">
            <a:spAutoFit/>
          </a:bodyPr>
          <a:p>
            <a:pPr>
              <a:lnSpc>
                <a:spcPct val="130000"/>
              </a:lnSpc>
              <a:buFontTx/>
            </a:pPr>
            <a:r>
              <a:rPr lang="en-US" altLang="zh-CN" dirty="0">
                <a:latin typeface="Arial" panose="020B0604020202020204" pitchFamily="34" charset="0"/>
                <a:ea typeface="宋体" panose="02010600030101010101" pitchFamily="2" charset="-122"/>
              </a:rPr>
              <a:t>① </a:t>
            </a:r>
            <a:r>
              <a:rPr lang="zh-CN" altLang="en-US" dirty="0">
                <a:latin typeface="Arial" panose="020B0604020202020204" pitchFamily="34" charset="0"/>
                <a:ea typeface="宋体" panose="02010600030101010101" pitchFamily="2" charset="-122"/>
              </a:rPr>
              <a:t>实轴上的根轨迹：</a:t>
            </a:r>
            <a:r>
              <a:rPr lang="en-US" altLang="zh-CN" dirty="0">
                <a:solidFill>
                  <a:srgbClr val="000099"/>
                </a:solidFill>
                <a:latin typeface="Arial" panose="020B0604020202020204" pitchFamily="34" charset="0"/>
                <a:ea typeface="宋体" panose="02010600030101010101" pitchFamily="2" charset="-122"/>
              </a:rPr>
              <a:t>[-4,-2], [-1,0]</a:t>
            </a:r>
            <a:endParaRPr lang="en-US" altLang="zh-CN" dirty="0">
              <a:solidFill>
                <a:srgbClr val="000099"/>
              </a:solidFill>
              <a:latin typeface="Arial" panose="020B0604020202020204" pitchFamily="34" charset="0"/>
              <a:ea typeface="宋体" panose="02010600030101010101" pitchFamily="2" charset="-122"/>
            </a:endParaRPr>
          </a:p>
        </p:txBody>
      </p:sp>
      <p:graphicFrame>
        <p:nvGraphicFramePr>
          <p:cNvPr id="36872" name="Object 5"/>
          <p:cNvGraphicFramePr>
            <a:graphicFrameLocks noChangeAspect="1"/>
          </p:cNvGraphicFramePr>
          <p:nvPr/>
        </p:nvGraphicFramePr>
        <p:xfrm>
          <a:off x="3862388" y="2940050"/>
          <a:ext cx="1090612" cy="717550"/>
        </p:xfrm>
        <a:graphic>
          <a:graphicData uri="http://schemas.openxmlformats.org/presentationml/2006/ole">
            <mc:AlternateContent xmlns:mc="http://schemas.openxmlformats.org/markup-compatibility/2006">
              <mc:Choice xmlns:v="urn:schemas-microsoft-com:vml" Requires="v">
                <p:oleObj spid="_x0000_s3306" name="" r:id="rId7" imgW="736600" imgH="482600" progId="Equation.3">
                  <p:embed/>
                </p:oleObj>
              </mc:Choice>
              <mc:Fallback>
                <p:oleObj name="" r:id="rId7" imgW="736600" imgH="482600" progId="Equation.3">
                  <p:embed/>
                  <p:pic>
                    <p:nvPicPr>
                      <p:cNvPr id="0" name="图片 3305"/>
                      <p:cNvPicPr/>
                      <p:nvPr/>
                    </p:nvPicPr>
                    <p:blipFill>
                      <a:blip r:embed="rId8"/>
                      <a:stretch>
                        <a:fillRect/>
                      </a:stretch>
                    </p:blipFill>
                    <p:spPr>
                      <a:xfrm>
                        <a:off x="3862388" y="2940050"/>
                        <a:ext cx="1090612" cy="717550"/>
                      </a:xfrm>
                      <a:prstGeom prst="rect">
                        <a:avLst/>
                      </a:prstGeom>
                      <a:noFill/>
                      <a:ln w="38100">
                        <a:noFill/>
                        <a:miter/>
                      </a:ln>
                    </p:spPr>
                  </p:pic>
                </p:oleObj>
              </mc:Fallback>
            </mc:AlternateContent>
          </a:graphicData>
        </a:graphic>
      </p:graphicFrame>
      <p:graphicFrame>
        <p:nvGraphicFramePr>
          <p:cNvPr id="36873" name="Object 6"/>
          <p:cNvGraphicFramePr>
            <a:graphicFrameLocks noChangeAspect="1"/>
          </p:cNvGraphicFramePr>
          <p:nvPr/>
        </p:nvGraphicFramePr>
        <p:xfrm>
          <a:off x="5786438" y="357188"/>
          <a:ext cx="2276475" cy="1447800"/>
        </p:xfrm>
        <a:graphic>
          <a:graphicData uri="http://schemas.openxmlformats.org/presentationml/2006/ole">
            <mc:AlternateContent xmlns:mc="http://schemas.openxmlformats.org/markup-compatibility/2006">
              <mc:Choice xmlns:v="urn:schemas-microsoft-com:vml" Requires="v">
                <p:oleObj spid="_x0000_s3305" name="" r:id="rId9" imgW="2276475" imgH="1447800" progId="PBrush">
                  <p:embed/>
                </p:oleObj>
              </mc:Choice>
              <mc:Fallback>
                <p:oleObj name="" r:id="rId9" imgW="2276475" imgH="1447800" progId="PBrush">
                  <p:embed/>
                  <p:pic>
                    <p:nvPicPr>
                      <p:cNvPr id="0" name="图片 3304"/>
                      <p:cNvPicPr/>
                      <p:nvPr/>
                    </p:nvPicPr>
                    <p:blipFill>
                      <a:blip r:embed="rId10">
                        <a:clrChange>
                          <a:clrFrom>
                            <a:srgbClr val="FFFFFF"/>
                          </a:clrFrom>
                          <a:clrTo>
                            <a:srgbClr val="FFFFFF">
                              <a:alpha val="0"/>
                            </a:srgbClr>
                          </a:clrTo>
                        </a:clrChange>
                      </a:blip>
                      <a:stretch>
                        <a:fillRect/>
                      </a:stretch>
                    </p:blipFill>
                    <p:spPr>
                      <a:xfrm>
                        <a:off x="5786438" y="357188"/>
                        <a:ext cx="2276475" cy="1447800"/>
                      </a:xfrm>
                      <a:prstGeom prst="rect">
                        <a:avLst/>
                      </a:prstGeom>
                      <a:noFill/>
                      <a:ln w="38100">
                        <a:noFill/>
                        <a:miter/>
                      </a:ln>
                    </p:spPr>
                  </p:pic>
                </p:oleObj>
              </mc:Fallback>
            </mc:AlternateContent>
          </a:graphicData>
        </a:graphic>
      </p:graphicFrame>
      <p:sp>
        <p:nvSpPr>
          <p:cNvPr id="36874" name="Rectangle 24"/>
          <p:cNvSpPr/>
          <p:nvPr/>
        </p:nvSpPr>
        <p:spPr>
          <a:xfrm>
            <a:off x="1714500" y="1357313"/>
            <a:ext cx="4500563" cy="492125"/>
          </a:xfrm>
          <a:prstGeom prst="rect">
            <a:avLst/>
          </a:prstGeom>
          <a:noFill/>
          <a:ln w="9525">
            <a:noFill/>
          </a:ln>
        </p:spPr>
        <p:txBody>
          <a:bodyPr anchor="t" anchorCtr="0">
            <a:spAutoFit/>
          </a:bodyPr>
          <a:p>
            <a:pPr>
              <a:lnSpc>
                <a:spcPct val="130000"/>
              </a:lnSpc>
              <a:buFontTx/>
            </a:pPr>
            <a:r>
              <a:rPr lang="zh-CN" altLang="en-US" sz="2000" b="1" dirty="0">
                <a:latin typeface="Times New Roman" panose="02020603050405020304" pitchFamily="18" charset="0"/>
                <a:ea typeface="宋体" panose="02010600030101010101" pitchFamily="2" charset="-122"/>
              </a:rPr>
              <a:t>（</a:t>
            </a:r>
            <a:r>
              <a:rPr lang="en-US" altLang="zh-CN" sz="2000" b="1" dirty="0">
                <a:latin typeface="Times New Roman" panose="02020603050405020304" pitchFamily="18" charset="0"/>
                <a:ea typeface="宋体" panose="02010600030101010101" pitchFamily="2" charset="-122"/>
              </a:rPr>
              <a:t>1</a:t>
            </a:r>
            <a:r>
              <a:rPr lang="zh-CN" altLang="en-US" sz="2000" b="1" dirty="0">
                <a:latin typeface="Times New Roman" panose="02020603050405020304" pitchFamily="18" charset="0"/>
                <a:ea typeface="宋体" panose="02010600030101010101" pitchFamily="2" charset="-122"/>
              </a:rPr>
              <a:t>）绘制当</a:t>
            </a:r>
            <a:r>
              <a:rPr lang="en-US" altLang="zh-CN" sz="2000" b="1" dirty="0">
                <a:latin typeface="Times New Roman" panose="02020603050405020304" pitchFamily="18" charset="0"/>
                <a:ea typeface="宋体" panose="02010600030101010101" pitchFamily="2" charset="-122"/>
              </a:rPr>
              <a:t>K</a:t>
            </a:r>
            <a:r>
              <a:rPr lang="en-US" altLang="zh-CN" sz="2000" b="1" baseline="30000" dirty="0">
                <a:latin typeface="Times New Roman" panose="02020603050405020304" pitchFamily="18" charset="0"/>
                <a:ea typeface="宋体" panose="02010600030101010101" pitchFamily="2" charset="-122"/>
              </a:rPr>
              <a:t>*</a:t>
            </a:r>
            <a:r>
              <a:rPr lang="en-US" altLang="zh-CN" sz="2000" b="1" dirty="0">
                <a:latin typeface="Times New Roman" panose="02020603050405020304" pitchFamily="18" charset="0"/>
                <a:ea typeface="宋体" panose="02010600030101010101" pitchFamily="2" charset="-122"/>
              </a:rPr>
              <a:t>= 0→∞</a:t>
            </a:r>
            <a:r>
              <a:rPr lang="zh-CN" altLang="en-US" sz="2000" b="1" dirty="0">
                <a:latin typeface="Times New Roman" panose="02020603050405020304" pitchFamily="18" charset="0"/>
                <a:ea typeface="宋体" panose="02010600030101010101" pitchFamily="2" charset="-122"/>
              </a:rPr>
              <a:t>时系统的根轨迹；</a:t>
            </a:r>
            <a:endParaRPr lang="zh-CN" altLang="en-US" sz="2000" b="1" dirty="0">
              <a:latin typeface="Times New Roman" panose="02020603050405020304" pitchFamily="18" charset="0"/>
              <a:ea typeface="宋体" panose="02010600030101010101" pitchFamily="2" charset="-122"/>
            </a:endParaRPr>
          </a:p>
        </p:txBody>
      </p:sp>
      <p:sp>
        <p:nvSpPr>
          <p:cNvPr id="36875" name="Rectangle 25"/>
          <p:cNvSpPr/>
          <p:nvPr/>
        </p:nvSpPr>
        <p:spPr>
          <a:xfrm>
            <a:off x="1714500" y="1928813"/>
            <a:ext cx="4648200" cy="449262"/>
          </a:xfrm>
          <a:prstGeom prst="rect">
            <a:avLst/>
          </a:prstGeom>
          <a:noFill/>
          <a:ln w="9525">
            <a:noFill/>
          </a:ln>
        </p:spPr>
        <p:txBody>
          <a:bodyPr anchor="t" anchorCtr="0">
            <a:spAutoFit/>
          </a:bodyPr>
          <a:p>
            <a:pPr>
              <a:lnSpc>
                <a:spcPct val="130000"/>
              </a:lnSpc>
              <a:buFontTx/>
            </a:pPr>
            <a:r>
              <a:rPr lang="zh-CN" altLang="en-US" sz="2000" b="1" dirty="0">
                <a:latin typeface="Times New Roman" panose="02020603050405020304" pitchFamily="18" charset="0"/>
                <a:ea typeface="宋体" panose="02010600030101010101" pitchFamily="2" charset="-122"/>
              </a:rPr>
              <a:t>（</a:t>
            </a:r>
            <a:r>
              <a:rPr lang="en-US" altLang="zh-CN" sz="2000" b="1" dirty="0">
                <a:latin typeface="Times New Roman" panose="02020603050405020304" pitchFamily="18" charset="0"/>
                <a:ea typeface="宋体" panose="02010600030101010101" pitchFamily="2" charset="-122"/>
              </a:rPr>
              <a:t>2</a:t>
            </a:r>
            <a:r>
              <a:rPr lang="zh-CN" altLang="en-US" sz="2000" b="1" dirty="0">
                <a:latin typeface="Times New Roman" panose="02020603050405020304" pitchFamily="18" charset="0"/>
                <a:ea typeface="宋体" panose="02010600030101010101" pitchFamily="2" charset="-122"/>
              </a:rPr>
              <a:t>）当</a:t>
            </a:r>
            <a:r>
              <a:rPr lang="en-US" altLang="zh-CN" sz="2000" b="1" dirty="0">
                <a:latin typeface="Times New Roman" panose="02020603050405020304" pitchFamily="18" charset="0"/>
                <a:ea typeface="宋体" panose="02010600030101010101" pitchFamily="2" charset="-122"/>
              </a:rPr>
              <a:t>Re[</a:t>
            </a:r>
            <a:r>
              <a:rPr lang="en-US" altLang="zh-CN" sz="2000" b="1" dirty="0">
                <a:latin typeface="Symbol" panose="05050102010706020507" pitchFamily="18" charset="2"/>
                <a:ea typeface="宋体" panose="02010600030101010101" pitchFamily="2" charset="-122"/>
              </a:rPr>
              <a:t>l</a:t>
            </a:r>
            <a:r>
              <a:rPr lang="en-US" altLang="zh-CN" sz="2000" b="1" baseline="-20000" dirty="0">
                <a:latin typeface="Symbol" panose="05050102010706020507" pitchFamily="18" charset="2"/>
                <a:ea typeface="宋体" panose="02010600030101010101" pitchFamily="2" charset="-122"/>
              </a:rPr>
              <a:t>1</a:t>
            </a:r>
            <a:r>
              <a:rPr lang="en-US" altLang="zh-CN" sz="2000" b="1" dirty="0">
                <a:latin typeface="Times New Roman" panose="02020603050405020304" pitchFamily="18" charset="0"/>
                <a:ea typeface="宋体" panose="02010600030101010101" pitchFamily="2" charset="-122"/>
              </a:rPr>
              <a:t>]</a:t>
            </a:r>
            <a:r>
              <a:rPr lang="en-US" altLang="zh-CN" sz="2000" b="1" baseline="-20000" dirty="0">
                <a:latin typeface="Symbol" panose="05050102010706020507" pitchFamily="18" charset="2"/>
                <a:ea typeface="宋体" panose="02010600030101010101" pitchFamily="2" charset="-122"/>
              </a:rPr>
              <a:t> </a:t>
            </a:r>
            <a:r>
              <a:rPr lang="en-US" altLang="zh-CN" sz="2000" b="1" dirty="0">
                <a:latin typeface="Times New Roman" panose="02020603050405020304" pitchFamily="18" charset="0"/>
                <a:ea typeface="宋体" panose="02010600030101010101" pitchFamily="2" charset="-122"/>
              </a:rPr>
              <a:t>= -1 </a:t>
            </a:r>
            <a:r>
              <a:rPr lang="zh-CN" altLang="en-US" sz="2000" b="1" dirty="0">
                <a:latin typeface="Times New Roman" panose="02020603050405020304" pitchFamily="18" charset="0"/>
                <a:ea typeface="宋体" panose="02010600030101010101" pitchFamily="2" charset="-122"/>
              </a:rPr>
              <a:t>时，</a:t>
            </a:r>
            <a:r>
              <a:rPr lang="en-US" altLang="zh-CN" sz="2000" b="1" dirty="0">
                <a:latin typeface="Symbol" panose="05050102010706020507" pitchFamily="18" charset="2"/>
                <a:ea typeface="宋体" panose="02010600030101010101" pitchFamily="2" charset="-122"/>
              </a:rPr>
              <a:t>l</a:t>
            </a:r>
            <a:r>
              <a:rPr lang="en-US" altLang="zh-CN" sz="2000" b="1" baseline="-20000" dirty="0">
                <a:latin typeface="Symbol" panose="05050102010706020507" pitchFamily="18" charset="2"/>
                <a:ea typeface="宋体" panose="02010600030101010101" pitchFamily="2" charset="-122"/>
              </a:rPr>
              <a:t>3</a:t>
            </a:r>
            <a:r>
              <a:rPr lang="en-US" altLang="zh-CN" sz="2000" b="1" dirty="0">
                <a:latin typeface="Symbol" panose="05050102010706020507" pitchFamily="18" charset="2"/>
                <a:ea typeface="宋体" panose="02010600030101010101" pitchFamily="2" charset="-122"/>
              </a:rPr>
              <a:t>=?</a:t>
            </a:r>
            <a:endParaRPr lang="en-US" altLang="zh-CN" sz="2000" b="1" baseline="-20000" dirty="0">
              <a:latin typeface="Symbol" panose="05050102010706020507" pitchFamily="18" charset="2"/>
              <a:ea typeface="宋体" panose="02010600030101010101" pitchFamily="2" charset="-122"/>
            </a:endParaRPr>
          </a:p>
        </p:txBody>
      </p:sp>
      <p:sp>
        <p:nvSpPr>
          <p:cNvPr id="36876" name="Rectangle 26"/>
          <p:cNvSpPr/>
          <p:nvPr/>
        </p:nvSpPr>
        <p:spPr>
          <a:xfrm>
            <a:off x="533400" y="5341938"/>
            <a:ext cx="3352800" cy="449262"/>
          </a:xfrm>
          <a:prstGeom prst="rect">
            <a:avLst/>
          </a:prstGeom>
          <a:noFill/>
          <a:ln w="9525">
            <a:noFill/>
          </a:ln>
        </p:spPr>
        <p:txBody>
          <a:bodyPr anchor="t" anchorCtr="0">
            <a:spAutoFit/>
          </a:bodyPr>
          <a:p>
            <a:pPr>
              <a:lnSpc>
                <a:spcPct val="130000"/>
              </a:lnSpc>
              <a:buFontTx/>
            </a:pPr>
            <a:r>
              <a:rPr lang="zh-CN" altLang="en-US" dirty="0">
                <a:solidFill>
                  <a:srgbClr val="FF0000"/>
                </a:solidFill>
                <a:latin typeface="Arial" panose="020B0604020202020204" pitchFamily="34" charset="0"/>
                <a:ea typeface="宋体" panose="02010600030101010101" pitchFamily="2" charset="-122"/>
              </a:rPr>
              <a:t>用根之和法则分析绘制根轨迹：</a:t>
            </a:r>
            <a:endParaRPr lang="zh-CN" altLang="en-US" dirty="0">
              <a:solidFill>
                <a:srgbClr val="FF0000"/>
              </a:solidFill>
              <a:latin typeface="Arial" panose="020B0604020202020204" pitchFamily="34" charset="0"/>
              <a:ea typeface="宋体" panose="02010600030101010101" pitchFamily="2" charset="-122"/>
            </a:endParaRPr>
          </a:p>
        </p:txBody>
      </p:sp>
      <p:graphicFrame>
        <p:nvGraphicFramePr>
          <p:cNvPr id="36877" name="Object 7"/>
          <p:cNvGraphicFramePr>
            <a:graphicFrameLocks noChangeAspect="1"/>
          </p:cNvGraphicFramePr>
          <p:nvPr/>
        </p:nvGraphicFramePr>
        <p:xfrm>
          <a:off x="5867400" y="3505200"/>
          <a:ext cx="2943225" cy="3009900"/>
        </p:xfrm>
        <a:graphic>
          <a:graphicData uri="http://schemas.openxmlformats.org/presentationml/2006/ole">
            <mc:AlternateContent xmlns:mc="http://schemas.openxmlformats.org/markup-compatibility/2006">
              <mc:Choice xmlns:v="urn:schemas-microsoft-com:vml" Requires="v">
                <p:oleObj spid="_x0000_s3304" name="" r:id="rId11" imgW="2943225" imgH="3009900" progId="PBrush">
                  <p:embed/>
                </p:oleObj>
              </mc:Choice>
              <mc:Fallback>
                <p:oleObj name="" r:id="rId11" imgW="2943225" imgH="3009900" progId="PBrush">
                  <p:embed/>
                  <p:pic>
                    <p:nvPicPr>
                      <p:cNvPr id="0" name="图片 3303"/>
                      <p:cNvPicPr/>
                      <p:nvPr/>
                    </p:nvPicPr>
                    <p:blipFill>
                      <a:blip r:embed="rId12">
                        <a:clrChange>
                          <a:clrFrom>
                            <a:srgbClr val="FFFFFF"/>
                          </a:clrFrom>
                          <a:clrTo>
                            <a:srgbClr val="FFFFFF">
                              <a:alpha val="0"/>
                            </a:srgbClr>
                          </a:clrTo>
                        </a:clrChange>
                      </a:blip>
                      <a:stretch>
                        <a:fillRect/>
                      </a:stretch>
                    </p:blipFill>
                    <p:spPr>
                      <a:xfrm>
                        <a:off x="5867400" y="3505200"/>
                        <a:ext cx="2943225" cy="3009900"/>
                      </a:xfrm>
                      <a:prstGeom prst="rect">
                        <a:avLst/>
                      </a:prstGeom>
                      <a:noFill/>
                      <a:ln w="38100">
                        <a:noFill/>
                        <a:miter/>
                      </a:ln>
                    </p:spPr>
                  </p:pic>
                </p:oleObj>
              </mc:Fallback>
            </mc:AlternateContent>
          </a:graphicData>
        </a:graphic>
      </p:graphicFrame>
      <p:graphicFrame>
        <p:nvGraphicFramePr>
          <p:cNvPr id="36878" name="Object 8"/>
          <p:cNvGraphicFramePr>
            <a:graphicFrameLocks noChangeAspect="1"/>
          </p:cNvGraphicFramePr>
          <p:nvPr/>
        </p:nvGraphicFramePr>
        <p:xfrm>
          <a:off x="7518400" y="5067300"/>
          <a:ext cx="571500" cy="123825"/>
        </p:xfrm>
        <a:graphic>
          <a:graphicData uri="http://schemas.openxmlformats.org/presentationml/2006/ole">
            <mc:AlternateContent xmlns:mc="http://schemas.openxmlformats.org/markup-compatibility/2006">
              <mc:Choice xmlns:v="urn:schemas-microsoft-com:vml" Requires="v">
                <p:oleObj spid="_x0000_s3303" name="" r:id="rId13" imgW="571500" imgH="123825" progId="PBrush">
                  <p:embed/>
                </p:oleObj>
              </mc:Choice>
              <mc:Fallback>
                <p:oleObj name="" r:id="rId13" imgW="571500" imgH="123825" progId="PBrush">
                  <p:embed/>
                  <p:pic>
                    <p:nvPicPr>
                      <p:cNvPr id="0" name="图片 3302"/>
                      <p:cNvPicPr/>
                      <p:nvPr/>
                    </p:nvPicPr>
                    <p:blipFill>
                      <a:blip r:embed="rId14">
                        <a:clrChange>
                          <a:clrFrom>
                            <a:srgbClr val="FFFFFF"/>
                          </a:clrFrom>
                          <a:clrTo>
                            <a:srgbClr val="FFFFFF">
                              <a:alpha val="0"/>
                            </a:srgbClr>
                          </a:clrTo>
                        </a:clrChange>
                      </a:blip>
                      <a:stretch>
                        <a:fillRect/>
                      </a:stretch>
                    </p:blipFill>
                    <p:spPr>
                      <a:xfrm>
                        <a:off x="7518400" y="5067300"/>
                        <a:ext cx="571500" cy="123825"/>
                      </a:xfrm>
                      <a:prstGeom prst="rect">
                        <a:avLst/>
                      </a:prstGeom>
                      <a:noFill/>
                      <a:ln w="38100">
                        <a:noFill/>
                        <a:miter/>
                      </a:ln>
                    </p:spPr>
                  </p:pic>
                </p:oleObj>
              </mc:Fallback>
            </mc:AlternateContent>
          </a:graphicData>
        </a:graphic>
      </p:graphicFrame>
      <p:graphicFrame>
        <p:nvGraphicFramePr>
          <p:cNvPr id="36879" name="Object 9"/>
          <p:cNvGraphicFramePr>
            <a:graphicFrameLocks noChangeAspect="1"/>
          </p:cNvGraphicFramePr>
          <p:nvPr/>
        </p:nvGraphicFramePr>
        <p:xfrm>
          <a:off x="6045200" y="5054600"/>
          <a:ext cx="1019175" cy="133350"/>
        </p:xfrm>
        <a:graphic>
          <a:graphicData uri="http://schemas.openxmlformats.org/presentationml/2006/ole">
            <mc:AlternateContent xmlns:mc="http://schemas.openxmlformats.org/markup-compatibility/2006">
              <mc:Choice xmlns:v="urn:schemas-microsoft-com:vml" Requires="v">
                <p:oleObj spid="_x0000_s3301" name="" r:id="rId15" imgW="1019175" imgH="133350" progId="PBrush">
                  <p:embed/>
                </p:oleObj>
              </mc:Choice>
              <mc:Fallback>
                <p:oleObj name="" r:id="rId15" imgW="1019175" imgH="133350" progId="PBrush">
                  <p:embed/>
                  <p:pic>
                    <p:nvPicPr>
                      <p:cNvPr id="0" name="图片 3300"/>
                      <p:cNvPicPr/>
                      <p:nvPr/>
                    </p:nvPicPr>
                    <p:blipFill>
                      <a:blip r:embed="rId16">
                        <a:clrChange>
                          <a:clrFrom>
                            <a:srgbClr val="FFFFFF"/>
                          </a:clrFrom>
                          <a:clrTo>
                            <a:srgbClr val="FFFFFF">
                              <a:alpha val="0"/>
                            </a:srgbClr>
                          </a:clrTo>
                        </a:clrChange>
                      </a:blip>
                      <a:stretch>
                        <a:fillRect/>
                      </a:stretch>
                    </p:blipFill>
                    <p:spPr>
                      <a:xfrm>
                        <a:off x="6045200" y="5054600"/>
                        <a:ext cx="1019175" cy="133350"/>
                      </a:xfrm>
                      <a:prstGeom prst="rect">
                        <a:avLst/>
                      </a:prstGeom>
                      <a:noFill/>
                      <a:ln w="38100">
                        <a:noFill/>
                        <a:miter/>
                      </a:ln>
                    </p:spPr>
                  </p:pic>
                </p:oleObj>
              </mc:Fallback>
            </mc:AlternateContent>
          </a:graphicData>
        </a:graphic>
      </p:graphicFrame>
      <p:graphicFrame>
        <p:nvGraphicFramePr>
          <p:cNvPr id="36880" name="Object 10"/>
          <p:cNvGraphicFramePr>
            <a:graphicFrameLocks noChangeAspect="1"/>
          </p:cNvGraphicFramePr>
          <p:nvPr/>
        </p:nvGraphicFramePr>
        <p:xfrm>
          <a:off x="7251700" y="3609975"/>
          <a:ext cx="104775" cy="2943225"/>
        </p:xfrm>
        <a:graphic>
          <a:graphicData uri="http://schemas.openxmlformats.org/presentationml/2006/ole">
            <mc:AlternateContent xmlns:mc="http://schemas.openxmlformats.org/markup-compatibility/2006">
              <mc:Choice xmlns:v="urn:schemas-microsoft-com:vml" Requires="v">
                <p:oleObj spid="_x0000_s3307" name="" r:id="rId17" imgW="104775" imgH="2943225" progId="PBrush">
                  <p:embed/>
                </p:oleObj>
              </mc:Choice>
              <mc:Fallback>
                <p:oleObj name="" r:id="rId17" imgW="104775" imgH="2943225" progId="PBrush">
                  <p:embed/>
                  <p:pic>
                    <p:nvPicPr>
                      <p:cNvPr id="0" name="图片 3306"/>
                      <p:cNvPicPr/>
                      <p:nvPr/>
                    </p:nvPicPr>
                    <p:blipFill>
                      <a:blip r:embed="rId18">
                        <a:clrChange>
                          <a:clrFrom>
                            <a:srgbClr val="FFFFFF"/>
                          </a:clrFrom>
                          <a:clrTo>
                            <a:srgbClr val="FFFFFF">
                              <a:alpha val="0"/>
                            </a:srgbClr>
                          </a:clrTo>
                        </a:clrChange>
                      </a:blip>
                      <a:stretch>
                        <a:fillRect/>
                      </a:stretch>
                    </p:blipFill>
                    <p:spPr>
                      <a:xfrm>
                        <a:off x="7251700" y="3609975"/>
                        <a:ext cx="104775" cy="2943225"/>
                      </a:xfrm>
                      <a:prstGeom prst="rect">
                        <a:avLst/>
                      </a:prstGeom>
                      <a:noFill/>
                      <a:ln w="38100">
                        <a:noFill/>
                        <a:miter/>
                      </a:ln>
                    </p:spPr>
                  </p:pic>
                </p:oleObj>
              </mc:Fallback>
            </mc:AlternateContent>
          </a:graphicData>
        </a:graphic>
      </p:graphicFrame>
      <p:graphicFrame>
        <p:nvGraphicFramePr>
          <p:cNvPr id="36881" name="Object 11"/>
          <p:cNvGraphicFramePr>
            <a:graphicFrameLocks noChangeAspect="1"/>
          </p:cNvGraphicFramePr>
          <p:nvPr/>
        </p:nvGraphicFramePr>
        <p:xfrm>
          <a:off x="7204075" y="3581400"/>
          <a:ext cx="581025" cy="3086100"/>
        </p:xfrm>
        <a:graphic>
          <a:graphicData uri="http://schemas.openxmlformats.org/presentationml/2006/ole">
            <mc:AlternateContent xmlns:mc="http://schemas.openxmlformats.org/markup-compatibility/2006">
              <mc:Choice xmlns:v="urn:schemas-microsoft-com:vml" Requires="v">
                <p:oleObj spid="_x0000_s3308" name="" r:id="rId19" imgW="581025" imgH="3086100" progId="PBrush">
                  <p:embed/>
                </p:oleObj>
              </mc:Choice>
              <mc:Fallback>
                <p:oleObj name="" r:id="rId19" imgW="581025" imgH="3086100" progId="PBrush">
                  <p:embed/>
                  <p:pic>
                    <p:nvPicPr>
                      <p:cNvPr id="0" name="图片 3307"/>
                      <p:cNvPicPr/>
                      <p:nvPr/>
                    </p:nvPicPr>
                    <p:blipFill>
                      <a:blip r:embed="rId20">
                        <a:clrChange>
                          <a:clrFrom>
                            <a:srgbClr val="FFFFFF"/>
                          </a:clrFrom>
                          <a:clrTo>
                            <a:srgbClr val="FFFFFF">
                              <a:alpha val="0"/>
                            </a:srgbClr>
                          </a:clrTo>
                        </a:clrChange>
                      </a:blip>
                      <a:stretch>
                        <a:fillRect/>
                      </a:stretch>
                    </p:blipFill>
                    <p:spPr>
                      <a:xfrm>
                        <a:off x="7204075" y="3581400"/>
                        <a:ext cx="581025" cy="3086100"/>
                      </a:xfrm>
                      <a:prstGeom prst="rect">
                        <a:avLst/>
                      </a:prstGeom>
                      <a:noFill/>
                      <a:ln w="38100">
                        <a:noFill/>
                        <a:miter/>
                      </a:ln>
                    </p:spPr>
                  </p:pic>
                </p:oleObj>
              </mc:Fallback>
            </mc:AlternateContent>
          </a:graphicData>
        </a:graphic>
      </p:graphicFrame>
      <p:graphicFrame>
        <p:nvGraphicFramePr>
          <p:cNvPr id="36882" name="Object 12"/>
          <p:cNvGraphicFramePr>
            <a:graphicFrameLocks noChangeAspect="1"/>
          </p:cNvGraphicFramePr>
          <p:nvPr/>
        </p:nvGraphicFramePr>
        <p:xfrm>
          <a:off x="5876925" y="3495675"/>
          <a:ext cx="2962275" cy="3209925"/>
        </p:xfrm>
        <a:graphic>
          <a:graphicData uri="http://schemas.openxmlformats.org/presentationml/2006/ole">
            <mc:AlternateContent xmlns:mc="http://schemas.openxmlformats.org/markup-compatibility/2006">
              <mc:Choice xmlns:v="urn:schemas-microsoft-com:vml" Requires="v">
                <p:oleObj spid="_x0000_s3309" name="" r:id="rId21" imgW="2962275" imgH="3209925" progId="PBrush">
                  <p:embed/>
                </p:oleObj>
              </mc:Choice>
              <mc:Fallback>
                <p:oleObj name="" r:id="rId21" imgW="2962275" imgH="3209925" progId="PBrush">
                  <p:embed/>
                  <p:pic>
                    <p:nvPicPr>
                      <p:cNvPr id="0" name="图片 3308"/>
                      <p:cNvPicPr/>
                      <p:nvPr/>
                    </p:nvPicPr>
                    <p:blipFill>
                      <a:blip r:embed="rId22"/>
                      <a:stretch>
                        <a:fillRect/>
                      </a:stretch>
                    </p:blipFill>
                    <p:spPr>
                      <a:xfrm>
                        <a:off x="5876925" y="3495675"/>
                        <a:ext cx="2962275" cy="3209925"/>
                      </a:xfrm>
                      <a:prstGeom prst="rect">
                        <a:avLst/>
                      </a:prstGeom>
                      <a:noFill/>
                      <a:ln w="38100">
                        <a:noFill/>
                        <a:miter/>
                      </a:ln>
                    </p:spPr>
                  </p:pic>
                </p:oleObj>
              </mc:Fallback>
            </mc:AlternateContent>
          </a:graphicData>
        </a:graphic>
      </p:graphicFrame>
      <p:graphicFrame>
        <p:nvGraphicFramePr>
          <p:cNvPr id="36883" name="Object 13"/>
          <p:cNvGraphicFramePr>
            <a:graphicFrameLocks noChangeAspect="1"/>
          </p:cNvGraphicFramePr>
          <p:nvPr/>
        </p:nvGraphicFramePr>
        <p:xfrm>
          <a:off x="7258050" y="3641725"/>
          <a:ext cx="552450" cy="2924175"/>
        </p:xfrm>
        <a:graphic>
          <a:graphicData uri="http://schemas.openxmlformats.org/presentationml/2006/ole">
            <mc:AlternateContent xmlns:mc="http://schemas.openxmlformats.org/markup-compatibility/2006">
              <mc:Choice xmlns:v="urn:schemas-microsoft-com:vml" Requires="v">
                <p:oleObj spid="_x0000_s3293" name="" r:id="rId23" imgW="552450" imgH="2924175" progId="PBrush">
                  <p:embed/>
                </p:oleObj>
              </mc:Choice>
              <mc:Fallback>
                <p:oleObj name="" r:id="rId23" imgW="552450" imgH="2924175" progId="PBrush">
                  <p:embed/>
                  <p:pic>
                    <p:nvPicPr>
                      <p:cNvPr id="0" name="图片 3292"/>
                      <p:cNvPicPr/>
                      <p:nvPr/>
                    </p:nvPicPr>
                    <p:blipFill>
                      <a:blip r:embed="rId24">
                        <a:clrChange>
                          <a:clrFrom>
                            <a:srgbClr val="FFFFFF"/>
                          </a:clrFrom>
                          <a:clrTo>
                            <a:srgbClr val="FFFFFF">
                              <a:alpha val="0"/>
                            </a:srgbClr>
                          </a:clrTo>
                        </a:clrChange>
                      </a:blip>
                      <a:stretch>
                        <a:fillRect/>
                      </a:stretch>
                    </p:blipFill>
                    <p:spPr>
                      <a:xfrm>
                        <a:off x="7258050" y="3641725"/>
                        <a:ext cx="552450" cy="2924175"/>
                      </a:xfrm>
                      <a:prstGeom prst="rect">
                        <a:avLst/>
                      </a:prstGeom>
                      <a:noFill/>
                      <a:ln w="38100">
                        <a:noFill/>
                        <a:miter/>
                      </a:ln>
                    </p:spPr>
                  </p:pic>
                </p:oleObj>
              </mc:Fallback>
            </mc:AlternateContent>
          </a:graphicData>
        </a:graphic>
      </p:graphicFrame>
      <p:graphicFrame>
        <p:nvGraphicFramePr>
          <p:cNvPr id="36884" name="Object 14"/>
          <p:cNvGraphicFramePr>
            <a:graphicFrameLocks noChangeAspect="1"/>
          </p:cNvGraphicFramePr>
          <p:nvPr/>
        </p:nvGraphicFramePr>
        <p:xfrm>
          <a:off x="5867400" y="3492500"/>
          <a:ext cx="2962275" cy="3209925"/>
        </p:xfrm>
        <a:graphic>
          <a:graphicData uri="http://schemas.openxmlformats.org/presentationml/2006/ole">
            <mc:AlternateContent xmlns:mc="http://schemas.openxmlformats.org/markup-compatibility/2006">
              <mc:Choice xmlns:v="urn:schemas-microsoft-com:vml" Requires="v">
                <p:oleObj spid="_x0000_s3291" name="" r:id="rId25" imgW="2962275" imgH="3209925" progId="PBrush">
                  <p:embed/>
                </p:oleObj>
              </mc:Choice>
              <mc:Fallback>
                <p:oleObj name="" r:id="rId25" imgW="2962275" imgH="3209925" progId="PBrush">
                  <p:embed/>
                  <p:pic>
                    <p:nvPicPr>
                      <p:cNvPr id="0" name="图片 3290"/>
                      <p:cNvPicPr/>
                      <p:nvPr/>
                    </p:nvPicPr>
                    <p:blipFill>
                      <a:blip r:embed="rId22"/>
                      <a:stretch>
                        <a:fillRect/>
                      </a:stretch>
                    </p:blipFill>
                    <p:spPr>
                      <a:xfrm>
                        <a:off x="5867400" y="3492500"/>
                        <a:ext cx="2962275" cy="3209925"/>
                      </a:xfrm>
                      <a:prstGeom prst="rect">
                        <a:avLst/>
                      </a:prstGeom>
                      <a:noFill/>
                      <a:ln w="38100">
                        <a:noFill/>
                        <a:miter/>
                      </a:ln>
                    </p:spPr>
                  </p:pic>
                </p:oleObj>
              </mc:Fallback>
            </mc:AlternateContent>
          </a:graphicData>
        </a:graphic>
      </p:graphicFrame>
      <p:graphicFrame>
        <p:nvGraphicFramePr>
          <p:cNvPr id="36885" name="Object 15"/>
          <p:cNvGraphicFramePr>
            <a:graphicFrameLocks noChangeAspect="1"/>
          </p:cNvGraphicFramePr>
          <p:nvPr/>
        </p:nvGraphicFramePr>
        <p:xfrm>
          <a:off x="7286625" y="3581400"/>
          <a:ext cx="714375" cy="3057525"/>
        </p:xfrm>
        <a:graphic>
          <a:graphicData uri="http://schemas.openxmlformats.org/presentationml/2006/ole">
            <mc:AlternateContent xmlns:mc="http://schemas.openxmlformats.org/markup-compatibility/2006">
              <mc:Choice xmlns:v="urn:schemas-microsoft-com:vml" Requires="v">
                <p:oleObj spid="_x0000_s3300" name="" r:id="rId26" imgW="714375" imgH="3057525" progId="PBrush">
                  <p:embed/>
                </p:oleObj>
              </mc:Choice>
              <mc:Fallback>
                <p:oleObj name="" r:id="rId26" imgW="714375" imgH="3057525" progId="PBrush">
                  <p:embed/>
                  <p:pic>
                    <p:nvPicPr>
                      <p:cNvPr id="0" name="图片 3299"/>
                      <p:cNvPicPr/>
                      <p:nvPr/>
                    </p:nvPicPr>
                    <p:blipFill>
                      <a:blip r:embed="rId27">
                        <a:clrChange>
                          <a:clrFrom>
                            <a:srgbClr val="FFFFFF"/>
                          </a:clrFrom>
                          <a:clrTo>
                            <a:srgbClr val="FFFFFF">
                              <a:alpha val="0"/>
                            </a:srgbClr>
                          </a:clrTo>
                        </a:clrChange>
                      </a:blip>
                      <a:stretch>
                        <a:fillRect/>
                      </a:stretch>
                    </p:blipFill>
                    <p:spPr>
                      <a:xfrm>
                        <a:off x="7286625" y="3581400"/>
                        <a:ext cx="714375" cy="3057525"/>
                      </a:xfrm>
                      <a:prstGeom prst="rect">
                        <a:avLst/>
                      </a:prstGeom>
                      <a:noFill/>
                      <a:ln w="38100">
                        <a:noFill/>
                        <a:miter/>
                      </a:ln>
                    </p:spPr>
                  </p:pic>
                </p:oleObj>
              </mc:Fallback>
            </mc:AlternateContent>
          </a:graphicData>
        </a:graphic>
      </p:graphicFrame>
      <p:graphicFrame>
        <p:nvGraphicFramePr>
          <p:cNvPr id="36886" name="Object 16"/>
          <p:cNvGraphicFramePr>
            <a:graphicFrameLocks noChangeAspect="1"/>
          </p:cNvGraphicFramePr>
          <p:nvPr/>
        </p:nvGraphicFramePr>
        <p:xfrm>
          <a:off x="5867400" y="3492500"/>
          <a:ext cx="2962275" cy="3209925"/>
        </p:xfrm>
        <a:graphic>
          <a:graphicData uri="http://schemas.openxmlformats.org/presentationml/2006/ole">
            <mc:AlternateContent xmlns:mc="http://schemas.openxmlformats.org/markup-compatibility/2006">
              <mc:Choice xmlns:v="urn:schemas-microsoft-com:vml" Requires="v">
                <p:oleObj spid="_x0000_s3292" name="" r:id="rId28" imgW="2962275" imgH="3209925" progId="PBrush">
                  <p:embed/>
                </p:oleObj>
              </mc:Choice>
              <mc:Fallback>
                <p:oleObj name="" r:id="rId28" imgW="2962275" imgH="3209925" progId="PBrush">
                  <p:embed/>
                  <p:pic>
                    <p:nvPicPr>
                      <p:cNvPr id="0" name="图片 3291"/>
                      <p:cNvPicPr/>
                      <p:nvPr/>
                    </p:nvPicPr>
                    <p:blipFill>
                      <a:blip r:embed="rId22"/>
                      <a:stretch>
                        <a:fillRect/>
                      </a:stretch>
                    </p:blipFill>
                    <p:spPr>
                      <a:xfrm>
                        <a:off x="5867400" y="3492500"/>
                        <a:ext cx="2962275" cy="3209925"/>
                      </a:xfrm>
                      <a:prstGeom prst="rect">
                        <a:avLst/>
                      </a:prstGeom>
                      <a:gradFill rotWithShape="0">
                        <a:gsLst>
                          <a:gs pos="0">
                            <a:srgbClr val="FFFFDC"/>
                          </a:gs>
                          <a:gs pos="100000">
                            <a:srgbClr val="FFFF99"/>
                          </a:gs>
                        </a:gsLst>
                        <a:lin ang="5400000" scaled="1"/>
                        <a:tileRect/>
                      </a:gradFill>
                      <a:ln w="38100">
                        <a:noFill/>
                        <a:miter/>
                      </a:ln>
                    </p:spPr>
                  </p:pic>
                </p:oleObj>
              </mc:Fallback>
            </mc:AlternateContent>
          </a:graphicData>
        </a:graphic>
      </p:graphicFrame>
      <p:graphicFrame>
        <p:nvGraphicFramePr>
          <p:cNvPr id="36887" name="Object 17"/>
          <p:cNvGraphicFramePr>
            <a:graphicFrameLocks noChangeAspect="1"/>
          </p:cNvGraphicFramePr>
          <p:nvPr/>
        </p:nvGraphicFramePr>
        <p:xfrm>
          <a:off x="7315200" y="3657600"/>
          <a:ext cx="438150" cy="2921000"/>
        </p:xfrm>
        <a:graphic>
          <a:graphicData uri="http://schemas.openxmlformats.org/presentationml/2006/ole">
            <mc:AlternateContent xmlns:mc="http://schemas.openxmlformats.org/markup-compatibility/2006">
              <mc:Choice xmlns:v="urn:schemas-microsoft-com:vml" Requires="v">
                <p:oleObj spid="_x0000_s3298" name="" r:id="rId29" imgW="438150" imgH="2933700" progId="PBrush">
                  <p:embed/>
                </p:oleObj>
              </mc:Choice>
              <mc:Fallback>
                <p:oleObj name="" r:id="rId29" imgW="438150" imgH="2933700" progId="PBrush">
                  <p:embed/>
                  <p:pic>
                    <p:nvPicPr>
                      <p:cNvPr id="0" name="图片 3297"/>
                      <p:cNvPicPr/>
                      <p:nvPr/>
                    </p:nvPicPr>
                    <p:blipFill>
                      <a:blip r:embed="rId30">
                        <a:clrChange>
                          <a:clrFrom>
                            <a:srgbClr val="FFFFFF"/>
                          </a:clrFrom>
                          <a:clrTo>
                            <a:srgbClr val="FFFFFF">
                              <a:alpha val="0"/>
                            </a:srgbClr>
                          </a:clrTo>
                        </a:clrChange>
                      </a:blip>
                      <a:stretch>
                        <a:fillRect/>
                      </a:stretch>
                    </p:blipFill>
                    <p:spPr>
                      <a:xfrm>
                        <a:off x="7315200" y="3657600"/>
                        <a:ext cx="438150" cy="2921000"/>
                      </a:xfrm>
                      <a:prstGeom prst="rect">
                        <a:avLst/>
                      </a:prstGeom>
                      <a:noFill/>
                      <a:ln w="38100">
                        <a:noFill/>
                        <a:miter/>
                      </a:ln>
                    </p:spPr>
                  </p:pic>
                </p:oleObj>
              </mc:Fallback>
            </mc:AlternateContent>
          </a:graphicData>
        </a:graphic>
      </p:graphicFrame>
      <p:graphicFrame>
        <p:nvGraphicFramePr>
          <p:cNvPr id="36888" name="Object 18"/>
          <p:cNvGraphicFramePr>
            <a:graphicFrameLocks noChangeAspect="1"/>
          </p:cNvGraphicFramePr>
          <p:nvPr/>
        </p:nvGraphicFramePr>
        <p:xfrm>
          <a:off x="7431088" y="4470400"/>
          <a:ext cx="201612" cy="1276350"/>
        </p:xfrm>
        <a:graphic>
          <a:graphicData uri="http://schemas.openxmlformats.org/presentationml/2006/ole">
            <mc:AlternateContent xmlns:mc="http://schemas.openxmlformats.org/markup-compatibility/2006">
              <mc:Choice xmlns:v="urn:schemas-microsoft-com:vml" Requires="v">
                <p:oleObj spid="_x0000_s3294" name="" r:id="rId31" imgW="200025" imgH="1276350" progId="PBrush">
                  <p:embed/>
                </p:oleObj>
              </mc:Choice>
              <mc:Fallback>
                <p:oleObj name="" r:id="rId31" imgW="200025" imgH="1276350" progId="PBrush">
                  <p:embed/>
                  <p:pic>
                    <p:nvPicPr>
                      <p:cNvPr id="0" name="图片 3293"/>
                      <p:cNvPicPr/>
                      <p:nvPr/>
                    </p:nvPicPr>
                    <p:blipFill>
                      <a:blip r:embed="rId32">
                        <a:clrChange>
                          <a:clrFrom>
                            <a:srgbClr val="FFFFFF"/>
                          </a:clrFrom>
                          <a:clrTo>
                            <a:srgbClr val="FFFFFF">
                              <a:alpha val="0"/>
                            </a:srgbClr>
                          </a:clrTo>
                        </a:clrChange>
                      </a:blip>
                      <a:stretch>
                        <a:fillRect/>
                      </a:stretch>
                    </p:blipFill>
                    <p:spPr>
                      <a:xfrm>
                        <a:off x="7431088" y="4470400"/>
                        <a:ext cx="201612" cy="1276350"/>
                      </a:xfrm>
                      <a:prstGeom prst="rect">
                        <a:avLst/>
                      </a:prstGeom>
                      <a:noFill/>
                      <a:ln w="38100">
                        <a:noFill/>
                        <a:miter/>
                      </a:ln>
                    </p:spPr>
                  </p:pic>
                </p:oleObj>
              </mc:Fallback>
            </mc:AlternateContent>
          </a:graphicData>
        </a:graphic>
      </p:graphicFrame>
      <p:graphicFrame>
        <p:nvGraphicFramePr>
          <p:cNvPr id="36889" name="Object 19"/>
          <p:cNvGraphicFramePr>
            <a:graphicFrameLocks noChangeAspect="1"/>
          </p:cNvGraphicFramePr>
          <p:nvPr/>
        </p:nvGraphicFramePr>
        <p:xfrm>
          <a:off x="6413500" y="5003800"/>
          <a:ext cx="201613" cy="209550"/>
        </p:xfrm>
        <a:graphic>
          <a:graphicData uri="http://schemas.openxmlformats.org/presentationml/2006/ole">
            <mc:AlternateContent xmlns:mc="http://schemas.openxmlformats.org/markup-compatibility/2006">
              <mc:Choice xmlns:v="urn:schemas-microsoft-com:vml" Requires="v">
                <p:oleObj spid="_x0000_s3295" name="" r:id="rId33" imgW="200025" imgH="209550" progId="PBrush">
                  <p:embed/>
                </p:oleObj>
              </mc:Choice>
              <mc:Fallback>
                <p:oleObj name="" r:id="rId33" imgW="200025" imgH="209550" progId="PBrush">
                  <p:embed/>
                  <p:pic>
                    <p:nvPicPr>
                      <p:cNvPr id="0" name="图片 3294"/>
                      <p:cNvPicPr/>
                      <p:nvPr/>
                    </p:nvPicPr>
                    <p:blipFill>
                      <a:blip r:embed="rId34">
                        <a:clrChange>
                          <a:clrFrom>
                            <a:srgbClr val="FFFFFF"/>
                          </a:clrFrom>
                          <a:clrTo>
                            <a:srgbClr val="FFFFFF">
                              <a:alpha val="0"/>
                            </a:srgbClr>
                          </a:clrTo>
                        </a:clrChange>
                      </a:blip>
                      <a:stretch>
                        <a:fillRect/>
                      </a:stretch>
                    </p:blipFill>
                    <p:spPr>
                      <a:xfrm>
                        <a:off x="6413500" y="5003800"/>
                        <a:ext cx="201613" cy="209550"/>
                      </a:xfrm>
                      <a:prstGeom prst="rect">
                        <a:avLst/>
                      </a:prstGeom>
                      <a:noFill/>
                      <a:ln w="38100">
                        <a:noFill/>
                        <a:miter/>
                      </a:ln>
                    </p:spPr>
                  </p:pic>
                </p:oleObj>
              </mc:Fallback>
            </mc:AlternateContent>
          </a:graphicData>
        </a:graphic>
      </p:graphicFrame>
      <p:graphicFrame>
        <p:nvGraphicFramePr>
          <p:cNvPr id="36890" name="Object 20"/>
          <p:cNvGraphicFramePr>
            <a:graphicFrameLocks noChangeAspect="1"/>
          </p:cNvGraphicFramePr>
          <p:nvPr/>
        </p:nvGraphicFramePr>
        <p:xfrm>
          <a:off x="1031875" y="5773738"/>
          <a:ext cx="4724400" cy="371475"/>
        </p:xfrm>
        <a:graphic>
          <a:graphicData uri="http://schemas.openxmlformats.org/presentationml/2006/ole">
            <mc:AlternateContent xmlns:mc="http://schemas.openxmlformats.org/markup-compatibility/2006">
              <mc:Choice xmlns:v="urn:schemas-microsoft-com:vml" Requires="v">
                <p:oleObj spid="_x0000_s3296" name="" r:id="rId35" imgW="2895600" imgH="228600" progId="Equation.3">
                  <p:embed/>
                </p:oleObj>
              </mc:Choice>
              <mc:Fallback>
                <p:oleObj name="" r:id="rId35" imgW="2895600" imgH="228600" progId="Equation.3">
                  <p:embed/>
                  <p:pic>
                    <p:nvPicPr>
                      <p:cNvPr id="0" name="图片 3295"/>
                      <p:cNvPicPr/>
                      <p:nvPr/>
                    </p:nvPicPr>
                    <p:blipFill>
                      <a:blip r:embed="rId36"/>
                      <a:stretch>
                        <a:fillRect/>
                      </a:stretch>
                    </p:blipFill>
                    <p:spPr>
                      <a:xfrm>
                        <a:off x="1031875" y="5773738"/>
                        <a:ext cx="4724400" cy="371475"/>
                      </a:xfrm>
                      <a:prstGeom prst="rect">
                        <a:avLst/>
                      </a:prstGeom>
                      <a:noFill/>
                      <a:ln w="38100">
                        <a:noFill/>
                        <a:miter/>
                      </a:ln>
                    </p:spPr>
                  </p:pic>
                </p:oleObj>
              </mc:Fallback>
            </mc:AlternateContent>
          </a:graphicData>
        </a:graphic>
      </p:graphicFrame>
      <p:graphicFrame>
        <p:nvGraphicFramePr>
          <p:cNvPr id="36891" name="Object 21"/>
          <p:cNvGraphicFramePr>
            <a:graphicFrameLocks noChangeAspect="1"/>
          </p:cNvGraphicFramePr>
          <p:nvPr/>
        </p:nvGraphicFramePr>
        <p:xfrm>
          <a:off x="996950" y="6164263"/>
          <a:ext cx="1905000" cy="412750"/>
        </p:xfrm>
        <a:graphic>
          <a:graphicData uri="http://schemas.openxmlformats.org/presentationml/2006/ole">
            <mc:AlternateContent xmlns:mc="http://schemas.openxmlformats.org/markup-compatibility/2006">
              <mc:Choice xmlns:v="urn:schemas-microsoft-com:vml" Requires="v">
                <p:oleObj spid="_x0000_s3297" name="" r:id="rId37" imgW="1054100" imgH="228600" progId="Equation.3">
                  <p:embed/>
                </p:oleObj>
              </mc:Choice>
              <mc:Fallback>
                <p:oleObj name="" r:id="rId37" imgW="1054100" imgH="228600" progId="Equation.3">
                  <p:embed/>
                  <p:pic>
                    <p:nvPicPr>
                      <p:cNvPr id="0" name="图片 3296"/>
                      <p:cNvPicPr/>
                      <p:nvPr/>
                    </p:nvPicPr>
                    <p:blipFill>
                      <a:blip r:embed="rId38"/>
                      <a:stretch>
                        <a:fillRect/>
                      </a:stretch>
                    </p:blipFill>
                    <p:spPr>
                      <a:xfrm>
                        <a:off x="996950" y="6164263"/>
                        <a:ext cx="1905000" cy="412750"/>
                      </a:xfrm>
                      <a:prstGeom prst="rect">
                        <a:avLst/>
                      </a:prstGeom>
                      <a:noFill/>
                      <a:ln w="38100">
                        <a:noFill/>
                        <a:miter/>
                      </a:ln>
                    </p:spPr>
                  </p:pic>
                </p:oleObj>
              </mc:Fallback>
            </mc:AlternateContent>
          </a:graphicData>
        </a:graphic>
      </p:graphicFrame>
      <p:sp>
        <p:nvSpPr>
          <p:cNvPr id="36892" name="Rectangle 42"/>
          <p:cNvSpPr/>
          <p:nvPr/>
        </p:nvSpPr>
        <p:spPr>
          <a:xfrm>
            <a:off x="514350" y="5699125"/>
            <a:ext cx="533400" cy="488950"/>
          </a:xfrm>
          <a:prstGeom prst="rect">
            <a:avLst/>
          </a:prstGeom>
          <a:noFill/>
          <a:ln w="9525">
            <a:noFill/>
          </a:ln>
        </p:spPr>
        <p:txBody>
          <a:bodyPr anchor="t" anchorCtr="0">
            <a:spAutoFit/>
          </a:bodyPr>
          <a:p>
            <a:pPr>
              <a:lnSpc>
                <a:spcPct val="130000"/>
              </a:lnSpc>
              <a:buFontTx/>
            </a:pPr>
            <a:r>
              <a:rPr lang="en-US" altLang="zh-CN" dirty="0">
                <a:latin typeface="Times New Roman" panose="02020603050405020304" pitchFamily="18" charset="0"/>
                <a:ea typeface="宋体" panose="02010600030101010101" pitchFamily="2" charset="-122"/>
              </a:rPr>
              <a:t>(2) </a:t>
            </a:r>
            <a:endParaRPr lang="en-US" altLang="zh-CN" dirty="0">
              <a:solidFill>
                <a:srgbClr val="000099"/>
              </a:solidFill>
              <a:latin typeface="Arial" panose="020B0604020202020204" pitchFamily="34" charset="0"/>
              <a:ea typeface="宋体" panose="02010600030101010101" pitchFamily="2" charset="-122"/>
            </a:endParaRPr>
          </a:p>
        </p:txBody>
      </p:sp>
      <p:sp>
        <p:nvSpPr>
          <p:cNvPr id="36893" name="标题 32"/>
          <p:cNvSpPr>
            <a:spLocks noGrp="1"/>
          </p:cNvSpPr>
          <p:nvPr>
            <p:ph type="title"/>
          </p:nvPr>
        </p:nvSpPr>
        <p:spPr>
          <a:xfrm>
            <a:off x="1643063" y="274638"/>
            <a:ext cx="3857625" cy="1143000"/>
          </a:xfrm>
        </p:spPr>
        <p:txBody>
          <a:bodyPr vert="horz" wrap="square" lIns="91440" tIns="45720" rIns="91440" bIns="45720" anchor="ctr" anchorCtr="0"/>
          <a:p>
            <a:pPr algn="l" eaLnBrk="1" hangingPunct="1"/>
            <a:r>
              <a:rPr lang="zh-CN" altLang="en-US" sz="2400" b="1" dirty="0">
                <a:solidFill>
                  <a:srgbClr val="990033"/>
                </a:solidFill>
                <a:latin typeface="Times New Roman" panose="02020603050405020304" pitchFamily="18" charset="0"/>
              </a:rPr>
              <a:t>例</a:t>
            </a:r>
            <a:r>
              <a:rPr lang="en-US" altLang="zh-CN" sz="2400" b="1" dirty="0">
                <a:latin typeface="Times New Roman" panose="02020603050405020304" pitchFamily="18" charset="0"/>
              </a:rPr>
              <a:t>  </a:t>
            </a:r>
            <a:r>
              <a:rPr lang="zh-CN" altLang="en-US" sz="2000" b="1" dirty="0">
                <a:latin typeface="Times New Roman" panose="02020603050405020304" pitchFamily="18" charset="0"/>
              </a:rPr>
              <a:t>系统结构图如图所示。</a:t>
            </a:r>
            <a:endParaRPr lang="zh-CN" altLang="en-US" sz="2400" b="1" dirty="0"/>
          </a:p>
        </p:txBody>
      </p:sp>
    </p:spTree>
  </p:cSld>
  <p:clrMapOvr>
    <a:masterClrMapping/>
  </p:clrMapOvr>
  <p:transition>
    <p:cover dir="r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8913" name="Object 2"/>
          <p:cNvGraphicFramePr>
            <a:graphicFrameLocks noChangeAspect="1"/>
          </p:cNvGraphicFramePr>
          <p:nvPr/>
        </p:nvGraphicFramePr>
        <p:xfrm>
          <a:off x="1581150" y="2000250"/>
          <a:ext cx="2543175" cy="650875"/>
        </p:xfrm>
        <a:graphic>
          <a:graphicData uri="http://schemas.openxmlformats.org/presentationml/2006/ole">
            <mc:AlternateContent xmlns:mc="http://schemas.openxmlformats.org/markup-compatibility/2006">
              <mc:Choice xmlns:v="urn:schemas-microsoft-com:vml" Requires="v">
                <p:oleObj spid="_x0000_s3302" name="" r:id="rId1" imgW="1739900" imgH="444500" progId="Equation.3">
                  <p:embed/>
                </p:oleObj>
              </mc:Choice>
              <mc:Fallback>
                <p:oleObj name="" r:id="rId1" imgW="1739900" imgH="444500" progId="Equation.3">
                  <p:embed/>
                  <p:pic>
                    <p:nvPicPr>
                      <p:cNvPr id="0" name="图片 3301"/>
                      <p:cNvPicPr/>
                      <p:nvPr/>
                    </p:nvPicPr>
                    <p:blipFill>
                      <a:blip r:embed="rId2"/>
                      <a:stretch>
                        <a:fillRect/>
                      </a:stretch>
                    </p:blipFill>
                    <p:spPr>
                      <a:xfrm>
                        <a:off x="1581150" y="2000250"/>
                        <a:ext cx="2543175" cy="650875"/>
                      </a:xfrm>
                      <a:prstGeom prst="rect">
                        <a:avLst/>
                      </a:prstGeom>
                      <a:noFill/>
                      <a:ln w="38100">
                        <a:noFill/>
                        <a:miter/>
                      </a:ln>
                    </p:spPr>
                  </p:pic>
                </p:oleObj>
              </mc:Fallback>
            </mc:AlternateContent>
          </a:graphicData>
        </a:graphic>
      </p:graphicFrame>
      <p:sp>
        <p:nvSpPr>
          <p:cNvPr id="38914" name="Rectangle 6"/>
          <p:cNvSpPr/>
          <p:nvPr/>
        </p:nvSpPr>
        <p:spPr>
          <a:xfrm>
            <a:off x="214313" y="1857375"/>
            <a:ext cx="582612" cy="520700"/>
          </a:xfrm>
          <a:prstGeom prst="rect">
            <a:avLst/>
          </a:prstGeom>
          <a:noFill/>
          <a:ln w="9525">
            <a:noFill/>
          </a:ln>
        </p:spPr>
        <p:txBody>
          <a:bodyPr anchor="t" anchorCtr="0">
            <a:spAutoFit/>
          </a:bodyPr>
          <a:p>
            <a:pPr>
              <a:lnSpc>
                <a:spcPct val="130000"/>
              </a:lnSpc>
              <a:buFontTx/>
            </a:pPr>
            <a:r>
              <a:rPr lang="zh-CN" altLang="en-US" sz="2400" b="1" dirty="0">
                <a:solidFill>
                  <a:srgbClr val="A50021"/>
                </a:solidFill>
                <a:latin typeface="Times New Roman" panose="02020603050405020304" pitchFamily="18" charset="0"/>
                <a:ea typeface="宋体" panose="02010600030101010101" pitchFamily="2" charset="-122"/>
              </a:rPr>
              <a:t>解</a:t>
            </a:r>
            <a:r>
              <a:rPr lang="en-US" altLang="zh-CN" sz="2400" b="1" dirty="0">
                <a:solidFill>
                  <a:srgbClr val="A50021"/>
                </a:solidFill>
                <a:latin typeface="Times New Roman" panose="02020603050405020304" pitchFamily="18" charset="0"/>
                <a:ea typeface="宋体" panose="02010600030101010101" pitchFamily="2" charset="-122"/>
              </a:rPr>
              <a:t> </a:t>
            </a:r>
            <a:endParaRPr lang="en-US" altLang="zh-CN" sz="2400" b="1" dirty="0">
              <a:solidFill>
                <a:srgbClr val="A50021"/>
              </a:solidFill>
              <a:latin typeface="Arial" panose="020B0604020202020204" pitchFamily="34" charset="0"/>
              <a:ea typeface="宋体" panose="02010600030101010101" pitchFamily="2" charset="-122"/>
            </a:endParaRPr>
          </a:p>
        </p:txBody>
      </p:sp>
      <p:sp>
        <p:nvSpPr>
          <p:cNvPr id="321543" name="Rectangle 7"/>
          <p:cNvSpPr/>
          <p:nvPr/>
        </p:nvSpPr>
        <p:spPr>
          <a:xfrm>
            <a:off x="211138" y="3225800"/>
            <a:ext cx="1408112" cy="376238"/>
          </a:xfrm>
          <a:prstGeom prst="rect">
            <a:avLst/>
          </a:prstGeom>
          <a:noFill/>
          <a:ln w="9525">
            <a:noFill/>
          </a:ln>
        </p:spPr>
        <p:txBody>
          <a:bodyPr anchor="t" anchorCtr="0">
            <a:spAutoFit/>
          </a:bodyPr>
          <a:p>
            <a:pPr>
              <a:lnSpc>
                <a:spcPct val="130000"/>
              </a:lnSpc>
              <a:buFontTx/>
            </a:pPr>
            <a:r>
              <a:rPr lang="en-US" altLang="zh-CN" sz="1600" b="1" dirty="0">
                <a:latin typeface="Arial" panose="020B0604020202020204" pitchFamily="34" charset="0"/>
                <a:ea typeface="宋体" panose="02010600030101010101" pitchFamily="2" charset="-122"/>
              </a:rPr>
              <a:t>② </a:t>
            </a:r>
            <a:r>
              <a:rPr lang="zh-CN" altLang="en-US" sz="1600" b="1" dirty="0">
                <a:latin typeface="Arial" panose="020B0604020202020204" pitchFamily="34" charset="0"/>
                <a:ea typeface="宋体" panose="02010600030101010101" pitchFamily="2" charset="-122"/>
              </a:rPr>
              <a:t>渐近线：</a:t>
            </a:r>
            <a:endParaRPr lang="zh-CN" altLang="en-US" sz="1600" b="1" dirty="0">
              <a:latin typeface="Arial" panose="020B0604020202020204" pitchFamily="34" charset="0"/>
              <a:ea typeface="宋体" panose="02010600030101010101" pitchFamily="2" charset="-122"/>
            </a:endParaRPr>
          </a:p>
        </p:txBody>
      </p:sp>
      <p:graphicFrame>
        <p:nvGraphicFramePr>
          <p:cNvPr id="337921" name="Object 3"/>
          <p:cNvGraphicFramePr>
            <a:graphicFrameLocks noChangeAspect="1"/>
          </p:cNvGraphicFramePr>
          <p:nvPr/>
        </p:nvGraphicFramePr>
        <p:xfrm>
          <a:off x="1701800" y="3187700"/>
          <a:ext cx="1974850" cy="531813"/>
        </p:xfrm>
        <a:graphic>
          <a:graphicData uri="http://schemas.openxmlformats.org/presentationml/2006/ole">
            <mc:AlternateContent xmlns:mc="http://schemas.openxmlformats.org/markup-compatibility/2006">
              <mc:Choice xmlns:v="urn:schemas-microsoft-com:vml" Requires="v">
                <p:oleObj spid="_x0000_s3320" name="" r:id="rId3" imgW="1202055" imgH="318135" progId="Equation.3">
                  <p:embed/>
                </p:oleObj>
              </mc:Choice>
              <mc:Fallback>
                <p:oleObj name="" r:id="rId3" imgW="1202055" imgH="318135" progId="Equation.3">
                  <p:embed/>
                  <p:pic>
                    <p:nvPicPr>
                      <p:cNvPr id="0" name="图片 3319"/>
                      <p:cNvPicPr/>
                      <p:nvPr/>
                    </p:nvPicPr>
                    <p:blipFill>
                      <a:blip r:embed="rId4">
                        <a:clrChange>
                          <a:clrFrom>
                            <a:srgbClr val="000000"/>
                          </a:clrFrom>
                          <a:clrTo>
                            <a:srgbClr val="000000"/>
                          </a:clrTo>
                        </a:clrChange>
                      </a:blip>
                      <a:stretch>
                        <a:fillRect/>
                      </a:stretch>
                    </p:blipFill>
                    <p:spPr>
                      <a:xfrm>
                        <a:off x="1701800" y="3187700"/>
                        <a:ext cx="1974850" cy="531813"/>
                      </a:xfrm>
                      <a:prstGeom prst="rect">
                        <a:avLst/>
                      </a:prstGeom>
                      <a:noFill/>
                      <a:ln w="38100">
                        <a:noFill/>
                        <a:miter/>
                      </a:ln>
                    </p:spPr>
                  </p:pic>
                </p:oleObj>
              </mc:Fallback>
            </mc:AlternateContent>
          </a:graphicData>
        </a:graphic>
      </p:graphicFrame>
      <p:graphicFrame>
        <p:nvGraphicFramePr>
          <p:cNvPr id="337922" name="Object 4"/>
          <p:cNvGraphicFramePr>
            <a:graphicFrameLocks noChangeAspect="1"/>
          </p:cNvGraphicFramePr>
          <p:nvPr/>
        </p:nvGraphicFramePr>
        <p:xfrm>
          <a:off x="4024313" y="3149600"/>
          <a:ext cx="2541587" cy="546100"/>
        </p:xfrm>
        <a:graphic>
          <a:graphicData uri="http://schemas.openxmlformats.org/presentationml/2006/ole">
            <mc:AlternateContent xmlns:mc="http://schemas.openxmlformats.org/markup-compatibility/2006">
              <mc:Choice xmlns:v="urn:schemas-microsoft-com:vml" Requires="v">
                <p:oleObj spid="_x0000_s3312" name="" r:id="rId5" imgW="1506855" imgH="318135" progId="Equation.3">
                  <p:embed/>
                </p:oleObj>
              </mc:Choice>
              <mc:Fallback>
                <p:oleObj name="" r:id="rId5" imgW="1506855" imgH="318135" progId="Equation.3">
                  <p:embed/>
                  <p:pic>
                    <p:nvPicPr>
                      <p:cNvPr id="0" name="图片 3311"/>
                      <p:cNvPicPr/>
                      <p:nvPr/>
                    </p:nvPicPr>
                    <p:blipFill>
                      <a:blip r:embed="rId6">
                        <a:clrChange>
                          <a:clrFrom>
                            <a:srgbClr val="000000"/>
                          </a:clrFrom>
                          <a:clrTo>
                            <a:srgbClr val="000000"/>
                          </a:clrTo>
                        </a:clrChange>
                      </a:blip>
                      <a:stretch>
                        <a:fillRect/>
                      </a:stretch>
                    </p:blipFill>
                    <p:spPr>
                      <a:xfrm>
                        <a:off x="4024313" y="3149600"/>
                        <a:ext cx="2541587" cy="546100"/>
                      </a:xfrm>
                      <a:prstGeom prst="rect">
                        <a:avLst/>
                      </a:prstGeom>
                      <a:noFill/>
                      <a:ln w="38100">
                        <a:noFill/>
                        <a:miter/>
                      </a:ln>
                    </p:spPr>
                  </p:pic>
                </p:oleObj>
              </mc:Fallback>
            </mc:AlternateContent>
          </a:graphicData>
        </a:graphic>
      </p:graphicFrame>
      <p:sp>
        <p:nvSpPr>
          <p:cNvPr id="321547" name="Rectangle 11"/>
          <p:cNvSpPr/>
          <p:nvPr/>
        </p:nvSpPr>
        <p:spPr>
          <a:xfrm>
            <a:off x="209550" y="2768600"/>
            <a:ext cx="4279900" cy="412750"/>
          </a:xfrm>
          <a:prstGeom prst="rect">
            <a:avLst/>
          </a:prstGeom>
          <a:noFill/>
          <a:ln w="9525">
            <a:noFill/>
          </a:ln>
        </p:spPr>
        <p:txBody>
          <a:bodyPr anchor="t" anchorCtr="0">
            <a:spAutoFit/>
          </a:bodyPr>
          <a:p>
            <a:pPr>
              <a:lnSpc>
                <a:spcPct val="130000"/>
              </a:lnSpc>
              <a:buFontTx/>
            </a:pPr>
            <a:r>
              <a:rPr lang="en-US" altLang="zh-CN" sz="1600" b="1" dirty="0">
                <a:latin typeface="Arial" panose="020B0604020202020204" pitchFamily="34" charset="0"/>
                <a:ea typeface="宋体" panose="02010600030101010101" pitchFamily="2" charset="-122"/>
              </a:rPr>
              <a:t>① </a:t>
            </a:r>
            <a:r>
              <a:rPr lang="zh-CN" altLang="en-US" sz="1600" b="1" dirty="0">
                <a:latin typeface="Arial" panose="020B0604020202020204" pitchFamily="34" charset="0"/>
                <a:ea typeface="宋体" panose="02010600030101010101" pitchFamily="2" charset="-122"/>
              </a:rPr>
              <a:t>实轴上的根轨迹： </a:t>
            </a:r>
            <a:r>
              <a:rPr lang="en-US" altLang="zh-CN" sz="1600" dirty="0">
                <a:latin typeface="Times New Roman" panose="02020603050405020304" pitchFamily="18" charset="0"/>
                <a:ea typeface="宋体" panose="02010600030101010101" pitchFamily="2" charset="-122"/>
              </a:rPr>
              <a:t>[-20, 0]</a:t>
            </a:r>
            <a:endParaRPr lang="en-US" altLang="zh-CN" sz="1600" dirty="0">
              <a:latin typeface="Times New Roman" panose="02020603050405020304" pitchFamily="18" charset="0"/>
              <a:ea typeface="宋体" panose="02010600030101010101" pitchFamily="2" charset="-122"/>
            </a:endParaRPr>
          </a:p>
        </p:txBody>
      </p:sp>
      <p:graphicFrame>
        <p:nvGraphicFramePr>
          <p:cNvPr id="38919" name="Object 5"/>
          <p:cNvGraphicFramePr>
            <a:graphicFrameLocks noChangeAspect="1"/>
          </p:cNvGraphicFramePr>
          <p:nvPr/>
        </p:nvGraphicFramePr>
        <p:xfrm>
          <a:off x="4332288" y="2051050"/>
          <a:ext cx="1239837" cy="676275"/>
        </p:xfrm>
        <a:graphic>
          <a:graphicData uri="http://schemas.openxmlformats.org/presentationml/2006/ole">
            <mc:AlternateContent xmlns:mc="http://schemas.openxmlformats.org/markup-compatibility/2006">
              <mc:Choice xmlns:v="urn:schemas-microsoft-com:vml" Requires="v">
                <p:oleObj spid="_x0000_s3328" name="" r:id="rId7" imgW="888365" imgH="482600" progId="Equation.3">
                  <p:embed/>
                </p:oleObj>
              </mc:Choice>
              <mc:Fallback>
                <p:oleObj name="" r:id="rId7" imgW="888365" imgH="482600" progId="Equation.3">
                  <p:embed/>
                  <p:pic>
                    <p:nvPicPr>
                      <p:cNvPr id="0" name="图片 3327"/>
                      <p:cNvPicPr/>
                      <p:nvPr/>
                    </p:nvPicPr>
                    <p:blipFill>
                      <a:blip r:embed="rId8"/>
                      <a:stretch>
                        <a:fillRect/>
                      </a:stretch>
                    </p:blipFill>
                    <p:spPr>
                      <a:xfrm>
                        <a:off x="4332288" y="2051050"/>
                        <a:ext cx="1239837" cy="676275"/>
                      </a:xfrm>
                      <a:prstGeom prst="rect">
                        <a:avLst/>
                      </a:prstGeom>
                      <a:noFill/>
                      <a:ln w="38100">
                        <a:noFill/>
                        <a:miter/>
                      </a:ln>
                    </p:spPr>
                  </p:pic>
                </p:oleObj>
              </mc:Fallback>
            </mc:AlternateContent>
          </a:graphicData>
        </a:graphic>
      </p:graphicFrame>
      <p:graphicFrame>
        <p:nvGraphicFramePr>
          <p:cNvPr id="38920" name="Object 6"/>
          <p:cNvGraphicFramePr>
            <a:graphicFrameLocks noChangeAspect="1"/>
          </p:cNvGraphicFramePr>
          <p:nvPr/>
        </p:nvGraphicFramePr>
        <p:xfrm>
          <a:off x="2357438" y="1071563"/>
          <a:ext cx="2794000" cy="661987"/>
        </p:xfrm>
        <a:graphic>
          <a:graphicData uri="http://schemas.openxmlformats.org/presentationml/2006/ole">
            <mc:AlternateContent xmlns:mc="http://schemas.openxmlformats.org/markup-compatibility/2006">
              <mc:Choice xmlns:v="urn:schemas-microsoft-com:vml" Requires="v">
                <p:oleObj spid="_x0000_s3315" name="" r:id="rId9" imgW="1879600" imgH="444500" progId="Equation.3">
                  <p:embed/>
                </p:oleObj>
              </mc:Choice>
              <mc:Fallback>
                <p:oleObj name="" r:id="rId9" imgW="1879600" imgH="444500" progId="Equation.3">
                  <p:embed/>
                  <p:pic>
                    <p:nvPicPr>
                      <p:cNvPr id="0" name="图片 3314"/>
                      <p:cNvPicPr/>
                      <p:nvPr/>
                    </p:nvPicPr>
                    <p:blipFill>
                      <a:blip r:embed="rId10"/>
                      <a:stretch>
                        <a:fillRect/>
                      </a:stretch>
                    </p:blipFill>
                    <p:spPr>
                      <a:xfrm>
                        <a:off x="2357438" y="1071563"/>
                        <a:ext cx="2794000" cy="661987"/>
                      </a:xfrm>
                      <a:prstGeom prst="rect">
                        <a:avLst/>
                      </a:prstGeom>
                      <a:noFill/>
                      <a:ln w="38100">
                        <a:noFill/>
                        <a:miter/>
                      </a:ln>
                    </p:spPr>
                  </p:pic>
                </p:oleObj>
              </mc:Fallback>
            </mc:AlternateContent>
          </a:graphicData>
        </a:graphic>
      </p:graphicFrame>
      <p:sp>
        <p:nvSpPr>
          <p:cNvPr id="38921" name="Rectangle 14"/>
          <p:cNvSpPr/>
          <p:nvPr/>
        </p:nvSpPr>
        <p:spPr>
          <a:xfrm>
            <a:off x="5214938" y="1071563"/>
            <a:ext cx="3357562" cy="520700"/>
          </a:xfrm>
          <a:prstGeom prst="rect">
            <a:avLst/>
          </a:prstGeom>
          <a:noFill/>
          <a:ln w="9525">
            <a:noFill/>
          </a:ln>
        </p:spPr>
        <p:txBody>
          <a:bodyPr anchor="t" anchorCtr="0">
            <a:spAutoFit/>
          </a:bodyPr>
          <a:p>
            <a:pPr>
              <a:lnSpc>
                <a:spcPct val="130000"/>
              </a:lnSpc>
              <a:buFontTx/>
            </a:pPr>
            <a:r>
              <a:rPr lang="zh-CN" altLang="en-US" sz="2400" b="1" dirty="0">
                <a:latin typeface="Times New Roman" panose="02020603050405020304" pitchFamily="18" charset="0"/>
                <a:ea typeface="宋体" panose="02010600030101010101" pitchFamily="2" charset="-122"/>
              </a:rPr>
              <a:t>，绘制根轨迹。</a:t>
            </a:r>
            <a:endParaRPr lang="zh-CN" altLang="en-US" sz="2400" b="1" dirty="0">
              <a:latin typeface="Times New Roman" panose="02020603050405020304" pitchFamily="18" charset="0"/>
              <a:ea typeface="宋体" panose="02010600030101010101" pitchFamily="2" charset="-122"/>
            </a:endParaRPr>
          </a:p>
        </p:txBody>
      </p:sp>
      <p:sp>
        <p:nvSpPr>
          <p:cNvPr id="321551" name="Rectangle 15"/>
          <p:cNvSpPr/>
          <p:nvPr/>
        </p:nvSpPr>
        <p:spPr>
          <a:xfrm>
            <a:off x="209550" y="4100513"/>
            <a:ext cx="1612900" cy="376237"/>
          </a:xfrm>
          <a:prstGeom prst="rect">
            <a:avLst/>
          </a:prstGeom>
          <a:noFill/>
          <a:ln w="9525">
            <a:noFill/>
          </a:ln>
        </p:spPr>
        <p:txBody>
          <a:bodyPr anchor="t" anchorCtr="0">
            <a:spAutoFit/>
          </a:bodyPr>
          <a:p>
            <a:pPr>
              <a:lnSpc>
                <a:spcPct val="130000"/>
              </a:lnSpc>
              <a:buFontTx/>
            </a:pPr>
            <a:r>
              <a:rPr lang="en-US" altLang="zh-CN" sz="1600" b="1" dirty="0">
                <a:latin typeface="Arial" panose="020B0604020202020204" pitchFamily="34" charset="0"/>
                <a:ea typeface="宋体" panose="02010600030101010101" pitchFamily="2" charset="-122"/>
              </a:rPr>
              <a:t>③ </a:t>
            </a:r>
            <a:r>
              <a:rPr lang="zh-CN" altLang="en-US" sz="1600" b="1" dirty="0">
                <a:latin typeface="Arial" panose="020B0604020202020204" pitchFamily="34" charset="0"/>
                <a:ea typeface="宋体" panose="02010600030101010101" pitchFamily="2" charset="-122"/>
              </a:rPr>
              <a:t>分离点：</a:t>
            </a:r>
            <a:endParaRPr lang="zh-CN" altLang="en-US" sz="1600" b="1" dirty="0">
              <a:latin typeface="Arial" panose="020B0604020202020204" pitchFamily="34" charset="0"/>
              <a:ea typeface="宋体" panose="02010600030101010101" pitchFamily="2" charset="-122"/>
            </a:endParaRPr>
          </a:p>
        </p:txBody>
      </p:sp>
      <p:graphicFrame>
        <p:nvGraphicFramePr>
          <p:cNvPr id="337925" name="Object 7"/>
          <p:cNvGraphicFramePr>
            <a:graphicFrameLocks noChangeAspect="1"/>
          </p:cNvGraphicFramePr>
          <p:nvPr/>
        </p:nvGraphicFramePr>
        <p:xfrm>
          <a:off x="1531938" y="4051300"/>
          <a:ext cx="3090862" cy="539750"/>
        </p:xfrm>
        <a:graphic>
          <a:graphicData uri="http://schemas.openxmlformats.org/presentationml/2006/ole">
            <mc:AlternateContent xmlns:mc="http://schemas.openxmlformats.org/markup-compatibility/2006">
              <mc:Choice xmlns:v="urn:schemas-microsoft-com:vml" Requires="v">
                <p:oleObj spid="_x0000_s3324" name="" r:id="rId11" imgW="1972310" imgH="335280" progId="Equation.3">
                  <p:embed/>
                </p:oleObj>
              </mc:Choice>
              <mc:Fallback>
                <p:oleObj name="" r:id="rId11" imgW="1972310" imgH="335280" progId="Equation.3">
                  <p:embed/>
                  <p:pic>
                    <p:nvPicPr>
                      <p:cNvPr id="0" name="图片 3323"/>
                      <p:cNvPicPr/>
                      <p:nvPr/>
                    </p:nvPicPr>
                    <p:blipFill>
                      <a:blip r:embed="rId12">
                        <a:clrChange>
                          <a:clrFrom>
                            <a:srgbClr val="000000"/>
                          </a:clrFrom>
                          <a:clrTo>
                            <a:srgbClr val="000000"/>
                          </a:clrTo>
                        </a:clrChange>
                      </a:blip>
                      <a:stretch>
                        <a:fillRect/>
                      </a:stretch>
                    </p:blipFill>
                    <p:spPr>
                      <a:xfrm>
                        <a:off x="1531938" y="4051300"/>
                        <a:ext cx="3090862" cy="539750"/>
                      </a:xfrm>
                      <a:prstGeom prst="rect">
                        <a:avLst/>
                      </a:prstGeom>
                      <a:noFill/>
                      <a:ln w="38100">
                        <a:noFill/>
                        <a:miter/>
                      </a:ln>
                    </p:spPr>
                  </p:pic>
                </p:oleObj>
              </mc:Fallback>
            </mc:AlternateContent>
          </a:graphicData>
        </a:graphic>
      </p:graphicFrame>
      <p:sp>
        <p:nvSpPr>
          <p:cNvPr id="321555" name="Rectangle 19"/>
          <p:cNvSpPr/>
          <p:nvPr/>
        </p:nvSpPr>
        <p:spPr>
          <a:xfrm>
            <a:off x="4451350" y="4635500"/>
            <a:ext cx="900113" cy="449263"/>
          </a:xfrm>
          <a:prstGeom prst="rect">
            <a:avLst/>
          </a:prstGeom>
          <a:noFill/>
          <a:ln w="9525">
            <a:noFill/>
          </a:ln>
        </p:spPr>
        <p:txBody>
          <a:bodyPr anchor="t" anchorCtr="0">
            <a:spAutoFit/>
          </a:bodyPr>
          <a:p>
            <a:pPr>
              <a:lnSpc>
                <a:spcPct val="130000"/>
              </a:lnSpc>
              <a:buFontTx/>
            </a:pPr>
            <a:r>
              <a:rPr lang="zh-CN" altLang="en-US" sz="1600" dirty="0">
                <a:latin typeface="Arial" panose="020B0604020202020204" pitchFamily="34" charset="0"/>
                <a:ea typeface="宋体" panose="02010600030101010101" pitchFamily="2" charset="-122"/>
              </a:rPr>
              <a:t>试根得</a:t>
            </a:r>
            <a:r>
              <a:rPr lang="zh-CN" altLang="en-US" dirty="0">
                <a:latin typeface="Arial" panose="020B0604020202020204" pitchFamily="34" charset="0"/>
                <a:ea typeface="宋体" panose="02010600030101010101" pitchFamily="2" charset="-122"/>
              </a:rPr>
              <a:t>：</a:t>
            </a:r>
            <a:endParaRPr lang="zh-CN" altLang="en-US" dirty="0">
              <a:latin typeface="Arial" panose="020B0604020202020204" pitchFamily="34" charset="0"/>
              <a:ea typeface="宋体" panose="02010600030101010101" pitchFamily="2" charset="-122"/>
            </a:endParaRPr>
          </a:p>
        </p:txBody>
      </p:sp>
      <p:graphicFrame>
        <p:nvGraphicFramePr>
          <p:cNvPr id="337926" name="Object 8"/>
          <p:cNvGraphicFramePr>
            <a:graphicFrameLocks noChangeAspect="1"/>
          </p:cNvGraphicFramePr>
          <p:nvPr/>
        </p:nvGraphicFramePr>
        <p:xfrm>
          <a:off x="5402263" y="4773613"/>
          <a:ext cx="941387" cy="257175"/>
        </p:xfrm>
        <a:graphic>
          <a:graphicData uri="http://schemas.openxmlformats.org/presentationml/2006/ole">
            <mc:AlternateContent xmlns:mc="http://schemas.openxmlformats.org/markup-compatibility/2006">
              <mc:Choice xmlns:v="urn:schemas-microsoft-com:vml" Requires="v">
                <p:oleObj spid="_x0000_s3321" name="" r:id="rId13" imgW="509270" imgH="135255" progId="Equation.3">
                  <p:embed/>
                </p:oleObj>
              </mc:Choice>
              <mc:Fallback>
                <p:oleObj name="" r:id="rId13" imgW="509270" imgH="135255" progId="Equation.3">
                  <p:embed/>
                  <p:pic>
                    <p:nvPicPr>
                      <p:cNvPr id="0" name="图片 3320"/>
                      <p:cNvPicPr/>
                      <p:nvPr/>
                    </p:nvPicPr>
                    <p:blipFill>
                      <a:blip r:embed="rId14">
                        <a:clrChange>
                          <a:clrFrom>
                            <a:srgbClr val="000000"/>
                          </a:clrFrom>
                          <a:clrTo>
                            <a:srgbClr val="000000"/>
                          </a:clrTo>
                        </a:clrChange>
                      </a:blip>
                      <a:stretch>
                        <a:fillRect/>
                      </a:stretch>
                    </p:blipFill>
                    <p:spPr>
                      <a:xfrm>
                        <a:off x="5402263" y="4773613"/>
                        <a:ext cx="941387" cy="257175"/>
                      </a:xfrm>
                      <a:prstGeom prst="rect">
                        <a:avLst/>
                      </a:prstGeom>
                      <a:noFill/>
                      <a:ln w="38100">
                        <a:noFill/>
                        <a:miter/>
                      </a:ln>
                    </p:spPr>
                  </p:pic>
                </p:oleObj>
              </mc:Fallback>
            </mc:AlternateContent>
          </a:graphicData>
        </a:graphic>
      </p:graphicFrame>
      <p:sp>
        <p:nvSpPr>
          <p:cNvPr id="321557" name="Rectangle 21"/>
          <p:cNvSpPr/>
          <p:nvPr/>
        </p:nvSpPr>
        <p:spPr>
          <a:xfrm>
            <a:off x="196850" y="5661025"/>
            <a:ext cx="1981200" cy="376238"/>
          </a:xfrm>
          <a:prstGeom prst="rect">
            <a:avLst/>
          </a:prstGeom>
          <a:noFill/>
          <a:ln w="9525">
            <a:noFill/>
          </a:ln>
        </p:spPr>
        <p:txBody>
          <a:bodyPr anchor="t" anchorCtr="0">
            <a:spAutoFit/>
          </a:bodyPr>
          <a:p>
            <a:pPr>
              <a:lnSpc>
                <a:spcPct val="130000"/>
              </a:lnSpc>
              <a:buFontTx/>
            </a:pPr>
            <a:r>
              <a:rPr lang="en-US" altLang="zh-CN" sz="1600" b="1" dirty="0">
                <a:latin typeface="Arial" panose="020B0604020202020204" pitchFamily="34" charset="0"/>
                <a:ea typeface="宋体" panose="02010600030101010101" pitchFamily="2" charset="-122"/>
              </a:rPr>
              <a:t>④ </a:t>
            </a:r>
            <a:r>
              <a:rPr lang="zh-CN" altLang="en-US" sz="1600" b="1" dirty="0">
                <a:latin typeface="Arial" panose="020B0604020202020204" pitchFamily="34" charset="0"/>
                <a:ea typeface="宋体" panose="02010600030101010101" pitchFamily="2" charset="-122"/>
              </a:rPr>
              <a:t>虚轴交点：</a:t>
            </a:r>
            <a:endParaRPr lang="zh-CN" altLang="en-US" sz="1600" b="1" dirty="0">
              <a:latin typeface="Arial" panose="020B0604020202020204" pitchFamily="34" charset="0"/>
              <a:ea typeface="宋体" panose="02010600030101010101" pitchFamily="2" charset="-122"/>
            </a:endParaRPr>
          </a:p>
        </p:txBody>
      </p:sp>
      <p:graphicFrame>
        <p:nvGraphicFramePr>
          <p:cNvPr id="337927" name="Object 9"/>
          <p:cNvGraphicFramePr>
            <a:graphicFrameLocks noChangeAspect="1"/>
          </p:cNvGraphicFramePr>
          <p:nvPr/>
        </p:nvGraphicFramePr>
        <p:xfrm>
          <a:off x="1519238" y="4611688"/>
          <a:ext cx="2627312" cy="608012"/>
        </p:xfrm>
        <a:graphic>
          <a:graphicData uri="http://schemas.openxmlformats.org/presentationml/2006/ole">
            <mc:AlternateContent xmlns:mc="http://schemas.openxmlformats.org/markup-compatibility/2006">
              <mc:Choice xmlns:v="urn:schemas-microsoft-com:vml" Requires="v">
                <p:oleObj spid="_x0000_s3314" name="" r:id="rId15" imgW="1484630" imgH="335280" progId="Equation.3">
                  <p:embed/>
                </p:oleObj>
              </mc:Choice>
              <mc:Fallback>
                <p:oleObj name="" r:id="rId15" imgW="1484630" imgH="335280" progId="Equation.3">
                  <p:embed/>
                  <p:pic>
                    <p:nvPicPr>
                      <p:cNvPr id="0" name="图片 3313"/>
                      <p:cNvPicPr/>
                      <p:nvPr/>
                    </p:nvPicPr>
                    <p:blipFill>
                      <a:blip r:embed="rId16">
                        <a:clrChange>
                          <a:clrFrom>
                            <a:srgbClr val="000000"/>
                          </a:clrFrom>
                          <a:clrTo>
                            <a:srgbClr val="000000"/>
                          </a:clrTo>
                        </a:clrChange>
                      </a:blip>
                      <a:stretch>
                        <a:fillRect/>
                      </a:stretch>
                    </p:blipFill>
                    <p:spPr>
                      <a:xfrm>
                        <a:off x="1519238" y="4611688"/>
                        <a:ext cx="2627312" cy="608012"/>
                      </a:xfrm>
                      <a:prstGeom prst="rect">
                        <a:avLst/>
                      </a:prstGeom>
                      <a:noFill/>
                      <a:ln w="38100">
                        <a:noFill/>
                        <a:miter/>
                      </a:ln>
                    </p:spPr>
                  </p:pic>
                </p:oleObj>
              </mc:Fallback>
            </mc:AlternateContent>
          </a:graphicData>
        </a:graphic>
      </p:graphicFrame>
      <p:graphicFrame>
        <p:nvGraphicFramePr>
          <p:cNvPr id="337928" name="Object 10"/>
          <p:cNvGraphicFramePr>
            <a:graphicFrameLocks noChangeAspect="1"/>
          </p:cNvGraphicFramePr>
          <p:nvPr/>
        </p:nvGraphicFramePr>
        <p:xfrm>
          <a:off x="1544638" y="5715000"/>
          <a:ext cx="3725862" cy="331788"/>
        </p:xfrm>
        <a:graphic>
          <a:graphicData uri="http://schemas.openxmlformats.org/presentationml/2006/ole">
            <mc:AlternateContent xmlns:mc="http://schemas.openxmlformats.org/markup-compatibility/2006">
              <mc:Choice xmlns:v="urn:schemas-microsoft-com:vml" Requires="v">
                <p:oleObj spid="_x0000_s3325" name="" r:id="rId17" imgW="2042160" imgH="173990" progId="Equation.3">
                  <p:embed/>
                </p:oleObj>
              </mc:Choice>
              <mc:Fallback>
                <p:oleObj name="" r:id="rId17" imgW="2042160" imgH="173990" progId="Equation.3">
                  <p:embed/>
                  <p:pic>
                    <p:nvPicPr>
                      <p:cNvPr id="0" name="图片 3324"/>
                      <p:cNvPicPr/>
                      <p:nvPr/>
                    </p:nvPicPr>
                    <p:blipFill>
                      <a:blip r:embed="rId18">
                        <a:clrChange>
                          <a:clrFrom>
                            <a:srgbClr val="000000"/>
                          </a:clrFrom>
                          <a:clrTo>
                            <a:srgbClr val="000000"/>
                          </a:clrTo>
                        </a:clrChange>
                      </a:blip>
                      <a:stretch>
                        <a:fillRect/>
                      </a:stretch>
                    </p:blipFill>
                    <p:spPr>
                      <a:xfrm>
                        <a:off x="1544638" y="5715000"/>
                        <a:ext cx="3725862" cy="331788"/>
                      </a:xfrm>
                      <a:prstGeom prst="rect">
                        <a:avLst/>
                      </a:prstGeom>
                      <a:noFill/>
                      <a:ln w="38100">
                        <a:noFill/>
                        <a:miter/>
                      </a:ln>
                    </p:spPr>
                  </p:pic>
                </p:oleObj>
              </mc:Fallback>
            </mc:AlternateContent>
          </a:graphicData>
        </a:graphic>
      </p:graphicFrame>
      <p:sp>
        <p:nvSpPr>
          <p:cNvPr id="321571" name="AutoShape 35"/>
          <p:cNvSpPr/>
          <p:nvPr/>
        </p:nvSpPr>
        <p:spPr>
          <a:xfrm>
            <a:off x="1479550" y="6181725"/>
            <a:ext cx="74613" cy="523875"/>
          </a:xfrm>
          <a:prstGeom prst="leftBrace">
            <a:avLst>
              <a:gd name="adj1" fmla="val 58477"/>
              <a:gd name="adj2" fmla="val 50000"/>
            </a:avLst>
          </a:prstGeom>
          <a:noFill/>
          <a:ln w="28575" cap="flat" cmpd="sng">
            <a:solidFill>
              <a:schemeClr val="tx1"/>
            </a:solidFill>
            <a:prstDash val="solid"/>
            <a:round/>
            <a:headEnd type="none" w="med" len="med"/>
            <a:tailEnd type="none" w="med" len="med"/>
          </a:ln>
        </p:spPr>
        <p:txBody>
          <a:bodyPr wrap="none" anchor="ctr" anchorCtr="0"/>
          <a:p>
            <a:pPr>
              <a:buFontTx/>
            </a:pPr>
            <a:endParaRPr lang="zh-CN" altLang="en-US" dirty="0">
              <a:latin typeface="Arial" panose="020B0604020202020204" pitchFamily="34" charset="0"/>
              <a:ea typeface="宋体" panose="02010600030101010101" pitchFamily="2" charset="-122"/>
            </a:endParaRPr>
          </a:p>
        </p:txBody>
      </p:sp>
      <p:graphicFrame>
        <p:nvGraphicFramePr>
          <p:cNvPr id="337929" name="Object 11"/>
          <p:cNvGraphicFramePr>
            <a:graphicFrameLocks noChangeAspect="1"/>
          </p:cNvGraphicFramePr>
          <p:nvPr/>
        </p:nvGraphicFramePr>
        <p:xfrm>
          <a:off x="1609725" y="6100763"/>
          <a:ext cx="3043238" cy="320675"/>
        </p:xfrm>
        <a:graphic>
          <a:graphicData uri="http://schemas.openxmlformats.org/presentationml/2006/ole">
            <mc:AlternateContent xmlns:mc="http://schemas.openxmlformats.org/markup-compatibility/2006">
              <mc:Choice xmlns:v="urn:schemas-microsoft-com:vml" Requires="v">
                <p:oleObj spid="_x0000_s3329" name="" r:id="rId19" imgW="1720215" imgH="173990" progId="Equation.3">
                  <p:embed/>
                </p:oleObj>
              </mc:Choice>
              <mc:Fallback>
                <p:oleObj name="" r:id="rId19" imgW="1720215" imgH="173990" progId="Equation.3">
                  <p:embed/>
                  <p:pic>
                    <p:nvPicPr>
                      <p:cNvPr id="0" name="图片 3328"/>
                      <p:cNvPicPr/>
                      <p:nvPr/>
                    </p:nvPicPr>
                    <p:blipFill>
                      <a:blip r:embed="rId20">
                        <a:clrChange>
                          <a:clrFrom>
                            <a:srgbClr val="000000"/>
                          </a:clrFrom>
                          <a:clrTo>
                            <a:srgbClr val="000000"/>
                          </a:clrTo>
                        </a:clrChange>
                      </a:blip>
                      <a:stretch>
                        <a:fillRect/>
                      </a:stretch>
                    </p:blipFill>
                    <p:spPr>
                      <a:xfrm>
                        <a:off x="1609725" y="6100763"/>
                        <a:ext cx="3043238" cy="320675"/>
                      </a:xfrm>
                      <a:prstGeom prst="rect">
                        <a:avLst/>
                      </a:prstGeom>
                      <a:noFill/>
                      <a:ln w="38100">
                        <a:noFill/>
                        <a:miter/>
                      </a:ln>
                    </p:spPr>
                  </p:pic>
                </p:oleObj>
              </mc:Fallback>
            </mc:AlternateContent>
          </a:graphicData>
        </a:graphic>
      </p:graphicFrame>
      <p:graphicFrame>
        <p:nvGraphicFramePr>
          <p:cNvPr id="337930" name="Object 12"/>
          <p:cNvGraphicFramePr>
            <a:graphicFrameLocks noChangeAspect="1"/>
          </p:cNvGraphicFramePr>
          <p:nvPr/>
        </p:nvGraphicFramePr>
        <p:xfrm>
          <a:off x="1603375" y="6459538"/>
          <a:ext cx="2846388" cy="322262"/>
        </p:xfrm>
        <a:graphic>
          <a:graphicData uri="http://schemas.openxmlformats.org/presentationml/2006/ole">
            <mc:AlternateContent xmlns:mc="http://schemas.openxmlformats.org/markup-compatibility/2006">
              <mc:Choice xmlns:v="urn:schemas-microsoft-com:vml" Requires="v">
                <p:oleObj spid="_x0000_s3313" name="" r:id="rId21" imgW="1606550" imgH="173990" progId="Equation.3">
                  <p:embed/>
                </p:oleObj>
              </mc:Choice>
              <mc:Fallback>
                <p:oleObj name="" r:id="rId21" imgW="1606550" imgH="173990" progId="Equation.3">
                  <p:embed/>
                  <p:pic>
                    <p:nvPicPr>
                      <p:cNvPr id="0" name="图片 3312"/>
                      <p:cNvPicPr/>
                      <p:nvPr/>
                    </p:nvPicPr>
                    <p:blipFill>
                      <a:blip r:embed="rId22">
                        <a:clrChange>
                          <a:clrFrom>
                            <a:srgbClr val="000000"/>
                          </a:clrFrom>
                          <a:clrTo>
                            <a:srgbClr val="000000"/>
                          </a:clrTo>
                        </a:clrChange>
                      </a:blip>
                      <a:stretch>
                        <a:fillRect/>
                      </a:stretch>
                    </p:blipFill>
                    <p:spPr>
                      <a:xfrm>
                        <a:off x="1603375" y="6459538"/>
                        <a:ext cx="2846388" cy="322262"/>
                      </a:xfrm>
                      <a:prstGeom prst="rect">
                        <a:avLst/>
                      </a:prstGeom>
                      <a:noFill/>
                      <a:ln w="38100">
                        <a:noFill/>
                        <a:miter/>
                      </a:ln>
                    </p:spPr>
                  </p:pic>
                </p:oleObj>
              </mc:Fallback>
            </mc:AlternateContent>
          </a:graphicData>
        </a:graphic>
      </p:graphicFrame>
      <p:sp>
        <p:nvSpPr>
          <p:cNvPr id="321574" name="AutoShape 38"/>
          <p:cNvSpPr/>
          <p:nvPr/>
        </p:nvSpPr>
        <p:spPr>
          <a:xfrm>
            <a:off x="5186363" y="6219825"/>
            <a:ext cx="74612" cy="485775"/>
          </a:xfrm>
          <a:prstGeom prst="leftBrace">
            <a:avLst>
              <a:gd name="adj1" fmla="val 54225"/>
              <a:gd name="adj2" fmla="val 50000"/>
            </a:avLst>
          </a:prstGeom>
          <a:noFill/>
          <a:ln w="28575" cap="flat" cmpd="sng">
            <a:solidFill>
              <a:schemeClr val="tx1"/>
            </a:solidFill>
            <a:prstDash val="solid"/>
            <a:round/>
            <a:headEnd type="none" w="med" len="med"/>
            <a:tailEnd type="none" w="med" len="med"/>
          </a:ln>
        </p:spPr>
        <p:txBody>
          <a:bodyPr wrap="none" anchor="ctr" anchorCtr="0"/>
          <a:p>
            <a:pPr>
              <a:buFontTx/>
            </a:pPr>
            <a:endParaRPr lang="zh-CN" altLang="en-US" dirty="0">
              <a:latin typeface="Arial" panose="020B0604020202020204" pitchFamily="34" charset="0"/>
              <a:ea typeface="宋体" panose="02010600030101010101" pitchFamily="2" charset="-122"/>
            </a:endParaRPr>
          </a:p>
        </p:txBody>
      </p:sp>
      <p:graphicFrame>
        <p:nvGraphicFramePr>
          <p:cNvPr id="337931" name="Object 13"/>
          <p:cNvGraphicFramePr>
            <a:graphicFrameLocks noChangeAspect="1"/>
          </p:cNvGraphicFramePr>
          <p:nvPr/>
        </p:nvGraphicFramePr>
        <p:xfrm>
          <a:off x="5313363" y="6067425"/>
          <a:ext cx="1747837" cy="366713"/>
        </p:xfrm>
        <a:graphic>
          <a:graphicData uri="http://schemas.openxmlformats.org/presentationml/2006/ole">
            <mc:AlternateContent xmlns:mc="http://schemas.openxmlformats.org/markup-compatibility/2006">
              <mc:Choice xmlns:v="urn:schemas-microsoft-com:vml" Requires="v">
                <p:oleObj spid="_x0000_s3326" name="" r:id="rId23" imgW="958215" imgH="196215" progId="Equation.3">
                  <p:embed/>
                </p:oleObj>
              </mc:Choice>
              <mc:Fallback>
                <p:oleObj name="" r:id="rId23" imgW="958215" imgH="196215" progId="Equation.3">
                  <p:embed/>
                  <p:pic>
                    <p:nvPicPr>
                      <p:cNvPr id="0" name="图片 3325"/>
                      <p:cNvPicPr/>
                      <p:nvPr/>
                    </p:nvPicPr>
                    <p:blipFill>
                      <a:blip r:embed="rId24">
                        <a:clrChange>
                          <a:clrFrom>
                            <a:srgbClr val="000000"/>
                          </a:clrFrom>
                          <a:clrTo>
                            <a:srgbClr val="000000"/>
                          </a:clrTo>
                        </a:clrChange>
                      </a:blip>
                      <a:stretch>
                        <a:fillRect/>
                      </a:stretch>
                    </p:blipFill>
                    <p:spPr>
                      <a:xfrm>
                        <a:off x="5313363" y="6067425"/>
                        <a:ext cx="1747837" cy="366713"/>
                      </a:xfrm>
                      <a:prstGeom prst="rect">
                        <a:avLst/>
                      </a:prstGeom>
                      <a:noFill/>
                      <a:ln w="38100">
                        <a:noFill/>
                        <a:miter/>
                      </a:ln>
                    </p:spPr>
                  </p:pic>
                </p:oleObj>
              </mc:Fallback>
            </mc:AlternateContent>
          </a:graphicData>
        </a:graphic>
      </p:graphicFrame>
      <p:graphicFrame>
        <p:nvGraphicFramePr>
          <p:cNvPr id="337932" name="Object 14"/>
          <p:cNvGraphicFramePr>
            <a:graphicFrameLocks noChangeAspect="1"/>
          </p:cNvGraphicFramePr>
          <p:nvPr/>
        </p:nvGraphicFramePr>
        <p:xfrm>
          <a:off x="5326063" y="6426200"/>
          <a:ext cx="992187" cy="295275"/>
        </p:xfrm>
        <a:graphic>
          <a:graphicData uri="http://schemas.openxmlformats.org/presentationml/2006/ole">
            <mc:AlternateContent xmlns:mc="http://schemas.openxmlformats.org/markup-compatibility/2006">
              <mc:Choice xmlns:v="urn:schemas-microsoft-com:vml" Requires="v">
                <p:oleObj spid="_x0000_s3316" name="" r:id="rId25" imgW="539750" imgH="152400" progId="Equation.3">
                  <p:embed/>
                </p:oleObj>
              </mc:Choice>
              <mc:Fallback>
                <p:oleObj name="" r:id="rId25" imgW="539750" imgH="152400" progId="Equation.3">
                  <p:embed/>
                  <p:pic>
                    <p:nvPicPr>
                      <p:cNvPr id="0" name="图片 3315"/>
                      <p:cNvPicPr/>
                      <p:nvPr/>
                    </p:nvPicPr>
                    <p:blipFill>
                      <a:blip r:embed="rId26">
                        <a:clrChange>
                          <a:clrFrom>
                            <a:srgbClr val="000000"/>
                          </a:clrFrom>
                          <a:clrTo>
                            <a:srgbClr val="000000"/>
                          </a:clrTo>
                        </a:clrChange>
                      </a:blip>
                      <a:stretch>
                        <a:fillRect/>
                      </a:stretch>
                    </p:blipFill>
                    <p:spPr>
                      <a:xfrm>
                        <a:off x="5326063" y="6426200"/>
                        <a:ext cx="992187" cy="295275"/>
                      </a:xfrm>
                      <a:prstGeom prst="rect">
                        <a:avLst/>
                      </a:prstGeom>
                      <a:noFill/>
                      <a:ln w="38100">
                        <a:noFill/>
                        <a:miter/>
                      </a:ln>
                    </p:spPr>
                  </p:pic>
                </p:oleObj>
              </mc:Fallback>
            </mc:AlternateContent>
          </a:graphicData>
        </a:graphic>
      </p:graphicFrame>
      <p:sp>
        <p:nvSpPr>
          <p:cNvPr id="321577" name="Rectangle 41"/>
          <p:cNvSpPr/>
          <p:nvPr/>
        </p:nvSpPr>
        <p:spPr>
          <a:xfrm>
            <a:off x="209550" y="3633788"/>
            <a:ext cx="1612900" cy="376237"/>
          </a:xfrm>
          <a:prstGeom prst="rect">
            <a:avLst/>
          </a:prstGeom>
          <a:noFill/>
          <a:ln w="9525">
            <a:noFill/>
          </a:ln>
        </p:spPr>
        <p:txBody>
          <a:bodyPr anchor="t" anchorCtr="0">
            <a:spAutoFit/>
          </a:bodyPr>
          <a:p>
            <a:pPr>
              <a:lnSpc>
                <a:spcPct val="130000"/>
              </a:lnSpc>
              <a:buFontTx/>
            </a:pPr>
            <a:r>
              <a:rPr lang="en-US" altLang="zh-CN" sz="1600" b="1" dirty="0">
                <a:latin typeface="Arial" panose="020B0604020202020204" pitchFamily="34" charset="0"/>
                <a:ea typeface="宋体" panose="02010600030101010101" pitchFamily="2" charset="-122"/>
              </a:rPr>
              <a:t>③ </a:t>
            </a:r>
            <a:r>
              <a:rPr lang="zh-CN" altLang="en-US" sz="1600" b="1" dirty="0">
                <a:latin typeface="Arial" panose="020B0604020202020204" pitchFamily="34" charset="0"/>
                <a:ea typeface="宋体" panose="02010600030101010101" pitchFamily="2" charset="-122"/>
              </a:rPr>
              <a:t>出射角：</a:t>
            </a:r>
            <a:endParaRPr lang="zh-CN" altLang="en-US" sz="1600" b="1" dirty="0">
              <a:latin typeface="Arial" panose="020B0604020202020204" pitchFamily="34" charset="0"/>
              <a:ea typeface="宋体" panose="02010600030101010101" pitchFamily="2" charset="-122"/>
            </a:endParaRPr>
          </a:p>
        </p:txBody>
      </p:sp>
      <p:graphicFrame>
        <p:nvGraphicFramePr>
          <p:cNvPr id="337933" name="Object 15"/>
          <p:cNvGraphicFramePr>
            <a:graphicFrameLocks noChangeAspect="1"/>
          </p:cNvGraphicFramePr>
          <p:nvPr/>
        </p:nvGraphicFramePr>
        <p:xfrm>
          <a:off x="1566863" y="3759200"/>
          <a:ext cx="3074987" cy="292100"/>
        </p:xfrm>
        <a:graphic>
          <a:graphicData uri="http://schemas.openxmlformats.org/presentationml/2006/ole">
            <mc:AlternateContent xmlns:mc="http://schemas.openxmlformats.org/markup-compatibility/2006">
              <mc:Choice xmlns:v="urn:schemas-microsoft-com:vml" Requires="v">
                <p:oleObj spid="_x0000_s3323" name="" r:id="rId27" imgW="1811655" imgH="165735" progId="Equation.3">
                  <p:embed/>
                </p:oleObj>
              </mc:Choice>
              <mc:Fallback>
                <p:oleObj name="" r:id="rId27" imgW="1811655" imgH="165735" progId="Equation.3">
                  <p:embed/>
                  <p:pic>
                    <p:nvPicPr>
                      <p:cNvPr id="0" name="图片 3322"/>
                      <p:cNvPicPr/>
                      <p:nvPr/>
                    </p:nvPicPr>
                    <p:blipFill>
                      <a:blip r:embed="rId28">
                        <a:clrChange>
                          <a:clrFrom>
                            <a:srgbClr val="000000"/>
                          </a:clrFrom>
                          <a:clrTo>
                            <a:srgbClr val="000000"/>
                          </a:clrTo>
                        </a:clrChange>
                      </a:blip>
                      <a:stretch>
                        <a:fillRect/>
                      </a:stretch>
                    </p:blipFill>
                    <p:spPr>
                      <a:xfrm>
                        <a:off x="1566863" y="3759200"/>
                        <a:ext cx="3074987" cy="292100"/>
                      </a:xfrm>
                      <a:prstGeom prst="rect">
                        <a:avLst/>
                      </a:prstGeom>
                      <a:noFill/>
                      <a:ln w="38100">
                        <a:noFill/>
                        <a:miter/>
                      </a:ln>
                    </p:spPr>
                  </p:pic>
                </p:oleObj>
              </mc:Fallback>
            </mc:AlternateContent>
          </a:graphicData>
        </a:graphic>
      </p:graphicFrame>
      <p:graphicFrame>
        <p:nvGraphicFramePr>
          <p:cNvPr id="337934" name="Object 16"/>
          <p:cNvGraphicFramePr>
            <a:graphicFrameLocks noChangeAspect="1"/>
          </p:cNvGraphicFramePr>
          <p:nvPr/>
        </p:nvGraphicFramePr>
        <p:xfrm>
          <a:off x="4794250" y="3773488"/>
          <a:ext cx="1168400" cy="292100"/>
        </p:xfrm>
        <a:graphic>
          <a:graphicData uri="http://schemas.openxmlformats.org/presentationml/2006/ole">
            <mc:AlternateContent xmlns:mc="http://schemas.openxmlformats.org/markup-compatibility/2006">
              <mc:Choice xmlns:v="urn:schemas-microsoft-com:vml" Requires="v">
                <p:oleObj spid="_x0000_s3317" name="" r:id="rId29" imgW="683895" imgH="165735" progId="Equation.3">
                  <p:embed/>
                </p:oleObj>
              </mc:Choice>
              <mc:Fallback>
                <p:oleObj name="" r:id="rId29" imgW="683895" imgH="165735" progId="Equation.3">
                  <p:embed/>
                  <p:pic>
                    <p:nvPicPr>
                      <p:cNvPr id="0" name="图片 3316"/>
                      <p:cNvPicPr/>
                      <p:nvPr/>
                    </p:nvPicPr>
                    <p:blipFill>
                      <a:blip r:embed="rId30">
                        <a:clrChange>
                          <a:clrFrom>
                            <a:srgbClr val="000000"/>
                          </a:clrFrom>
                          <a:clrTo>
                            <a:srgbClr val="000000"/>
                          </a:clrTo>
                        </a:clrChange>
                      </a:blip>
                      <a:stretch>
                        <a:fillRect/>
                      </a:stretch>
                    </p:blipFill>
                    <p:spPr>
                      <a:xfrm>
                        <a:off x="4794250" y="3773488"/>
                        <a:ext cx="1168400" cy="292100"/>
                      </a:xfrm>
                      <a:prstGeom prst="rect">
                        <a:avLst/>
                      </a:prstGeom>
                      <a:noFill/>
                      <a:ln w="38100">
                        <a:noFill/>
                        <a:miter/>
                      </a:ln>
                    </p:spPr>
                  </p:pic>
                </p:oleObj>
              </mc:Fallback>
            </mc:AlternateContent>
          </a:graphicData>
        </a:graphic>
      </p:graphicFrame>
      <p:graphicFrame>
        <p:nvGraphicFramePr>
          <p:cNvPr id="337935" name="Object 17"/>
          <p:cNvGraphicFramePr>
            <a:graphicFrameLocks noChangeAspect="1"/>
          </p:cNvGraphicFramePr>
          <p:nvPr/>
        </p:nvGraphicFramePr>
        <p:xfrm>
          <a:off x="1536700" y="5194300"/>
          <a:ext cx="3635375" cy="495300"/>
        </p:xfrm>
        <a:graphic>
          <a:graphicData uri="http://schemas.openxmlformats.org/presentationml/2006/ole">
            <mc:AlternateContent xmlns:mc="http://schemas.openxmlformats.org/markup-compatibility/2006">
              <mc:Choice xmlns:v="urn:schemas-microsoft-com:vml" Requires="v">
                <p:oleObj spid="_x0000_s3327" name="" r:id="rId31" imgW="1994535" imgH="265430" progId="Equation.3">
                  <p:embed/>
                </p:oleObj>
              </mc:Choice>
              <mc:Fallback>
                <p:oleObj name="" r:id="rId31" imgW="1994535" imgH="265430" progId="Equation.3">
                  <p:embed/>
                  <p:pic>
                    <p:nvPicPr>
                      <p:cNvPr id="0" name="图片 3326"/>
                      <p:cNvPicPr/>
                      <p:nvPr/>
                    </p:nvPicPr>
                    <p:blipFill>
                      <a:blip r:embed="rId32">
                        <a:clrChange>
                          <a:clrFrom>
                            <a:srgbClr val="000000"/>
                          </a:clrFrom>
                          <a:clrTo>
                            <a:srgbClr val="1F497D"/>
                          </a:clrTo>
                        </a:clrChange>
                      </a:blip>
                      <a:stretch>
                        <a:fillRect/>
                      </a:stretch>
                    </p:blipFill>
                    <p:spPr>
                      <a:xfrm>
                        <a:off x="1536700" y="5194300"/>
                        <a:ext cx="3635375" cy="495300"/>
                      </a:xfrm>
                      <a:prstGeom prst="rect">
                        <a:avLst/>
                      </a:prstGeom>
                      <a:noFill/>
                      <a:ln w="38100">
                        <a:noFill/>
                        <a:miter/>
                      </a:ln>
                    </p:spPr>
                  </p:pic>
                </p:oleObj>
              </mc:Fallback>
            </mc:AlternateContent>
          </a:graphicData>
        </a:graphic>
      </p:graphicFrame>
      <p:graphicFrame>
        <p:nvGraphicFramePr>
          <p:cNvPr id="38939" name="Object 18"/>
          <p:cNvGraphicFramePr>
            <a:graphicFrameLocks noChangeAspect="1"/>
          </p:cNvGraphicFramePr>
          <p:nvPr/>
        </p:nvGraphicFramePr>
        <p:xfrm>
          <a:off x="5562600" y="2743200"/>
          <a:ext cx="3376613" cy="3065463"/>
        </p:xfrm>
        <a:graphic>
          <a:graphicData uri="http://schemas.openxmlformats.org/presentationml/2006/ole">
            <mc:AlternateContent xmlns:mc="http://schemas.openxmlformats.org/markup-compatibility/2006">
              <mc:Choice xmlns:v="urn:schemas-microsoft-com:vml" Requires="v">
                <p:oleObj spid="_x0000_s3318" name="" r:id="rId33" imgW="4772025" imgH="4333875" progId="PBrush">
                  <p:embed/>
                </p:oleObj>
              </mc:Choice>
              <mc:Fallback>
                <p:oleObj name="" r:id="rId33" imgW="4772025" imgH="4333875" progId="PBrush">
                  <p:embed/>
                  <p:pic>
                    <p:nvPicPr>
                      <p:cNvPr id="0" name="图片 3317"/>
                      <p:cNvPicPr/>
                      <p:nvPr/>
                    </p:nvPicPr>
                    <p:blipFill>
                      <a:blip r:embed="rId34">
                        <a:clrChange>
                          <a:clrFrom>
                            <a:srgbClr val="FFFFFF"/>
                          </a:clrFrom>
                          <a:clrTo>
                            <a:srgbClr val="FFFFFF">
                              <a:alpha val="0"/>
                            </a:srgbClr>
                          </a:clrTo>
                        </a:clrChange>
                      </a:blip>
                      <a:stretch>
                        <a:fillRect/>
                      </a:stretch>
                    </p:blipFill>
                    <p:spPr>
                      <a:xfrm>
                        <a:off x="5562600" y="2743200"/>
                        <a:ext cx="3376613" cy="3065463"/>
                      </a:xfrm>
                      <a:prstGeom prst="rect">
                        <a:avLst/>
                      </a:prstGeom>
                      <a:noFill/>
                      <a:ln w="38100">
                        <a:noFill/>
                        <a:miter/>
                      </a:ln>
                    </p:spPr>
                  </p:pic>
                </p:oleObj>
              </mc:Fallback>
            </mc:AlternateContent>
          </a:graphicData>
        </a:graphic>
      </p:graphicFrame>
      <p:sp>
        <p:nvSpPr>
          <p:cNvPr id="38940" name="标题 31"/>
          <p:cNvSpPr>
            <a:spLocks noGrp="1"/>
          </p:cNvSpPr>
          <p:nvPr>
            <p:ph type="title"/>
          </p:nvPr>
        </p:nvSpPr>
        <p:spPr>
          <a:xfrm>
            <a:off x="1571625" y="274638"/>
            <a:ext cx="7115175" cy="725487"/>
          </a:xfrm>
        </p:spPr>
        <p:txBody>
          <a:bodyPr vert="horz" wrap="square" lIns="91440" tIns="45720" rIns="91440" bIns="45720" anchor="ctr" anchorCtr="0"/>
          <a:p>
            <a:pPr algn="l" eaLnBrk="1" hangingPunct="1"/>
            <a:r>
              <a:rPr lang="zh-CN" altLang="en-US" sz="2400" b="1" dirty="0">
                <a:solidFill>
                  <a:srgbClr val="A50021"/>
                </a:solidFill>
                <a:latin typeface="Times New Roman" panose="02020603050405020304" pitchFamily="18" charset="0"/>
              </a:rPr>
              <a:t>例</a:t>
            </a:r>
            <a:r>
              <a:rPr lang="zh-CN" altLang="en-US" sz="2400" b="1" dirty="0">
                <a:latin typeface="Times New Roman" panose="02020603050405020304" pitchFamily="18" charset="0"/>
              </a:rPr>
              <a:t> 单位反馈系统的开环传递函数为</a:t>
            </a:r>
            <a:endParaRPr lang="zh-CN" altLang="en-US" sz="2400" b="1" dirty="0"/>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1547"/>
                                        </p:tgtEl>
                                        <p:attrNameLst>
                                          <p:attrName>style.visibility</p:attrName>
                                        </p:attrNameLst>
                                      </p:cBhvr>
                                      <p:to>
                                        <p:strVal val="visible"/>
                                      </p:to>
                                    </p:set>
                                    <p:animEffect transition="in" filter="blinds(horizontal)">
                                      <p:cBhvr>
                                        <p:cTn id="7" dur="500"/>
                                        <p:tgtEl>
                                          <p:spTgt spid="32154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21543"/>
                                        </p:tgtEl>
                                        <p:attrNameLst>
                                          <p:attrName>style.visibility</p:attrName>
                                        </p:attrNameLst>
                                      </p:cBhvr>
                                      <p:to>
                                        <p:strVal val="visible"/>
                                      </p:to>
                                    </p:set>
                                    <p:animEffect transition="in" filter="blinds(horizontal)">
                                      <p:cBhvr>
                                        <p:cTn id="12" dur="500"/>
                                        <p:tgtEl>
                                          <p:spTgt spid="32154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337921"/>
                                        </p:tgtEl>
                                        <p:attrNameLst>
                                          <p:attrName>style.visibility</p:attrName>
                                        </p:attrNameLst>
                                      </p:cBhvr>
                                      <p:to>
                                        <p:strVal val="visible"/>
                                      </p:to>
                                    </p:set>
                                    <p:anim calcmode="lin" valueType="num">
                                      <p:cBhvr additive="base">
                                        <p:cTn id="17" dur="500" fill="hold"/>
                                        <p:tgtEl>
                                          <p:spTgt spid="337921"/>
                                        </p:tgtEl>
                                        <p:attrNameLst>
                                          <p:attrName>ppt_x</p:attrName>
                                        </p:attrNameLst>
                                      </p:cBhvr>
                                      <p:tavLst>
                                        <p:tav tm="0">
                                          <p:val>
                                            <p:strVal val="1+#ppt_w/2"/>
                                          </p:val>
                                        </p:tav>
                                        <p:tav tm="100000">
                                          <p:val>
                                            <p:strVal val="#ppt_x"/>
                                          </p:val>
                                        </p:tav>
                                      </p:tavLst>
                                    </p:anim>
                                    <p:anim calcmode="lin" valueType="num">
                                      <p:cBhvr additive="base">
                                        <p:cTn id="18" dur="500" fill="hold"/>
                                        <p:tgtEl>
                                          <p:spTgt spid="337921"/>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nodeType="clickEffect">
                                  <p:stCondLst>
                                    <p:cond delay="0"/>
                                  </p:stCondLst>
                                  <p:childTnLst>
                                    <p:set>
                                      <p:cBhvr>
                                        <p:cTn id="22" dur="1" fill="hold">
                                          <p:stCondLst>
                                            <p:cond delay="0"/>
                                          </p:stCondLst>
                                        </p:cTn>
                                        <p:tgtEl>
                                          <p:spTgt spid="337922"/>
                                        </p:tgtEl>
                                        <p:attrNameLst>
                                          <p:attrName>style.visibility</p:attrName>
                                        </p:attrNameLst>
                                      </p:cBhvr>
                                      <p:to>
                                        <p:strVal val="visible"/>
                                      </p:to>
                                    </p:set>
                                    <p:anim calcmode="lin" valueType="num">
                                      <p:cBhvr additive="base">
                                        <p:cTn id="23" dur="500" fill="hold"/>
                                        <p:tgtEl>
                                          <p:spTgt spid="337922"/>
                                        </p:tgtEl>
                                        <p:attrNameLst>
                                          <p:attrName>ppt_x</p:attrName>
                                        </p:attrNameLst>
                                      </p:cBhvr>
                                      <p:tavLst>
                                        <p:tav tm="0">
                                          <p:val>
                                            <p:strVal val="1+#ppt_w/2"/>
                                          </p:val>
                                        </p:tav>
                                        <p:tav tm="100000">
                                          <p:val>
                                            <p:strVal val="#ppt_x"/>
                                          </p:val>
                                        </p:tav>
                                      </p:tavLst>
                                    </p:anim>
                                    <p:anim calcmode="lin" valueType="num">
                                      <p:cBhvr additive="base">
                                        <p:cTn id="24" dur="500" fill="hold"/>
                                        <p:tgtEl>
                                          <p:spTgt spid="337922"/>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321577"/>
                                        </p:tgtEl>
                                        <p:attrNameLst>
                                          <p:attrName>style.visibility</p:attrName>
                                        </p:attrNameLst>
                                      </p:cBhvr>
                                      <p:to>
                                        <p:strVal val="visible"/>
                                      </p:to>
                                    </p:set>
                                    <p:animEffect transition="in" filter="blinds(horizontal)">
                                      <p:cBhvr>
                                        <p:cTn id="29" dur="500"/>
                                        <p:tgtEl>
                                          <p:spTgt spid="321577"/>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2" fill="hold" nodeType="clickEffect">
                                  <p:stCondLst>
                                    <p:cond delay="0"/>
                                  </p:stCondLst>
                                  <p:childTnLst>
                                    <p:set>
                                      <p:cBhvr>
                                        <p:cTn id="33" dur="1" fill="hold">
                                          <p:stCondLst>
                                            <p:cond delay="0"/>
                                          </p:stCondLst>
                                        </p:cTn>
                                        <p:tgtEl>
                                          <p:spTgt spid="337933"/>
                                        </p:tgtEl>
                                        <p:attrNameLst>
                                          <p:attrName>style.visibility</p:attrName>
                                        </p:attrNameLst>
                                      </p:cBhvr>
                                      <p:to>
                                        <p:strVal val="visible"/>
                                      </p:to>
                                    </p:set>
                                    <p:anim calcmode="lin" valueType="num">
                                      <p:cBhvr additive="base">
                                        <p:cTn id="34" dur="500" fill="hold"/>
                                        <p:tgtEl>
                                          <p:spTgt spid="337933"/>
                                        </p:tgtEl>
                                        <p:attrNameLst>
                                          <p:attrName>ppt_x</p:attrName>
                                        </p:attrNameLst>
                                      </p:cBhvr>
                                      <p:tavLst>
                                        <p:tav tm="0">
                                          <p:val>
                                            <p:strVal val="1+#ppt_w/2"/>
                                          </p:val>
                                        </p:tav>
                                        <p:tav tm="100000">
                                          <p:val>
                                            <p:strVal val="#ppt_x"/>
                                          </p:val>
                                        </p:tav>
                                      </p:tavLst>
                                    </p:anim>
                                    <p:anim calcmode="lin" valueType="num">
                                      <p:cBhvr additive="base">
                                        <p:cTn id="35" dur="500" fill="hold"/>
                                        <p:tgtEl>
                                          <p:spTgt spid="337933"/>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337934"/>
                                        </p:tgtEl>
                                        <p:attrNameLst>
                                          <p:attrName>style.visibility</p:attrName>
                                        </p:attrNameLst>
                                      </p:cBhvr>
                                      <p:to>
                                        <p:strVal val="visible"/>
                                      </p:to>
                                    </p:set>
                                    <p:anim calcmode="lin" valueType="num">
                                      <p:cBhvr additive="base">
                                        <p:cTn id="40" dur="500" fill="hold"/>
                                        <p:tgtEl>
                                          <p:spTgt spid="337934"/>
                                        </p:tgtEl>
                                        <p:attrNameLst>
                                          <p:attrName>ppt_x</p:attrName>
                                        </p:attrNameLst>
                                      </p:cBhvr>
                                      <p:tavLst>
                                        <p:tav tm="0">
                                          <p:val>
                                            <p:strVal val="#ppt_x"/>
                                          </p:val>
                                        </p:tav>
                                        <p:tav tm="100000">
                                          <p:val>
                                            <p:strVal val="#ppt_x"/>
                                          </p:val>
                                        </p:tav>
                                      </p:tavLst>
                                    </p:anim>
                                    <p:anim calcmode="lin" valueType="num">
                                      <p:cBhvr additive="base">
                                        <p:cTn id="41" dur="500" fill="hold"/>
                                        <p:tgtEl>
                                          <p:spTgt spid="337934"/>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321551"/>
                                        </p:tgtEl>
                                        <p:attrNameLst>
                                          <p:attrName>style.visibility</p:attrName>
                                        </p:attrNameLst>
                                      </p:cBhvr>
                                      <p:to>
                                        <p:strVal val="visible"/>
                                      </p:to>
                                    </p:set>
                                    <p:animEffect transition="in" filter="blinds(horizontal)">
                                      <p:cBhvr>
                                        <p:cTn id="46" dur="500"/>
                                        <p:tgtEl>
                                          <p:spTgt spid="321551"/>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2" fill="hold" nodeType="clickEffect">
                                  <p:stCondLst>
                                    <p:cond delay="0"/>
                                  </p:stCondLst>
                                  <p:childTnLst>
                                    <p:set>
                                      <p:cBhvr>
                                        <p:cTn id="50" dur="1" fill="hold">
                                          <p:stCondLst>
                                            <p:cond delay="0"/>
                                          </p:stCondLst>
                                        </p:cTn>
                                        <p:tgtEl>
                                          <p:spTgt spid="337925"/>
                                        </p:tgtEl>
                                        <p:attrNameLst>
                                          <p:attrName>style.visibility</p:attrName>
                                        </p:attrNameLst>
                                      </p:cBhvr>
                                      <p:to>
                                        <p:strVal val="visible"/>
                                      </p:to>
                                    </p:set>
                                    <p:anim calcmode="lin" valueType="num">
                                      <p:cBhvr additive="base">
                                        <p:cTn id="51" dur="500" fill="hold"/>
                                        <p:tgtEl>
                                          <p:spTgt spid="337925"/>
                                        </p:tgtEl>
                                        <p:attrNameLst>
                                          <p:attrName>ppt_x</p:attrName>
                                        </p:attrNameLst>
                                      </p:cBhvr>
                                      <p:tavLst>
                                        <p:tav tm="0">
                                          <p:val>
                                            <p:strVal val="1+#ppt_w/2"/>
                                          </p:val>
                                        </p:tav>
                                        <p:tav tm="100000">
                                          <p:val>
                                            <p:strVal val="#ppt_x"/>
                                          </p:val>
                                        </p:tav>
                                      </p:tavLst>
                                    </p:anim>
                                    <p:anim calcmode="lin" valueType="num">
                                      <p:cBhvr additive="base">
                                        <p:cTn id="52" dur="500" fill="hold"/>
                                        <p:tgtEl>
                                          <p:spTgt spid="337925"/>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337927"/>
                                        </p:tgtEl>
                                        <p:attrNameLst>
                                          <p:attrName>style.visibility</p:attrName>
                                        </p:attrNameLst>
                                      </p:cBhvr>
                                      <p:to>
                                        <p:strVal val="visible"/>
                                      </p:to>
                                    </p:set>
                                    <p:anim calcmode="lin" valueType="num">
                                      <p:cBhvr additive="base">
                                        <p:cTn id="57" dur="500" fill="hold"/>
                                        <p:tgtEl>
                                          <p:spTgt spid="337927"/>
                                        </p:tgtEl>
                                        <p:attrNameLst>
                                          <p:attrName>ppt_x</p:attrName>
                                        </p:attrNameLst>
                                      </p:cBhvr>
                                      <p:tavLst>
                                        <p:tav tm="0">
                                          <p:val>
                                            <p:strVal val="#ppt_x"/>
                                          </p:val>
                                        </p:tav>
                                        <p:tav tm="100000">
                                          <p:val>
                                            <p:strVal val="#ppt_x"/>
                                          </p:val>
                                        </p:tav>
                                      </p:tavLst>
                                    </p:anim>
                                    <p:anim calcmode="lin" valueType="num">
                                      <p:cBhvr additive="base">
                                        <p:cTn id="58" dur="500" fill="hold"/>
                                        <p:tgtEl>
                                          <p:spTgt spid="337927"/>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nodeType="clickEffect">
                                  <p:stCondLst>
                                    <p:cond delay="0"/>
                                  </p:stCondLst>
                                  <p:childTnLst>
                                    <p:set>
                                      <p:cBhvr>
                                        <p:cTn id="62" dur="1" fill="hold">
                                          <p:stCondLst>
                                            <p:cond delay="0"/>
                                          </p:stCondLst>
                                        </p:cTn>
                                        <p:tgtEl>
                                          <p:spTgt spid="337926"/>
                                        </p:tgtEl>
                                        <p:attrNameLst>
                                          <p:attrName>style.visibility</p:attrName>
                                        </p:attrNameLst>
                                      </p:cBhvr>
                                      <p:to>
                                        <p:strVal val="visible"/>
                                      </p:to>
                                    </p:set>
                                    <p:animEffect transition="in" filter="blinds(horizontal)">
                                      <p:cBhvr>
                                        <p:cTn id="63" dur="500"/>
                                        <p:tgtEl>
                                          <p:spTgt spid="337926"/>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321555"/>
                                        </p:tgtEl>
                                        <p:attrNameLst>
                                          <p:attrName>style.visibility</p:attrName>
                                        </p:attrNameLst>
                                      </p:cBhvr>
                                      <p:to>
                                        <p:strVal val="visible"/>
                                      </p:to>
                                    </p:set>
                                    <p:animEffect transition="in" filter="blinds(horizontal)">
                                      <p:cBhvr>
                                        <p:cTn id="66" dur="500"/>
                                        <p:tgtEl>
                                          <p:spTgt spid="321555"/>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nodeType="clickEffect">
                                  <p:stCondLst>
                                    <p:cond delay="0"/>
                                  </p:stCondLst>
                                  <p:childTnLst>
                                    <p:set>
                                      <p:cBhvr>
                                        <p:cTn id="70" dur="1" fill="hold">
                                          <p:stCondLst>
                                            <p:cond delay="0"/>
                                          </p:stCondLst>
                                        </p:cTn>
                                        <p:tgtEl>
                                          <p:spTgt spid="337935"/>
                                        </p:tgtEl>
                                        <p:attrNameLst>
                                          <p:attrName>style.visibility</p:attrName>
                                        </p:attrNameLst>
                                      </p:cBhvr>
                                      <p:to>
                                        <p:strVal val="visible"/>
                                      </p:to>
                                    </p:set>
                                    <p:animEffect transition="in" filter="blinds(horizontal)">
                                      <p:cBhvr>
                                        <p:cTn id="71" dur="500"/>
                                        <p:tgtEl>
                                          <p:spTgt spid="337935"/>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grpId="0" nodeType="clickEffect">
                                  <p:stCondLst>
                                    <p:cond delay="0"/>
                                  </p:stCondLst>
                                  <p:childTnLst>
                                    <p:set>
                                      <p:cBhvr>
                                        <p:cTn id="75" dur="1" fill="hold">
                                          <p:stCondLst>
                                            <p:cond delay="0"/>
                                          </p:stCondLst>
                                        </p:cTn>
                                        <p:tgtEl>
                                          <p:spTgt spid="321557"/>
                                        </p:tgtEl>
                                        <p:attrNameLst>
                                          <p:attrName>style.visibility</p:attrName>
                                        </p:attrNameLst>
                                      </p:cBhvr>
                                      <p:to>
                                        <p:strVal val="visible"/>
                                      </p:to>
                                    </p:set>
                                    <p:animEffect transition="in" filter="blinds(horizontal)">
                                      <p:cBhvr>
                                        <p:cTn id="76" dur="500"/>
                                        <p:tgtEl>
                                          <p:spTgt spid="321557"/>
                                        </p:tgtEl>
                                      </p:cBhvr>
                                    </p:animEffect>
                                  </p:childTnLst>
                                </p:cTn>
                              </p:par>
                            </p:childTnLst>
                          </p:cTn>
                        </p:par>
                      </p:childTnLst>
                    </p:cTn>
                  </p:par>
                  <p:par>
                    <p:cTn id="77" fill="hold">
                      <p:stCondLst>
                        <p:cond delay="indefinite"/>
                      </p:stCondLst>
                      <p:childTnLst>
                        <p:par>
                          <p:cTn id="78" fill="hold">
                            <p:stCondLst>
                              <p:cond delay="0"/>
                            </p:stCondLst>
                            <p:childTnLst>
                              <p:par>
                                <p:cTn id="79" presetID="2" presetClass="entr" presetSubtype="2" fill="hold" nodeType="clickEffect">
                                  <p:stCondLst>
                                    <p:cond delay="0"/>
                                  </p:stCondLst>
                                  <p:childTnLst>
                                    <p:set>
                                      <p:cBhvr>
                                        <p:cTn id="80" dur="1" fill="hold">
                                          <p:stCondLst>
                                            <p:cond delay="0"/>
                                          </p:stCondLst>
                                        </p:cTn>
                                        <p:tgtEl>
                                          <p:spTgt spid="337928"/>
                                        </p:tgtEl>
                                        <p:attrNameLst>
                                          <p:attrName>style.visibility</p:attrName>
                                        </p:attrNameLst>
                                      </p:cBhvr>
                                      <p:to>
                                        <p:strVal val="visible"/>
                                      </p:to>
                                    </p:set>
                                    <p:anim calcmode="lin" valueType="num">
                                      <p:cBhvr additive="base">
                                        <p:cTn id="81" dur="500" fill="hold"/>
                                        <p:tgtEl>
                                          <p:spTgt spid="337928"/>
                                        </p:tgtEl>
                                        <p:attrNameLst>
                                          <p:attrName>ppt_x</p:attrName>
                                        </p:attrNameLst>
                                      </p:cBhvr>
                                      <p:tavLst>
                                        <p:tav tm="0">
                                          <p:val>
                                            <p:strVal val="1+#ppt_w/2"/>
                                          </p:val>
                                        </p:tav>
                                        <p:tav tm="100000">
                                          <p:val>
                                            <p:strVal val="#ppt_x"/>
                                          </p:val>
                                        </p:tav>
                                      </p:tavLst>
                                    </p:anim>
                                    <p:anim calcmode="lin" valueType="num">
                                      <p:cBhvr additive="base">
                                        <p:cTn id="82" dur="500" fill="hold"/>
                                        <p:tgtEl>
                                          <p:spTgt spid="337928"/>
                                        </p:tgtEl>
                                        <p:attrNameLst>
                                          <p:attrName>ppt_y</p:attrName>
                                        </p:attrNameLst>
                                      </p:cBhvr>
                                      <p:tavLst>
                                        <p:tav tm="0">
                                          <p:val>
                                            <p:strVal val="#ppt_y"/>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337930"/>
                                        </p:tgtEl>
                                        <p:attrNameLst>
                                          <p:attrName>style.visibility</p:attrName>
                                        </p:attrNameLst>
                                      </p:cBhvr>
                                      <p:to>
                                        <p:strVal val="visible"/>
                                      </p:to>
                                    </p:set>
                                    <p:animEffect transition="in" filter="blinds(horizontal)">
                                      <p:cBhvr>
                                        <p:cTn id="87" dur="500"/>
                                        <p:tgtEl>
                                          <p:spTgt spid="337930"/>
                                        </p:tgtEl>
                                      </p:cBhvr>
                                    </p:animEffect>
                                  </p:childTnLst>
                                </p:cTn>
                              </p:par>
                              <p:par>
                                <p:cTn id="88" presetID="3" presetClass="entr" presetSubtype="10" fill="hold" nodeType="withEffect">
                                  <p:stCondLst>
                                    <p:cond delay="0"/>
                                  </p:stCondLst>
                                  <p:childTnLst>
                                    <p:set>
                                      <p:cBhvr>
                                        <p:cTn id="89" dur="1" fill="hold">
                                          <p:stCondLst>
                                            <p:cond delay="0"/>
                                          </p:stCondLst>
                                        </p:cTn>
                                        <p:tgtEl>
                                          <p:spTgt spid="337929"/>
                                        </p:tgtEl>
                                        <p:attrNameLst>
                                          <p:attrName>style.visibility</p:attrName>
                                        </p:attrNameLst>
                                      </p:cBhvr>
                                      <p:to>
                                        <p:strVal val="visible"/>
                                      </p:to>
                                    </p:set>
                                    <p:animEffect transition="in" filter="blinds(horizontal)">
                                      <p:cBhvr>
                                        <p:cTn id="90" dur="500"/>
                                        <p:tgtEl>
                                          <p:spTgt spid="337929"/>
                                        </p:tgtEl>
                                      </p:cBhvr>
                                    </p:animEffect>
                                  </p:childTnLst>
                                </p:cTn>
                              </p:par>
                              <p:par>
                                <p:cTn id="91" presetID="3" presetClass="entr" presetSubtype="10" fill="hold" grpId="0" nodeType="withEffect">
                                  <p:stCondLst>
                                    <p:cond delay="0"/>
                                  </p:stCondLst>
                                  <p:childTnLst>
                                    <p:set>
                                      <p:cBhvr>
                                        <p:cTn id="92" dur="1" fill="hold">
                                          <p:stCondLst>
                                            <p:cond delay="0"/>
                                          </p:stCondLst>
                                        </p:cTn>
                                        <p:tgtEl>
                                          <p:spTgt spid="321571"/>
                                        </p:tgtEl>
                                        <p:attrNameLst>
                                          <p:attrName>style.visibility</p:attrName>
                                        </p:attrNameLst>
                                      </p:cBhvr>
                                      <p:to>
                                        <p:strVal val="visible"/>
                                      </p:to>
                                    </p:set>
                                    <p:animEffect transition="in" filter="blinds(horizontal)">
                                      <p:cBhvr>
                                        <p:cTn id="93" dur="500"/>
                                        <p:tgtEl>
                                          <p:spTgt spid="321571"/>
                                        </p:tgtEl>
                                      </p:cBhvr>
                                    </p:animEffect>
                                  </p:childTnLst>
                                </p:cTn>
                              </p:par>
                            </p:childTnLst>
                          </p:cTn>
                        </p:par>
                      </p:childTnLst>
                    </p:cTn>
                  </p:par>
                  <p:par>
                    <p:cTn id="94" fill="hold">
                      <p:stCondLst>
                        <p:cond delay="indefinite"/>
                      </p:stCondLst>
                      <p:childTnLst>
                        <p:par>
                          <p:cTn id="95" fill="hold">
                            <p:stCondLst>
                              <p:cond delay="0"/>
                            </p:stCondLst>
                            <p:childTnLst>
                              <p:par>
                                <p:cTn id="96" presetID="3" presetClass="entr" presetSubtype="10" fill="hold" grpId="0" nodeType="clickEffect">
                                  <p:stCondLst>
                                    <p:cond delay="0"/>
                                  </p:stCondLst>
                                  <p:childTnLst>
                                    <p:set>
                                      <p:cBhvr>
                                        <p:cTn id="97" dur="1" fill="hold">
                                          <p:stCondLst>
                                            <p:cond delay="0"/>
                                          </p:stCondLst>
                                        </p:cTn>
                                        <p:tgtEl>
                                          <p:spTgt spid="321574"/>
                                        </p:tgtEl>
                                        <p:attrNameLst>
                                          <p:attrName>style.visibility</p:attrName>
                                        </p:attrNameLst>
                                      </p:cBhvr>
                                      <p:to>
                                        <p:strVal val="visible"/>
                                      </p:to>
                                    </p:set>
                                    <p:animEffect transition="in" filter="blinds(horizontal)">
                                      <p:cBhvr>
                                        <p:cTn id="98" dur="500"/>
                                        <p:tgtEl>
                                          <p:spTgt spid="321574"/>
                                        </p:tgtEl>
                                      </p:cBhvr>
                                    </p:animEffect>
                                  </p:childTnLst>
                                </p:cTn>
                              </p:par>
                              <p:par>
                                <p:cTn id="99" presetID="3" presetClass="entr" presetSubtype="10" fill="hold" nodeType="withEffect">
                                  <p:stCondLst>
                                    <p:cond delay="0"/>
                                  </p:stCondLst>
                                  <p:childTnLst>
                                    <p:set>
                                      <p:cBhvr>
                                        <p:cTn id="100" dur="1" fill="hold">
                                          <p:stCondLst>
                                            <p:cond delay="0"/>
                                          </p:stCondLst>
                                        </p:cTn>
                                        <p:tgtEl>
                                          <p:spTgt spid="337931"/>
                                        </p:tgtEl>
                                        <p:attrNameLst>
                                          <p:attrName>style.visibility</p:attrName>
                                        </p:attrNameLst>
                                      </p:cBhvr>
                                      <p:to>
                                        <p:strVal val="visible"/>
                                      </p:to>
                                    </p:set>
                                    <p:animEffect transition="in" filter="blinds(horizontal)">
                                      <p:cBhvr>
                                        <p:cTn id="101" dur="500"/>
                                        <p:tgtEl>
                                          <p:spTgt spid="337931"/>
                                        </p:tgtEl>
                                      </p:cBhvr>
                                    </p:animEffect>
                                  </p:childTnLst>
                                </p:cTn>
                              </p:par>
                              <p:par>
                                <p:cTn id="102" presetID="3" presetClass="entr" presetSubtype="10" fill="hold" nodeType="withEffect">
                                  <p:stCondLst>
                                    <p:cond delay="0"/>
                                  </p:stCondLst>
                                  <p:childTnLst>
                                    <p:set>
                                      <p:cBhvr>
                                        <p:cTn id="103" dur="1" fill="hold">
                                          <p:stCondLst>
                                            <p:cond delay="0"/>
                                          </p:stCondLst>
                                        </p:cTn>
                                        <p:tgtEl>
                                          <p:spTgt spid="337932"/>
                                        </p:tgtEl>
                                        <p:attrNameLst>
                                          <p:attrName>style.visibility</p:attrName>
                                        </p:attrNameLst>
                                      </p:cBhvr>
                                      <p:to>
                                        <p:strVal val="visible"/>
                                      </p:to>
                                    </p:set>
                                    <p:animEffect transition="in" filter="blinds(horizontal)">
                                      <p:cBhvr>
                                        <p:cTn id="104" dur="500"/>
                                        <p:tgtEl>
                                          <p:spTgt spid="3379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543" grpId="0"/>
      <p:bldP spid="321547" grpId="0"/>
      <p:bldP spid="321551" grpId="0"/>
      <p:bldP spid="321555" grpId="0"/>
      <p:bldP spid="321557" grpId="0"/>
      <p:bldP spid="321571" grpId="0" animBg="1"/>
      <p:bldP spid="321574" grpId="0" animBg="1"/>
      <p:bldP spid="32157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9937" name="Object 2"/>
          <p:cNvGraphicFramePr>
            <a:graphicFrameLocks noChangeAspect="1"/>
          </p:cNvGraphicFramePr>
          <p:nvPr/>
        </p:nvGraphicFramePr>
        <p:xfrm>
          <a:off x="762000" y="1736725"/>
          <a:ext cx="3048000" cy="779463"/>
        </p:xfrm>
        <a:graphic>
          <a:graphicData uri="http://schemas.openxmlformats.org/presentationml/2006/ole">
            <mc:AlternateContent xmlns:mc="http://schemas.openxmlformats.org/markup-compatibility/2006">
              <mc:Choice xmlns:v="urn:schemas-microsoft-com:vml" Requires="v">
                <p:oleObj spid="_x0000_s3319" name="" r:id="rId1" imgW="1739900" imgH="444500" progId="Equation.3">
                  <p:embed/>
                </p:oleObj>
              </mc:Choice>
              <mc:Fallback>
                <p:oleObj name="" r:id="rId1" imgW="1739900" imgH="444500" progId="Equation.3">
                  <p:embed/>
                  <p:pic>
                    <p:nvPicPr>
                      <p:cNvPr id="0" name="图片 3318"/>
                      <p:cNvPicPr/>
                      <p:nvPr/>
                    </p:nvPicPr>
                    <p:blipFill>
                      <a:blip r:embed="rId2"/>
                      <a:stretch>
                        <a:fillRect/>
                      </a:stretch>
                    </p:blipFill>
                    <p:spPr>
                      <a:xfrm>
                        <a:off x="762000" y="1736725"/>
                        <a:ext cx="3048000" cy="779463"/>
                      </a:xfrm>
                      <a:prstGeom prst="rect">
                        <a:avLst/>
                      </a:prstGeom>
                      <a:noFill/>
                      <a:ln w="38100">
                        <a:noFill/>
                        <a:miter/>
                      </a:ln>
                    </p:spPr>
                  </p:pic>
                </p:oleObj>
              </mc:Fallback>
            </mc:AlternateContent>
          </a:graphicData>
        </a:graphic>
      </p:graphicFrame>
      <p:sp>
        <p:nvSpPr>
          <p:cNvPr id="39938" name="Rectangle 7"/>
          <p:cNvSpPr/>
          <p:nvPr/>
        </p:nvSpPr>
        <p:spPr>
          <a:xfrm>
            <a:off x="655638" y="3730625"/>
            <a:ext cx="1408112" cy="407988"/>
          </a:xfrm>
          <a:prstGeom prst="rect">
            <a:avLst/>
          </a:prstGeom>
          <a:noFill/>
          <a:ln w="9525">
            <a:noFill/>
          </a:ln>
        </p:spPr>
        <p:txBody>
          <a:bodyPr anchor="t" anchorCtr="0">
            <a:spAutoFit/>
          </a:bodyPr>
          <a:p>
            <a:pPr>
              <a:lnSpc>
                <a:spcPct val="130000"/>
              </a:lnSpc>
              <a:buFontTx/>
            </a:pPr>
            <a:r>
              <a:rPr lang="en-US" altLang="zh-CN" sz="1600" b="1" dirty="0">
                <a:latin typeface="Arial" panose="020B0604020202020204" pitchFamily="34" charset="0"/>
                <a:ea typeface="宋体" panose="02010600030101010101" pitchFamily="2" charset="-122"/>
              </a:rPr>
              <a:t>② </a:t>
            </a:r>
            <a:r>
              <a:rPr lang="zh-CN" altLang="en-US" b="1" dirty="0">
                <a:latin typeface="Arial" panose="020B0604020202020204" pitchFamily="34" charset="0"/>
                <a:ea typeface="宋体" panose="02010600030101010101" pitchFamily="2" charset="-122"/>
              </a:rPr>
              <a:t>渐近线</a:t>
            </a:r>
            <a:r>
              <a:rPr lang="zh-CN" altLang="en-US" sz="1600" b="1" dirty="0">
                <a:latin typeface="Arial" panose="020B0604020202020204" pitchFamily="34" charset="0"/>
                <a:ea typeface="宋体" panose="02010600030101010101" pitchFamily="2" charset="-122"/>
              </a:rPr>
              <a:t>：</a:t>
            </a:r>
            <a:endParaRPr lang="zh-CN" altLang="en-US" sz="1600" b="1" dirty="0">
              <a:latin typeface="Arial" panose="020B0604020202020204" pitchFamily="34" charset="0"/>
              <a:ea typeface="宋体" panose="02010600030101010101" pitchFamily="2" charset="-122"/>
            </a:endParaRPr>
          </a:p>
        </p:txBody>
      </p:sp>
      <p:graphicFrame>
        <p:nvGraphicFramePr>
          <p:cNvPr id="39939" name="Object 3"/>
          <p:cNvGraphicFramePr>
            <a:graphicFrameLocks noChangeAspect="1"/>
          </p:cNvGraphicFramePr>
          <p:nvPr/>
        </p:nvGraphicFramePr>
        <p:xfrm>
          <a:off x="2146300" y="3551238"/>
          <a:ext cx="901700" cy="385762"/>
        </p:xfrm>
        <a:graphic>
          <a:graphicData uri="http://schemas.openxmlformats.org/presentationml/2006/ole">
            <mc:AlternateContent xmlns:mc="http://schemas.openxmlformats.org/markup-compatibility/2006">
              <mc:Choice xmlns:v="urn:schemas-microsoft-com:vml" Requires="v">
                <p:oleObj spid="_x0000_s3322" name="" r:id="rId3" imgW="417830" imgH="173990" progId="Equation.3">
                  <p:embed/>
                </p:oleObj>
              </mc:Choice>
              <mc:Fallback>
                <p:oleObj name="" r:id="rId3" imgW="417830" imgH="173990" progId="Equation.3">
                  <p:embed/>
                  <p:pic>
                    <p:nvPicPr>
                      <p:cNvPr id="0" name="图片 3321"/>
                      <p:cNvPicPr/>
                      <p:nvPr/>
                    </p:nvPicPr>
                    <p:blipFill>
                      <a:blip r:embed="rId4">
                        <a:clrChange>
                          <a:clrFrom>
                            <a:srgbClr val="000000"/>
                          </a:clrFrom>
                          <a:clrTo>
                            <a:srgbClr val="000099"/>
                          </a:clrTo>
                        </a:clrChange>
                      </a:blip>
                      <a:stretch>
                        <a:fillRect/>
                      </a:stretch>
                    </p:blipFill>
                    <p:spPr>
                      <a:xfrm>
                        <a:off x="2146300" y="3551238"/>
                        <a:ext cx="901700" cy="385762"/>
                      </a:xfrm>
                      <a:prstGeom prst="rect">
                        <a:avLst/>
                      </a:prstGeom>
                      <a:noFill/>
                      <a:ln w="38100">
                        <a:noFill/>
                        <a:miter/>
                      </a:ln>
                    </p:spPr>
                  </p:pic>
                </p:oleObj>
              </mc:Fallback>
            </mc:AlternateContent>
          </a:graphicData>
        </a:graphic>
      </p:graphicFrame>
      <p:graphicFrame>
        <p:nvGraphicFramePr>
          <p:cNvPr id="39940" name="Object 4"/>
          <p:cNvGraphicFramePr>
            <a:graphicFrameLocks noChangeAspect="1"/>
          </p:cNvGraphicFramePr>
          <p:nvPr/>
        </p:nvGraphicFramePr>
        <p:xfrm>
          <a:off x="2133600" y="3924300"/>
          <a:ext cx="1828800" cy="368300"/>
        </p:xfrm>
        <a:graphic>
          <a:graphicData uri="http://schemas.openxmlformats.org/presentationml/2006/ole">
            <mc:AlternateContent xmlns:mc="http://schemas.openxmlformats.org/markup-compatibility/2006">
              <mc:Choice xmlns:v="urn:schemas-microsoft-com:vml" Requires="v">
                <p:oleObj spid="_x0000_s3311" name="" r:id="rId5" imgW="897255" imgH="173990" progId="Equation.3">
                  <p:embed/>
                </p:oleObj>
              </mc:Choice>
              <mc:Fallback>
                <p:oleObj name="" r:id="rId5" imgW="897255" imgH="173990" progId="Equation.3">
                  <p:embed/>
                  <p:pic>
                    <p:nvPicPr>
                      <p:cNvPr id="0" name="图片 3310"/>
                      <p:cNvPicPr/>
                      <p:nvPr/>
                    </p:nvPicPr>
                    <p:blipFill>
                      <a:blip r:embed="rId6">
                        <a:clrChange>
                          <a:clrFrom>
                            <a:srgbClr val="000000"/>
                          </a:clrFrom>
                          <a:clrTo>
                            <a:srgbClr val="000099"/>
                          </a:clrTo>
                        </a:clrChange>
                      </a:blip>
                      <a:stretch>
                        <a:fillRect/>
                      </a:stretch>
                    </p:blipFill>
                    <p:spPr>
                      <a:xfrm>
                        <a:off x="2133600" y="3924300"/>
                        <a:ext cx="1828800" cy="368300"/>
                      </a:xfrm>
                      <a:prstGeom prst="rect">
                        <a:avLst/>
                      </a:prstGeom>
                      <a:noFill/>
                      <a:ln w="38100">
                        <a:noFill/>
                        <a:miter/>
                      </a:ln>
                    </p:spPr>
                  </p:pic>
                </p:oleObj>
              </mc:Fallback>
            </mc:AlternateContent>
          </a:graphicData>
        </a:graphic>
      </p:graphicFrame>
      <p:sp>
        <p:nvSpPr>
          <p:cNvPr id="39941" name="AutoShape 10"/>
          <p:cNvSpPr/>
          <p:nvPr/>
        </p:nvSpPr>
        <p:spPr>
          <a:xfrm>
            <a:off x="1981200" y="3683000"/>
            <a:ext cx="139700" cy="533400"/>
          </a:xfrm>
          <a:prstGeom prst="leftBrace">
            <a:avLst>
              <a:gd name="adj1" fmla="val 31800"/>
              <a:gd name="adj2" fmla="val 50000"/>
            </a:avLst>
          </a:prstGeom>
          <a:noFill/>
          <a:ln w="19050" cap="flat" cmpd="sng">
            <a:solidFill>
              <a:srgbClr val="000099"/>
            </a:solidFill>
            <a:prstDash val="solid"/>
            <a:round/>
            <a:headEnd type="none" w="med" len="med"/>
            <a:tailEnd type="none" w="med" len="med"/>
          </a:ln>
        </p:spPr>
        <p:txBody>
          <a:bodyPr wrap="none" anchor="ctr" anchorCtr="0"/>
          <a:p>
            <a:pPr>
              <a:buFontTx/>
            </a:pPr>
            <a:endParaRPr lang="zh-CN" altLang="en-US" dirty="0">
              <a:latin typeface="Arial" panose="020B0604020202020204" pitchFamily="34" charset="0"/>
              <a:ea typeface="宋体" panose="02010600030101010101" pitchFamily="2" charset="-122"/>
            </a:endParaRPr>
          </a:p>
        </p:txBody>
      </p:sp>
      <p:sp>
        <p:nvSpPr>
          <p:cNvPr id="39942" name="Rectangle 11"/>
          <p:cNvSpPr/>
          <p:nvPr/>
        </p:nvSpPr>
        <p:spPr>
          <a:xfrm>
            <a:off x="654050" y="3171825"/>
            <a:ext cx="3232150" cy="414338"/>
          </a:xfrm>
          <a:prstGeom prst="rect">
            <a:avLst/>
          </a:prstGeom>
          <a:noFill/>
          <a:ln w="9525">
            <a:noFill/>
          </a:ln>
        </p:spPr>
        <p:txBody>
          <a:bodyPr anchor="t" anchorCtr="0">
            <a:spAutoFit/>
          </a:bodyPr>
          <a:p>
            <a:pPr>
              <a:lnSpc>
                <a:spcPct val="130000"/>
              </a:lnSpc>
              <a:buFontTx/>
            </a:pPr>
            <a:r>
              <a:rPr lang="en-US" altLang="zh-CN" sz="1600" b="1" dirty="0">
                <a:latin typeface="Arial" panose="020B0604020202020204" pitchFamily="34" charset="0"/>
                <a:ea typeface="宋体" panose="02010600030101010101" pitchFamily="2" charset="-122"/>
              </a:rPr>
              <a:t>① </a:t>
            </a:r>
            <a:r>
              <a:rPr lang="zh-CN" altLang="en-US" b="1" dirty="0">
                <a:latin typeface="Arial" panose="020B0604020202020204" pitchFamily="34" charset="0"/>
                <a:ea typeface="宋体" panose="02010600030101010101" pitchFamily="2" charset="-122"/>
              </a:rPr>
              <a:t>实轴上的根轨迹：</a:t>
            </a:r>
            <a:r>
              <a:rPr lang="en-US" altLang="zh-CN" b="1" dirty="0">
                <a:solidFill>
                  <a:srgbClr val="000099"/>
                </a:solidFill>
                <a:latin typeface="Times New Roman" panose="02020603050405020304" pitchFamily="18" charset="0"/>
                <a:ea typeface="宋体" panose="02010600030101010101" pitchFamily="2" charset="-122"/>
              </a:rPr>
              <a:t>[-20, 0]</a:t>
            </a:r>
            <a:endParaRPr lang="en-US" altLang="zh-CN" b="1" dirty="0">
              <a:solidFill>
                <a:srgbClr val="000099"/>
              </a:solidFill>
              <a:latin typeface="Times New Roman" panose="02020603050405020304" pitchFamily="18" charset="0"/>
              <a:ea typeface="宋体" panose="02010600030101010101" pitchFamily="2" charset="-122"/>
            </a:endParaRPr>
          </a:p>
        </p:txBody>
      </p:sp>
      <p:sp>
        <p:nvSpPr>
          <p:cNvPr id="39943" name="Rectangle 15"/>
          <p:cNvSpPr/>
          <p:nvPr/>
        </p:nvSpPr>
        <p:spPr>
          <a:xfrm>
            <a:off x="654050" y="4746625"/>
            <a:ext cx="1250950" cy="407988"/>
          </a:xfrm>
          <a:prstGeom prst="rect">
            <a:avLst/>
          </a:prstGeom>
          <a:noFill/>
          <a:ln w="9525">
            <a:noFill/>
          </a:ln>
        </p:spPr>
        <p:txBody>
          <a:bodyPr anchor="t" anchorCtr="0">
            <a:spAutoFit/>
          </a:bodyPr>
          <a:p>
            <a:pPr>
              <a:lnSpc>
                <a:spcPct val="130000"/>
              </a:lnSpc>
              <a:buFontTx/>
            </a:pPr>
            <a:r>
              <a:rPr lang="en-US" altLang="zh-CN" sz="1600" b="1" dirty="0">
                <a:latin typeface="Arial" panose="020B0604020202020204" pitchFamily="34" charset="0"/>
                <a:ea typeface="宋体" panose="02010600030101010101" pitchFamily="2" charset="-122"/>
              </a:rPr>
              <a:t>③ </a:t>
            </a:r>
            <a:r>
              <a:rPr lang="zh-CN" altLang="en-US" b="1" dirty="0">
                <a:latin typeface="Arial" panose="020B0604020202020204" pitchFamily="34" charset="0"/>
                <a:ea typeface="宋体" panose="02010600030101010101" pitchFamily="2" charset="-122"/>
              </a:rPr>
              <a:t>分离点</a:t>
            </a:r>
            <a:r>
              <a:rPr lang="zh-CN" altLang="en-US" sz="1600" b="1" dirty="0">
                <a:latin typeface="Arial" panose="020B0604020202020204" pitchFamily="34" charset="0"/>
                <a:ea typeface="宋体" panose="02010600030101010101" pitchFamily="2" charset="-122"/>
              </a:rPr>
              <a:t>：</a:t>
            </a:r>
            <a:endParaRPr lang="zh-CN" altLang="en-US" sz="1600" b="1" dirty="0">
              <a:latin typeface="Arial" panose="020B0604020202020204" pitchFamily="34" charset="0"/>
              <a:ea typeface="宋体" panose="02010600030101010101" pitchFamily="2" charset="-122"/>
            </a:endParaRPr>
          </a:p>
        </p:txBody>
      </p:sp>
      <p:graphicFrame>
        <p:nvGraphicFramePr>
          <p:cNvPr id="39944" name="Object 5"/>
          <p:cNvGraphicFramePr>
            <a:graphicFrameLocks noChangeAspect="1"/>
          </p:cNvGraphicFramePr>
          <p:nvPr/>
        </p:nvGraphicFramePr>
        <p:xfrm>
          <a:off x="2017713" y="4784725"/>
          <a:ext cx="1182687" cy="323850"/>
        </p:xfrm>
        <a:graphic>
          <a:graphicData uri="http://schemas.openxmlformats.org/presentationml/2006/ole">
            <mc:AlternateContent xmlns:mc="http://schemas.openxmlformats.org/markup-compatibility/2006">
              <mc:Choice xmlns:v="urn:schemas-microsoft-com:vml" Requires="v">
                <p:oleObj spid="_x0000_s3330" name="" r:id="rId7" imgW="509270" imgH="135255" progId="Equation.3">
                  <p:embed/>
                </p:oleObj>
              </mc:Choice>
              <mc:Fallback>
                <p:oleObj name="" r:id="rId7" imgW="509270" imgH="135255" progId="Equation.3">
                  <p:embed/>
                  <p:pic>
                    <p:nvPicPr>
                      <p:cNvPr id="0" name="图片 3329"/>
                      <p:cNvPicPr/>
                      <p:nvPr/>
                    </p:nvPicPr>
                    <p:blipFill>
                      <a:blip r:embed="rId8">
                        <a:clrChange>
                          <a:clrFrom>
                            <a:srgbClr val="000000"/>
                          </a:clrFrom>
                          <a:clrTo>
                            <a:srgbClr val="000099"/>
                          </a:clrTo>
                        </a:clrChange>
                      </a:blip>
                      <a:stretch>
                        <a:fillRect/>
                      </a:stretch>
                    </p:blipFill>
                    <p:spPr>
                      <a:xfrm>
                        <a:off x="2017713" y="4784725"/>
                        <a:ext cx="1182687" cy="323850"/>
                      </a:xfrm>
                      <a:prstGeom prst="rect">
                        <a:avLst/>
                      </a:prstGeom>
                      <a:noFill/>
                      <a:ln w="38100">
                        <a:noFill/>
                        <a:miter/>
                      </a:ln>
                    </p:spPr>
                  </p:pic>
                </p:oleObj>
              </mc:Fallback>
            </mc:AlternateContent>
          </a:graphicData>
        </a:graphic>
      </p:graphicFrame>
      <p:sp>
        <p:nvSpPr>
          <p:cNvPr id="39945" name="Rectangle 19"/>
          <p:cNvSpPr/>
          <p:nvPr/>
        </p:nvSpPr>
        <p:spPr>
          <a:xfrm>
            <a:off x="673100" y="5664200"/>
            <a:ext cx="1612900" cy="407988"/>
          </a:xfrm>
          <a:prstGeom prst="rect">
            <a:avLst/>
          </a:prstGeom>
          <a:noFill/>
          <a:ln w="9525">
            <a:noFill/>
          </a:ln>
        </p:spPr>
        <p:txBody>
          <a:bodyPr anchor="t" anchorCtr="0">
            <a:spAutoFit/>
          </a:bodyPr>
          <a:p>
            <a:pPr>
              <a:lnSpc>
                <a:spcPct val="130000"/>
              </a:lnSpc>
              <a:buFontTx/>
            </a:pPr>
            <a:r>
              <a:rPr lang="en-US" altLang="zh-CN" sz="1600" b="1" dirty="0">
                <a:latin typeface="Arial" panose="020B0604020202020204" pitchFamily="34" charset="0"/>
                <a:ea typeface="宋体" panose="02010600030101010101" pitchFamily="2" charset="-122"/>
              </a:rPr>
              <a:t>④ </a:t>
            </a:r>
            <a:r>
              <a:rPr lang="zh-CN" altLang="en-US" b="1" dirty="0">
                <a:latin typeface="Arial" panose="020B0604020202020204" pitchFamily="34" charset="0"/>
                <a:ea typeface="宋体" panose="02010600030101010101" pitchFamily="2" charset="-122"/>
              </a:rPr>
              <a:t>虚轴交点</a:t>
            </a:r>
            <a:r>
              <a:rPr lang="zh-CN" altLang="en-US" sz="1600" b="1" dirty="0">
                <a:latin typeface="Arial" panose="020B0604020202020204" pitchFamily="34" charset="0"/>
                <a:ea typeface="宋体" panose="02010600030101010101" pitchFamily="2" charset="-122"/>
              </a:rPr>
              <a:t>：</a:t>
            </a:r>
            <a:endParaRPr lang="zh-CN" altLang="en-US" sz="1600" b="1" dirty="0">
              <a:latin typeface="Arial" panose="020B0604020202020204" pitchFamily="34" charset="0"/>
              <a:ea typeface="宋体" panose="02010600030101010101" pitchFamily="2" charset="-122"/>
            </a:endParaRPr>
          </a:p>
        </p:txBody>
      </p:sp>
      <p:sp>
        <p:nvSpPr>
          <p:cNvPr id="39946" name="AutoShape 25"/>
          <p:cNvSpPr/>
          <p:nvPr/>
        </p:nvSpPr>
        <p:spPr>
          <a:xfrm>
            <a:off x="2071688" y="5648325"/>
            <a:ext cx="74612" cy="485775"/>
          </a:xfrm>
          <a:prstGeom prst="leftBrace">
            <a:avLst>
              <a:gd name="adj1" fmla="val 54225"/>
              <a:gd name="adj2" fmla="val 50000"/>
            </a:avLst>
          </a:prstGeom>
          <a:noFill/>
          <a:ln w="19050" cap="flat" cmpd="sng">
            <a:solidFill>
              <a:srgbClr val="000099"/>
            </a:solidFill>
            <a:prstDash val="solid"/>
            <a:round/>
            <a:headEnd type="none" w="med" len="med"/>
            <a:tailEnd type="none" w="med" len="med"/>
          </a:ln>
        </p:spPr>
        <p:txBody>
          <a:bodyPr wrap="none" anchor="ctr" anchorCtr="0"/>
          <a:p>
            <a:pPr>
              <a:buFontTx/>
            </a:pPr>
            <a:endParaRPr lang="zh-CN" altLang="en-US" dirty="0">
              <a:latin typeface="Arial" panose="020B0604020202020204" pitchFamily="34" charset="0"/>
              <a:ea typeface="宋体" panose="02010600030101010101" pitchFamily="2" charset="-122"/>
            </a:endParaRPr>
          </a:p>
        </p:txBody>
      </p:sp>
      <p:graphicFrame>
        <p:nvGraphicFramePr>
          <p:cNvPr id="39947" name="Object 6"/>
          <p:cNvGraphicFramePr>
            <a:graphicFrameLocks noChangeAspect="1"/>
          </p:cNvGraphicFramePr>
          <p:nvPr/>
        </p:nvGraphicFramePr>
        <p:xfrm>
          <a:off x="2133600" y="5505450"/>
          <a:ext cx="914400" cy="327025"/>
        </p:xfrm>
        <a:graphic>
          <a:graphicData uri="http://schemas.openxmlformats.org/presentationml/2006/ole">
            <mc:AlternateContent xmlns:mc="http://schemas.openxmlformats.org/markup-compatibility/2006">
              <mc:Choice xmlns:v="urn:schemas-microsoft-com:vml" Requires="v">
                <p:oleObj spid="_x0000_s3331" name="" r:id="rId9" imgW="387350" imgH="135255" progId="Equation.3">
                  <p:embed/>
                </p:oleObj>
              </mc:Choice>
              <mc:Fallback>
                <p:oleObj name="" r:id="rId9" imgW="387350" imgH="135255" progId="Equation.3">
                  <p:embed/>
                  <p:pic>
                    <p:nvPicPr>
                      <p:cNvPr id="0" name="图片 3330"/>
                      <p:cNvPicPr/>
                      <p:nvPr/>
                    </p:nvPicPr>
                    <p:blipFill>
                      <a:blip r:embed="rId10">
                        <a:clrChange>
                          <a:clrFrom>
                            <a:srgbClr val="000000"/>
                          </a:clrFrom>
                          <a:clrTo>
                            <a:srgbClr val="000099"/>
                          </a:clrTo>
                        </a:clrChange>
                      </a:blip>
                      <a:stretch>
                        <a:fillRect/>
                      </a:stretch>
                    </p:blipFill>
                    <p:spPr>
                      <a:xfrm>
                        <a:off x="2133600" y="5505450"/>
                        <a:ext cx="914400" cy="327025"/>
                      </a:xfrm>
                      <a:prstGeom prst="rect">
                        <a:avLst/>
                      </a:prstGeom>
                      <a:noFill/>
                      <a:ln w="38100">
                        <a:noFill/>
                        <a:miter/>
                      </a:ln>
                    </p:spPr>
                  </p:pic>
                </p:oleObj>
              </mc:Fallback>
            </mc:AlternateContent>
          </a:graphicData>
        </a:graphic>
      </p:graphicFrame>
      <p:graphicFrame>
        <p:nvGraphicFramePr>
          <p:cNvPr id="39948" name="Object 7"/>
          <p:cNvGraphicFramePr>
            <a:graphicFrameLocks noChangeAspect="1"/>
          </p:cNvGraphicFramePr>
          <p:nvPr/>
        </p:nvGraphicFramePr>
        <p:xfrm>
          <a:off x="2133600" y="5832475"/>
          <a:ext cx="1143000" cy="339725"/>
        </p:xfrm>
        <a:graphic>
          <a:graphicData uri="http://schemas.openxmlformats.org/presentationml/2006/ole">
            <mc:AlternateContent xmlns:mc="http://schemas.openxmlformats.org/markup-compatibility/2006">
              <mc:Choice xmlns:v="urn:schemas-microsoft-com:vml" Requires="v">
                <p:oleObj spid="_x0000_s3336" name="" r:id="rId11" imgW="539750" imgH="152400" progId="Equation.3">
                  <p:embed/>
                </p:oleObj>
              </mc:Choice>
              <mc:Fallback>
                <p:oleObj name="" r:id="rId11" imgW="539750" imgH="152400" progId="Equation.3">
                  <p:embed/>
                  <p:pic>
                    <p:nvPicPr>
                      <p:cNvPr id="0" name="图片 3335"/>
                      <p:cNvPicPr/>
                      <p:nvPr/>
                    </p:nvPicPr>
                    <p:blipFill>
                      <a:blip r:embed="rId12">
                        <a:clrChange>
                          <a:clrFrom>
                            <a:srgbClr val="000000"/>
                          </a:clrFrom>
                          <a:clrTo>
                            <a:srgbClr val="000099"/>
                          </a:clrTo>
                        </a:clrChange>
                      </a:blip>
                      <a:stretch>
                        <a:fillRect/>
                      </a:stretch>
                    </p:blipFill>
                    <p:spPr>
                      <a:xfrm>
                        <a:off x="2133600" y="5832475"/>
                        <a:ext cx="1143000" cy="339725"/>
                      </a:xfrm>
                      <a:prstGeom prst="rect">
                        <a:avLst/>
                      </a:prstGeom>
                      <a:noFill/>
                      <a:ln w="38100">
                        <a:noFill/>
                        <a:miter/>
                      </a:ln>
                    </p:spPr>
                  </p:pic>
                </p:oleObj>
              </mc:Fallback>
            </mc:AlternateContent>
          </a:graphicData>
        </a:graphic>
      </p:graphicFrame>
      <p:sp>
        <p:nvSpPr>
          <p:cNvPr id="39949" name="Rectangle 28"/>
          <p:cNvSpPr/>
          <p:nvPr/>
        </p:nvSpPr>
        <p:spPr>
          <a:xfrm>
            <a:off x="654050" y="4254500"/>
            <a:ext cx="1250950" cy="407988"/>
          </a:xfrm>
          <a:prstGeom prst="rect">
            <a:avLst/>
          </a:prstGeom>
          <a:noFill/>
          <a:ln w="9525">
            <a:noFill/>
          </a:ln>
        </p:spPr>
        <p:txBody>
          <a:bodyPr anchor="t" anchorCtr="0">
            <a:spAutoFit/>
          </a:bodyPr>
          <a:p>
            <a:pPr>
              <a:lnSpc>
                <a:spcPct val="130000"/>
              </a:lnSpc>
              <a:buFontTx/>
            </a:pPr>
            <a:r>
              <a:rPr lang="en-US" altLang="zh-CN" sz="1600" b="1" dirty="0">
                <a:latin typeface="Arial" panose="020B0604020202020204" pitchFamily="34" charset="0"/>
                <a:ea typeface="宋体" panose="02010600030101010101" pitchFamily="2" charset="-122"/>
              </a:rPr>
              <a:t>③ </a:t>
            </a:r>
            <a:r>
              <a:rPr lang="zh-CN" altLang="en-US" b="1" dirty="0">
                <a:latin typeface="Arial" panose="020B0604020202020204" pitchFamily="34" charset="0"/>
                <a:ea typeface="宋体" panose="02010600030101010101" pitchFamily="2" charset="-122"/>
              </a:rPr>
              <a:t>出射角</a:t>
            </a:r>
            <a:r>
              <a:rPr lang="zh-CN" altLang="en-US" sz="1600" b="1" dirty="0">
                <a:latin typeface="Arial" panose="020B0604020202020204" pitchFamily="34" charset="0"/>
                <a:ea typeface="宋体" panose="02010600030101010101" pitchFamily="2" charset="-122"/>
              </a:rPr>
              <a:t>：</a:t>
            </a:r>
            <a:endParaRPr lang="zh-CN" altLang="en-US" sz="1600" b="1" dirty="0">
              <a:latin typeface="Arial" panose="020B0604020202020204" pitchFamily="34" charset="0"/>
              <a:ea typeface="宋体" panose="02010600030101010101" pitchFamily="2" charset="-122"/>
            </a:endParaRPr>
          </a:p>
        </p:txBody>
      </p:sp>
      <p:graphicFrame>
        <p:nvGraphicFramePr>
          <p:cNvPr id="39950" name="Object 8"/>
          <p:cNvGraphicFramePr>
            <a:graphicFrameLocks noChangeAspect="1"/>
          </p:cNvGraphicFramePr>
          <p:nvPr/>
        </p:nvGraphicFramePr>
        <p:xfrm>
          <a:off x="1963738" y="4392613"/>
          <a:ext cx="1008062" cy="322262"/>
        </p:xfrm>
        <a:graphic>
          <a:graphicData uri="http://schemas.openxmlformats.org/presentationml/2006/ole">
            <mc:AlternateContent xmlns:mc="http://schemas.openxmlformats.org/markup-compatibility/2006">
              <mc:Choice xmlns:v="urn:schemas-microsoft-com:vml" Requires="v">
                <p:oleObj spid="_x0000_s3337" name="" r:id="rId13" imgW="501015" imgH="152400" progId="Equation.3">
                  <p:embed/>
                </p:oleObj>
              </mc:Choice>
              <mc:Fallback>
                <p:oleObj name="" r:id="rId13" imgW="501015" imgH="152400" progId="Equation.3">
                  <p:embed/>
                  <p:pic>
                    <p:nvPicPr>
                      <p:cNvPr id="0" name="图片 3336"/>
                      <p:cNvPicPr/>
                      <p:nvPr/>
                    </p:nvPicPr>
                    <p:blipFill>
                      <a:blip r:embed="rId14">
                        <a:clrChange>
                          <a:clrFrom>
                            <a:srgbClr val="000000"/>
                          </a:clrFrom>
                          <a:clrTo>
                            <a:srgbClr val="000099"/>
                          </a:clrTo>
                        </a:clrChange>
                      </a:blip>
                      <a:stretch>
                        <a:fillRect/>
                      </a:stretch>
                    </p:blipFill>
                    <p:spPr>
                      <a:xfrm>
                        <a:off x="1963738" y="4392613"/>
                        <a:ext cx="1008062" cy="322262"/>
                      </a:xfrm>
                      <a:prstGeom prst="rect">
                        <a:avLst/>
                      </a:prstGeom>
                      <a:noFill/>
                      <a:ln w="38100">
                        <a:noFill/>
                        <a:miter/>
                      </a:ln>
                    </p:spPr>
                  </p:pic>
                </p:oleObj>
              </mc:Fallback>
            </mc:AlternateContent>
          </a:graphicData>
        </a:graphic>
      </p:graphicFrame>
      <p:graphicFrame>
        <p:nvGraphicFramePr>
          <p:cNvPr id="39951" name="Object 9"/>
          <p:cNvGraphicFramePr>
            <a:graphicFrameLocks noChangeAspect="1"/>
          </p:cNvGraphicFramePr>
          <p:nvPr/>
        </p:nvGraphicFramePr>
        <p:xfrm>
          <a:off x="4343400" y="2411413"/>
          <a:ext cx="3836988" cy="3490912"/>
        </p:xfrm>
        <a:graphic>
          <a:graphicData uri="http://schemas.openxmlformats.org/presentationml/2006/ole">
            <mc:AlternateContent xmlns:mc="http://schemas.openxmlformats.org/markup-compatibility/2006">
              <mc:Choice xmlns:v="urn:schemas-microsoft-com:vml" Requires="v">
                <p:oleObj spid="_x0000_s3334" name="" r:id="rId15" imgW="4791075" imgH="4362450" progId="PBrush">
                  <p:embed/>
                </p:oleObj>
              </mc:Choice>
              <mc:Fallback>
                <p:oleObj name="" r:id="rId15" imgW="4791075" imgH="4362450" progId="PBrush">
                  <p:embed/>
                  <p:pic>
                    <p:nvPicPr>
                      <p:cNvPr id="0" name="图片 3333"/>
                      <p:cNvPicPr/>
                      <p:nvPr/>
                    </p:nvPicPr>
                    <p:blipFill>
                      <a:blip r:embed="rId16">
                        <a:clrChange>
                          <a:clrFrom>
                            <a:srgbClr val="FFFFFF"/>
                          </a:clrFrom>
                          <a:clrTo>
                            <a:srgbClr val="FFFFFF">
                              <a:alpha val="0"/>
                            </a:srgbClr>
                          </a:clrTo>
                        </a:clrChange>
                      </a:blip>
                      <a:stretch>
                        <a:fillRect/>
                      </a:stretch>
                    </p:blipFill>
                    <p:spPr>
                      <a:xfrm>
                        <a:off x="4343400" y="2411413"/>
                        <a:ext cx="3836988" cy="3490912"/>
                      </a:xfrm>
                      <a:prstGeom prst="rect">
                        <a:avLst/>
                      </a:prstGeom>
                      <a:noFill/>
                      <a:ln w="38100">
                        <a:noFill/>
                        <a:miter/>
                      </a:ln>
                    </p:spPr>
                  </p:pic>
                </p:oleObj>
              </mc:Fallback>
            </mc:AlternateContent>
          </a:graphicData>
        </a:graphic>
      </p:graphicFrame>
      <p:graphicFrame>
        <p:nvGraphicFramePr>
          <p:cNvPr id="39952" name="Object 10"/>
          <p:cNvGraphicFramePr>
            <a:graphicFrameLocks noChangeAspect="1"/>
          </p:cNvGraphicFramePr>
          <p:nvPr/>
        </p:nvGraphicFramePr>
        <p:xfrm>
          <a:off x="4419600" y="4186238"/>
          <a:ext cx="3132138" cy="144462"/>
        </p:xfrm>
        <a:graphic>
          <a:graphicData uri="http://schemas.openxmlformats.org/presentationml/2006/ole">
            <mc:AlternateContent xmlns:mc="http://schemas.openxmlformats.org/markup-compatibility/2006">
              <mc:Choice xmlns:v="urn:schemas-microsoft-com:vml" Requires="v">
                <p:oleObj spid="_x0000_s3338" name="" r:id="rId17" imgW="3924300" imgH="180975" progId="PBrush">
                  <p:embed/>
                </p:oleObj>
              </mc:Choice>
              <mc:Fallback>
                <p:oleObj name="" r:id="rId17" imgW="3924300" imgH="180975" progId="PBrush">
                  <p:embed/>
                  <p:pic>
                    <p:nvPicPr>
                      <p:cNvPr id="0" name="图片 3337"/>
                      <p:cNvPicPr/>
                      <p:nvPr/>
                    </p:nvPicPr>
                    <p:blipFill>
                      <a:blip r:embed="rId18">
                        <a:clrChange>
                          <a:clrFrom>
                            <a:srgbClr val="FFFFFF"/>
                          </a:clrFrom>
                          <a:clrTo>
                            <a:srgbClr val="FFFFFF">
                              <a:alpha val="0"/>
                            </a:srgbClr>
                          </a:clrTo>
                        </a:clrChange>
                      </a:blip>
                      <a:stretch>
                        <a:fillRect/>
                      </a:stretch>
                    </p:blipFill>
                    <p:spPr>
                      <a:xfrm>
                        <a:off x="4419600" y="4186238"/>
                        <a:ext cx="3132138" cy="144462"/>
                      </a:xfrm>
                      <a:prstGeom prst="rect">
                        <a:avLst/>
                      </a:prstGeom>
                      <a:noFill/>
                      <a:ln w="38100">
                        <a:noFill/>
                        <a:miter/>
                      </a:ln>
                    </p:spPr>
                  </p:pic>
                </p:oleObj>
              </mc:Fallback>
            </mc:AlternateContent>
          </a:graphicData>
        </a:graphic>
      </p:graphicFrame>
      <p:graphicFrame>
        <p:nvGraphicFramePr>
          <p:cNvPr id="39953" name="Object 11"/>
          <p:cNvGraphicFramePr>
            <a:graphicFrameLocks noChangeAspect="1"/>
          </p:cNvGraphicFramePr>
          <p:nvPr/>
        </p:nvGraphicFramePr>
        <p:xfrm>
          <a:off x="7289800" y="3556000"/>
          <a:ext cx="730250" cy="304800"/>
        </p:xfrm>
        <a:graphic>
          <a:graphicData uri="http://schemas.openxmlformats.org/presentationml/2006/ole">
            <mc:AlternateContent xmlns:mc="http://schemas.openxmlformats.org/markup-compatibility/2006">
              <mc:Choice xmlns:v="urn:schemas-microsoft-com:vml" Requires="v">
                <p:oleObj spid="_x0000_s3332" name="" r:id="rId19" imgW="914400" imgH="381000" progId="PBrush">
                  <p:embed/>
                </p:oleObj>
              </mc:Choice>
              <mc:Fallback>
                <p:oleObj name="" r:id="rId19" imgW="914400" imgH="381000" progId="PBrush">
                  <p:embed/>
                  <p:pic>
                    <p:nvPicPr>
                      <p:cNvPr id="0" name="图片 3331"/>
                      <p:cNvPicPr/>
                      <p:nvPr/>
                    </p:nvPicPr>
                    <p:blipFill>
                      <a:blip r:embed="rId20">
                        <a:clrChange>
                          <a:clrFrom>
                            <a:srgbClr val="FFFFFF"/>
                          </a:clrFrom>
                          <a:clrTo>
                            <a:srgbClr val="FFFFFF">
                              <a:alpha val="0"/>
                            </a:srgbClr>
                          </a:clrTo>
                        </a:clrChange>
                      </a:blip>
                      <a:stretch>
                        <a:fillRect/>
                      </a:stretch>
                    </p:blipFill>
                    <p:spPr>
                      <a:xfrm>
                        <a:off x="7289800" y="3556000"/>
                        <a:ext cx="730250" cy="304800"/>
                      </a:xfrm>
                      <a:prstGeom prst="rect">
                        <a:avLst/>
                      </a:prstGeom>
                      <a:noFill/>
                      <a:ln w="38100">
                        <a:noFill/>
                        <a:miter/>
                      </a:ln>
                    </p:spPr>
                  </p:pic>
                </p:oleObj>
              </mc:Fallback>
            </mc:AlternateContent>
          </a:graphicData>
        </a:graphic>
      </p:graphicFrame>
      <p:graphicFrame>
        <p:nvGraphicFramePr>
          <p:cNvPr id="39954" name="Object 12"/>
          <p:cNvGraphicFramePr>
            <a:graphicFrameLocks noChangeAspect="1"/>
          </p:cNvGraphicFramePr>
          <p:nvPr/>
        </p:nvGraphicFramePr>
        <p:xfrm>
          <a:off x="5149850" y="4175125"/>
          <a:ext cx="120650" cy="130175"/>
        </p:xfrm>
        <a:graphic>
          <a:graphicData uri="http://schemas.openxmlformats.org/presentationml/2006/ole">
            <mc:AlternateContent xmlns:mc="http://schemas.openxmlformats.org/markup-compatibility/2006">
              <mc:Choice xmlns:v="urn:schemas-microsoft-com:vml" Requires="v">
                <p:oleObj spid="_x0000_s3335" name="" r:id="rId21" imgW="152400" imgH="161925" progId="PBrush">
                  <p:embed/>
                </p:oleObj>
              </mc:Choice>
              <mc:Fallback>
                <p:oleObj name="" r:id="rId21" imgW="152400" imgH="161925" progId="PBrush">
                  <p:embed/>
                  <p:pic>
                    <p:nvPicPr>
                      <p:cNvPr id="0" name="图片 3334"/>
                      <p:cNvPicPr/>
                      <p:nvPr/>
                    </p:nvPicPr>
                    <p:blipFill>
                      <a:blip r:embed="rId22">
                        <a:clrChange>
                          <a:clrFrom>
                            <a:srgbClr val="FFFFFF"/>
                          </a:clrFrom>
                          <a:clrTo>
                            <a:srgbClr val="FFFFFF">
                              <a:alpha val="0"/>
                            </a:srgbClr>
                          </a:clrTo>
                        </a:clrChange>
                      </a:blip>
                      <a:stretch>
                        <a:fillRect/>
                      </a:stretch>
                    </p:blipFill>
                    <p:spPr>
                      <a:xfrm>
                        <a:off x="5149850" y="4175125"/>
                        <a:ext cx="120650" cy="130175"/>
                      </a:xfrm>
                      <a:prstGeom prst="rect">
                        <a:avLst/>
                      </a:prstGeom>
                      <a:noFill/>
                      <a:ln w="38100">
                        <a:noFill/>
                        <a:miter/>
                      </a:ln>
                    </p:spPr>
                  </p:pic>
                </p:oleObj>
              </mc:Fallback>
            </mc:AlternateContent>
          </a:graphicData>
        </a:graphic>
      </p:graphicFrame>
      <p:graphicFrame>
        <p:nvGraphicFramePr>
          <p:cNvPr id="39955" name="Object 13"/>
          <p:cNvGraphicFramePr>
            <a:graphicFrameLocks noChangeAspect="1"/>
          </p:cNvGraphicFramePr>
          <p:nvPr/>
        </p:nvGraphicFramePr>
        <p:xfrm>
          <a:off x="7513638" y="3543300"/>
          <a:ext cx="146050" cy="1409700"/>
        </p:xfrm>
        <a:graphic>
          <a:graphicData uri="http://schemas.openxmlformats.org/presentationml/2006/ole">
            <mc:AlternateContent xmlns:mc="http://schemas.openxmlformats.org/markup-compatibility/2006">
              <mc:Choice xmlns:v="urn:schemas-microsoft-com:vml" Requires="v">
                <p:oleObj spid="_x0000_s3339" name="" r:id="rId23" imgW="180975" imgH="1743075" progId="PBrush">
                  <p:embed/>
                </p:oleObj>
              </mc:Choice>
              <mc:Fallback>
                <p:oleObj name="" r:id="rId23" imgW="180975" imgH="1743075" progId="PBrush">
                  <p:embed/>
                  <p:pic>
                    <p:nvPicPr>
                      <p:cNvPr id="0" name="图片 3338"/>
                      <p:cNvPicPr/>
                      <p:nvPr/>
                    </p:nvPicPr>
                    <p:blipFill>
                      <a:blip r:embed="rId24">
                        <a:clrChange>
                          <a:clrFrom>
                            <a:srgbClr val="FFFFFF"/>
                          </a:clrFrom>
                          <a:clrTo>
                            <a:srgbClr val="FFFFFF">
                              <a:alpha val="0"/>
                            </a:srgbClr>
                          </a:clrTo>
                        </a:clrChange>
                      </a:blip>
                      <a:stretch>
                        <a:fillRect/>
                      </a:stretch>
                    </p:blipFill>
                    <p:spPr>
                      <a:xfrm>
                        <a:off x="7513638" y="3543300"/>
                        <a:ext cx="146050" cy="1409700"/>
                      </a:xfrm>
                      <a:prstGeom prst="rect">
                        <a:avLst/>
                      </a:prstGeom>
                      <a:noFill/>
                      <a:ln w="38100">
                        <a:noFill/>
                        <a:miter/>
                      </a:ln>
                    </p:spPr>
                  </p:pic>
                </p:oleObj>
              </mc:Fallback>
            </mc:AlternateContent>
          </a:graphicData>
        </a:graphic>
      </p:graphicFrame>
      <p:graphicFrame>
        <p:nvGraphicFramePr>
          <p:cNvPr id="39956" name="Object 14"/>
          <p:cNvGraphicFramePr>
            <a:graphicFrameLocks noChangeAspect="1"/>
          </p:cNvGraphicFramePr>
          <p:nvPr/>
        </p:nvGraphicFramePr>
        <p:xfrm>
          <a:off x="7212013" y="2654300"/>
          <a:ext cx="1322387" cy="3208338"/>
        </p:xfrm>
        <a:graphic>
          <a:graphicData uri="http://schemas.openxmlformats.org/presentationml/2006/ole">
            <mc:AlternateContent xmlns:mc="http://schemas.openxmlformats.org/markup-compatibility/2006">
              <mc:Choice xmlns:v="urn:schemas-microsoft-com:vml" Requires="v">
                <p:oleObj spid="_x0000_s3340" name="" r:id="rId25" imgW="1647825" imgH="4000500" progId="PBrush">
                  <p:embed/>
                </p:oleObj>
              </mc:Choice>
              <mc:Fallback>
                <p:oleObj name="" r:id="rId25" imgW="1647825" imgH="4000500" progId="PBrush">
                  <p:embed/>
                  <p:pic>
                    <p:nvPicPr>
                      <p:cNvPr id="0" name="图片 3339"/>
                      <p:cNvPicPr/>
                      <p:nvPr/>
                    </p:nvPicPr>
                    <p:blipFill>
                      <a:blip r:embed="rId26">
                        <a:clrChange>
                          <a:clrFrom>
                            <a:srgbClr val="FFFFFF"/>
                          </a:clrFrom>
                          <a:clrTo>
                            <a:srgbClr val="FFFFFF">
                              <a:alpha val="0"/>
                            </a:srgbClr>
                          </a:clrTo>
                        </a:clrChange>
                      </a:blip>
                      <a:stretch>
                        <a:fillRect/>
                      </a:stretch>
                    </p:blipFill>
                    <p:spPr>
                      <a:xfrm>
                        <a:off x="7212013" y="2654300"/>
                        <a:ext cx="1322387" cy="3208338"/>
                      </a:xfrm>
                      <a:prstGeom prst="rect">
                        <a:avLst/>
                      </a:prstGeom>
                      <a:noFill/>
                      <a:ln w="38100">
                        <a:noFill/>
                        <a:miter/>
                      </a:ln>
                    </p:spPr>
                  </p:pic>
                </p:oleObj>
              </mc:Fallback>
            </mc:AlternateContent>
          </a:graphicData>
        </a:graphic>
      </p:graphicFrame>
      <p:graphicFrame>
        <p:nvGraphicFramePr>
          <p:cNvPr id="39957" name="Object 15"/>
          <p:cNvGraphicFramePr>
            <a:graphicFrameLocks noChangeAspect="1"/>
          </p:cNvGraphicFramePr>
          <p:nvPr/>
        </p:nvGraphicFramePr>
        <p:xfrm>
          <a:off x="4406900" y="2489200"/>
          <a:ext cx="833438" cy="3467100"/>
        </p:xfrm>
        <a:graphic>
          <a:graphicData uri="http://schemas.openxmlformats.org/presentationml/2006/ole">
            <mc:AlternateContent xmlns:mc="http://schemas.openxmlformats.org/markup-compatibility/2006">
              <mc:Choice xmlns:v="urn:schemas-microsoft-com:vml" Requires="v">
                <p:oleObj spid="_x0000_s3342" name="" r:id="rId27" imgW="1038225" imgH="4324350" progId="PBrush">
                  <p:embed/>
                </p:oleObj>
              </mc:Choice>
              <mc:Fallback>
                <p:oleObj name="" r:id="rId27" imgW="1038225" imgH="4324350" progId="PBrush">
                  <p:embed/>
                  <p:pic>
                    <p:nvPicPr>
                      <p:cNvPr id="0" name="图片 3341"/>
                      <p:cNvPicPr/>
                      <p:nvPr/>
                    </p:nvPicPr>
                    <p:blipFill>
                      <a:blip r:embed="rId28">
                        <a:clrChange>
                          <a:clrFrom>
                            <a:srgbClr val="FFFFFF"/>
                          </a:clrFrom>
                          <a:clrTo>
                            <a:srgbClr val="FFFFFF">
                              <a:alpha val="0"/>
                            </a:srgbClr>
                          </a:clrTo>
                        </a:clrChange>
                      </a:blip>
                      <a:stretch>
                        <a:fillRect/>
                      </a:stretch>
                    </p:blipFill>
                    <p:spPr>
                      <a:xfrm>
                        <a:off x="4406900" y="2489200"/>
                        <a:ext cx="833438" cy="3467100"/>
                      </a:xfrm>
                      <a:prstGeom prst="rect">
                        <a:avLst/>
                      </a:prstGeom>
                      <a:noFill/>
                      <a:ln w="38100">
                        <a:noFill/>
                        <a:miter/>
                      </a:ln>
                    </p:spPr>
                  </p:pic>
                </p:oleObj>
              </mc:Fallback>
            </mc:AlternateContent>
          </a:graphicData>
        </a:graphic>
      </p:graphicFrame>
      <p:graphicFrame>
        <p:nvGraphicFramePr>
          <p:cNvPr id="39958" name="Object 16"/>
          <p:cNvGraphicFramePr>
            <a:graphicFrameLocks noChangeAspect="1"/>
          </p:cNvGraphicFramePr>
          <p:nvPr/>
        </p:nvGraphicFramePr>
        <p:xfrm>
          <a:off x="2005013" y="5116513"/>
          <a:ext cx="1271587" cy="401637"/>
        </p:xfrm>
        <a:graphic>
          <a:graphicData uri="http://schemas.openxmlformats.org/presentationml/2006/ole">
            <mc:AlternateContent xmlns:mc="http://schemas.openxmlformats.org/markup-compatibility/2006">
              <mc:Choice xmlns:v="urn:schemas-microsoft-com:vml" Requires="v">
                <p:oleObj spid="_x0000_s3343" name="" r:id="rId29" imgW="600710" imgH="182880" progId="Equation.3">
                  <p:embed/>
                </p:oleObj>
              </mc:Choice>
              <mc:Fallback>
                <p:oleObj name="" r:id="rId29" imgW="600710" imgH="182880" progId="Equation.3">
                  <p:embed/>
                  <p:pic>
                    <p:nvPicPr>
                      <p:cNvPr id="0" name="图片 3342"/>
                      <p:cNvPicPr/>
                      <p:nvPr/>
                    </p:nvPicPr>
                    <p:blipFill>
                      <a:blip r:embed="rId30">
                        <a:clrChange>
                          <a:clrFrom>
                            <a:srgbClr val="000000"/>
                          </a:clrFrom>
                          <a:clrTo>
                            <a:srgbClr val="000099"/>
                          </a:clrTo>
                        </a:clrChange>
                      </a:blip>
                      <a:stretch>
                        <a:fillRect/>
                      </a:stretch>
                    </p:blipFill>
                    <p:spPr>
                      <a:xfrm>
                        <a:off x="2005013" y="5116513"/>
                        <a:ext cx="1271587" cy="401637"/>
                      </a:xfrm>
                      <a:prstGeom prst="rect">
                        <a:avLst/>
                      </a:prstGeom>
                      <a:noFill/>
                      <a:ln w="38100">
                        <a:noFill/>
                        <a:miter/>
                      </a:ln>
                    </p:spPr>
                  </p:pic>
                </p:oleObj>
              </mc:Fallback>
            </mc:AlternateContent>
          </a:graphicData>
        </a:graphic>
      </p:graphicFrame>
      <p:graphicFrame>
        <p:nvGraphicFramePr>
          <p:cNvPr id="39959" name="Object 17"/>
          <p:cNvGraphicFramePr>
            <a:graphicFrameLocks noChangeAspect="1"/>
          </p:cNvGraphicFramePr>
          <p:nvPr/>
        </p:nvGraphicFramePr>
        <p:xfrm>
          <a:off x="1524000" y="2514600"/>
          <a:ext cx="1320800" cy="720725"/>
        </p:xfrm>
        <a:graphic>
          <a:graphicData uri="http://schemas.openxmlformats.org/presentationml/2006/ole">
            <mc:AlternateContent xmlns:mc="http://schemas.openxmlformats.org/markup-compatibility/2006">
              <mc:Choice xmlns:v="urn:schemas-microsoft-com:vml" Requires="v">
                <p:oleObj spid="_x0000_s3333" name="" r:id="rId31" imgW="888365" imgH="482600" progId="Equation.3">
                  <p:embed/>
                </p:oleObj>
              </mc:Choice>
              <mc:Fallback>
                <p:oleObj name="" r:id="rId31" imgW="888365" imgH="482600" progId="Equation.3">
                  <p:embed/>
                  <p:pic>
                    <p:nvPicPr>
                      <p:cNvPr id="0" name="图片 3332"/>
                      <p:cNvPicPr/>
                      <p:nvPr/>
                    </p:nvPicPr>
                    <p:blipFill>
                      <a:blip r:embed="rId32"/>
                      <a:stretch>
                        <a:fillRect/>
                      </a:stretch>
                    </p:blipFill>
                    <p:spPr>
                      <a:xfrm>
                        <a:off x="1524000" y="2514600"/>
                        <a:ext cx="1320800" cy="720725"/>
                      </a:xfrm>
                      <a:prstGeom prst="rect">
                        <a:avLst/>
                      </a:prstGeom>
                      <a:noFill/>
                      <a:ln w="38100">
                        <a:noFill/>
                        <a:miter/>
                      </a:ln>
                    </p:spPr>
                  </p:pic>
                </p:oleObj>
              </mc:Fallback>
            </mc:AlternateContent>
          </a:graphicData>
        </a:graphic>
      </p:graphicFrame>
      <p:sp>
        <p:nvSpPr>
          <p:cNvPr id="39960" name="Rectangle 43"/>
          <p:cNvSpPr/>
          <p:nvPr/>
        </p:nvSpPr>
        <p:spPr>
          <a:xfrm>
            <a:off x="660400" y="6248400"/>
            <a:ext cx="4445000" cy="414338"/>
          </a:xfrm>
          <a:prstGeom prst="rect">
            <a:avLst/>
          </a:prstGeom>
          <a:noFill/>
          <a:ln w="9525">
            <a:noFill/>
          </a:ln>
        </p:spPr>
        <p:txBody>
          <a:bodyPr anchor="t" anchorCtr="0">
            <a:spAutoFit/>
          </a:bodyPr>
          <a:p>
            <a:pPr>
              <a:lnSpc>
                <a:spcPct val="130000"/>
              </a:lnSpc>
              <a:buFontTx/>
            </a:pPr>
            <a:r>
              <a:rPr lang="zh-CN" altLang="en-US" b="1" dirty="0">
                <a:latin typeface="Arial" panose="020B0604020202020204" pitchFamily="34" charset="0"/>
                <a:ea typeface="宋体" panose="02010600030101010101" pitchFamily="2" charset="-122"/>
              </a:rPr>
              <a:t>稳定的开环增益范围</a:t>
            </a:r>
            <a:r>
              <a:rPr lang="zh-CN" altLang="en-US" sz="1600" b="1" dirty="0">
                <a:latin typeface="Arial" panose="020B0604020202020204" pitchFamily="34" charset="0"/>
                <a:ea typeface="宋体" panose="02010600030101010101" pitchFamily="2" charset="-122"/>
              </a:rPr>
              <a:t>：</a:t>
            </a:r>
            <a:r>
              <a:rPr lang="en-US" altLang="zh-CN" b="1" dirty="0">
                <a:solidFill>
                  <a:srgbClr val="3333CC"/>
                </a:solidFill>
                <a:latin typeface="Times New Roman" panose="02020603050405020304" pitchFamily="18" charset="0"/>
                <a:ea typeface="宋体" panose="02010600030101010101" pitchFamily="2" charset="-122"/>
              </a:rPr>
              <a:t>0 &lt; K &lt; 3.4725</a:t>
            </a:r>
            <a:endParaRPr lang="en-US" altLang="zh-CN" b="1" dirty="0">
              <a:solidFill>
                <a:srgbClr val="3333CC"/>
              </a:solidFill>
              <a:latin typeface="Times New Roman" panose="02020603050405020304" pitchFamily="18" charset="0"/>
              <a:ea typeface="宋体" panose="02010600030101010101" pitchFamily="2" charset="-122"/>
            </a:endParaRPr>
          </a:p>
        </p:txBody>
      </p:sp>
      <p:graphicFrame>
        <p:nvGraphicFramePr>
          <p:cNvPr id="39961" name="Object 18"/>
          <p:cNvGraphicFramePr>
            <a:graphicFrameLocks noChangeAspect="1"/>
          </p:cNvGraphicFramePr>
          <p:nvPr/>
        </p:nvGraphicFramePr>
        <p:xfrm>
          <a:off x="4878388" y="2501900"/>
          <a:ext cx="3489325" cy="3505200"/>
        </p:xfrm>
        <a:graphic>
          <a:graphicData uri="http://schemas.openxmlformats.org/presentationml/2006/ole">
            <mc:AlternateContent xmlns:mc="http://schemas.openxmlformats.org/markup-compatibility/2006">
              <mc:Choice xmlns:v="urn:schemas-microsoft-com:vml" Requires="v">
                <p:oleObj spid="_x0000_s3341" name="" r:id="rId33" imgW="4391025" imgH="4410075" progId="PBrush">
                  <p:embed/>
                </p:oleObj>
              </mc:Choice>
              <mc:Fallback>
                <p:oleObj name="" r:id="rId33" imgW="4391025" imgH="4410075" progId="PBrush">
                  <p:embed/>
                  <p:pic>
                    <p:nvPicPr>
                      <p:cNvPr id="0" name="图片 3340"/>
                      <p:cNvPicPr/>
                      <p:nvPr/>
                    </p:nvPicPr>
                    <p:blipFill>
                      <a:blip r:embed="rId34">
                        <a:clrChange>
                          <a:clrFrom>
                            <a:srgbClr val="FFFFFF"/>
                          </a:clrFrom>
                          <a:clrTo>
                            <a:srgbClr val="FFFFFF">
                              <a:alpha val="0"/>
                            </a:srgbClr>
                          </a:clrTo>
                        </a:clrChange>
                      </a:blip>
                      <a:stretch>
                        <a:fillRect/>
                      </a:stretch>
                    </p:blipFill>
                    <p:spPr>
                      <a:xfrm>
                        <a:off x="4878388" y="2501900"/>
                        <a:ext cx="3489325" cy="3505200"/>
                      </a:xfrm>
                      <a:prstGeom prst="rect">
                        <a:avLst/>
                      </a:prstGeom>
                      <a:noFill/>
                      <a:ln w="38100">
                        <a:noFill/>
                        <a:miter/>
                      </a:ln>
                    </p:spPr>
                  </p:pic>
                </p:oleObj>
              </mc:Fallback>
            </mc:AlternateContent>
          </a:graphicData>
        </a:graphic>
      </p:graphicFrame>
      <p:sp>
        <p:nvSpPr>
          <p:cNvPr id="39962" name="标题 30"/>
          <p:cNvSpPr>
            <a:spLocks noGrp="1"/>
          </p:cNvSpPr>
          <p:nvPr>
            <p:ph type="title"/>
          </p:nvPr>
        </p:nvSpPr>
        <p:spPr/>
        <p:txBody>
          <a:bodyPr vert="horz" wrap="square" lIns="91440" tIns="45720" rIns="91440" bIns="45720" anchor="ctr" anchorCtr="0"/>
          <a:p>
            <a:pPr eaLnBrk="1" hangingPunct="1"/>
            <a:r>
              <a:rPr lang="zh-CN" altLang="en-US" sz="2800" b="1" dirty="0">
                <a:solidFill>
                  <a:srgbClr val="A50021"/>
                </a:solidFill>
                <a:latin typeface="Times New Roman" panose="02020603050405020304" pitchFamily="18" charset="0"/>
              </a:rPr>
              <a:t>例</a:t>
            </a:r>
            <a:r>
              <a:rPr lang="en-US" altLang="zh-CN" sz="2800" b="1" dirty="0">
                <a:solidFill>
                  <a:srgbClr val="A50021"/>
                </a:solidFill>
                <a:latin typeface="Times New Roman" panose="02020603050405020304" pitchFamily="18" charset="0"/>
              </a:rPr>
              <a:t>(</a:t>
            </a:r>
            <a:r>
              <a:rPr lang="zh-CN" altLang="en-US" sz="2800" b="1" dirty="0">
                <a:solidFill>
                  <a:srgbClr val="A50021"/>
                </a:solidFill>
                <a:latin typeface="Times New Roman" panose="02020603050405020304" pitchFamily="18" charset="0"/>
              </a:rPr>
              <a:t>续</a:t>
            </a:r>
            <a:r>
              <a:rPr lang="en-US" altLang="zh-CN" sz="2800" b="1" dirty="0">
                <a:solidFill>
                  <a:srgbClr val="A50021"/>
                </a:solidFill>
                <a:latin typeface="Times New Roman" panose="02020603050405020304" pitchFamily="18" charset="0"/>
              </a:rPr>
              <a:t>)</a:t>
            </a:r>
            <a:br>
              <a:rPr lang="en-US" altLang="zh-CN" sz="2800" b="1" dirty="0">
                <a:solidFill>
                  <a:srgbClr val="A50021"/>
                </a:solidFill>
                <a:latin typeface="Times New Roman" panose="02020603050405020304" pitchFamily="18" charset="0"/>
              </a:rPr>
            </a:br>
            <a:endParaRPr lang="zh-CN" altLang="en-US" sz="2800" b="1" dirty="0">
              <a:solidFill>
                <a:srgbClr val="A50021"/>
              </a:solidFill>
            </a:endParaRPr>
          </a:p>
        </p:txBody>
      </p:sp>
    </p:spTree>
  </p:cSld>
  <p:clrMapOvr>
    <a:masterClrMapping/>
  </p:clrMapOvr>
  <p:transition>
    <p:cover dir="rd"/>
  </p:transition>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2" name="Group 57"/>
          <p:cNvGrpSpPr/>
          <p:nvPr/>
        </p:nvGrpSpPr>
        <p:grpSpPr>
          <a:xfrm>
            <a:off x="4432300" y="2082800"/>
            <a:ext cx="4532313" cy="3938588"/>
            <a:chOff x="2792" y="1312"/>
            <a:chExt cx="2855" cy="2481"/>
          </a:xfrm>
        </p:grpSpPr>
        <p:sp>
          <p:nvSpPr>
            <p:cNvPr id="40963" name="Line 5"/>
            <p:cNvSpPr/>
            <p:nvPr/>
          </p:nvSpPr>
          <p:spPr>
            <a:xfrm rot="-5400000">
              <a:off x="3564" y="2556"/>
              <a:ext cx="2448" cy="0"/>
            </a:xfrm>
            <a:prstGeom prst="line">
              <a:avLst/>
            </a:prstGeom>
            <a:ln w="19050" cap="flat" cmpd="sng">
              <a:solidFill>
                <a:schemeClr val="accent2"/>
              </a:solidFill>
              <a:prstDash val="solid"/>
              <a:round/>
              <a:headEnd type="none" w="med" len="med"/>
              <a:tailEnd type="stealth" w="med" len="lg"/>
            </a:ln>
          </p:spPr>
        </p:sp>
        <p:sp>
          <p:nvSpPr>
            <p:cNvPr id="40964" name="Line 6"/>
            <p:cNvSpPr/>
            <p:nvPr/>
          </p:nvSpPr>
          <p:spPr>
            <a:xfrm>
              <a:off x="2940" y="2701"/>
              <a:ext cx="2587" cy="0"/>
            </a:xfrm>
            <a:prstGeom prst="line">
              <a:avLst/>
            </a:prstGeom>
            <a:ln w="19050" cap="flat" cmpd="sng">
              <a:solidFill>
                <a:schemeClr val="accent2"/>
              </a:solidFill>
              <a:prstDash val="solid"/>
              <a:round/>
              <a:headEnd type="none" w="med" len="med"/>
              <a:tailEnd type="stealth" w="med" len="lg"/>
            </a:ln>
          </p:spPr>
        </p:sp>
        <p:sp>
          <p:nvSpPr>
            <p:cNvPr id="40965" name="Text Box 7"/>
            <p:cNvSpPr txBox="1"/>
            <p:nvPr/>
          </p:nvSpPr>
          <p:spPr>
            <a:xfrm>
              <a:off x="4825" y="2668"/>
              <a:ext cx="444" cy="265"/>
            </a:xfrm>
            <a:prstGeom prst="rect">
              <a:avLst/>
            </a:prstGeom>
            <a:noFill/>
            <a:ln w="7620">
              <a:noFill/>
            </a:ln>
          </p:spPr>
          <p:txBody>
            <a:bodyPr lIns="0" tIns="0" rIns="0" bIns="0" anchor="t" anchorCtr="0"/>
            <a:p>
              <a:pPr algn="just" eaLnBrk="0" hangingPunct="0">
                <a:buFontTx/>
              </a:pPr>
              <a:r>
                <a:rPr lang="en-US" altLang="zh-CN" sz="2000" b="1" dirty="0">
                  <a:latin typeface="Arial" panose="020B0604020202020204" pitchFamily="34" charset="0"/>
                  <a:ea typeface="宋体" panose="02010600030101010101" pitchFamily="2" charset="-122"/>
                </a:rPr>
                <a:t>0</a:t>
              </a:r>
              <a:endParaRPr lang="en-US" altLang="zh-CN" sz="2000" b="1" dirty="0">
                <a:latin typeface="Arial" panose="020B0604020202020204" pitchFamily="34" charset="0"/>
                <a:ea typeface="宋体" panose="02010600030101010101" pitchFamily="2" charset="-122"/>
              </a:endParaRPr>
            </a:p>
          </p:txBody>
        </p:sp>
        <p:sp>
          <p:nvSpPr>
            <p:cNvPr id="40966" name="Text Box 8"/>
            <p:cNvSpPr txBox="1"/>
            <p:nvPr/>
          </p:nvSpPr>
          <p:spPr>
            <a:xfrm>
              <a:off x="4801" y="1312"/>
              <a:ext cx="444" cy="265"/>
            </a:xfrm>
            <a:prstGeom prst="rect">
              <a:avLst/>
            </a:prstGeom>
            <a:noFill/>
            <a:ln w="7620">
              <a:noFill/>
            </a:ln>
          </p:spPr>
          <p:txBody>
            <a:bodyPr lIns="0" tIns="0" rIns="0" bIns="0" anchor="t" anchorCtr="0"/>
            <a:p>
              <a:pPr algn="just" eaLnBrk="0" hangingPunct="0">
                <a:buFontTx/>
              </a:pPr>
              <a:r>
                <a:rPr lang="en-US" altLang="zh-CN" sz="2000" b="1" dirty="0">
                  <a:latin typeface="Arial" panose="020B0604020202020204" pitchFamily="34" charset="0"/>
                  <a:ea typeface="宋体" panose="02010600030101010101" pitchFamily="2" charset="-122"/>
                </a:rPr>
                <a:t> j</a:t>
              </a:r>
              <a:r>
                <a:rPr lang="en-US" altLang="zh-CN" sz="2000" b="1" i="1" dirty="0">
                  <a:latin typeface="Arial" panose="020B0604020202020204" pitchFamily="34" charset="0"/>
                  <a:ea typeface="宋体" panose="02010600030101010101" pitchFamily="2" charset="-122"/>
                  <a:sym typeface="Symbol" panose="05050102010706020507" pitchFamily="18" charset="2"/>
                </a:rPr>
                <a:t></a:t>
              </a:r>
              <a:endParaRPr lang="en-US" altLang="zh-CN" sz="2000" b="1" dirty="0">
                <a:latin typeface="Arial" panose="020B0604020202020204" pitchFamily="34" charset="0"/>
                <a:ea typeface="宋体" panose="02010600030101010101" pitchFamily="2" charset="-122"/>
              </a:endParaRPr>
            </a:p>
          </p:txBody>
        </p:sp>
        <p:sp>
          <p:nvSpPr>
            <p:cNvPr id="40967" name="Text Box 9"/>
            <p:cNvSpPr txBox="1"/>
            <p:nvPr/>
          </p:nvSpPr>
          <p:spPr>
            <a:xfrm>
              <a:off x="5397" y="2501"/>
              <a:ext cx="206" cy="290"/>
            </a:xfrm>
            <a:prstGeom prst="rect">
              <a:avLst/>
            </a:prstGeom>
            <a:noFill/>
            <a:ln w="7620">
              <a:noFill/>
            </a:ln>
          </p:spPr>
          <p:txBody>
            <a:bodyPr lIns="0" tIns="0" rIns="0" bIns="0" anchor="t" anchorCtr="0"/>
            <a:p>
              <a:pPr algn="just" eaLnBrk="0" hangingPunct="0">
                <a:buFontTx/>
              </a:pPr>
              <a:r>
                <a:rPr lang="en-US" altLang="zh-CN" sz="2000" b="1" i="1" dirty="0">
                  <a:latin typeface="Arial" panose="020B0604020202020204" pitchFamily="34" charset="0"/>
                  <a:ea typeface="宋体" panose="02010600030101010101" pitchFamily="2" charset="-122"/>
                  <a:sym typeface="Symbol" panose="05050102010706020507" pitchFamily="18" charset="2"/>
                </a:rPr>
                <a:t></a:t>
              </a:r>
              <a:endParaRPr lang="en-US" altLang="zh-CN" sz="2000" b="1" i="1" dirty="0">
                <a:latin typeface="Arial" panose="020B0604020202020204" pitchFamily="34" charset="0"/>
                <a:ea typeface="宋体" panose="02010600030101010101" pitchFamily="2" charset="-122"/>
              </a:endParaRPr>
            </a:p>
          </p:txBody>
        </p:sp>
        <p:sp>
          <p:nvSpPr>
            <p:cNvPr id="40968" name="Line 10"/>
            <p:cNvSpPr/>
            <p:nvPr/>
          </p:nvSpPr>
          <p:spPr>
            <a:xfrm flipV="1">
              <a:off x="3051" y="1676"/>
              <a:ext cx="2292" cy="2051"/>
            </a:xfrm>
            <a:prstGeom prst="line">
              <a:avLst/>
            </a:prstGeom>
            <a:ln w="7620" cap="flat" cmpd="sng">
              <a:solidFill>
                <a:srgbClr val="FF00FF"/>
              </a:solidFill>
              <a:prstDash val="lgDashDot"/>
              <a:round/>
              <a:headEnd type="none" w="med" len="med"/>
              <a:tailEnd type="none" w="sm" len="med"/>
            </a:ln>
          </p:spPr>
        </p:sp>
        <p:sp>
          <p:nvSpPr>
            <p:cNvPr id="40969" name="Line 11"/>
            <p:cNvSpPr/>
            <p:nvPr/>
          </p:nvSpPr>
          <p:spPr>
            <a:xfrm>
              <a:off x="3051" y="1676"/>
              <a:ext cx="2292" cy="2051"/>
            </a:xfrm>
            <a:prstGeom prst="line">
              <a:avLst/>
            </a:prstGeom>
            <a:ln w="7620" cap="flat" cmpd="sng">
              <a:solidFill>
                <a:srgbClr val="FF00FF"/>
              </a:solidFill>
              <a:prstDash val="lgDashDot"/>
              <a:round/>
              <a:headEnd type="none" w="med" len="med"/>
              <a:tailEnd type="none" w="sm" len="med"/>
            </a:ln>
          </p:spPr>
        </p:sp>
        <p:grpSp>
          <p:nvGrpSpPr>
            <p:cNvPr id="40970" name="Group 12"/>
            <p:cNvGrpSpPr/>
            <p:nvPr/>
          </p:nvGrpSpPr>
          <p:grpSpPr>
            <a:xfrm>
              <a:off x="4751" y="2668"/>
              <a:ext cx="74" cy="66"/>
              <a:chOff x="4680" y="3760"/>
              <a:chExt cx="80" cy="80"/>
            </a:xfrm>
          </p:grpSpPr>
          <p:sp>
            <p:nvSpPr>
              <p:cNvPr id="40971" name="Line 13"/>
              <p:cNvSpPr/>
              <p:nvPr/>
            </p:nvSpPr>
            <p:spPr>
              <a:xfrm>
                <a:off x="4680" y="3760"/>
                <a:ext cx="80" cy="80"/>
              </a:xfrm>
              <a:prstGeom prst="line">
                <a:avLst/>
              </a:prstGeom>
              <a:ln w="28575" cap="flat" cmpd="sng">
                <a:solidFill>
                  <a:srgbClr val="FF0000"/>
                </a:solidFill>
                <a:prstDash val="solid"/>
                <a:round/>
                <a:headEnd type="none" w="med" len="med"/>
                <a:tailEnd type="none" w="sm" len="med"/>
              </a:ln>
            </p:spPr>
          </p:sp>
          <p:sp>
            <p:nvSpPr>
              <p:cNvPr id="40972" name="Line 14"/>
              <p:cNvSpPr/>
              <p:nvPr/>
            </p:nvSpPr>
            <p:spPr>
              <a:xfrm flipH="1">
                <a:off x="4680" y="3760"/>
                <a:ext cx="80" cy="80"/>
              </a:xfrm>
              <a:prstGeom prst="line">
                <a:avLst/>
              </a:prstGeom>
              <a:ln w="28575" cap="flat" cmpd="sng">
                <a:solidFill>
                  <a:srgbClr val="FF0000"/>
                </a:solidFill>
                <a:prstDash val="solid"/>
                <a:round/>
                <a:headEnd type="none" w="med" len="med"/>
                <a:tailEnd type="none" w="sm" len="med"/>
              </a:ln>
            </p:spPr>
          </p:sp>
        </p:grpSp>
        <p:grpSp>
          <p:nvGrpSpPr>
            <p:cNvPr id="40973" name="Group 15"/>
            <p:cNvGrpSpPr/>
            <p:nvPr/>
          </p:nvGrpSpPr>
          <p:grpSpPr>
            <a:xfrm>
              <a:off x="3568" y="2668"/>
              <a:ext cx="74" cy="66"/>
              <a:chOff x="4680" y="3760"/>
              <a:chExt cx="80" cy="80"/>
            </a:xfrm>
          </p:grpSpPr>
          <p:sp>
            <p:nvSpPr>
              <p:cNvPr id="40974" name="Line 16"/>
              <p:cNvSpPr/>
              <p:nvPr/>
            </p:nvSpPr>
            <p:spPr>
              <a:xfrm>
                <a:off x="4680" y="3760"/>
                <a:ext cx="80" cy="80"/>
              </a:xfrm>
              <a:prstGeom prst="line">
                <a:avLst/>
              </a:prstGeom>
              <a:ln w="28575" cap="flat" cmpd="sng">
                <a:solidFill>
                  <a:srgbClr val="FF0000"/>
                </a:solidFill>
                <a:prstDash val="solid"/>
                <a:round/>
                <a:headEnd type="none" w="med" len="med"/>
                <a:tailEnd type="none" w="sm" len="med"/>
              </a:ln>
            </p:spPr>
          </p:sp>
          <p:sp>
            <p:nvSpPr>
              <p:cNvPr id="40975" name="Line 17"/>
              <p:cNvSpPr/>
              <p:nvPr/>
            </p:nvSpPr>
            <p:spPr>
              <a:xfrm flipH="1">
                <a:off x="4680" y="3760"/>
                <a:ext cx="80" cy="80"/>
              </a:xfrm>
              <a:prstGeom prst="line">
                <a:avLst/>
              </a:prstGeom>
              <a:ln w="28575" cap="flat" cmpd="sng">
                <a:solidFill>
                  <a:srgbClr val="FF0000"/>
                </a:solidFill>
                <a:prstDash val="solid"/>
                <a:round/>
                <a:headEnd type="none" w="med" len="med"/>
                <a:tailEnd type="none" w="sm" len="med"/>
              </a:ln>
            </p:spPr>
          </p:sp>
        </p:grpSp>
        <p:sp>
          <p:nvSpPr>
            <p:cNvPr id="40976" name="Line 18"/>
            <p:cNvSpPr/>
            <p:nvPr/>
          </p:nvSpPr>
          <p:spPr>
            <a:xfrm>
              <a:off x="4197" y="1643"/>
              <a:ext cx="0" cy="2117"/>
            </a:xfrm>
            <a:prstGeom prst="line">
              <a:avLst/>
            </a:prstGeom>
            <a:ln w="25400" cap="flat" cmpd="sng">
              <a:solidFill>
                <a:srgbClr val="FF0000"/>
              </a:solidFill>
              <a:prstDash val="solid"/>
              <a:round/>
              <a:headEnd type="none" w="med" len="med"/>
              <a:tailEnd type="none" w="sm" len="med"/>
            </a:ln>
          </p:spPr>
        </p:sp>
        <p:sp>
          <p:nvSpPr>
            <p:cNvPr id="40977" name="Line 19"/>
            <p:cNvSpPr/>
            <p:nvPr/>
          </p:nvSpPr>
          <p:spPr>
            <a:xfrm>
              <a:off x="3605" y="2701"/>
              <a:ext cx="1183" cy="0"/>
            </a:xfrm>
            <a:prstGeom prst="line">
              <a:avLst/>
            </a:prstGeom>
            <a:ln w="25400" cap="flat" cmpd="sng">
              <a:solidFill>
                <a:srgbClr val="FF0000"/>
              </a:solidFill>
              <a:prstDash val="solid"/>
              <a:round/>
              <a:headEnd type="none" w="med" len="med"/>
              <a:tailEnd type="none" w="sm" len="med"/>
            </a:ln>
          </p:spPr>
        </p:sp>
        <p:sp>
          <p:nvSpPr>
            <p:cNvPr id="40978" name="Line 20"/>
            <p:cNvSpPr/>
            <p:nvPr/>
          </p:nvSpPr>
          <p:spPr>
            <a:xfrm>
              <a:off x="4197" y="2040"/>
              <a:ext cx="591" cy="0"/>
            </a:xfrm>
            <a:prstGeom prst="line">
              <a:avLst/>
            </a:prstGeom>
            <a:ln w="7620" cap="flat" cmpd="sng">
              <a:solidFill>
                <a:srgbClr val="000000"/>
              </a:solidFill>
              <a:prstDash val="lgDash"/>
              <a:round/>
              <a:headEnd type="none" w="med" len="med"/>
              <a:tailEnd type="none" w="sm" len="med"/>
            </a:ln>
          </p:spPr>
        </p:sp>
        <p:grpSp>
          <p:nvGrpSpPr>
            <p:cNvPr id="40979" name="Group 21"/>
            <p:cNvGrpSpPr/>
            <p:nvPr/>
          </p:nvGrpSpPr>
          <p:grpSpPr>
            <a:xfrm>
              <a:off x="4160" y="1610"/>
              <a:ext cx="74" cy="66"/>
              <a:chOff x="4680" y="3760"/>
              <a:chExt cx="80" cy="80"/>
            </a:xfrm>
          </p:grpSpPr>
          <p:sp>
            <p:nvSpPr>
              <p:cNvPr id="40980" name="Line 22"/>
              <p:cNvSpPr/>
              <p:nvPr/>
            </p:nvSpPr>
            <p:spPr>
              <a:xfrm>
                <a:off x="4680" y="3760"/>
                <a:ext cx="80" cy="80"/>
              </a:xfrm>
              <a:prstGeom prst="line">
                <a:avLst/>
              </a:prstGeom>
              <a:ln w="28575" cap="flat" cmpd="sng">
                <a:solidFill>
                  <a:srgbClr val="FF0000"/>
                </a:solidFill>
                <a:prstDash val="solid"/>
                <a:round/>
                <a:headEnd type="none" w="med" len="med"/>
                <a:tailEnd type="none" w="sm" len="med"/>
              </a:ln>
            </p:spPr>
          </p:sp>
          <p:sp>
            <p:nvSpPr>
              <p:cNvPr id="40981" name="Line 23"/>
              <p:cNvSpPr/>
              <p:nvPr/>
            </p:nvSpPr>
            <p:spPr>
              <a:xfrm flipH="1">
                <a:off x="4680" y="3760"/>
                <a:ext cx="80" cy="80"/>
              </a:xfrm>
              <a:prstGeom prst="line">
                <a:avLst/>
              </a:prstGeom>
              <a:ln w="28575" cap="flat" cmpd="sng">
                <a:solidFill>
                  <a:srgbClr val="FF0000"/>
                </a:solidFill>
                <a:prstDash val="solid"/>
                <a:round/>
                <a:headEnd type="none" w="med" len="med"/>
                <a:tailEnd type="none" w="sm" len="med"/>
              </a:ln>
            </p:spPr>
          </p:sp>
        </p:grpSp>
        <p:grpSp>
          <p:nvGrpSpPr>
            <p:cNvPr id="40982" name="Group 24"/>
            <p:cNvGrpSpPr/>
            <p:nvPr/>
          </p:nvGrpSpPr>
          <p:grpSpPr>
            <a:xfrm>
              <a:off x="4160" y="3727"/>
              <a:ext cx="74" cy="66"/>
              <a:chOff x="4680" y="3760"/>
              <a:chExt cx="80" cy="80"/>
            </a:xfrm>
          </p:grpSpPr>
          <p:sp>
            <p:nvSpPr>
              <p:cNvPr id="40983" name="Line 25"/>
              <p:cNvSpPr/>
              <p:nvPr/>
            </p:nvSpPr>
            <p:spPr>
              <a:xfrm>
                <a:off x="4680" y="3760"/>
                <a:ext cx="80" cy="80"/>
              </a:xfrm>
              <a:prstGeom prst="line">
                <a:avLst/>
              </a:prstGeom>
              <a:ln w="28575" cap="flat" cmpd="sng">
                <a:solidFill>
                  <a:srgbClr val="FF0000"/>
                </a:solidFill>
                <a:prstDash val="solid"/>
                <a:round/>
                <a:headEnd type="none" w="med" len="med"/>
                <a:tailEnd type="none" w="sm" len="med"/>
              </a:ln>
            </p:spPr>
          </p:sp>
          <p:sp>
            <p:nvSpPr>
              <p:cNvPr id="40984" name="Line 26"/>
              <p:cNvSpPr/>
              <p:nvPr/>
            </p:nvSpPr>
            <p:spPr>
              <a:xfrm flipH="1">
                <a:off x="4680" y="3760"/>
                <a:ext cx="80" cy="80"/>
              </a:xfrm>
              <a:prstGeom prst="line">
                <a:avLst/>
              </a:prstGeom>
              <a:ln w="28575" cap="flat" cmpd="sng">
                <a:solidFill>
                  <a:srgbClr val="FF0000"/>
                </a:solidFill>
                <a:prstDash val="solid"/>
                <a:round/>
                <a:headEnd type="none" w="med" len="med"/>
                <a:tailEnd type="none" w="sm" len="med"/>
              </a:ln>
            </p:spPr>
          </p:sp>
        </p:grpSp>
        <p:sp>
          <p:nvSpPr>
            <p:cNvPr id="40985" name="Freeform 27"/>
            <p:cNvSpPr/>
            <p:nvPr/>
          </p:nvSpPr>
          <p:spPr>
            <a:xfrm>
              <a:off x="3300" y="1643"/>
              <a:ext cx="1824" cy="387"/>
            </a:xfrm>
            <a:custGeom>
              <a:avLst/>
              <a:gdLst/>
              <a:ahLst/>
              <a:cxnLst>
                <a:cxn ang="0">
                  <a:pos x="0" y="17"/>
                </a:cxn>
                <a:cxn ang="0">
                  <a:pos x="300" y="151"/>
                </a:cxn>
                <a:cxn ang="0">
                  <a:pos x="766" y="260"/>
                </a:cxn>
                <a:cxn ang="0">
                  <a:pos x="1253" y="126"/>
                </a:cxn>
                <a:cxn ang="0">
                  <a:pos x="1559" y="0"/>
                </a:cxn>
              </a:cxnLst>
              <a:pathLst>
                <a:path w="1973" h="468">
                  <a:moveTo>
                    <a:pt x="0" y="30"/>
                  </a:moveTo>
                  <a:cubicBezTo>
                    <a:pt x="63" y="70"/>
                    <a:pt x="218" y="195"/>
                    <a:pt x="380" y="267"/>
                  </a:cubicBezTo>
                  <a:cubicBezTo>
                    <a:pt x="542" y="339"/>
                    <a:pt x="769" y="468"/>
                    <a:pt x="970" y="460"/>
                  </a:cubicBezTo>
                  <a:cubicBezTo>
                    <a:pt x="1171" y="452"/>
                    <a:pt x="1419" y="299"/>
                    <a:pt x="1586" y="222"/>
                  </a:cubicBezTo>
                  <a:cubicBezTo>
                    <a:pt x="1753" y="145"/>
                    <a:pt x="1892" y="46"/>
                    <a:pt x="1973" y="0"/>
                  </a:cubicBezTo>
                </a:path>
              </a:pathLst>
            </a:custGeom>
            <a:noFill/>
            <a:ln w="25400" cap="flat" cmpd="sng">
              <a:solidFill>
                <a:srgbClr val="FF0000"/>
              </a:solidFill>
              <a:prstDash val="solid"/>
              <a:round/>
              <a:headEnd type="none" w="med" len="med"/>
              <a:tailEnd type="none" w="sm" len="med"/>
            </a:ln>
          </p:spPr>
          <p:txBody>
            <a:bodyPr/>
            <a:p>
              <a:endParaRPr lang="zh-CN" altLang="en-US"/>
            </a:p>
          </p:txBody>
        </p:sp>
        <p:sp>
          <p:nvSpPr>
            <p:cNvPr id="40986" name="Freeform 28"/>
            <p:cNvSpPr/>
            <p:nvPr/>
          </p:nvSpPr>
          <p:spPr>
            <a:xfrm flipV="1">
              <a:off x="3298" y="3363"/>
              <a:ext cx="1823" cy="384"/>
            </a:xfrm>
            <a:custGeom>
              <a:avLst/>
              <a:gdLst/>
              <a:ahLst/>
              <a:cxnLst>
                <a:cxn ang="0">
                  <a:pos x="0" y="17"/>
                </a:cxn>
                <a:cxn ang="0">
                  <a:pos x="765" y="259"/>
                </a:cxn>
                <a:cxn ang="0">
                  <a:pos x="1556" y="0"/>
                </a:cxn>
              </a:cxnLst>
              <a:pathLst>
                <a:path w="1973" h="465">
                  <a:moveTo>
                    <a:pt x="0" y="30"/>
                  </a:moveTo>
                  <a:cubicBezTo>
                    <a:pt x="160" y="100"/>
                    <a:pt x="641" y="465"/>
                    <a:pt x="970" y="460"/>
                  </a:cubicBezTo>
                  <a:cubicBezTo>
                    <a:pt x="1299" y="455"/>
                    <a:pt x="1764" y="96"/>
                    <a:pt x="1973" y="0"/>
                  </a:cubicBezTo>
                </a:path>
              </a:pathLst>
            </a:custGeom>
            <a:noFill/>
            <a:ln w="25400" cap="flat" cmpd="sng">
              <a:solidFill>
                <a:srgbClr val="FF0000"/>
              </a:solidFill>
              <a:prstDash val="solid"/>
              <a:round/>
              <a:headEnd type="none" w="med" len="med"/>
              <a:tailEnd type="none" w="sm" len="med"/>
            </a:ln>
          </p:spPr>
          <p:txBody>
            <a:bodyPr/>
            <a:p>
              <a:endParaRPr lang="zh-CN" altLang="en-US"/>
            </a:p>
          </p:txBody>
        </p:sp>
        <p:sp>
          <p:nvSpPr>
            <p:cNvPr id="40987" name="Line 29"/>
            <p:cNvSpPr/>
            <p:nvPr/>
          </p:nvSpPr>
          <p:spPr>
            <a:xfrm flipV="1">
              <a:off x="4197" y="2304"/>
              <a:ext cx="0" cy="166"/>
            </a:xfrm>
            <a:prstGeom prst="line">
              <a:avLst/>
            </a:prstGeom>
            <a:ln w="25400" cap="flat" cmpd="sng">
              <a:solidFill>
                <a:srgbClr val="FF0000"/>
              </a:solidFill>
              <a:prstDash val="solid"/>
              <a:round/>
              <a:headEnd type="none" w="med" len="med"/>
              <a:tailEnd type="stealth" w="med" len="lg"/>
            </a:ln>
          </p:spPr>
        </p:sp>
        <p:sp>
          <p:nvSpPr>
            <p:cNvPr id="40988" name="Line 30"/>
            <p:cNvSpPr/>
            <p:nvPr/>
          </p:nvSpPr>
          <p:spPr>
            <a:xfrm>
              <a:off x="4197" y="2933"/>
              <a:ext cx="0" cy="165"/>
            </a:xfrm>
            <a:prstGeom prst="line">
              <a:avLst/>
            </a:prstGeom>
            <a:ln w="25400" cap="flat" cmpd="sng">
              <a:solidFill>
                <a:srgbClr val="FF0000"/>
              </a:solidFill>
              <a:prstDash val="solid"/>
              <a:round/>
              <a:headEnd type="none" w="med" len="med"/>
              <a:tailEnd type="stealth" w="med" len="lg"/>
            </a:ln>
          </p:spPr>
        </p:sp>
        <p:sp>
          <p:nvSpPr>
            <p:cNvPr id="40989" name="Line 31"/>
            <p:cNvSpPr/>
            <p:nvPr/>
          </p:nvSpPr>
          <p:spPr>
            <a:xfrm rot="-4080000">
              <a:off x="4570" y="3381"/>
              <a:ext cx="0" cy="185"/>
            </a:xfrm>
            <a:prstGeom prst="line">
              <a:avLst/>
            </a:prstGeom>
            <a:ln w="25400" cap="flat" cmpd="sng">
              <a:solidFill>
                <a:srgbClr val="FF0000"/>
              </a:solidFill>
              <a:prstDash val="solid"/>
              <a:round/>
              <a:headEnd type="none" w="med" len="med"/>
              <a:tailEnd type="stealth" w="med" len="lg"/>
            </a:ln>
          </p:spPr>
        </p:sp>
        <p:sp>
          <p:nvSpPr>
            <p:cNvPr id="40990" name="Freeform 32"/>
            <p:cNvSpPr/>
            <p:nvPr/>
          </p:nvSpPr>
          <p:spPr>
            <a:xfrm>
              <a:off x="3681" y="1874"/>
              <a:ext cx="98" cy="47"/>
            </a:xfrm>
            <a:custGeom>
              <a:avLst/>
              <a:gdLst/>
              <a:ahLst/>
              <a:cxnLst>
                <a:cxn ang="0">
                  <a:pos x="84" y="33"/>
                </a:cxn>
                <a:cxn ang="0">
                  <a:pos x="0" y="0"/>
                </a:cxn>
              </a:cxnLst>
              <a:pathLst>
                <a:path w="106" h="56">
                  <a:moveTo>
                    <a:pt x="106" y="56"/>
                  </a:moveTo>
                  <a:lnTo>
                    <a:pt x="0" y="0"/>
                  </a:lnTo>
                </a:path>
              </a:pathLst>
            </a:custGeom>
            <a:noFill/>
            <a:ln w="25400" cap="flat" cmpd="sng">
              <a:solidFill>
                <a:srgbClr val="FF0000"/>
              </a:solidFill>
              <a:prstDash val="solid"/>
              <a:round/>
              <a:headEnd type="none" w="med" len="med"/>
              <a:tailEnd type="stealth" w="med" len="lg"/>
            </a:ln>
          </p:spPr>
          <p:txBody>
            <a:bodyPr/>
            <a:p>
              <a:endParaRPr lang="zh-CN" altLang="en-US"/>
            </a:p>
          </p:txBody>
        </p:sp>
        <p:sp>
          <p:nvSpPr>
            <p:cNvPr id="40991" name="Line 33"/>
            <p:cNvSpPr/>
            <p:nvPr/>
          </p:nvSpPr>
          <p:spPr>
            <a:xfrm rot="3900000" flipH="1">
              <a:off x="3844" y="3361"/>
              <a:ext cx="1" cy="185"/>
            </a:xfrm>
            <a:prstGeom prst="line">
              <a:avLst/>
            </a:prstGeom>
            <a:ln w="25400" cap="flat" cmpd="sng">
              <a:solidFill>
                <a:srgbClr val="FF0000"/>
              </a:solidFill>
              <a:prstDash val="solid"/>
              <a:round/>
              <a:headEnd type="none" w="med" len="med"/>
              <a:tailEnd type="stealth" w="med" len="lg"/>
            </a:ln>
          </p:spPr>
        </p:sp>
        <p:sp>
          <p:nvSpPr>
            <p:cNvPr id="40992" name="Freeform 34"/>
            <p:cNvSpPr/>
            <p:nvPr/>
          </p:nvSpPr>
          <p:spPr>
            <a:xfrm>
              <a:off x="4641" y="1836"/>
              <a:ext cx="98" cy="47"/>
            </a:xfrm>
            <a:custGeom>
              <a:avLst/>
              <a:gdLst/>
              <a:ahLst/>
              <a:cxnLst>
                <a:cxn ang="0">
                  <a:pos x="0" y="32"/>
                </a:cxn>
                <a:cxn ang="0">
                  <a:pos x="84" y="0"/>
                </a:cxn>
              </a:cxnLst>
              <a:pathLst>
                <a:path w="106" h="57">
                  <a:moveTo>
                    <a:pt x="0" y="57"/>
                  </a:moveTo>
                  <a:lnTo>
                    <a:pt x="106" y="0"/>
                  </a:lnTo>
                </a:path>
              </a:pathLst>
            </a:custGeom>
            <a:noFill/>
            <a:ln w="25400" cap="flat" cmpd="sng">
              <a:solidFill>
                <a:srgbClr val="FF0000"/>
              </a:solidFill>
              <a:prstDash val="solid"/>
              <a:round/>
              <a:headEnd type="none" w="med" len="med"/>
              <a:tailEnd type="stealth" w="med" len="lg"/>
            </a:ln>
          </p:spPr>
          <p:txBody>
            <a:bodyPr/>
            <a:p>
              <a:endParaRPr lang="zh-CN" altLang="en-US"/>
            </a:p>
          </p:txBody>
        </p:sp>
        <p:sp>
          <p:nvSpPr>
            <p:cNvPr id="40993" name="Text Box 35"/>
            <p:cNvSpPr txBox="1"/>
            <p:nvPr/>
          </p:nvSpPr>
          <p:spPr>
            <a:xfrm>
              <a:off x="4784" y="1940"/>
              <a:ext cx="444" cy="265"/>
            </a:xfrm>
            <a:prstGeom prst="rect">
              <a:avLst/>
            </a:prstGeom>
            <a:noFill/>
            <a:ln w="7620">
              <a:noFill/>
            </a:ln>
          </p:spPr>
          <p:txBody>
            <a:bodyPr lIns="0" tIns="0" rIns="0" bIns="0" anchor="t" anchorCtr="0"/>
            <a:p>
              <a:pPr algn="just" eaLnBrk="0" hangingPunct="0">
                <a:buFontTx/>
              </a:pPr>
              <a:r>
                <a:rPr lang="en-US" altLang="zh-CN" sz="2000" b="1" dirty="0">
                  <a:latin typeface="Arial" panose="020B0604020202020204" pitchFamily="34" charset="0"/>
                  <a:ea typeface="宋体" panose="02010600030101010101" pitchFamily="2" charset="-122"/>
                </a:rPr>
                <a:t> j2.45</a:t>
              </a:r>
              <a:endParaRPr lang="en-US" altLang="zh-CN" sz="2000" b="1" dirty="0">
                <a:latin typeface="Arial" panose="020B0604020202020204" pitchFamily="34" charset="0"/>
                <a:ea typeface="宋体" panose="02010600030101010101" pitchFamily="2" charset="-122"/>
              </a:endParaRPr>
            </a:p>
          </p:txBody>
        </p:sp>
        <p:sp>
          <p:nvSpPr>
            <p:cNvPr id="40994" name="Text Box 36"/>
            <p:cNvSpPr txBox="1"/>
            <p:nvPr/>
          </p:nvSpPr>
          <p:spPr>
            <a:xfrm>
              <a:off x="4784" y="1510"/>
              <a:ext cx="261" cy="265"/>
            </a:xfrm>
            <a:prstGeom prst="rect">
              <a:avLst/>
            </a:prstGeom>
            <a:noFill/>
            <a:ln w="7620">
              <a:noFill/>
            </a:ln>
          </p:spPr>
          <p:txBody>
            <a:bodyPr lIns="0" tIns="0" rIns="0" bIns="0" anchor="t" anchorCtr="0"/>
            <a:p>
              <a:pPr algn="just" eaLnBrk="0" hangingPunct="0">
                <a:buFontTx/>
              </a:pPr>
              <a:r>
                <a:rPr lang="en-US" altLang="zh-CN" sz="2000" b="1" dirty="0">
                  <a:latin typeface="Arial" panose="020B0604020202020204" pitchFamily="34" charset="0"/>
                  <a:ea typeface="宋体" panose="02010600030101010101" pitchFamily="2" charset="-122"/>
                </a:rPr>
                <a:t> j4</a:t>
              </a:r>
              <a:endParaRPr lang="en-US" altLang="zh-CN" sz="2000" b="1" dirty="0">
                <a:latin typeface="Arial" panose="020B0604020202020204" pitchFamily="34" charset="0"/>
                <a:ea typeface="宋体" panose="02010600030101010101" pitchFamily="2" charset="-122"/>
              </a:endParaRPr>
            </a:p>
          </p:txBody>
        </p:sp>
        <p:sp>
          <p:nvSpPr>
            <p:cNvPr id="40995" name="Line 37"/>
            <p:cNvSpPr/>
            <p:nvPr/>
          </p:nvSpPr>
          <p:spPr>
            <a:xfrm>
              <a:off x="4197" y="1643"/>
              <a:ext cx="591" cy="0"/>
            </a:xfrm>
            <a:prstGeom prst="line">
              <a:avLst/>
            </a:prstGeom>
            <a:ln w="7620" cap="flat" cmpd="sng">
              <a:solidFill>
                <a:srgbClr val="FF00FF"/>
              </a:solidFill>
              <a:prstDash val="lgDash"/>
              <a:round/>
              <a:headEnd type="none" w="med" len="med"/>
              <a:tailEnd type="none" w="sm" len="med"/>
            </a:ln>
          </p:spPr>
        </p:sp>
        <p:sp>
          <p:nvSpPr>
            <p:cNvPr id="40996" name="Text Box 38"/>
            <p:cNvSpPr txBox="1"/>
            <p:nvPr/>
          </p:nvSpPr>
          <p:spPr>
            <a:xfrm>
              <a:off x="3531" y="2804"/>
              <a:ext cx="211" cy="218"/>
            </a:xfrm>
            <a:prstGeom prst="rect">
              <a:avLst/>
            </a:prstGeom>
            <a:noFill/>
            <a:ln w="7620">
              <a:noFill/>
            </a:ln>
          </p:spPr>
          <p:txBody>
            <a:bodyPr lIns="0" tIns="0" rIns="0" bIns="0" anchor="t" anchorCtr="0"/>
            <a:p>
              <a:pPr algn="just" eaLnBrk="0" hangingPunct="0">
                <a:buFontTx/>
              </a:pPr>
              <a:r>
                <a:rPr lang="en-US" altLang="zh-CN" sz="2000" b="1" dirty="0">
                  <a:latin typeface="Arial" panose="020B0604020202020204" pitchFamily="34" charset="0"/>
                  <a:ea typeface="宋体" panose="02010600030101010101" pitchFamily="2" charset="-122"/>
                </a:rPr>
                <a:t>-4</a:t>
              </a:r>
              <a:endParaRPr lang="en-US" altLang="zh-CN" sz="2000" b="1" dirty="0">
                <a:latin typeface="Arial" panose="020B0604020202020204" pitchFamily="34" charset="0"/>
                <a:ea typeface="宋体" panose="02010600030101010101" pitchFamily="2" charset="-122"/>
              </a:endParaRPr>
            </a:p>
          </p:txBody>
        </p:sp>
        <p:sp>
          <p:nvSpPr>
            <p:cNvPr id="40997" name="Text Box 39"/>
            <p:cNvSpPr txBox="1"/>
            <p:nvPr/>
          </p:nvSpPr>
          <p:spPr>
            <a:xfrm>
              <a:off x="4077" y="2701"/>
              <a:ext cx="443" cy="265"/>
            </a:xfrm>
            <a:prstGeom prst="rect">
              <a:avLst/>
            </a:prstGeom>
            <a:noFill/>
            <a:ln w="7620">
              <a:noFill/>
            </a:ln>
          </p:spPr>
          <p:txBody>
            <a:bodyPr lIns="0" tIns="0" rIns="0" bIns="0" anchor="t" anchorCtr="0"/>
            <a:p>
              <a:pPr algn="just" eaLnBrk="0" hangingPunct="0">
                <a:buFontTx/>
              </a:pPr>
              <a:r>
                <a:rPr lang="en-US" altLang="zh-CN" sz="2000" b="1" dirty="0">
                  <a:latin typeface="Arial" panose="020B0604020202020204" pitchFamily="34" charset="0"/>
                  <a:ea typeface="宋体" panose="02010600030101010101" pitchFamily="2" charset="-122"/>
                </a:rPr>
                <a:t>-2</a:t>
              </a:r>
              <a:endParaRPr lang="en-US" altLang="zh-CN" sz="2000" b="1" dirty="0">
                <a:latin typeface="Arial" panose="020B0604020202020204" pitchFamily="34" charset="0"/>
                <a:ea typeface="宋体" panose="02010600030101010101" pitchFamily="2" charset="-122"/>
              </a:endParaRPr>
            </a:p>
          </p:txBody>
        </p:sp>
        <p:graphicFrame>
          <p:nvGraphicFramePr>
            <p:cNvPr id="40998" name="Object 3"/>
            <p:cNvGraphicFramePr>
              <a:graphicFrameLocks noChangeAspect="1"/>
            </p:cNvGraphicFramePr>
            <p:nvPr/>
          </p:nvGraphicFramePr>
          <p:xfrm>
            <a:off x="4793" y="1747"/>
            <a:ext cx="356" cy="223"/>
          </p:xfrm>
          <a:graphic>
            <a:graphicData uri="http://schemas.openxmlformats.org/presentationml/2006/ole">
              <mc:AlternateContent xmlns:mc="http://schemas.openxmlformats.org/markup-compatibility/2006">
                <mc:Choice xmlns:v="urn:schemas-microsoft-com:vml" Requires="v">
                  <p:oleObj spid="_x0000_s3345" name="" r:id="rId1" imgW="355600" imgH="241300" progId="Equation.3">
                    <p:embed/>
                  </p:oleObj>
                </mc:Choice>
                <mc:Fallback>
                  <p:oleObj name="" r:id="rId1" imgW="355600" imgH="241300" progId="Equation.3">
                    <p:embed/>
                    <p:pic>
                      <p:nvPicPr>
                        <p:cNvPr id="0" name="图片 3344"/>
                        <p:cNvPicPr/>
                        <p:nvPr/>
                      </p:nvPicPr>
                      <p:blipFill>
                        <a:blip r:embed="rId2"/>
                        <a:stretch>
                          <a:fillRect/>
                        </a:stretch>
                      </p:blipFill>
                      <p:spPr>
                        <a:xfrm>
                          <a:off x="4793" y="1747"/>
                          <a:ext cx="356" cy="223"/>
                        </a:xfrm>
                        <a:prstGeom prst="rect">
                          <a:avLst/>
                        </a:prstGeom>
                        <a:noFill/>
                        <a:ln w="38100">
                          <a:noFill/>
                          <a:miter/>
                        </a:ln>
                      </p:spPr>
                    </p:pic>
                  </p:oleObj>
                </mc:Fallback>
              </mc:AlternateContent>
            </a:graphicData>
          </a:graphic>
        </p:graphicFrame>
        <p:sp>
          <p:nvSpPr>
            <p:cNvPr id="40999" name="Arc 41"/>
            <p:cNvSpPr/>
            <p:nvPr/>
          </p:nvSpPr>
          <p:spPr>
            <a:xfrm rot="5400000" flipH="1">
              <a:off x="4149" y="2505"/>
              <a:ext cx="132" cy="257"/>
            </a:xfrm>
            <a:custGeom>
              <a:avLst/>
              <a:gdLst/>
              <a:ahLst/>
              <a:cxnLst>
                <a:cxn ang="0">
                  <a:pos x="0" y="0"/>
                </a:cxn>
                <a:cxn ang="0">
                  <a:pos x="0" y="0"/>
                </a:cxn>
                <a:cxn ang="0">
                  <a:pos x="0" y="0"/>
                </a:cxn>
              </a:cxnLst>
              <a:pathLst>
                <a:path w="21600" h="37596" fill="none">
                  <a:moveTo>
                    <a:pt x="-1" y="0"/>
                  </a:moveTo>
                  <a:cubicBezTo>
                    <a:pt x="11929" y="0"/>
                    <a:pt x="21600" y="9670"/>
                    <a:pt x="21600" y="21600"/>
                  </a:cubicBezTo>
                  <a:cubicBezTo>
                    <a:pt x="21600" y="27692"/>
                    <a:pt x="19027" y="33501"/>
                    <a:pt x="14515" y="37595"/>
                  </a:cubicBezTo>
                </a:path>
                <a:path w="21600" h="37596" stroke="0">
                  <a:moveTo>
                    <a:pt x="-1" y="0"/>
                  </a:moveTo>
                  <a:cubicBezTo>
                    <a:pt x="11929" y="0"/>
                    <a:pt x="21600" y="9670"/>
                    <a:pt x="21600" y="21600"/>
                  </a:cubicBezTo>
                  <a:cubicBezTo>
                    <a:pt x="21600" y="27692"/>
                    <a:pt x="19027" y="33501"/>
                    <a:pt x="14515" y="37595"/>
                  </a:cubicBezTo>
                  <a:lnTo>
                    <a:pt x="0" y="21600"/>
                  </a:lnTo>
                  <a:lnTo>
                    <a:pt x="-1" y="0"/>
                  </a:lnTo>
                  <a:close/>
                </a:path>
              </a:pathLst>
            </a:custGeom>
            <a:noFill/>
            <a:ln w="7620" cap="flat" cmpd="sng">
              <a:solidFill>
                <a:srgbClr val="D60093"/>
              </a:solidFill>
              <a:prstDash val="solid"/>
              <a:round/>
              <a:headEnd type="none" w="med" len="med"/>
              <a:tailEnd type="stealth" w="sm" len="sm"/>
            </a:ln>
          </p:spPr>
          <p:txBody>
            <a:bodyPr/>
            <a:p>
              <a:endParaRPr lang="zh-CN" altLang="en-US"/>
            </a:p>
          </p:txBody>
        </p:sp>
        <p:sp>
          <p:nvSpPr>
            <p:cNvPr id="41000" name="Arc 42"/>
            <p:cNvSpPr/>
            <p:nvPr/>
          </p:nvSpPr>
          <p:spPr>
            <a:xfrm rot="5400000" flipH="1">
              <a:off x="4237" y="2520"/>
              <a:ext cx="143" cy="222"/>
            </a:xfrm>
            <a:custGeom>
              <a:avLst/>
              <a:gdLst/>
              <a:ahLst/>
              <a:cxnLst>
                <a:cxn ang="0">
                  <a:pos x="0" y="0"/>
                </a:cxn>
                <a:cxn ang="0">
                  <a:pos x="0" y="0"/>
                </a:cxn>
                <a:cxn ang="0">
                  <a:pos x="0" y="0"/>
                </a:cxn>
              </a:cxnLst>
              <a:pathLst>
                <a:path w="15494" h="21600" fill="none">
                  <a:moveTo>
                    <a:pt x="-1" y="0"/>
                  </a:moveTo>
                  <a:cubicBezTo>
                    <a:pt x="5837" y="0"/>
                    <a:pt x="11426" y="2362"/>
                    <a:pt x="15493" y="6550"/>
                  </a:cubicBezTo>
                </a:path>
                <a:path w="15494" h="21600" stroke="0">
                  <a:moveTo>
                    <a:pt x="-1" y="0"/>
                  </a:moveTo>
                  <a:cubicBezTo>
                    <a:pt x="5837" y="0"/>
                    <a:pt x="11426" y="2362"/>
                    <a:pt x="15493" y="6550"/>
                  </a:cubicBezTo>
                  <a:lnTo>
                    <a:pt x="0" y="21600"/>
                  </a:lnTo>
                  <a:lnTo>
                    <a:pt x="-1" y="0"/>
                  </a:lnTo>
                  <a:close/>
                </a:path>
              </a:pathLst>
            </a:custGeom>
            <a:noFill/>
            <a:ln w="7620" cap="flat" cmpd="sng">
              <a:solidFill>
                <a:srgbClr val="D60093"/>
              </a:solidFill>
              <a:prstDash val="solid"/>
              <a:round/>
              <a:headEnd type="none" w="med" len="med"/>
              <a:tailEnd type="stealth" w="sm" len="sm"/>
            </a:ln>
          </p:spPr>
          <p:txBody>
            <a:bodyPr/>
            <a:p>
              <a:endParaRPr lang="zh-CN" altLang="en-US"/>
            </a:p>
          </p:txBody>
        </p:sp>
        <p:graphicFrame>
          <p:nvGraphicFramePr>
            <p:cNvPr id="41001" name="Object 4"/>
            <p:cNvGraphicFramePr>
              <a:graphicFrameLocks noChangeAspect="1"/>
            </p:cNvGraphicFramePr>
            <p:nvPr/>
          </p:nvGraphicFramePr>
          <p:xfrm>
            <a:off x="4404" y="2562"/>
            <a:ext cx="258" cy="166"/>
          </p:xfrm>
          <a:graphic>
            <a:graphicData uri="http://schemas.openxmlformats.org/presentationml/2006/ole">
              <mc:AlternateContent xmlns:mc="http://schemas.openxmlformats.org/markup-compatibility/2006">
                <mc:Choice xmlns:v="urn:schemas-microsoft-com:vml" Requires="v">
                  <p:oleObj spid="_x0000_s3344" name="" r:id="rId3" imgW="228600" imgH="152400" progId="Equation.3">
                    <p:embed/>
                  </p:oleObj>
                </mc:Choice>
                <mc:Fallback>
                  <p:oleObj name="" r:id="rId3" imgW="228600" imgH="152400" progId="Equation.3">
                    <p:embed/>
                    <p:pic>
                      <p:nvPicPr>
                        <p:cNvPr id="0" name="图片 3343"/>
                        <p:cNvPicPr/>
                        <p:nvPr/>
                      </p:nvPicPr>
                      <p:blipFill>
                        <a:blip r:embed="rId4"/>
                        <a:stretch>
                          <a:fillRect/>
                        </a:stretch>
                      </p:blipFill>
                      <p:spPr>
                        <a:xfrm>
                          <a:off x="4404" y="2562"/>
                          <a:ext cx="258" cy="166"/>
                        </a:xfrm>
                        <a:prstGeom prst="rect">
                          <a:avLst/>
                        </a:prstGeom>
                        <a:noFill/>
                        <a:ln w="38100">
                          <a:noFill/>
                          <a:miter/>
                        </a:ln>
                      </p:spPr>
                    </p:pic>
                  </p:oleObj>
                </mc:Fallback>
              </mc:AlternateContent>
            </a:graphicData>
          </a:graphic>
        </p:graphicFrame>
        <p:graphicFrame>
          <p:nvGraphicFramePr>
            <p:cNvPr id="41002" name="Object 5"/>
            <p:cNvGraphicFramePr>
              <a:graphicFrameLocks noChangeAspect="1"/>
            </p:cNvGraphicFramePr>
            <p:nvPr/>
          </p:nvGraphicFramePr>
          <p:xfrm>
            <a:off x="4224" y="2371"/>
            <a:ext cx="315" cy="165"/>
          </p:xfrm>
          <a:graphic>
            <a:graphicData uri="http://schemas.openxmlformats.org/presentationml/2006/ole">
              <mc:AlternateContent xmlns:mc="http://schemas.openxmlformats.org/markup-compatibility/2006">
                <mc:Choice xmlns:v="urn:schemas-microsoft-com:vml" Requires="v">
                  <p:oleObj spid="_x0000_s3346" name="" r:id="rId5" imgW="279400" imgH="152400" progId="Equation.3">
                    <p:embed/>
                  </p:oleObj>
                </mc:Choice>
                <mc:Fallback>
                  <p:oleObj name="" r:id="rId5" imgW="279400" imgH="152400" progId="Equation.3">
                    <p:embed/>
                    <p:pic>
                      <p:nvPicPr>
                        <p:cNvPr id="0" name="图片 3345"/>
                        <p:cNvPicPr/>
                        <p:nvPr/>
                      </p:nvPicPr>
                      <p:blipFill>
                        <a:blip r:embed="rId6"/>
                        <a:stretch>
                          <a:fillRect/>
                        </a:stretch>
                      </p:blipFill>
                      <p:spPr>
                        <a:xfrm>
                          <a:off x="4224" y="2371"/>
                          <a:ext cx="315" cy="165"/>
                        </a:xfrm>
                        <a:prstGeom prst="rect">
                          <a:avLst/>
                        </a:prstGeom>
                        <a:noFill/>
                        <a:ln w="38100">
                          <a:noFill/>
                          <a:miter/>
                        </a:ln>
                      </p:spPr>
                    </p:pic>
                  </p:oleObj>
                </mc:Fallback>
              </mc:AlternateContent>
            </a:graphicData>
          </a:graphic>
        </p:graphicFrame>
        <p:sp>
          <p:nvSpPr>
            <p:cNvPr id="41003" name="Line 45"/>
            <p:cNvSpPr/>
            <p:nvPr/>
          </p:nvSpPr>
          <p:spPr>
            <a:xfrm>
              <a:off x="3531" y="2238"/>
              <a:ext cx="666" cy="1125"/>
            </a:xfrm>
            <a:prstGeom prst="line">
              <a:avLst/>
            </a:prstGeom>
            <a:ln w="7620" cap="flat" cmpd="sng">
              <a:solidFill>
                <a:srgbClr val="D60093"/>
              </a:solidFill>
              <a:prstDash val="solid"/>
              <a:round/>
              <a:headEnd type="none" w="med" len="med"/>
              <a:tailEnd type="stealth" w="med" len="lg"/>
            </a:ln>
          </p:spPr>
        </p:sp>
        <p:sp>
          <p:nvSpPr>
            <p:cNvPr id="41004" name="Line 46"/>
            <p:cNvSpPr/>
            <p:nvPr/>
          </p:nvSpPr>
          <p:spPr>
            <a:xfrm flipV="1">
              <a:off x="3531" y="2040"/>
              <a:ext cx="666" cy="198"/>
            </a:xfrm>
            <a:prstGeom prst="line">
              <a:avLst/>
            </a:prstGeom>
            <a:ln w="7620" cap="flat" cmpd="sng">
              <a:solidFill>
                <a:srgbClr val="D60093"/>
              </a:solidFill>
              <a:prstDash val="solid"/>
              <a:round/>
              <a:headEnd type="none" w="med" len="med"/>
              <a:tailEnd type="stealth" w="med" len="lg"/>
            </a:ln>
          </p:spPr>
        </p:sp>
        <p:sp>
          <p:nvSpPr>
            <p:cNvPr id="41005" name="Text Box 47"/>
            <p:cNvSpPr txBox="1"/>
            <p:nvPr/>
          </p:nvSpPr>
          <p:spPr>
            <a:xfrm>
              <a:off x="2792" y="2150"/>
              <a:ext cx="813" cy="265"/>
            </a:xfrm>
            <a:prstGeom prst="rect">
              <a:avLst/>
            </a:prstGeom>
            <a:noFill/>
            <a:ln w="7620">
              <a:noFill/>
            </a:ln>
          </p:spPr>
          <p:txBody>
            <a:bodyPr lIns="0" tIns="0" rIns="0" bIns="0" anchor="t" anchorCtr="0"/>
            <a:p>
              <a:pPr algn="just" eaLnBrk="0" hangingPunct="0">
                <a:buFontTx/>
              </a:pPr>
              <a:r>
                <a:rPr lang="zh-CN" altLang="en-US" b="1" dirty="0">
                  <a:latin typeface="Arial" panose="020B0604020202020204" pitchFamily="34" charset="0"/>
                  <a:ea typeface="宋体" panose="02010600030101010101" pitchFamily="2" charset="-122"/>
                </a:rPr>
                <a:t>复数分离点</a:t>
              </a:r>
              <a:endParaRPr lang="zh-CN" altLang="en-US" b="1" dirty="0">
                <a:latin typeface="Arial" panose="020B0604020202020204" pitchFamily="34" charset="0"/>
                <a:ea typeface="宋体" panose="02010600030101010101" pitchFamily="2" charset="-122"/>
              </a:endParaRPr>
            </a:p>
          </p:txBody>
        </p:sp>
        <p:sp>
          <p:nvSpPr>
            <p:cNvPr id="41006" name="Text Box 48"/>
            <p:cNvSpPr txBox="1"/>
            <p:nvPr/>
          </p:nvSpPr>
          <p:spPr>
            <a:xfrm>
              <a:off x="4888" y="2886"/>
              <a:ext cx="759" cy="181"/>
            </a:xfrm>
            <a:prstGeom prst="rect">
              <a:avLst/>
            </a:prstGeom>
            <a:noFill/>
            <a:ln w="7620">
              <a:noFill/>
            </a:ln>
          </p:spPr>
          <p:txBody>
            <a:bodyPr lIns="0" tIns="0" rIns="0" bIns="0" anchor="t" anchorCtr="0"/>
            <a:p>
              <a:pPr algn="just" eaLnBrk="0" hangingPunct="0">
                <a:buFontTx/>
              </a:pPr>
              <a:r>
                <a:rPr lang="zh-CN" altLang="en-US" b="1" dirty="0">
                  <a:latin typeface="Arial" panose="020B0604020202020204" pitchFamily="34" charset="0"/>
                  <a:ea typeface="宋体" panose="02010600030101010101" pitchFamily="2" charset="-122"/>
                </a:rPr>
                <a:t>实数分离点</a:t>
              </a:r>
              <a:endParaRPr lang="zh-CN" altLang="en-US" b="1" dirty="0">
                <a:latin typeface="Arial" panose="020B0604020202020204" pitchFamily="34" charset="0"/>
                <a:ea typeface="宋体" panose="02010600030101010101" pitchFamily="2" charset="-122"/>
              </a:endParaRPr>
            </a:p>
          </p:txBody>
        </p:sp>
        <p:sp>
          <p:nvSpPr>
            <p:cNvPr id="41007" name="Line 49"/>
            <p:cNvSpPr/>
            <p:nvPr/>
          </p:nvSpPr>
          <p:spPr>
            <a:xfrm>
              <a:off x="4199" y="1742"/>
              <a:ext cx="0" cy="132"/>
            </a:xfrm>
            <a:prstGeom prst="line">
              <a:avLst/>
            </a:prstGeom>
            <a:ln w="36195" cap="flat" cmpd="sng">
              <a:solidFill>
                <a:srgbClr val="FF0000"/>
              </a:solidFill>
              <a:prstDash val="solid"/>
              <a:round/>
              <a:headEnd type="none" w="med" len="med"/>
              <a:tailEnd type="stealth" w="med" len="lg"/>
            </a:ln>
          </p:spPr>
        </p:sp>
        <p:sp>
          <p:nvSpPr>
            <p:cNvPr id="41008" name="Line 50"/>
            <p:cNvSpPr/>
            <p:nvPr/>
          </p:nvSpPr>
          <p:spPr>
            <a:xfrm flipV="1">
              <a:off x="4199" y="3528"/>
              <a:ext cx="0" cy="66"/>
            </a:xfrm>
            <a:prstGeom prst="line">
              <a:avLst/>
            </a:prstGeom>
            <a:ln w="25400" cap="flat" cmpd="sng">
              <a:solidFill>
                <a:srgbClr val="FF0000"/>
              </a:solidFill>
              <a:prstDash val="solid"/>
              <a:round/>
              <a:headEnd type="none" w="med" len="med"/>
              <a:tailEnd type="stealth" w="sm" len="med"/>
            </a:ln>
          </p:spPr>
        </p:sp>
        <p:sp>
          <p:nvSpPr>
            <p:cNvPr id="41009" name="Line 51"/>
            <p:cNvSpPr/>
            <p:nvPr/>
          </p:nvSpPr>
          <p:spPr>
            <a:xfrm flipH="1" flipV="1">
              <a:off x="4308" y="2745"/>
              <a:ext cx="554" cy="221"/>
            </a:xfrm>
            <a:prstGeom prst="line">
              <a:avLst/>
            </a:prstGeom>
            <a:ln w="7620" cap="flat" cmpd="sng">
              <a:solidFill>
                <a:srgbClr val="D60093"/>
              </a:solidFill>
              <a:prstDash val="solid"/>
              <a:round/>
              <a:headEnd type="none" w="med" len="med"/>
              <a:tailEnd type="stealth" w="sm" len="med"/>
            </a:ln>
          </p:spPr>
        </p:sp>
        <p:sp>
          <p:nvSpPr>
            <p:cNvPr id="41010" name="Line 52"/>
            <p:cNvSpPr/>
            <p:nvPr/>
          </p:nvSpPr>
          <p:spPr>
            <a:xfrm>
              <a:off x="3800" y="2704"/>
              <a:ext cx="144" cy="0"/>
            </a:xfrm>
            <a:prstGeom prst="line">
              <a:avLst/>
            </a:prstGeom>
            <a:ln w="25400" cap="flat" cmpd="sng">
              <a:solidFill>
                <a:srgbClr val="FF0000"/>
              </a:solidFill>
              <a:prstDash val="solid"/>
              <a:round/>
              <a:headEnd type="none" w="med" len="med"/>
              <a:tailEnd type="stealth" w="med" len="lg"/>
            </a:ln>
          </p:spPr>
        </p:sp>
        <p:sp>
          <p:nvSpPr>
            <p:cNvPr id="41011" name="Line 53"/>
            <p:cNvSpPr/>
            <p:nvPr/>
          </p:nvSpPr>
          <p:spPr>
            <a:xfrm flipH="1">
              <a:off x="4376" y="2696"/>
              <a:ext cx="192" cy="0"/>
            </a:xfrm>
            <a:prstGeom prst="line">
              <a:avLst/>
            </a:prstGeom>
            <a:ln w="34925" cap="flat" cmpd="sng">
              <a:solidFill>
                <a:srgbClr val="FF0000"/>
              </a:solidFill>
              <a:prstDash val="solid"/>
              <a:round/>
              <a:headEnd type="none" w="med" len="med"/>
              <a:tailEnd type="stealth" w="med" len="lg"/>
            </a:ln>
          </p:spPr>
        </p:sp>
      </p:grpSp>
      <p:graphicFrame>
        <p:nvGraphicFramePr>
          <p:cNvPr id="290870" name="Object 2"/>
          <p:cNvGraphicFramePr>
            <a:graphicFrameLocks noChangeAspect="1"/>
          </p:cNvGraphicFramePr>
          <p:nvPr/>
        </p:nvGraphicFramePr>
        <p:xfrm>
          <a:off x="60325" y="3357563"/>
          <a:ext cx="4310063" cy="1651000"/>
        </p:xfrm>
        <a:graphic>
          <a:graphicData uri="http://schemas.openxmlformats.org/presentationml/2006/ole">
            <mc:AlternateContent xmlns:mc="http://schemas.openxmlformats.org/markup-compatibility/2006">
              <mc:Choice xmlns:v="urn:schemas-microsoft-com:vml" Requires="v">
                <p:oleObj spid="_x0000_s3355" name="" r:id="rId7" imgW="2095500" imgH="914400" progId="Equation.3">
                  <p:embed/>
                </p:oleObj>
              </mc:Choice>
              <mc:Fallback>
                <p:oleObj name="" r:id="rId7" imgW="2095500" imgH="914400" progId="Equation.3">
                  <p:embed/>
                  <p:pic>
                    <p:nvPicPr>
                      <p:cNvPr id="0" name="图片 3354"/>
                      <p:cNvPicPr/>
                      <p:nvPr/>
                    </p:nvPicPr>
                    <p:blipFill>
                      <a:blip r:embed="rId8"/>
                      <a:stretch>
                        <a:fillRect/>
                      </a:stretch>
                    </p:blipFill>
                    <p:spPr>
                      <a:xfrm>
                        <a:off x="60325" y="3357563"/>
                        <a:ext cx="4310063" cy="1651000"/>
                      </a:xfrm>
                      <a:prstGeom prst="rect">
                        <a:avLst/>
                      </a:prstGeom>
                      <a:noFill/>
                      <a:ln w="38100">
                        <a:noFill/>
                        <a:miter/>
                      </a:ln>
                    </p:spPr>
                  </p:pic>
                </p:oleObj>
              </mc:Fallback>
            </mc:AlternateContent>
          </a:graphicData>
        </a:graphic>
      </p:graphicFrame>
      <p:sp>
        <p:nvSpPr>
          <p:cNvPr id="290871" name="Rectangle 55"/>
          <p:cNvSpPr/>
          <p:nvPr/>
        </p:nvSpPr>
        <p:spPr>
          <a:xfrm>
            <a:off x="200025" y="2852738"/>
            <a:ext cx="1276350" cy="457200"/>
          </a:xfrm>
          <a:prstGeom prst="rect">
            <a:avLst/>
          </a:prstGeom>
          <a:noFill/>
          <a:ln w="9525">
            <a:noFill/>
          </a:ln>
        </p:spPr>
        <p:txBody>
          <a:bodyPr anchor="t" anchorCtr="0">
            <a:spAutoFit/>
          </a:bodyPr>
          <a:p>
            <a:pPr algn="just" eaLnBrk="0" hangingPunct="0">
              <a:buFontTx/>
              <a:buChar char="•"/>
            </a:pPr>
            <a:r>
              <a:rPr lang="en-US" altLang="zh-CN" b="1" dirty="0">
                <a:solidFill>
                  <a:srgbClr val="FF3300"/>
                </a:solidFill>
                <a:latin typeface="Arial" panose="020B0604020202020204" pitchFamily="34" charset="0"/>
                <a:ea typeface="宋体" panose="02010600030101010101" pitchFamily="2" charset="-122"/>
              </a:rPr>
              <a:t>    </a:t>
            </a:r>
            <a:r>
              <a:rPr lang="zh-CN" altLang="en-US" b="1" dirty="0">
                <a:solidFill>
                  <a:srgbClr val="FF3300"/>
                </a:solidFill>
                <a:latin typeface="Arial" panose="020B0604020202020204" pitchFamily="34" charset="0"/>
                <a:ea typeface="宋体" panose="02010600030101010101" pitchFamily="2" charset="-122"/>
              </a:rPr>
              <a:t>例</a:t>
            </a:r>
            <a:r>
              <a:rPr lang="en-US" altLang="zh-CN" b="1" dirty="0">
                <a:solidFill>
                  <a:srgbClr val="FF3300"/>
                </a:solidFill>
                <a:latin typeface="Arial" panose="020B0604020202020204" pitchFamily="34" charset="0"/>
                <a:ea typeface="宋体" panose="02010600030101010101" pitchFamily="2" charset="-122"/>
              </a:rPr>
              <a:t>:</a:t>
            </a:r>
            <a:endParaRPr lang="en-US" altLang="zh-CN" b="1" dirty="0">
              <a:solidFill>
                <a:srgbClr val="FF3300"/>
              </a:solidFill>
              <a:latin typeface="Arial" panose="020B0604020202020204" pitchFamily="34" charset="0"/>
              <a:ea typeface="宋体" panose="02010600030101010101" pitchFamily="2" charset="-122"/>
            </a:endParaRPr>
          </a:p>
        </p:txBody>
      </p:sp>
      <p:grpSp>
        <p:nvGrpSpPr>
          <p:cNvPr id="7" name="Group 63"/>
          <p:cNvGrpSpPr/>
          <p:nvPr/>
        </p:nvGrpSpPr>
        <p:grpSpPr>
          <a:xfrm>
            <a:off x="179388" y="981075"/>
            <a:ext cx="8569325" cy="968375"/>
            <a:chOff x="113" y="618"/>
            <a:chExt cx="5398" cy="610"/>
          </a:xfrm>
        </p:grpSpPr>
        <p:sp>
          <p:nvSpPr>
            <p:cNvPr id="41015" name="Rectangle 59"/>
            <p:cNvSpPr/>
            <p:nvPr/>
          </p:nvSpPr>
          <p:spPr>
            <a:xfrm>
              <a:off x="113" y="618"/>
              <a:ext cx="5398" cy="610"/>
            </a:xfrm>
            <a:prstGeom prst="rect">
              <a:avLst/>
            </a:prstGeom>
            <a:noFill/>
            <a:ln w="9525">
              <a:noFill/>
            </a:ln>
          </p:spPr>
          <p:txBody>
            <a:bodyPr anchor="t" anchorCtr="0">
              <a:spAutoFit/>
            </a:bodyPr>
            <a:p>
              <a:pPr>
                <a:lnSpc>
                  <a:spcPct val="120000"/>
                </a:lnSpc>
                <a:buFontTx/>
              </a:pPr>
              <a:r>
                <a:rPr lang="en-US" altLang="zh-CN" b="1" dirty="0">
                  <a:solidFill>
                    <a:schemeClr val="accent2"/>
                  </a:solidFill>
                  <a:latin typeface="Arial" panose="020B0604020202020204" pitchFamily="34" charset="0"/>
                  <a:ea typeface="宋体" panose="02010600030101010101" pitchFamily="2" charset="-122"/>
                </a:rPr>
                <a:t>        </a:t>
              </a:r>
              <a:r>
                <a:rPr lang="zh-CN" altLang="en-US" b="1" dirty="0">
                  <a:solidFill>
                    <a:schemeClr val="accent2"/>
                  </a:solidFill>
                  <a:latin typeface="Arial" panose="020B0604020202020204" pitchFamily="34" charset="0"/>
                  <a:ea typeface="宋体" panose="02010600030101010101" pitchFamily="2" charset="-122"/>
                </a:rPr>
                <a:t>若开环零、极点个数均为偶数，且左右对称分布于一条平行于虚轴的直线，则根轨迹一定关于该直线左右对称。</a:t>
              </a:r>
              <a:endParaRPr lang="zh-CN" altLang="en-US" b="1" dirty="0">
                <a:solidFill>
                  <a:schemeClr val="accent2"/>
                </a:solidFill>
                <a:latin typeface="Arial" panose="020B0604020202020204" pitchFamily="34" charset="0"/>
                <a:ea typeface="宋体" panose="02010600030101010101" pitchFamily="2" charset="-122"/>
              </a:endParaRPr>
            </a:p>
          </p:txBody>
        </p:sp>
        <p:pic>
          <p:nvPicPr>
            <p:cNvPr id="41016" name="Picture 62" descr="16.gif (1402 字节)"/>
            <p:cNvPicPr>
              <a:picLocks noChangeAspect="1"/>
            </p:cNvPicPr>
            <p:nvPr/>
          </p:nvPicPr>
          <p:blipFill>
            <a:blip r:embed="rId9" r:link="rId10"/>
            <a:stretch>
              <a:fillRect/>
            </a:stretch>
          </p:blipFill>
          <p:spPr>
            <a:xfrm>
              <a:off x="456" y="749"/>
              <a:ext cx="113" cy="113"/>
            </a:xfrm>
            <a:prstGeom prst="rect">
              <a:avLst/>
            </a:prstGeom>
            <a:noFill/>
            <a:ln w="9525">
              <a:noFill/>
            </a:ln>
          </p:spPr>
        </p:pic>
      </p:gr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90871"/>
                                        </p:tgtEl>
                                        <p:attrNameLst>
                                          <p:attrName>style.visibility</p:attrName>
                                        </p:attrNameLst>
                                      </p:cBhvr>
                                      <p:to>
                                        <p:strVal val="visible"/>
                                      </p:to>
                                    </p:set>
                                    <p:animEffect transition="in" filter="wipe(up)">
                                      <p:cBhvr>
                                        <p:cTn id="12" dur="500"/>
                                        <p:tgtEl>
                                          <p:spTgt spid="290871"/>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290870"/>
                                        </p:tgtEl>
                                        <p:attrNameLst>
                                          <p:attrName>style.visibility</p:attrName>
                                        </p:attrNameLst>
                                      </p:cBhvr>
                                      <p:to>
                                        <p:strVal val="visible"/>
                                      </p:to>
                                    </p:set>
                                    <p:animEffect transition="in" filter="wipe(up)">
                                      <p:cBhvr>
                                        <p:cTn id="16" dur="500"/>
                                        <p:tgtEl>
                                          <p:spTgt spid="290870"/>
                                        </p:tgtEl>
                                      </p:cBhvr>
                                    </p:animEffect>
                                  </p:childTnLst>
                                </p:cTn>
                              </p:par>
                            </p:childTnLst>
                          </p:cTn>
                        </p:par>
                        <p:par>
                          <p:cTn id="17" fill="hold">
                            <p:stCondLst>
                              <p:cond delay="1000"/>
                            </p:stCondLst>
                            <p:childTnLst>
                              <p:par>
                                <p:cTn id="18" presetID="2" presetClass="entr" presetSubtype="6"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1+#ppt_w/2"/>
                                          </p:val>
                                        </p:tav>
                                        <p:tav tm="100000">
                                          <p:val>
                                            <p:strVal val="#ppt_x"/>
                                          </p:val>
                                        </p:tav>
                                      </p:tavLst>
                                    </p:anim>
                                    <p:anim calcmode="lin" valueType="num">
                                      <p:cBhvr additive="base">
                                        <p:cTn id="2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7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标题 13" descr="7b0a2020202022776f7264617274223a2022220a7d0a"/>
          <p:cNvSpPr>
            <a:spLocks noGrp="1"/>
          </p:cNvSpPr>
          <p:nvPr>
            <p:ph type="title"/>
          </p:nvPr>
        </p:nvSpPr>
        <p:spPr>
          <a:xfrm>
            <a:off x="714375" y="285750"/>
            <a:ext cx="8229600" cy="1143000"/>
          </a:xfrm>
        </p:spPr>
        <p:txBody>
          <a:bodyPr vert="horz" wrap="square" lIns="91440" tIns="45720" rIns="91440" bIns="45720" anchor="ctr" anchorCtr="0">
            <a:scene3d>
              <a:camera prst="orthographicFront"/>
              <a:lightRig rig="threePt" dir="t"/>
            </a:scene3d>
          </a:bodyPr>
          <a:p>
            <a:pPr eaLnBrk="1" hangingPunct="1"/>
            <a:r>
              <a:rPr lang="zh-CN" altLang="en-US" sz="4800" b="1" dirty="0">
                <a:ln w="15875"/>
                <a:solidFill>
                  <a:schemeClr val="tx2"/>
                </a:solidFill>
                <a:effectLst/>
                <a:latin typeface="方正魏碑_GBK" panose="02000000000000000000" charset="-122"/>
                <a:ea typeface="方正魏碑_GBK" panose="02000000000000000000" charset="-122"/>
              </a:rPr>
              <a:t>自动控制原理</a:t>
            </a:r>
            <a:endParaRPr lang="zh-CN" altLang="en-US" sz="4800" b="1" dirty="0">
              <a:ln w="15875"/>
              <a:solidFill>
                <a:schemeClr val="tx2"/>
              </a:solidFill>
              <a:effectLst/>
              <a:latin typeface="方正魏碑_GBK" panose="02000000000000000000" charset="-122"/>
              <a:ea typeface="方正魏碑_GBK" panose="02000000000000000000" charset="-122"/>
            </a:endParaRPr>
          </a:p>
        </p:txBody>
      </p:sp>
      <p:sp>
        <p:nvSpPr>
          <p:cNvPr id="6147" name="TextBox 14"/>
          <p:cNvSpPr txBox="1"/>
          <p:nvPr/>
        </p:nvSpPr>
        <p:spPr>
          <a:xfrm>
            <a:off x="5715000" y="2286000"/>
            <a:ext cx="184150" cy="3698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1800" dirty="0"/>
          </a:p>
        </p:txBody>
      </p:sp>
      <p:sp>
        <p:nvSpPr>
          <p:cNvPr id="6148" name="TextBox 15"/>
          <p:cNvSpPr txBox="1"/>
          <p:nvPr/>
        </p:nvSpPr>
        <p:spPr>
          <a:xfrm>
            <a:off x="642938" y="1857693"/>
            <a:ext cx="3759835" cy="52197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2800" b="1" dirty="0">
                <a:solidFill>
                  <a:srgbClr val="C00000"/>
                </a:solidFill>
                <a:latin typeface="黑体" panose="02010609060101010101" pitchFamily="49" charset="-122"/>
                <a:ea typeface="黑体" panose="02010609060101010101" pitchFamily="49" charset="-122"/>
              </a:rPr>
              <a:t>第四章  根轨迹</a:t>
            </a:r>
            <a:r>
              <a:rPr lang="zh-CN" altLang="en-US" sz="2800" b="1" dirty="0">
                <a:solidFill>
                  <a:srgbClr val="C00000"/>
                </a:solidFill>
                <a:latin typeface="黑体" panose="02010609060101010101" pitchFamily="49" charset="-122"/>
                <a:ea typeface="黑体" panose="02010609060101010101" pitchFamily="49" charset="-122"/>
              </a:rPr>
              <a:t>分析法</a:t>
            </a:r>
            <a:endParaRPr lang="zh-CN" altLang="en-US" sz="2800" b="1" dirty="0">
              <a:solidFill>
                <a:srgbClr val="C00000"/>
              </a:solidFill>
              <a:latin typeface="黑体" panose="02010609060101010101" pitchFamily="49" charset="-122"/>
              <a:ea typeface="黑体" panose="02010609060101010101" pitchFamily="49" charset="-122"/>
            </a:endParaRPr>
          </a:p>
        </p:txBody>
      </p:sp>
      <p:sp>
        <p:nvSpPr>
          <p:cNvPr id="17" name="TextBox 16"/>
          <p:cNvSpPr txBox="1"/>
          <p:nvPr/>
        </p:nvSpPr>
        <p:spPr>
          <a:xfrm>
            <a:off x="1073150" y="2357438"/>
            <a:ext cx="8143875" cy="2306955"/>
          </a:xfrm>
          <a:prstGeom prst="rect">
            <a:avLst/>
          </a:prstGeom>
          <a:noFill/>
        </p:spPr>
        <p:txBody>
          <a:bodyPr>
            <a:spAutoFit/>
          </a:bodyPr>
          <a:lstStyle/>
          <a:p>
            <a:pPr marR="0" defTabSz="914400" eaLnBrk="1" fontAlgn="auto" hangingPunct="1">
              <a:lnSpc>
                <a:spcPct val="150000"/>
              </a:lnSpc>
              <a:spcBef>
                <a:spcPts val="0"/>
              </a:spcBef>
              <a:spcAft>
                <a:spcPts val="0"/>
              </a:spcAft>
              <a:buClrTx/>
              <a:buSzTx/>
              <a:buFontTx/>
              <a:buNone/>
              <a:defRPr/>
            </a:pPr>
            <a:r>
              <a:rPr kumimoji="0" lang="en-US" sz="2400" b="1" kern="1200" cap="none" spc="0" normalizeH="0" baseline="0" noProof="0" dirty="0">
                <a:latin typeface="+mj-ea"/>
                <a:ea typeface="+mj-ea"/>
                <a:cs typeface="+mn-cs"/>
              </a:rPr>
              <a:t>4.1 </a:t>
            </a:r>
            <a:r>
              <a:rPr kumimoji="0" lang="zh-CN" altLang="en-US" sz="2400" b="1" kern="1200" cap="none" spc="0" normalizeH="0" baseline="0" noProof="0" dirty="0">
                <a:latin typeface="+mj-ea"/>
                <a:ea typeface="+mj-ea"/>
                <a:cs typeface="+mn-cs"/>
              </a:rPr>
              <a:t>根轨迹的基本概念</a:t>
            </a:r>
            <a:endParaRPr kumimoji="0" lang="en-US" sz="2400" b="1" kern="1200" cap="none" spc="0" normalizeH="0" baseline="0" noProof="0" dirty="0">
              <a:latin typeface="+mj-ea"/>
              <a:ea typeface="+mj-ea"/>
              <a:cs typeface="+mn-cs"/>
            </a:endParaRPr>
          </a:p>
          <a:p>
            <a:pPr marR="0" defTabSz="914400" eaLnBrk="1" fontAlgn="auto" hangingPunct="1">
              <a:lnSpc>
                <a:spcPct val="150000"/>
              </a:lnSpc>
              <a:spcBef>
                <a:spcPts val="0"/>
              </a:spcBef>
              <a:spcAft>
                <a:spcPts val="0"/>
              </a:spcAft>
              <a:buClrTx/>
              <a:buSzTx/>
              <a:buFontTx/>
              <a:buNone/>
              <a:defRPr/>
            </a:pPr>
            <a:r>
              <a:rPr kumimoji="0" lang="en-US" sz="2400" b="1" kern="1200" cap="none" spc="0" normalizeH="0" baseline="0" noProof="0" dirty="0">
                <a:latin typeface="+mj-ea"/>
                <a:ea typeface="+mj-ea"/>
                <a:cs typeface="+mn-cs"/>
              </a:rPr>
              <a:t>4.2 </a:t>
            </a:r>
            <a:r>
              <a:rPr kumimoji="0" lang="zh-CN" altLang="en-US" sz="2400" b="1" kern="1200" cap="none" spc="0" normalizeH="0" baseline="0" noProof="0" dirty="0">
                <a:latin typeface="+mj-ea"/>
                <a:ea typeface="+mj-ea"/>
                <a:cs typeface="+mn-cs"/>
              </a:rPr>
              <a:t>根轨迹方程的幅值条件和幅角条件</a:t>
            </a:r>
            <a:endParaRPr kumimoji="0" lang="zh-CN" altLang="en-US" sz="2400" b="1" kern="1200" cap="none" spc="0" normalizeH="0" baseline="0" noProof="0" dirty="0">
              <a:latin typeface="+mj-ea"/>
              <a:ea typeface="+mj-ea"/>
              <a:cs typeface="+mn-cs"/>
            </a:endParaRPr>
          </a:p>
          <a:p>
            <a:pPr marR="0" defTabSz="914400" eaLnBrk="1" fontAlgn="auto" hangingPunct="1">
              <a:lnSpc>
                <a:spcPct val="150000"/>
              </a:lnSpc>
              <a:spcBef>
                <a:spcPts val="0"/>
              </a:spcBef>
              <a:spcAft>
                <a:spcPts val="0"/>
              </a:spcAft>
              <a:buClrTx/>
              <a:buSzTx/>
              <a:buFontTx/>
              <a:buNone/>
              <a:defRPr/>
            </a:pPr>
            <a:r>
              <a:rPr kumimoji="0" lang="en-US" sz="2400" b="1" kern="1200" cap="none" spc="0" normalizeH="0" baseline="0" noProof="0" dirty="0">
                <a:solidFill>
                  <a:srgbClr val="C00000"/>
                </a:solidFill>
                <a:latin typeface="+mj-ea"/>
                <a:ea typeface="+mj-ea"/>
                <a:cs typeface="+mn-cs"/>
              </a:rPr>
              <a:t>4.3 </a:t>
            </a:r>
            <a:r>
              <a:rPr kumimoji="0" lang="zh-CN" altLang="en-US" sz="2400" b="1" kern="1200" cap="none" spc="0" normalizeH="0" baseline="0" noProof="0" dirty="0">
                <a:solidFill>
                  <a:srgbClr val="C00000"/>
                </a:solidFill>
                <a:latin typeface="+mj-ea"/>
                <a:ea typeface="+mj-ea"/>
                <a:cs typeface="+mn-cs"/>
              </a:rPr>
              <a:t>绘制根轨迹的基本法则（</a:t>
            </a:r>
            <a:r>
              <a:rPr kumimoji="0" lang="en-US" altLang="zh-CN" sz="2400" b="1" kern="1200" cap="none" spc="0" normalizeH="0" baseline="0" noProof="0" dirty="0">
                <a:solidFill>
                  <a:srgbClr val="C00000"/>
                </a:solidFill>
                <a:latin typeface="+mj-ea"/>
                <a:ea typeface="+mj-ea"/>
                <a:cs typeface="+mn-cs"/>
              </a:rPr>
              <a:t>5-8</a:t>
            </a:r>
            <a:r>
              <a:rPr kumimoji="0" lang="zh-CN" altLang="en-US" sz="2400" b="1" kern="1200" cap="none" spc="0" normalizeH="0" baseline="0" noProof="0" dirty="0">
                <a:solidFill>
                  <a:srgbClr val="C00000"/>
                </a:solidFill>
                <a:latin typeface="+mj-ea"/>
                <a:ea typeface="+mj-ea"/>
                <a:cs typeface="+mn-cs"/>
              </a:rPr>
              <a:t>）</a:t>
            </a:r>
            <a:endParaRPr kumimoji="0" lang="en-US" sz="2400" b="1" kern="1200" cap="none" spc="0" normalizeH="0" baseline="0" noProof="0" dirty="0">
              <a:solidFill>
                <a:srgbClr val="C00000"/>
              </a:solidFill>
              <a:latin typeface="+mj-ea"/>
              <a:ea typeface="+mj-ea"/>
              <a:cs typeface="+mn-cs"/>
            </a:endParaRPr>
          </a:p>
          <a:p>
            <a:pPr marR="0" defTabSz="914400" eaLnBrk="1" fontAlgn="auto" hangingPunct="1">
              <a:lnSpc>
                <a:spcPct val="150000"/>
              </a:lnSpc>
              <a:spcBef>
                <a:spcPts val="0"/>
              </a:spcBef>
              <a:spcAft>
                <a:spcPts val="0"/>
              </a:spcAft>
              <a:buClrTx/>
              <a:buSzTx/>
              <a:buFontTx/>
              <a:buNone/>
              <a:defRPr/>
            </a:pPr>
            <a:r>
              <a:rPr lang="en-US" sz="2400" b="1" noProof="0" dirty="0">
                <a:solidFill>
                  <a:srgbClr val="C00000"/>
                </a:solidFill>
                <a:latin typeface="+mj-ea"/>
                <a:ea typeface="+mj-ea"/>
                <a:sym typeface="+mn-ea"/>
              </a:rPr>
              <a:t>4.4 </a:t>
            </a:r>
            <a:r>
              <a:rPr lang="zh-CN" altLang="en-US" sz="2400" b="1" noProof="0" dirty="0">
                <a:solidFill>
                  <a:srgbClr val="C00000"/>
                </a:solidFill>
                <a:latin typeface="+mj-ea"/>
                <a:ea typeface="+mj-ea"/>
                <a:sym typeface="+mn-ea"/>
              </a:rPr>
              <a:t>广义根轨迹</a:t>
            </a:r>
            <a:endParaRPr kumimoji="0" lang="zh-CN" altLang="en-US" sz="2400" b="1" kern="1200" cap="none" spc="0" normalizeH="0" baseline="0" noProof="0" dirty="0">
              <a:solidFill>
                <a:srgbClr val="C00000"/>
              </a:solidFill>
              <a:latin typeface="+mj-ea"/>
              <a:ea typeface="+mj-ea"/>
              <a:cs typeface="+mn-cs"/>
              <a:sym typeface="+mn-ea"/>
            </a:endParaRPr>
          </a:p>
        </p:txBody>
      </p:sp>
      <p:sp>
        <p:nvSpPr>
          <p:cNvPr id="2" name="TextBox 16"/>
          <p:cNvSpPr txBox="1"/>
          <p:nvPr/>
        </p:nvSpPr>
        <p:spPr>
          <a:xfrm>
            <a:off x="635" y="1052830"/>
            <a:ext cx="9132570" cy="737235"/>
          </a:xfrm>
          <a:prstGeom prst="rect">
            <a:avLst/>
          </a:prstGeom>
          <a:noFill/>
        </p:spPr>
        <p:txBody>
          <a:bodyPr wrap="square">
            <a:spAutoFit/>
          </a:bodyPr>
          <a:p>
            <a:pPr marR="0" algn="ctr" defTabSz="914400" eaLnBrk="1" fontAlgn="auto" hangingPunct="1">
              <a:lnSpc>
                <a:spcPct val="150000"/>
              </a:lnSpc>
              <a:spcBef>
                <a:spcPts val="0"/>
              </a:spcBef>
              <a:spcAft>
                <a:spcPts val="0"/>
              </a:spcAft>
              <a:buClrTx/>
              <a:buSzTx/>
              <a:buFontTx/>
              <a:buNone/>
              <a:defRPr/>
            </a:pPr>
            <a:r>
              <a:rPr kumimoji="0" lang="zh-CN" altLang="en-US" sz="2400" b="1" kern="1200" cap="none" spc="0" normalizeH="0" baseline="0" noProof="0" dirty="0">
                <a:latin typeface="+mj-ea"/>
                <a:ea typeface="+mj-ea"/>
                <a:cs typeface="+mn-cs"/>
              </a:rPr>
              <a:t>    </a:t>
            </a:r>
            <a:r>
              <a:rPr kumimoji="0" lang="zh-CN" sz="2800" b="1" kern="1200" cap="none" spc="0" normalizeH="0" baseline="0" noProof="0" dirty="0">
                <a:latin typeface="Times New Roman" panose="02020603050405020304" pitchFamily="18" charset="0"/>
                <a:ea typeface="+mj-ea"/>
                <a:cs typeface="Times New Roman" panose="02020603050405020304" pitchFamily="18" charset="0"/>
              </a:rPr>
              <a:t>（第</a:t>
            </a:r>
            <a:r>
              <a:rPr kumimoji="0" lang="en-US" altLang="zh-CN" sz="2800" b="1" kern="1200" cap="none" spc="0" normalizeH="0" baseline="0" noProof="0" dirty="0">
                <a:latin typeface="Times New Roman" panose="02020603050405020304" pitchFamily="18" charset="0"/>
                <a:ea typeface="+mj-ea"/>
                <a:cs typeface="Times New Roman" panose="02020603050405020304" pitchFamily="18" charset="0"/>
              </a:rPr>
              <a:t>9</a:t>
            </a:r>
            <a:r>
              <a:rPr kumimoji="0" lang="zh-CN" altLang="en-US" sz="2800" b="1" kern="1200" cap="none" spc="0" normalizeH="0" baseline="0" noProof="0" dirty="0">
                <a:latin typeface="Times New Roman" panose="02020603050405020304" pitchFamily="18" charset="0"/>
                <a:ea typeface="+mj-ea"/>
                <a:cs typeface="Times New Roman" panose="02020603050405020304" pitchFamily="18" charset="0"/>
              </a:rPr>
              <a:t>讲</a:t>
            </a:r>
            <a:r>
              <a:rPr kumimoji="0" lang="zh-CN" sz="2800" b="1" kern="1200" cap="none" spc="0" normalizeH="0" baseline="0" noProof="0" dirty="0">
                <a:latin typeface="Times New Roman" panose="02020603050405020304" pitchFamily="18" charset="0"/>
                <a:ea typeface="+mj-ea"/>
                <a:cs typeface="Times New Roman" panose="02020603050405020304" pitchFamily="18" charset="0"/>
              </a:rPr>
              <a:t>）</a:t>
            </a:r>
            <a:endParaRPr kumimoji="0" lang="zh-CN" sz="2800" b="1" kern="1200" cap="none" spc="0" normalizeH="0" baseline="0" noProof="0" dirty="0">
              <a:latin typeface="Times New Roman" panose="02020603050405020304" pitchFamily="18" charset="0"/>
              <a:ea typeface="+mj-ea"/>
              <a:cs typeface="Times New Roman" panose="02020603050405020304" pitchFamily="18" charset="0"/>
            </a:endParaRPr>
          </a:p>
        </p:txBody>
      </p:sp>
    </p:spTree>
  </p:cSld>
  <p:clrMapOvr>
    <a:masterClrMapping/>
  </p:clrMapOvr>
  <p:transition>
    <p:pull dir="d"/>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标题 36"/>
          <p:cNvSpPr>
            <a:spLocks noGrp="1"/>
          </p:cNvSpPr>
          <p:nvPr>
            <p:ph type="title"/>
          </p:nvPr>
        </p:nvSpPr>
        <p:spPr>
          <a:xfrm>
            <a:off x="1643063" y="274638"/>
            <a:ext cx="7043737" cy="1143000"/>
          </a:xfrm>
        </p:spPr>
        <p:txBody>
          <a:bodyPr vert="horz" wrap="square" lIns="91440" tIns="45720" rIns="91440" bIns="45720" anchor="ctr" anchorCtr="0"/>
          <a:p>
            <a:pPr algn="l" eaLnBrk="1" hangingPunct="1"/>
            <a:r>
              <a:rPr lang="zh-CN" altLang="en-US" sz="2800" b="1" dirty="0">
                <a:solidFill>
                  <a:srgbClr val="C00000"/>
                </a:solidFill>
                <a:latin typeface="Times New Roman" panose="02020603050405020304" pitchFamily="18" charset="0"/>
              </a:rPr>
              <a:t>例  </a:t>
            </a:r>
            <a:r>
              <a:rPr lang="zh-CN" altLang="en-US" sz="2400" b="1" dirty="0">
                <a:latin typeface="Times New Roman" panose="02020603050405020304" pitchFamily="18" charset="0"/>
              </a:rPr>
              <a:t>已知</a:t>
            </a:r>
            <a:endParaRPr lang="zh-CN" altLang="en-US" sz="2400" b="1" dirty="0">
              <a:solidFill>
                <a:srgbClr val="C00000"/>
              </a:solidFill>
            </a:endParaRPr>
          </a:p>
        </p:txBody>
      </p:sp>
      <p:graphicFrame>
        <p:nvGraphicFramePr>
          <p:cNvPr id="41986" name="Object 2"/>
          <p:cNvGraphicFramePr>
            <a:graphicFrameLocks noChangeAspect="1"/>
          </p:cNvGraphicFramePr>
          <p:nvPr/>
        </p:nvGraphicFramePr>
        <p:xfrm>
          <a:off x="708025" y="2000250"/>
          <a:ext cx="3006725" cy="744538"/>
        </p:xfrm>
        <a:graphic>
          <a:graphicData uri="http://schemas.openxmlformats.org/presentationml/2006/ole">
            <mc:AlternateContent xmlns:mc="http://schemas.openxmlformats.org/markup-compatibility/2006">
              <mc:Choice xmlns:v="urn:schemas-microsoft-com:vml" Requires="v">
                <p:oleObj spid="_x0000_s3358" name="" r:id="rId1" imgW="1854200" imgH="457200" progId="Equation.3">
                  <p:embed/>
                </p:oleObj>
              </mc:Choice>
              <mc:Fallback>
                <p:oleObj name="" r:id="rId1" imgW="1854200" imgH="457200" progId="Equation.3">
                  <p:embed/>
                  <p:pic>
                    <p:nvPicPr>
                      <p:cNvPr id="0" name="图片 3357"/>
                      <p:cNvPicPr/>
                      <p:nvPr/>
                    </p:nvPicPr>
                    <p:blipFill>
                      <a:blip r:embed="rId2"/>
                      <a:stretch>
                        <a:fillRect/>
                      </a:stretch>
                    </p:blipFill>
                    <p:spPr>
                      <a:xfrm>
                        <a:off x="708025" y="2000250"/>
                        <a:ext cx="3006725" cy="744538"/>
                      </a:xfrm>
                      <a:prstGeom prst="rect">
                        <a:avLst/>
                      </a:prstGeom>
                      <a:noFill/>
                      <a:ln w="38100">
                        <a:noFill/>
                        <a:miter/>
                      </a:ln>
                    </p:spPr>
                  </p:pic>
                </p:oleObj>
              </mc:Fallback>
            </mc:AlternateContent>
          </a:graphicData>
        </a:graphic>
      </p:graphicFrame>
      <p:sp>
        <p:nvSpPr>
          <p:cNvPr id="41987" name="Rectangle 6"/>
          <p:cNvSpPr/>
          <p:nvPr/>
        </p:nvSpPr>
        <p:spPr>
          <a:xfrm>
            <a:off x="214313" y="2000250"/>
            <a:ext cx="582612" cy="520700"/>
          </a:xfrm>
          <a:prstGeom prst="rect">
            <a:avLst/>
          </a:prstGeom>
          <a:noFill/>
          <a:ln w="9525">
            <a:noFill/>
          </a:ln>
        </p:spPr>
        <p:txBody>
          <a:bodyPr anchor="t" anchorCtr="0">
            <a:spAutoFit/>
          </a:bodyPr>
          <a:p>
            <a:pPr>
              <a:lnSpc>
                <a:spcPct val="130000"/>
              </a:lnSpc>
              <a:buFontTx/>
            </a:pPr>
            <a:r>
              <a:rPr lang="zh-CN" altLang="en-US" sz="2400" b="1" dirty="0">
                <a:solidFill>
                  <a:srgbClr val="C00000"/>
                </a:solidFill>
                <a:latin typeface="Times New Roman" panose="02020603050405020304" pitchFamily="18" charset="0"/>
                <a:ea typeface="宋体" panose="02010600030101010101" pitchFamily="2" charset="-122"/>
              </a:rPr>
              <a:t>解</a:t>
            </a:r>
            <a:r>
              <a:rPr lang="en-US" altLang="zh-CN" sz="2400" b="1" dirty="0">
                <a:solidFill>
                  <a:srgbClr val="C00000"/>
                </a:solidFill>
                <a:latin typeface="Times New Roman" panose="02020603050405020304" pitchFamily="18" charset="0"/>
                <a:ea typeface="宋体" panose="02010600030101010101" pitchFamily="2" charset="-122"/>
              </a:rPr>
              <a:t> </a:t>
            </a:r>
            <a:endParaRPr lang="en-US" altLang="zh-CN" sz="2400" b="1" dirty="0">
              <a:solidFill>
                <a:srgbClr val="C00000"/>
              </a:solidFill>
              <a:latin typeface="Arial" panose="020B0604020202020204" pitchFamily="34" charset="0"/>
              <a:ea typeface="宋体" panose="02010600030101010101" pitchFamily="2" charset="-122"/>
            </a:endParaRPr>
          </a:p>
        </p:txBody>
      </p:sp>
      <p:sp>
        <p:nvSpPr>
          <p:cNvPr id="331783" name="Rectangle 7"/>
          <p:cNvSpPr/>
          <p:nvPr/>
        </p:nvSpPr>
        <p:spPr>
          <a:xfrm>
            <a:off x="211138" y="3783013"/>
            <a:ext cx="1312862" cy="407987"/>
          </a:xfrm>
          <a:prstGeom prst="rect">
            <a:avLst/>
          </a:prstGeom>
          <a:noFill/>
          <a:ln w="9525">
            <a:noFill/>
          </a:ln>
        </p:spPr>
        <p:txBody>
          <a:bodyPr anchor="t" anchorCtr="0">
            <a:spAutoFit/>
          </a:bodyPr>
          <a:p>
            <a:pPr>
              <a:lnSpc>
                <a:spcPct val="130000"/>
              </a:lnSpc>
              <a:buFontTx/>
            </a:pPr>
            <a:r>
              <a:rPr lang="en-US" altLang="zh-CN" sz="1600" b="1" dirty="0">
                <a:latin typeface="Arial" panose="020B0604020202020204" pitchFamily="34" charset="0"/>
                <a:ea typeface="宋体" panose="02010600030101010101" pitchFamily="2" charset="-122"/>
              </a:rPr>
              <a:t>② </a:t>
            </a:r>
            <a:r>
              <a:rPr lang="zh-CN" altLang="en-US" b="1" dirty="0">
                <a:latin typeface="Arial" panose="020B0604020202020204" pitchFamily="34" charset="0"/>
                <a:ea typeface="宋体" panose="02010600030101010101" pitchFamily="2" charset="-122"/>
              </a:rPr>
              <a:t>渐近线</a:t>
            </a:r>
            <a:r>
              <a:rPr lang="zh-CN" altLang="en-US" sz="1600" b="1" dirty="0">
                <a:latin typeface="Arial" panose="020B0604020202020204" pitchFamily="34" charset="0"/>
                <a:ea typeface="宋体" panose="02010600030101010101" pitchFamily="2" charset="-122"/>
              </a:rPr>
              <a:t>：</a:t>
            </a:r>
            <a:endParaRPr lang="zh-CN" altLang="en-US" sz="1600" b="1" dirty="0">
              <a:latin typeface="Arial" panose="020B0604020202020204" pitchFamily="34" charset="0"/>
              <a:ea typeface="宋体" panose="02010600030101010101" pitchFamily="2" charset="-122"/>
            </a:endParaRPr>
          </a:p>
        </p:txBody>
      </p:sp>
      <p:graphicFrame>
        <p:nvGraphicFramePr>
          <p:cNvPr id="331784" name="Object 3"/>
          <p:cNvGraphicFramePr>
            <a:graphicFrameLocks noChangeAspect="1"/>
          </p:cNvGraphicFramePr>
          <p:nvPr/>
        </p:nvGraphicFramePr>
        <p:xfrm>
          <a:off x="1651000" y="3613150"/>
          <a:ext cx="2743200" cy="398463"/>
        </p:xfrm>
        <a:graphic>
          <a:graphicData uri="http://schemas.openxmlformats.org/presentationml/2006/ole">
            <mc:AlternateContent xmlns:mc="http://schemas.openxmlformats.org/markup-compatibility/2006">
              <mc:Choice xmlns:v="urn:schemas-microsoft-com:vml" Requires="v">
                <p:oleObj spid="_x0000_s3356" name="" r:id="rId3" imgW="1249680" imgH="173990" progId="Equation.3">
                  <p:embed/>
                </p:oleObj>
              </mc:Choice>
              <mc:Fallback>
                <p:oleObj name="" r:id="rId3" imgW="1249680" imgH="173990" progId="Equation.3">
                  <p:embed/>
                  <p:pic>
                    <p:nvPicPr>
                      <p:cNvPr id="0" name="图片 3355"/>
                      <p:cNvPicPr/>
                      <p:nvPr/>
                    </p:nvPicPr>
                    <p:blipFill>
                      <a:blip r:embed="rId4">
                        <a:clrChange>
                          <a:clrFrom>
                            <a:srgbClr val="000000"/>
                          </a:clrFrom>
                          <a:clrTo>
                            <a:srgbClr val="000000"/>
                          </a:clrTo>
                        </a:clrChange>
                      </a:blip>
                      <a:stretch>
                        <a:fillRect/>
                      </a:stretch>
                    </p:blipFill>
                    <p:spPr>
                      <a:xfrm>
                        <a:off x="1651000" y="3613150"/>
                        <a:ext cx="2743200" cy="398463"/>
                      </a:xfrm>
                      <a:prstGeom prst="rect">
                        <a:avLst/>
                      </a:prstGeom>
                      <a:noFill/>
                      <a:ln w="38100">
                        <a:noFill/>
                        <a:miter/>
                      </a:ln>
                    </p:spPr>
                  </p:pic>
                </p:oleObj>
              </mc:Fallback>
            </mc:AlternateContent>
          </a:graphicData>
        </a:graphic>
      </p:graphicFrame>
      <p:graphicFrame>
        <p:nvGraphicFramePr>
          <p:cNvPr id="331785" name="Object 4"/>
          <p:cNvGraphicFramePr>
            <a:graphicFrameLocks noChangeAspect="1"/>
          </p:cNvGraphicFramePr>
          <p:nvPr/>
        </p:nvGraphicFramePr>
        <p:xfrm>
          <a:off x="1651000" y="3989388"/>
          <a:ext cx="3200400" cy="379412"/>
        </p:xfrm>
        <a:graphic>
          <a:graphicData uri="http://schemas.openxmlformats.org/presentationml/2006/ole">
            <mc:AlternateContent xmlns:mc="http://schemas.openxmlformats.org/markup-compatibility/2006">
              <mc:Choice xmlns:v="urn:schemas-microsoft-com:vml" Requires="v">
                <p:oleObj spid="_x0000_s3348" name="" r:id="rId5" imgW="1545590" imgH="173990" progId="Equation.3">
                  <p:embed/>
                </p:oleObj>
              </mc:Choice>
              <mc:Fallback>
                <p:oleObj name="" r:id="rId5" imgW="1545590" imgH="173990" progId="Equation.3">
                  <p:embed/>
                  <p:pic>
                    <p:nvPicPr>
                      <p:cNvPr id="0" name="图片 3347"/>
                      <p:cNvPicPr/>
                      <p:nvPr/>
                    </p:nvPicPr>
                    <p:blipFill>
                      <a:blip r:embed="rId6">
                        <a:clrChange>
                          <a:clrFrom>
                            <a:srgbClr val="000000"/>
                          </a:clrFrom>
                          <a:clrTo>
                            <a:srgbClr val="000000"/>
                          </a:clrTo>
                        </a:clrChange>
                      </a:blip>
                      <a:stretch>
                        <a:fillRect/>
                      </a:stretch>
                    </p:blipFill>
                    <p:spPr>
                      <a:xfrm>
                        <a:off x="1651000" y="3989388"/>
                        <a:ext cx="3200400" cy="379412"/>
                      </a:xfrm>
                      <a:prstGeom prst="rect">
                        <a:avLst/>
                      </a:prstGeom>
                      <a:noFill/>
                      <a:ln w="38100">
                        <a:noFill/>
                        <a:miter/>
                      </a:ln>
                    </p:spPr>
                  </p:pic>
                </p:oleObj>
              </mc:Fallback>
            </mc:AlternateContent>
          </a:graphicData>
        </a:graphic>
      </p:graphicFrame>
      <p:sp>
        <p:nvSpPr>
          <p:cNvPr id="331786" name="Rectangle 10"/>
          <p:cNvSpPr/>
          <p:nvPr/>
        </p:nvSpPr>
        <p:spPr>
          <a:xfrm>
            <a:off x="214313" y="3000375"/>
            <a:ext cx="3905250" cy="414338"/>
          </a:xfrm>
          <a:prstGeom prst="rect">
            <a:avLst/>
          </a:prstGeom>
          <a:noFill/>
          <a:ln w="9525">
            <a:noFill/>
          </a:ln>
        </p:spPr>
        <p:txBody>
          <a:bodyPr anchor="t" anchorCtr="0">
            <a:spAutoFit/>
          </a:bodyPr>
          <a:p>
            <a:pPr>
              <a:lnSpc>
                <a:spcPct val="130000"/>
              </a:lnSpc>
              <a:buFontTx/>
            </a:pPr>
            <a:r>
              <a:rPr lang="en-US" altLang="zh-CN" sz="1600" b="1" dirty="0">
                <a:latin typeface="Arial" panose="020B0604020202020204" pitchFamily="34" charset="0"/>
                <a:ea typeface="宋体" panose="02010600030101010101" pitchFamily="2" charset="-122"/>
              </a:rPr>
              <a:t>① </a:t>
            </a:r>
            <a:r>
              <a:rPr lang="zh-CN" altLang="en-US" b="1" dirty="0">
                <a:latin typeface="Arial" panose="020B0604020202020204" pitchFamily="34" charset="0"/>
                <a:ea typeface="宋体" panose="02010600030101010101" pitchFamily="2" charset="-122"/>
              </a:rPr>
              <a:t>实轴上的根轨迹</a:t>
            </a:r>
            <a:r>
              <a:rPr lang="zh-CN" altLang="en-US" sz="1600" b="1" dirty="0">
                <a:latin typeface="Arial" panose="020B0604020202020204" pitchFamily="34" charset="0"/>
                <a:ea typeface="宋体" panose="02010600030101010101" pitchFamily="2" charset="-122"/>
              </a:rPr>
              <a:t>：</a:t>
            </a:r>
            <a:r>
              <a:rPr lang="en-US" altLang="zh-CN" b="1" dirty="0">
                <a:latin typeface="Times New Roman" panose="02020603050405020304" pitchFamily="18" charset="0"/>
                <a:ea typeface="宋体" panose="02010600030101010101" pitchFamily="2" charset="-122"/>
              </a:rPr>
              <a:t>(-∞,-1], [0, 1]</a:t>
            </a:r>
            <a:endParaRPr lang="en-US" altLang="zh-CN" b="1" dirty="0">
              <a:latin typeface="Times New Roman" panose="02020603050405020304" pitchFamily="18" charset="0"/>
              <a:ea typeface="宋体" panose="02010600030101010101" pitchFamily="2" charset="-122"/>
            </a:endParaRPr>
          </a:p>
        </p:txBody>
      </p:sp>
      <p:graphicFrame>
        <p:nvGraphicFramePr>
          <p:cNvPr id="41992" name="Object 5"/>
          <p:cNvGraphicFramePr>
            <a:graphicFrameLocks noChangeAspect="1"/>
          </p:cNvGraphicFramePr>
          <p:nvPr/>
        </p:nvGraphicFramePr>
        <p:xfrm>
          <a:off x="3995738" y="2000250"/>
          <a:ext cx="1219200" cy="738188"/>
        </p:xfrm>
        <a:graphic>
          <a:graphicData uri="http://schemas.openxmlformats.org/presentationml/2006/ole">
            <mc:AlternateContent xmlns:mc="http://schemas.openxmlformats.org/markup-compatibility/2006">
              <mc:Choice xmlns:v="urn:schemas-microsoft-com:vml" Requires="v">
                <p:oleObj spid="_x0000_s3357" name="" r:id="rId7" imgW="799465" imgH="482600" progId="Equation.3">
                  <p:embed/>
                </p:oleObj>
              </mc:Choice>
              <mc:Fallback>
                <p:oleObj name="" r:id="rId7" imgW="799465" imgH="482600" progId="Equation.3">
                  <p:embed/>
                  <p:pic>
                    <p:nvPicPr>
                      <p:cNvPr id="0" name="图片 3356"/>
                      <p:cNvPicPr/>
                      <p:nvPr/>
                    </p:nvPicPr>
                    <p:blipFill>
                      <a:blip r:embed="rId8"/>
                      <a:stretch>
                        <a:fillRect/>
                      </a:stretch>
                    </p:blipFill>
                    <p:spPr>
                      <a:xfrm>
                        <a:off x="3995738" y="2000250"/>
                        <a:ext cx="1219200" cy="738188"/>
                      </a:xfrm>
                      <a:prstGeom prst="rect">
                        <a:avLst/>
                      </a:prstGeom>
                      <a:noFill/>
                      <a:ln w="38100">
                        <a:noFill/>
                        <a:miter/>
                      </a:ln>
                    </p:spPr>
                  </p:pic>
                </p:oleObj>
              </mc:Fallback>
            </mc:AlternateContent>
          </a:graphicData>
        </a:graphic>
      </p:graphicFrame>
      <p:grpSp>
        <p:nvGrpSpPr>
          <p:cNvPr id="41993" name="Group 36"/>
          <p:cNvGrpSpPr/>
          <p:nvPr/>
        </p:nvGrpSpPr>
        <p:grpSpPr>
          <a:xfrm>
            <a:off x="2928938" y="500063"/>
            <a:ext cx="6492875" cy="744537"/>
            <a:chOff x="1845" y="315"/>
            <a:chExt cx="4090" cy="469"/>
          </a:xfrm>
        </p:grpSpPr>
        <p:graphicFrame>
          <p:nvGraphicFramePr>
            <p:cNvPr id="41994" name="Object 25"/>
            <p:cNvGraphicFramePr>
              <a:graphicFrameLocks noChangeAspect="1"/>
            </p:cNvGraphicFramePr>
            <p:nvPr/>
          </p:nvGraphicFramePr>
          <p:xfrm>
            <a:off x="1845" y="315"/>
            <a:ext cx="1872" cy="469"/>
          </p:xfrm>
          <a:graphic>
            <a:graphicData uri="http://schemas.openxmlformats.org/presentationml/2006/ole">
              <mc:AlternateContent xmlns:mc="http://schemas.openxmlformats.org/markup-compatibility/2006">
                <mc:Choice xmlns:v="urn:schemas-microsoft-com:vml" Requires="v">
                  <p:oleObj spid="_x0000_s3354" name="" r:id="rId9" imgW="1777365" imgH="444500" progId="Equation.3">
                    <p:embed/>
                  </p:oleObj>
                </mc:Choice>
                <mc:Fallback>
                  <p:oleObj name="" r:id="rId9" imgW="1777365" imgH="444500" progId="Equation.3">
                    <p:embed/>
                    <p:pic>
                      <p:nvPicPr>
                        <p:cNvPr id="0" name="图片 3353"/>
                        <p:cNvPicPr/>
                        <p:nvPr/>
                      </p:nvPicPr>
                      <p:blipFill>
                        <a:blip r:embed="rId10"/>
                        <a:stretch>
                          <a:fillRect/>
                        </a:stretch>
                      </p:blipFill>
                      <p:spPr>
                        <a:xfrm>
                          <a:off x="1845" y="315"/>
                          <a:ext cx="1872" cy="469"/>
                        </a:xfrm>
                        <a:prstGeom prst="rect">
                          <a:avLst/>
                        </a:prstGeom>
                        <a:noFill/>
                        <a:ln w="38100">
                          <a:noFill/>
                          <a:miter/>
                        </a:ln>
                      </p:spPr>
                    </p:pic>
                  </p:oleObj>
                </mc:Fallback>
              </mc:AlternateContent>
            </a:graphicData>
          </a:graphic>
        </p:graphicFrame>
        <p:sp>
          <p:nvSpPr>
            <p:cNvPr id="41995" name="Rectangle 13"/>
            <p:cNvSpPr/>
            <p:nvPr/>
          </p:nvSpPr>
          <p:spPr>
            <a:xfrm>
              <a:off x="3735" y="405"/>
              <a:ext cx="2200" cy="361"/>
            </a:xfrm>
            <a:prstGeom prst="rect">
              <a:avLst/>
            </a:prstGeom>
            <a:noFill/>
            <a:ln w="9525">
              <a:noFill/>
            </a:ln>
          </p:spPr>
          <p:txBody>
            <a:bodyPr anchor="t" anchorCtr="0">
              <a:spAutoFit/>
            </a:bodyPr>
            <a:p>
              <a:pPr>
                <a:lnSpc>
                  <a:spcPct val="130000"/>
                </a:lnSpc>
                <a:buFontTx/>
              </a:pP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(1)</a:t>
              </a:r>
              <a:r>
                <a:rPr lang="zh-CN" altLang="en-US" sz="2400" b="1" dirty="0">
                  <a:latin typeface="Times New Roman" panose="02020603050405020304" pitchFamily="18" charset="0"/>
                  <a:ea typeface="宋体" panose="02010600030101010101" pitchFamily="2" charset="-122"/>
                </a:rPr>
                <a:t>绘根轨迹</a:t>
              </a:r>
              <a:r>
                <a:rPr lang="en-US" altLang="zh-CN" sz="2400" b="1" dirty="0">
                  <a:latin typeface="Times New Roman" panose="02020603050405020304" pitchFamily="18" charset="0"/>
                  <a:ea typeface="宋体" panose="02010600030101010101" pitchFamily="2" charset="-122"/>
                </a:rPr>
                <a:t>; </a:t>
              </a:r>
              <a:endParaRPr lang="zh-CN" altLang="en-US" sz="2400" b="1" dirty="0">
                <a:latin typeface="Times New Roman" panose="02020603050405020304" pitchFamily="18" charset="0"/>
                <a:ea typeface="宋体" panose="02010600030101010101" pitchFamily="2" charset="-122"/>
              </a:endParaRPr>
            </a:p>
          </p:txBody>
        </p:sp>
      </p:grpSp>
      <p:sp>
        <p:nvSpPr>
          <p:cNvPr id="331790" name="Rectangle 14"/>
          <p:cNvSpPr/>
          <p:nvPr/>
        </p:nvSpPr>
        <p:spPr>
          <a:xfrm>
            <a:off x="209550" y="5257800"/>
            <a:ext cx="1612900" cy="407988"/>
          </a:xfrm>
          <a:prstGeom prst="rect">
            <a:avLst/>
          </a:prstGeom>
          <a:noFill/>
          <a:ln w="9525">
            <a:noFill/>
          </a:ln>
        </p:spPr>
        <p:txBody>
          <a:bodyPr anchor="t" anchorCtr="0">
            <a:spAutoFit/>
          </a:bodyPr>
          <a:p>
            <a:pPr>
              <a:lnSpc>
                <a:spcPct val="130000"/>
              </a:lnSpc>
              <a:buFontTx/>
            </a:pPr>
            <a:r>
              <a:rPr lang="en-US" altLang="zh-CN" sz="1600" b="1" dirty="0">
                <a:latin typeface="Arial" panose="020B0604020202020204" pitchFamily="34" charset="0"/>
                <a:ea typeface="宋体" panose="02010600030101010101" pitchFamily="2" charset="-122"/>
              </a:rPr>
              <a:t>④ </a:t>
            </a:r>
            <a:r>
              <a:rPr lang="zh-CN" altLang="en-US" b="1" dirty="0">
                <a:latin typeface="Arial" panose="020B0604020202020204" pitchFamily="34" charset="0"/>
                <a:ea typeface="宋体" panose="02010600030101010101" pitchFamily="2" charset="-122"/>
              </a:rPr>
              <a:t>分离点</a:t>
            </a:r>
            <a:r>
              <a:rPr lang="zh-CN" altLang="en-US" sz="1600" b="1" dirty="0">
                <a:latin typeface="Arial" panose="020B0604020202020204" pitchFamily="34" charset="0"/>
                <a:ea typeface="宋体" panose="02010600030101010101" pitchFamily="2" charset="-122"/>
              </a:rPr>
              <a:t>：</a:t>
            </a:r>
            <a:endParaRPr lang="zh-CN" altLang="en-US" sz="1600" b="1" dirty="0">
              <a:latin typeface="Arial" panose="020B0604020202020204" pitchFamily="34" charset="0"/>
              <a:ea typeface="宋体" panose="02010600030101010101" pitchFamily="2" charset="-122"/>
            </a:endParaRPr>
          </a:p>
        </p:txBody>
      </p:sp>
      <p:graphicFrame>
        <p:nvGraphicFramePr>
          <p:cNvPr id="331793" name="Object 6"/>
          <p:cNvGraphicFramePr>
            <a:graphicFrameLocks noChangeAspect="1"/>
          </p:cNvGraphicFramePr>
          <p:nvPr/>
        </p:nvGraphicFramePr>
        <p:xfrm>
          <a:off x="4906963" y="5168900"/>
          <a:ext cx="1160462" cy="688975"/>
        </p:xfrm>
        <a:graphic>
          <a:graphicData uri="http://schemas.openxmlformats.org/presentationml/2006/ole">
            <mc:AlternateContent xmlns:mc="http://schemas.openxmlformats.org/markup-compatibility/2006">
              <mc:Choice xmlns:v="urn:schemas-microsoft-com:vml" Requires="v">
                <p:oleObj spid="_x0000_s3347" name="" r:id="rId11" imgW="622935" imgH="365760" progId="Equation.3">
                  <p:embed/>
                </p:oleObj>
              </mc:Choice>
              <mc:Fallback>
                <p:oleObj name="" r:id="rId11" imgW="622935" imgH="365760" progId="Equation.3">
                  <p:embed/>
                  <p:pic>
                    <p:nvPicPr>
                      <p:cNvPr id="0" name="图片 3346"/>
                      <p:cNvPicPr/>
                      <p:nvPr/>
                    </p:nvPicPr>
                    <p:blipFill>
                      <a:blip r:embed="rId12">
                        <a:clrChange>
                          <a:clrFrom>
                            <a:srgbClr val="000000"/>
                          </a:clrFrom>
                          <a:clrTo>
                            <a:srgbClr val="000000"/>
                          </a:clrTo>
                        </a:clrChange>
                      </a:blip>
                      <a:stretch>
                        <a:fillRect/>
                      </a:stretch>
                    </p:blipFill>
                    <p:spPr>
                      <a:xfrm>
                        <a:off x="4906963" y="5168900"/>
                        <a:ext cx="1160462" cy="688975"/>
                      </a:xfrm>
                      <a:prstGeom prst="rect">
                        <a:avLst/>
                      </a:prstGeom>
                      <a:noFill/>
                      <a:ln w="38100">
                        <a:noFill/>
                        <a:miter/>
                      </a:ln>
                    </p:spPr>
                  </p:pic>
                </p:oleObj>
              </mc:Fallback>
            </mc:AlternateContent>
          </a:graphicData>
        </a:graphic>
      </p:graphicFrame>
      <p:graphicFrame>
        <p:nvGraphicFramePr>
          <p:cNvPr id="331795" name="Object 7"/>
          <p:cNvGraphicFramePr>
            <a:graphicFrameLocks noChangeAspect="1"/>
          </p:cNvGraphicFramePr>
          <p:nvPr/>
        </p:nvGraphicFramePr>
        <p:xfrm>
          <a:off x="1498600" y="5180013"/>
          <a:ext cx="3149600" cy="639762"/>
        </p:xfrm>
        <a:graphic>
          <a:graphicData uri="http://schemas.openxmlformats.org/presentationml/2006/ole">
            <mc:AlternateContent xmlns:mc="http://schemas.openxmlformats.org/markup-compatibility/2006">
              <mc:Choice xmlns:v="urn:schemas-microsoft-com:vml" Requires="v">
                <p:oleObj spid="_x0000_s3351" name="" r:id="rId13" imgW="1598295" imgH="318135" progId="Equation.3">
                  <p:embed/>
                </p:oleObj>
              </mc:Choice>
              <mc:Fallback>
                <p:oleObj name="" r:id="rId13" imgW="1598295" imgH="318135" progId="Equation.3">
                  <p:embed/>
                  <p:pic>
                    <p:nvPicPr>
                      <p:cNvPr id="0" name="图片 3350"/>
                      <p:cNvPicPr/>
                      <p:nvPr/>
                    </p:nvPicPr>
                    <p:blipFill>
                      <a:blip r:embed="rId14">
                        <a:clrChange>
                          <a:clrFrom>
                            <a:srgbClr val="000000"/>
                          </a:clrFrom>
                          <a:clrTo>
                            <a:srgbClr val="000000"/>
                          </a:clrTo>
                        </a:clrChange>
                      </a:blip>
                      <a:stretch>
                        <a:fillRect/>
                      </a:stretch>
                    </p:blipFill>
                    <p:spPr>
                      <a:xfrm>
                        <a:off x="1498600" y="5180013"/>
                        <a:ext cx="3149600" cy="639762"/>
                      </a:xfrm>
                      <a:prstGeom prst="rect">
                        <a:avLst/>
                      </a:prstGeom>
                      <a:noFill/>
                      <a:ln w="38100">
                        <a:noFill/>
                        <a:miter/>
                      </a:ln>
                    </p:spPr>
                  </p:pic>
                </p:oleObj>
              </mc:Fallback>
            </mc:AlternateContent>
          </a:graphicData>
        </a:graphic>
      </p:graphicFrame>
      <p:sp>
        <p:nvSpPr>
          <p:cNvPr id="331803" name="Rectangle 27"/>
          <p:cNvSpPr/>
          <p:nvPr/>
        </p:nvSpPr>
        <p:spPr>
          <a:xfrm>
            <a:off x="209550" y="4394200"/>
            <a:ext cx="1612900" cy="407988"/>
          </a:xfrm>
          <a:prstGeom prst="rect">
            <a:avLst/>
          </a:prstGeom>
          <a:noFill/>
          <a:ln w="9525">
            <a:noFill/>
          </a:ln>
        </p:spPr>
        <p:txBody>
          <a:bodyPr anchor="t" anchorCtr="0">
            <a:spAutoFit/>
          </a:bodyPr>
          <a:p>
            <a:pPr>
              <a:lnSpc>
                <a:spcPct val="130000"/>
              </a:lnSpc>
              <a:buFontTx/>
            </a:pPr>
            <a:r>
              <a:rPr lang="en-US" altLang="zh-CN" sz="1600" b="1" dirty="0">
                <a:latin typeface="Arial" panose="020B0604020202020204" pitchFamily="34" charset="0"/>
                <a:ea typeface="宋体" panose="02010600030101010101" pitchFamily="2" charset="-122"/>
              </a:rPr>
              <a:t>③ </a:t>
            </a:r>
            <a:r>
              <a:rPr lang="zh-CN" altLang="en-US" b="1" dirty="0">
                <a:latin typeface="Arial" panose="020B0604020202020204" pitchFamily="34" charset="0"/>
                <a:ea typeface="宋体" panose="02010600030101010101" pitchFamily="2" charset="-122"/>
              </a:rPr>
              <a:t>出射角</a:t>
            </a:r>
            <a:r>
              <a:rPr lang="zh-CN" altLang="en-US" sz="1600" b="1" dirty="0">
                <a:latin typeface="Arial" panose="020B0604020202020204" pitchFamily="34" charset="0"/>
                <a:ea typeface="宋体" panose="02010600030101010101" pitchFamily="2" charset="-122"/>
              </a:rPr>
              <a:t>：</a:t>
            </a:r>
            <a:endParaRPr lang="zh-CN" altLang="en-US" sz="1600" b="1" dirty="0">
              <a:latin typeface="Arial" panose="020B0604020202020204" pitchFamily="34" charset="0"/>
              <a:ea typeface="宋体" panose="02010600030101010101" pitchFamily="2" charset="-122"/>
            </a:endParaRPr>
          </a:p>
        </p:txBody>
      </p:sp>
      <p:graphicFrame>
        <p:nvGraphicFramePr>
          <p:cNvPr id="331804" name="Object 8"/>
          <p:cNvGraphicFramePr>
            <a:graphicFrameLocks noChangeAspect="1"/>
          </p:cNvGraphicFramePr>
          <p:nvPr/>
        </p:nvGraphicFramePr>
        <p:xfrm>
          <a:off x="1498600" y="4479925"/>
          <a:ext cx="4445000" cy="361950"/>
        </p:xfrm>
        <a:graphic>
          <a:graphicData uri="http://schemas.openxmlformats.org/presentationml/2006/ole">
            <mc:AlternateContent xmlns:mc="http://schemas.openxmlformats.org/markup-compatibility/2006">
              <mc:Choice xmlns:v="urn:schemas-microsoft-com:vml" Requires="v">
                <p:oleObj spid="_x0000_s3350" name="" r:id="rId15" imgW="2116455" imgH="165735" progId="Equation.3">
                  <p:embed/>
                </p:oleObj>
              </mc:Choice>
              <mc:Fallback>
                <p:oleObj name="" r:id="rId15" imgW="2116455" imgH="165735" progId="Equation.3">
                  <p:embed/>
                  <p:pic>
                    <p:nvPicPr>
                      <p:cNvPr id="0" name="图片 3349"/>
                      <p:cNvPicPr/>
                      <p:nvPr/>
                    </p:nvPicPr>
                    <p:blipFill>
                      <a:blip r:embed="rId16">
                        <a:clrChange>
                          <a:clrFrom>
                            <a:srgbClr val="000000"/>
                          </a:clrFrom>
                          <a:clrTo>
                            <a:srgbClr val="000000"/>
                          </a:clrTo>
                        </a:clrChange>
                      </a:blip>
                      <a:stretch>
                        <a:fillRect/>
                      </a:stretch>
                    </p:blipFill>
                    <p:spPr>
                      <a:xfrm>
                        <a:off x="1498600" y="4479925"/>
                        <a:ext cx="4445000" cy="361950"/>
                      </a:xfrm>
                      <a:prstGeom prst="rect">
                        <a:avLst/>
                      </a:prstGeom>
                      <a:noFill/>
                      <a:ln w="38100">
                        <a:noFill/>
                        <a:miter/>
                      </a:ln>
                    </p:spPr>
                  </p:pic>
                </p:oleObj>
              </mc:Fallback>
            </mc:AlternateContent>
          </a:graphicData>
        </a:graphic>
      </p:graphicFrame>
      <p:graphicFrame>
        <p:nvGraphicFramePr>
          <p:cNvPr id="331805" name="Object 9"/>
          <p:cNvGraphicFramePr>
            <a:graphicFrameLocks noChangeAspect="1"/>
          </p:cNvGraphicFramePr>
          <p:nvPr/>
        </p:nvGraphicFramePr>
        <p:xfrm>
          <a:off x="1511300" y="4826000"/>
          <a:ext cx="1676400" cy="371475"/>
        </p:xfrm>
        <a:graphic>
          <a:graphicData uri="http://schemas.openxmlformats.org/presentationml/2006/ole">
            <mc:AlternateContent xmlns:mc="http://schemas.openxmlformats.org/markup-compatibility/2006">
              <mc:Choice xmlns:v="urn:schemas-microsoft-com:vml" Requires="v">
                <p:oleObj spid="_x0000_s3353" name="" r:id="rId17" imgW="775335" imgH="165735" progId="Equation.3">
                  <p:embed/>
                </p:oleObj>
              </mc:Choice>
              <mc:Fallback>
                <p:oleObj name="" r:id="rId17" imgW="775335" imgH="165735" progId="Equation.3">
                  <p:embed/>
                  <p:pic>
                    <p:nvPicPr>
                      <p:cNvPr id="0" name="图片 3352"/>
                      <p:cNvPicPr/>
                      <p:nvPr/>
                    </p:nvPicPr>
                    <p:blipFill>
                      <a:blip r:embed="rId18">
                        <a:clrChange>
                          <a:clrFrom>
                            <a:srgbClr val="000000"/>
                          </a:clrFrom>
                          <a:clrTo>
                            <a:srgbClr val="000000"/>
                          </a:clrTo>
                        </a:clrChange>
                      </a:blip>
                      <a:stretch>
                        <a:fillRect/>
                      </a:stretch>
                    </p:blipFill>
                    <p:spPr>
                      <a:xfrm>
                        <a:off x="1511300" y="4826000"/>
                        <a:ext cx="1676400" cy="371475"/>
                      </a:xfrm>
                      <a:prstGeom prst="rect">
                        <a:avLst/>
                      </a:prstGeom>
                      <a:noFill/>
                      <a:ln w="38100">
                        <a:noFill/>
                        <a:miter/>
                      </a:ln>
                    </p:spPr>
                  </p:pic>
                </p:oleObj>
              </mc:Fallback>
            </mc:AlternateContent>
          </a:graphicData>
        </a:graphic>
      </p:graphicFrame>
      <p:graphicFrame>
        <p:nvGraphicFramePr>
          <p:cNvPr id="331806" name="Object 10"/>
          <p:cNvGraphicFramePr>
            <a:graphicFrameLocks noChangeAspect="1"/>
          </p:cNvGraphicFramePr>
          <p:nvPr/>
        </p:nvGraphicFramePr>
        <p:xfrm>
          <a:off x="1468438" y="5892800"/>
          <a:ext cx="4310062" cy="836613"/>
        </p:xfrm>
        <a:graphic>
          <a:graphicData uri="http://schemas.openxmlformats.org/presentationml/2006/ole">
            <mc:AlternateContent xmlns:mc="http://schemas.openxmlformats.org/markup-compatibility/2006">
              <mc:Choice xmlns:v="urn:schemas-microsoft-com:vml" Requires="v">
                <p:oleObj spid="_x0000_s3349" name="" r:id="rId19" imgW="2072640" imgH="396240" progId="Equation.3">
                  <p:embed/>
                </p:oleObj>
              </mc:Choice>
              <mc:Fallback>
                <p:oleObj name="" r:id="rId19" imgW="2072640" imgH="396240" progId="Equation.3">
                  <p:embed/>
                  <p:pic>
                    <p:nvPicPr>
                      <p:cNvPr id="0" name="图片 3348"/>
                      <p:cNvPicPr/>
                      <p:nvPr/>
                    </p:nvPicPr>
                    <p:blipFill>
                      <a:blip r:embed="rId20">
                        <a:clrChange>
                          <a:clrFrom>
                            <a:srgbClr val="000000"/>
                          </a:clrFrom>
                          <a:clrTo>
                            <a:srgbClr val="1F497D"/>
                          </a:clrTo>
                        </a:clrChange>
                      </a:blip>
                      <a:stretch>
                        <a:fillRect/>
                      </a:stretch>
                    </p:blipFill>
                    <p:spPr>
                      <a:xfrm>
                        <a:off x="1468438" y="5892800"/>
                        <a:ext cx="4310062" cy="836613"/>
                      </a:xfrm>
                      <a:prstGeom prst="rect">
                        <a:avLst/>
                      </a:prstGeom>
                      <a:noFill/>
                      <a:ln w="38100">
                        <a:noFill/>
                        <a:miter/>
                      </a:ln>
                    </p:spPr>
                  </p:pic>
                </p:oleObj>
              </mc:Fallback>
            </mc:AlternateContent>
          </a:graphicData>
        </a:graphic>
      </p:graphicFrame>
      <p:sp>
        <p:nvSpPr>
          <p:cNvPr id="331810" name="AutoShape 34"/>
          <p:cNvSpPr/>
          <p:nvPr/>
        </p:nvSpPr>
        <p:spPr>
          <a:xfrm>
            <a:off x="1485900" y="3735388"/>
            <a:ext cx="152400" cy="533400"/>
          </a:xfrm>
          <a:prstGeom prst="leftBrace">
            <a:avLst>
              <a:gd name="adj1" fmla="val 29150"/>
              <a:gd name="adj2" fmla="val 50000"/>
            </a:avLst>
          </a:prstGeom>
          <a:noFill/>
          <a:ln w="28575" cap="flat" cmpd="sng">
            <a:solidFill>
              <a:schemeClr val="tx1"/>
            </a:solidFill>
            <a:prstDash val="solid"/>
            <a:round/>
            <a:headEnd type="none" w="med" len="med"/>
            <a:tailEnd type="none" w="med" len="med"/>
          </a:ln>
        </p:spPr>
        <p:txBody>
          <a:bodyPr wrap="none" anchor="ctr" anchorCtr="0"/>
          <a:p>
            <a:pPr>
              <a:buFontTx/>
            </a:pPr>
            <a:endParaRPr lang="zh-CN" altLang="en-US" dirty="0">
              <a:latin typeface="Arial" panose="020B0604020202020204" pitchFamily="34" charset="0"/>
              <a:ea typeface="宋体" panose="02010600030101010101" pitchFamily="2" charset="-122"/>
            </a:endParaRPr>
          </a:p>
        </p:txBody>
      </p:sp>
      <p:graphicFrame>
        <p:nvGraphicFramePr>
          <p:cNvPr id="42004" name="Object 11"/>
          <p:cNvGraphicFramePr>
            <a:graphicFrameLocks noChangeAspect="1"/>
          </p:cNvGraphicFramePr>
          <p:nvPr/>
        </p:nvGraphicFramePr>
        <p:xfrm>
          <a:off x="5375275" y="2082800"/>
          <a:ext cx="2979738" cy="4343400"/>
        </p:xfrm>
        <a:graphic>
          <a:graphicData uri="http://schemas.openxmlformats.org/presentationml/2006/ole">
            <mc:AlternateContent xmlns:mc="http://schemas.openxmlformats.org/markup-compatibility/2006">
              <mc:Choice xmlns:v="urn:schemas-microsoft-com:vml" Requires="v">
                <p:oleObj spid="_x0000_s3352" name="" r:id="rId21" imgW="3257550" imgH="4752975" progId="PBrush">
                  <p:embed/>
                </p:oleObj>
              </mc:Choice>
              <mc:Fallback>
                <p:oleObj name="" r:id="rId21" imgW="3257550" imgH="4752975" progId="PBrush">
                  <p:embed/>
                  <p:pic>
                    <p:nvPicPr>
                      <p:cNvPr id="0" name="图片 3351"/>
                      <p:cNvPicPr/>
                      <p:nvPr/>
                    </p:nvPicPr>
                    <p:blipFill>
                      <a:blip r:embed="rId22">
                        <a:clrChange>
                          <a:clrFrom>
                            <a:srgbClr val="FFFFFF"/>
                          </a:clrFrom>
                          <a:clrTo>
                            <a:srgbClr val="FFFFFF">
                              <a:alpha val="0"/>
                            </a:srgbClr>
                          </a:clrTo>
                        </a:clrChange>
                      </a:blip>
                      <a:stretch>
                        <a:fillRect/>
                      </a:stretch>
                    </p:blipFill>
                    <p:spPr>
                      <a:xfrm>
                        <a:off x="5375275" y="2082800"/>
                        <a:ext cx="2979738" cy="4343400"/>
                      </a:xfrm>
                      <a:prstGeom prst="rect">
                        <a:avLst/>
                      </a:prstGeom>
                      <a:noFill/>
                      <a:ln w="38100">
                        <a:noFill/>
                        <a:miter/>
                      </a:ln>
                    </p:spPr>
                  </p:pic>
                </p:oleObj>
              </mc:Fallback>
            </mc:AlternateContent>
          </a:graphicData>
        </a:graphic>
      </p:graphicFrame>
      <p:graphicFrame>
        <p:nvGraphicFramePr>
          <p:cNvPr id="42005" name="Object 12"/>
          <p:cNvGraphicFramePr>
            <a:graphicFrameLocks noChangeAspect="1"/>
          </p:cNvGraphicFramePr>
          <p:nvPr/>
        </p:nvGraphicFramePr>
        <p:xfrm>
          <a:off x="7535863" y="4267200"/>
          <a:ext cx="479425" cy="104775"/>
        </p:xfrm>
        <a:graphic>
          <a:graphicData uri="http://schemas.openxmlformats.org/presentationml/2006/ole">
            <mc:AlternateContent xmlns:mc="http://schemas.openxmlformats.org/markup-compatibility/2006">
              <mc:Choice xmlns:v="urn:schemas-microsoft-com:vml" Requires="v">
                <p:oleObj spid="_x0000_s3372" name="" r:id="rId23" imgW="523875" imgH="114300" progId="PBrush">
                  <p:embed/>
                </p:oleObj>
              </mc:Choice>
              <mc:Fallback>
                <p:oleObj name="" r:id="rId23" imgW="523875" imgH="114300" progId="PBrush">
                  <p:embed/>
                  <p:pic>
                    <p:nvPicPr>
                      <p:cNvPr id="0" name="图片 3371"/>
                      <p:cNvPicPr/>
                      <p:nvPr/>
                    </p:nvPicPr>
                    <p:blipFill>
                      <a:blip r:embed="rId24">
                        <a:clrChange>
                          <a:clrFrom>
                            <a:srgbClr val="FFFFFF"/>
                          </a:clrFrom>
                          <a:clrTo>
                            <a:srgbClr val="FFFFFF">
                              <a:alpha val="0"/>
                            </a:srgbClr>
                          </a:clrTo>
                        </a:clrChange>
                      </a:blip>
                      <a:stretch>
                        <a:fillRect/>
                      </a:stretch>
                    </p:blipFill>
                    <p:spPr>
                      <a:xfrm>
                        <a:off x="7535863" y="4267200"/>
                        <a:ext cx="479425" cy="104775"/>
                      </a:xfrm>
                      <a:prstGeom prst="rect">
                        <a:avLst/>
                      </a:prstGeom>
                      <a:noFill/>
                      <a:ln w="38100">
                        <a:noFill/>
                        <a:miter/>
                      </a:ln>
                    </p:spPr>
                  </p:pic>
                </p:oleObj>
              </mc:Fallback>
            </mc:AlternateContent>
          </a:graphicData>
        </a:graphic>
      </p:graphicFrame>
      <p:graphicFrame>
        <p:nvGraphicFramePr>
          <p:cNvPr id="42006" name="Object 13"/>
          <p:cNvGraphicFramePr>
            <a:graphicFrameLocks noChangeAspect="1"/>
          </p:cNvGraphicFramePr>
          <p:nvPr/>
        </p:nvGraphicFramePr>
        <p:xfrm>
          <a:off x="5270500" y="4267200"/>
          <a:ext cx="1873250" cy="104775"/>
        </p:xfrm>
        <a:graphic>
          <a:graphicData uri="http://schemas.openxmlformats.org/presentationml/2006/ole">
            <mc:AlternateContent xmlns:mc="http://schemas.openxmlformats.org/markup-compatibility/2006">
              <mc:Choice xmlns:v="urn:schemas-microsoft-com:vml" Requires="v">
                <p:oleObj spid="_x0000_s3362" name="" r:id="rId25" imgW="2047875" imgH="114300" progId="PBrush">
                  <p:embed/>
                </p:oleObj>
              </mc:Choice>
              <mc:Fallback>
                <p:oleObj name="" r:id="rId25" imgW="2047875" imgH="114300" progId="PBrush">
                  <p:embed/>
                  <p:pic>
                    <p:nvPicPr>
                      <p:cNvPr id="0" name="图片 3361"/>
                      <p:cNvPicPr/>
                      <p:nvPr/>
                    </p:nvPicPr>
                    <p:blipFill>
                      <a:blip r:embed="rId26">
                        <a:clrChange>
                          <a:clrFrom>
                            <a:srgbClr val="FFFFFF"/>
                          </a:clrFrom>
                          <a:clrTo>
                            <a:srgbClr val="FFFFFF">
                              <a:alpha val="0"/>
                            </a:srgbClr>
                          </a:clrTo>
                        </a:clrChange>
                      </a:blip>
                      <a:stretch>
                        <a:fillRect/>
                      </a:stretch>
                    </p:blipFill>
                    <p:spPr>
                      <a:xfrm>
                        <a:off x="5270500" y="4267200"/>
                        <a:ext cx="1873250" cy="104775"/>
                      </a:xfrm>
                      <a:prstGeom prst="rect">
                        <a:avLst/>
                      </a:prstGeom>
                      <a:noFill/>
                      <a:ln w="38100">
                        <a:noFill/>
                        <a:miter/>
                      </a:ln>
                    </p:spPr>
                  </p:pic>
                </p:oleObj>
              </mc:Fallback>
            </mc:AlternateContent>
          </a:graphicData>
        </a:graphic>
      </p:graphicFrame>
      <p:graphicFrame>
        <p:nvGraphicFramePr>
          <p:cNvPr id="42007" name="Object 14"/>
          <p:cNvGraphicFramePr>
            <a:graphicFrameLocks noChangeAspect="1"/>
          </p:cNvGraphicFramePr>
          <p:nvPr/>
        </p:nvGraphicFramePr>
        <p:xfrm>
          <a:off x="7315200" y="2236788"/>
          <a:ext cx="1219200" cy="4160837"/>
        </p:xfrm>
        <a:graphic>
          <a:graphicData uri="http://schemas.openxmlformats.org/presentationml/2006/ole">
            <mc:AlternateContent xmlns:mc="http://schemas.openxmlformats.org/markup-compatibility/2006">
              <mc:Choice xmlns:v="urn:schemas-microsoft-com:vml" Requires="v">
                <p:oleObj spid="_x0000_s3382" name="" r:id="rId27" imgW="1333500" imgH="4552950" progId="PBrush">
                  <p:embed/>
                </p:oleObj>
              </mc:Choice>
              <mc:Fallback>
                <p:oleObj name="" r:id="rId27" imgW="1333500" imgH="4552950" progId="PBrush">
                  <p:embed/>
                  <p:pic>
                    <p:nvPicPr>
                      <p:cNvPr id="0" name="图片 3381"/>
                      <p:cNvPicPr/>
                      <p:nvPr/>
                    </p:nvPicPr>
                    <p:blipFill>
                      <a:blip r:embed="rId28">
                        <a:clrChange>
                          <a:clrFrom>
                            <a:srgbClr val="FFFFFF"/>
                          </a:clrFrom>
                          <a:clrTo>
                            <a:srgbClr val="FFFFFF">
                              <a:alpha val="0"/>
                            </a:srgbClr>
                          </a:clrTo>
                        </a:clrChange>
                      </a:blip>
                      <a:stretch>
                        <a:fillRect/>
                      </a:stretch>
                    </p:blipFill>
                    <p:spPr>
                      <a:xfrm>
                        <a:off x="7315200" y="2236788"/>
                        <a:ext cx="1219200" cy="4160837"/>
                      </a:xfrm>
                      <a:prstGeom prst="rect">
                        <a:avLst/>
                      </a:prstGeom>
                      <a:noFill/>
                      <a:ln w="38100">
                        <a:noFill/>
                        <a:miter/>
                      </a:ln>
                    </p:spPr>
                  </p:pic>
                </p:oleObj>
              </mc:Fallback>
            </mc:AlternateContent>
          </a:graphicData>
        </a:graphic>
      </p:graphicFrame>
      <p:graphicFrame>
        <p:nvGraphicFramePr>
          <p:cNvPr id="42008" name="Object 15"/>
          <p:cNvGraphicFramePr>
            <a:graphicFrameLocks noChangeAspect="1"/>
          </p:cNvGraphicFramePr>
          <p:nvPr/>
        </p:nvGraphicFramePr>
        <p:xfrm>
          <a:off x="6745288" y="2932113"/>
          <a:ext cx="706437" cy="400050"/>
        </p:xfrm>
        <a:graphic>
          <a:graphicData uri="http://schemas.openxmlformats.org/presentationml/2006/ole">
            <mc:AlternateContent xmlns:mc="http://schemas.openxmlformats.org/markup-compatibility/2006">
              <mc:Choice xmlns:v="urn:schemas-microsoft-com:vml" Requires="v">
                <p:oleObj spid="_x0000_s3380" name="" r:id="rId29" imgW="771525" imgH="438150" progId="PBrush">
                  <p:embed/>
                </p:oleObj>
              </mc:Choice>
              <mc:Fallback>
                <p:oleObj name="" r:id="rId29" imgW="771525" imgH="438150" progId="PBrush">
                  <p:embed/>
                  <p:pic>
                    <p:nvPicPr>
                      <p:cNvPr id="0" name="图片 3379"/>
                      <p:cNvPicPr/>
                      <p:nvPr/>
                    </p:nvPicPr>
                    <p:blipFill>
                      <a:blip r:embed="rId30">
                        <a:clrChange>
                          <a:clrFrom>
                            <a:srgbClr val="FFFFFF"/>
                          </a:clrFrom>
                          <a:clrTo>
                            <a:srgbClr val="FFFFFF">
                              <a:alpha val="0"/>
                            </a:srgbClr>
                          </a:clrTo>
                        </a:clrChange>
                      </a:blip>
                      <a:stretch>
                        <a:fillRect/>
                      </a:stretch>
                    </p:blipFill>
                    <p:spPr>
                      <a:xfrm>
                        <a:off x="6745288" y="2932113"/>
                        <a:ext cx="706437" cy="400050"/>
                      </a:xfrm>
                      <a:prstGeom prst="rect">
                        <a:avLst/>
                      </a:prstGeom>
                      <a:noFill/>
                      <a:ln w="38100">
                        <a:noFill/>
                        <a:miter/>
                      </a:ln>
                    </p:spPr>
                  </p:pic>
                </p:oleObj>
              </mc:Fallback>
            </mc:AlternateContent>
          </a:graphicData>
        </a:graphic>
      </p:graphicFrame>
      <p:graphicFrame>
        <p:nvGraphicFramePr>
          <p:cNvPr id="42009" name="Object 16"/>
          <p:cNvGraphicFramePr>
            <a:graphicFrameLocks noChangeAspect="1"/>
          </p:cNvGraphicFramePr>
          <p:nvPr/>
        </p:nvGraphicFramePr>
        <p:xfrm>
          <a:off x="6745288" y="5335588"/>
          <a:ext cx="644525" cy="400050"/>
        </p:xfrm>
        <a:graphic>
          <a:graphicData uri="http://schemas.openxmlformats.org/presentationml/2006/ole">
            <mc:AlternateContent xmlns:mc="http://schemas.openxmlformats.org/markup-compatibility/2006">
              <mc:Choice xmlns:v="urn:schemas-microsoft-com:vml" Requires="v">
                <p:oleObj spid="_x0000_s3374" name="" r:id="rId31" imgW="704850" imgH="438150" progId="PBrush">
                  <p:embed/>
                </p:oleObj>
              </mc:Choice>
              <mc:Fallback>
                <p:oleObj name="" r:id="rId31" imgW="704850" imgH="438150" progId="PBrush">
                  <p:embed/>
                  <p:pic>
                    <p:nvPicPr>
                      <p:cNvPr id="0" name="图片 3373"/>
                      <p:cNvPicPr/>
                      <p:nvPr/>
                    </p:nvPicPr>
                    <p:blipFill>
                      <a:blip r:embed="rId32">
                        <a:clrChange>
                          <a:clrFrom>
                            <a:srgbClr val="FFFFFF"/>
                          </a:clrFrom>
                          <a:clrTo>
                            <a:srgbClr val="FFFFFF">
                              <a:alpha val="0"/>
                            </a:srgbClr>
                          </a:clrTo>
                        </a:clrChange>
                      </a:blip>
                      <a:stretch>
                        <a:fillRect/>
                      </a:stretch>
                    </p:blipFill>
                    <p:spPr>
                      <a:xfrm>
                        <a:off x="6745288" y="5335588"/>
                        <a:ext cx="644525" cy="400050"/>
                      </a:xfrm>
                      <a:prstGeom prst="rect">
                        <a:avLst/>
                      </a:prstGeom>
                      <a:noFill/>
                      <a:ln w="38100">
                        <a:noFill/>
                        <a:miter/>
                      </a:ln>
                    </p:spPr>
                  </p:pic>
                </p:oleObj>
              </mc:Fallback>
            </mc:AlternateContent>
          </a:graphicData>
        </a:graphic>
      </p:graphicFrame>
      <p:graphicFrame>
        <p:nvGraphicFramePr>
          <p:cNvPr id="42010" name="Object 17"/>
          <p:cNvGraphicFramePr>
            <a:graphicFrameLocks noChangeAspect="1"/>
          </p:cNvGraphicFramePr>
          <p:nvPr/>
        </p:nvGraphicFramePr>
        <p:xfrm>
          <a:off x="7686675" y="4244975"/>
          <a:ext cx="157163" cy="155575"/>
        </p:xfrm>
        <a:graphic>
          <a:graphicData uri="http://schemas.openxmlformats.org/presentationml/2006/ole">
            <mc:AlternateContent xmlns:mc="http://schemas.openxmlformats.org/markup-compatibility/2006">
              <mc:Choice xmlns:v="urn:schemas-microsoft-com:vml" Requires="v">
                <p:oleObj spid="_x0000_s3373" name="" r:id="rId33" imgW="171450" imgH="171450" progId="PBrush">
                  <p:embed/>
                </p:oleObj>
              </mc:Choice>
              <mc:Fallback>
                <p:oleObj name="" r:id="rId33" imgW="171450" imgH="171450" progId="PBrush">
                  <p:embed/>
                  <p:pic>
                    <p:nvPicPr>
                      <p:cNvPr id="0" name="图片 3372"/>
                      <p:cNvPicPr/>
                      <p:nvPr/>
                    </p:nvPicPr>
                    <p:blipFill>
                      <a:blip r:embed="rId34">
                        <a:clrChange>
                          <a:clrFrom>
                            <a:srgbClr val="FFFFFF"/>
                          </a:clrFrom>
                          <a:clrTo>
                            <a:srgbClr val="FFFFFF">
                              <a:alpha val="0"/>
                            </a:srgbClr>
                          </a:clrTo>
                        </a:clrChange>
                      </a:blip>
                      <a:stretch>
                        <a:fillRect/>
                      </a:stretch>
                    </p:blipFill>
                    <p:spPr>
                      <a:xfrm>
                        <a:off x="7686675" y="4244975"/>
                        <a:ext cx="157163" cy="155575"/>
                      </a:xfrm>
                      <a:prstGeom prst="rect">
                        <a:avLst/>
                      </a:prstGeom>
                      <a:noFill/>
                      <a:ln w="38100">
                        <a:noFill/>
                        <a:miter/>
                      </a:ln>
                    </p:spPr>
                  </p:pic>
                </p:oleObj>
              </mc:Fallback>
            </mc:AlternateContent>
          </a:graphicData>
        </a:graphic>
      </p:graphicFrame>
      <p:graphicFrame>
        <p:nvGraphicFramePr>
          <p:cNvPr id="42011" name="Object 18"/>
          <p:cNvGraphicFramePr>
            <a:graphicFrameLocks noChangeAspect="1"/>
          </p:cNvGraphicFramePr>
          <p:nvPr/>
        </p:nvGraphicFramePr>
        <p:xfrm>
          <a:off x="6570663" y="4244975"/>
          <a:ext cx="157162" cy="155575"/>
        </p:xfrm>
        <a:graphic>
          <a:graphicData uri="http://schemas.openxmlformats.org/presentationml/2006/ole">
            <mc:AlternateContent xmlns:mc="http://schemas.openxmlformats.org/markup-compatibility/2006">
              <mc:Choice xmlns:v="urn:schemas-microsoft-com:vml" Requires="v">
                <p:oleObj spid="_x0000_s3368" name="" r:id="rId35" imgW="171450" imgH="171450" progId="PBrush">
                  <p:embed/>
                </p:oleObj>
              </mc:Choice>
              <mc:Fallback>
                <p:oleObj name="" r:id="rId35" imgW="171450" imgH="171450" progId="PBrush">
                  <p:embed/>
                  <p:pic>
                    <p:nvPicPr>
                      <p:cNvPr id="0" name="图片 3367"/>
                      <p:cNvPicPr/>
                      <p:nvPr/>
                    </p:nvPicPr>
                    <p:blipFill>
                      <a:blip r:embed="rId34">
                        <a:clrChange>
                          <a:clrFrom>
                            <a:srgbClr val="FFFFFF"/>
                          </a:clrFrom>
                          <a:clrTo>
                            <a:srgbClr val="FFFFFF">
                              <a:alpha val="0"/>
                            </a:srgbClr>
                          </a:clrTo>
                        </a:clrChange>
                      </a:blip>
                      <a:stretch>
                        <a:fillRect/>
                      </a:stretch>
                    </p:blipFill>
                    <p:spPr>
                      <a:xfrm>
                        <a:off x="6570663" y="4244975"/>
                        <a:ext cx="157162" cy="155575"/>
                      </a:xfrm>
                      <a:prstGeom prst="rect">
                        <a:avLst/>
                      </a:prstGeom>
                      <a:noFill/>
                      <a:ln w="38100">
                        <a:noFill/>
                        <a:miter/>
                      </a:ln>
                    </p:spPr>
                  </p:pic>
                </p:oleObj>
              </mc:Fallback>
            </mc:AlternateContent>
          </a:graphicData>
        </a:graphic>
      </p:graphicFrame>
      <p:graphicFrame>
        <p:nvGraphicFramePr>
          <p:cNvPr id="42012" name="Object 19"/>
          <p:cNvGraphicFramePr>
            <a:graphicFrameLocks noChangeAspect="1"/>
          </p:cNvGraphicFramePr>
          <p:nvPr/>
        </p:nvGraphicFramePr>
        <p:xfrm>
          <a:off x="7791450" y="4059238"/>
          <a:ext cx="200025" cy="217487"/>
        </p:xfrm>
        <a:graphic>
          <a:graphicData uri="http://schemas.openxmlformats.org/presentationml/2006/ole">
            <mc:AlternateContent xmlns:mc="http://schemas.openxmlformats.org/markup-compatibility/2006">
              <mc:Choice xmlns:v="urn:schemas-microsoft-com:vml" Requires="v">
                <p:oleObj spid="_x0000_s3363" name="" r:id="rId36" imgW="219075" imgH="238125" progId="PBrush">
                  <p:embed/>
                </p:oleObj>
              </mc:Choice>
              <mc:Fallback>
                <p:oleObj name="" r:id="rId36" imgW="219075" imgH="238125" progId="PBrush">
                  <p:embed/>
                  <p:pic>
                    <p:nvPicPr>
                      <p:cNvPr id="0" name="图片 3362"/>
                      <p:cNvPicPr/>
                      <p:nvPr/>
                    </p:nvPicPr>
                    <p:blipFill>
                      <a:blip r:embed="rId37">
                        <a:clrChange>
                          <a:clrFrom>
                            <a:srgbClr val="FFFFFF"/>
                          </a:clrFrom>
                          <a:clrTo>
                            <a:srgbClr val="FFFFFF">
                              <a:alpha val="0"/>
                            </a:srgbClr>
                          </a:clrTo>
                        </a:clrChange>
                      </a:blip>
                      <a:stretch>
                        <a:fillRect/>
                      </a:stretch>
                    </p:blipFill>
                    <p:spPr>
                      <a:xfrm>
                        <a:off x="7791450" y="4059238"/>
                        <a:ext cx="200025" cy="217487"/>
                      </a:xfrm>
                      <a:prstGeom prst="rect">
                        <a:avLst/>
                      </a:prstGeom>
                      <a:noFill/>
                      <a:ln w="38100">
                        <a:noFill/>
                        <a:miter/>
                      </a:ln>
                    </p:spPr>
                  </p:pic>
                </p:oleObj>
              </mc:Fallback>
            </mc:AlternateContent>
          </a:graphicData>
        </a:graphic>
      </p:graphicFrame>
      <p:graphicFrame>
        <p:nvGraphicFramePr>
          <p:cNvPr id="42013" name="Object 20"/>
          <p:cNvGraphicFramePr>
            <a:graphicFrameLocks noChangeAspect="1"/>
          </p:cNvGraphicFramePr>
          <p:nvPr/>
        </p:nvGraphicFramePr>
        <p:xfrm>
          <a:off x="6454775" y="4070350"/>
          <a:ext cx="201613" cy="225425"/>
        </p:xfrm>
        <a:graphic>
          <a:graphicData uri="http://schemas.openxmlformats.org/presentationml/2006/ole">
            <mc:AlternateContent xmlns:mc="http://schemas.openxmlformats.org/markup-compatibility/2006">
              <mc:Choice xmlns:v="urn:schemas-microsoft-com:vml" Requires="v">
                <p:oleObj spid="_x0000_s3364" name="" r:id="rId38" imgW="219075" imgH="247650" progId="PBrush">
                  <p:embed/>
                </p:oleObj>
              </mc:Choice>
              <mc:Fallback>
                <p:oleObj name="" r:id="rId38" imgW="219075" imgH="247650" progId="PBrush">
                  <p:embed/>
                  <p:pic>
                    <p:nvPicPr>
                      <p:cNvPr id="0" name="图片 3363"/>
                      <p:cNvPicPr/>
                      <p:nvPr/>
                    </p:nvPicPr>
                    <p:blipFill>
                      <a:blip r:embed="rId39">
                        <a:clrChange>
                          <a:clrFrom>
                            <a:srgbClr val="FFFFFF"/>
                          </a:clrFrom>
                          <a:clrTo>
                            <a:srgbClr val="FFFFFF">
                              <a:alpha val="0"/>
                            </a:srgbClr>
                          </a:clrTo>
                        </a:clrChange>
                      </a:blip>
                      <a:stretch>
                        <a:fillRect/>
                      </a:stretch>
                    </p:blipFill>
                    <p:spPr>
                      <a:xfrm>
                        <a:off x="6454775" y="4070350"/>
                        <a:ext cx="201613" cy="225425"/>
                      </a:xfrm>
                      <a:prstGeom prst="rect">
                        <a:avLst/>
                      </a:prstGeom>
                      <a:noFill/>
                      <a:ln w="38100">
                        <a:noFill/>
                        <a:miter/>
                      </a:ln>
                    </p:spPr>
                  </p:pic>
                </p:oleObj>
              </mc:Fallback>
            </mc:AlternateContent>
          </a:graphicData>
        </a:graphic>
      </p:graphicFrame>
      <p:graphicFrame>
        <p:nvGraphicFramePr>
          <p:cNvPr id="42014" name="Object 21"/>
          <p:cNvGraphicFramePr>
            <a:graphicFrameLocks noChangeAspect="1"/>
          </p:cNvGraphicFramePr>
          <p:nvPr/>
        </p:nvGraphicFramePr>
        <p:xfrm>
          <a:off x="6745288" y="2932113"/>
          <a:ext cx="1238250" cy="1376362"/>
        </p:xfrm>
        <a:graphic>
          <a:graphicData uri="http://schemas.openxmlformats.org/presentationml/2006/ole">
            <mc:AlternateContent xmlns:mc="http://schemas.openxmlformats.org/markup-compatibility/2006">
              <mc:Choice xmlns:v="urn:schemas-microsoft-com:vml" Requires="v">
                <p:oleObj spid="_x0000_s3378" name="" r:id="rId40" imgW="1352550" imgH="1504950" progId="PBrush">
                  <p:embed/>
                </p:oleObj>
              </mc:Choice>
              <mc:Fallback>
                <p:oleObj name="" r:id="rId40" imgW="1352550" imgH="1504950" progId="PBrush">
                  <p:embed/>
                  <p:pic>
                    <p:nvPicPr>
                      <p:cNvPr id="0" name="图片 3377"/>
                      <p:cNvPicPr/>
                      <p:nvPr/>
                    </p:nvPicPr>
                    <p:blipFill>
                      <a:blip r:embed="rId41">
                        <a:clrChange>
                          <a:clrFrom>
                            <a:srgbClr val="FFFFFF"/>
                          </a:clrFrom>
                          <a:clrTo>
                            <a:srgbClr val="FFFFFF">
                              <a:alpha val="0"/>
                            </a:srgbClr>
                          </a:clrTo>
                        </a:clrChange>
                      </a:blip>
                      <a:stretch>
                        <a:fillRect/>
                      </a:stretch>
                    </p:blipFill>
                    <p:spPr>
                      <a:xfrm>
                        <a:off x="6745288" y="2932113"/>
                        <a:ext cx="1238250" cy="1376362"/>
                      </a:xfrm>
                      <a:prstGeom prst="rect">
                        <a:avLst/>
                      </a:prstGeom>
                      <a:noFill/>
                      <a:ln w="38100">
                        <a:noFill/>
                        <a:miter/>
                      </a:ln>
                    </p:spPr>
                  </p:pic>
                </p:oleObj>
              </mc:Fallback>
            </mc:AlternateContent>
          </a:graphicData>
        </a:graphic>
      </p:graphicFrame>
      <p:graphicFrame>
        <p:nvGraphicFramePr>
          <p:cNvPr id="42015" name="Object 22"/>
          <p:cNvGraphicFramePr>
            <a:graphicFrameLocks noChangeAspect="1"/>
          </p:cNvGraphicFramePr>
          <p:nvPr/>
        </p:nvGraphicFramePr>
        <p:xfrm>
          <a:off x="6745288" y="2932113"/>
          <a:ext cx="828675" cy="1376362"/>
        </p:xfrm>
        <a:graphic>
          <a:graphicData uri="http://schemas.openxmlformats.org/presentationml/2006/ole">
            <mc:AlternateContent xmlns:mc="http://schemas.openxmlformats.org/markup-compatibility/2006">
              <mc:Choice xmlns:v="urn:schemas-microsoft-com:vml" Requires="v">
                <p:oleObj spid="_x0000_s3371" name="" r:id="rId42" imgW="904875" imgH="1504950" progId="PBrush">
                  <p:embed/>
                </p:oleObj>
              </mc:Choice>
              <mc:Fallback>
                <p:oleObj name="" r:id="rId42" imgW="904875" imgH="1504950" progId="PBrush">
                  <p:embed/>
                  <p:pic>
                    <p:nvPicPr>
                      <p:cNvPr id="0" name="图片 3370"/>
                      <p:cNvPicPr/>
                      <p:nvPr/>
                    </p:nvPicPr>
                    <p:blipFill>
                      <a:blip r:embed="rId43">
                        <a:clrChange>
                          <a:clrFrom>
                            <a:srgbClr val="FFFFFF"/>
                          </a:clrFrom>
                          <a:clrTo>
                            <a:srgbClr val="FFFFFF">
                              <a:alpha val="0"/>
                            </a:srgbClr>
                          </a:clrTo>
                        </a:clrChange>
                      </a:blip>
                      <a:stretch>
                        <a:fillRect/>
                      </a:stretch>
                    </p:blipFill>
                    <p:spPr>
                      <a:xfrm>
                        <a:off x="6745288" y="2932113"/>
                        <a:ext cx="828675" cy="1376362"/>
                      </a:xfrm>
                      <a:prstGeom prst="rect">
                        <a:avLst/>
                      </a:prstGeom>
                      <a:noFill/>
                      <a:ln w="38100">
                        <a:noFill/>
                        <a:miter/>
                      </a:ln>
                    </p:spPr>
                  </p:pic>
                </p:oleObj>
              </mc:Fallback>
            </mc:AlternateContent>
          </a:graphicData>
        </a:graphic>
      </p:graphicFrame>
      <p:graphicFrame>
        <p:nvGraphicFramePr>
          <p:cNvPr id="42016" name="Object 23"/>
          <p:cNvGraphicFramePr>
            <a:graphicFrameLocks noChangeAspect="1"/>
          </p:cNvGraphicFramePr>
          <p:nvPr/>
        </p:nvGraphicFramePr>
        <p:xfrm>
          <a:off x="6745288" y="2932113"/>
          <a:ext cx="444500" cy="1368425"/>
        </p:xfrm>
        <a:graphic>
          <a:graphicData uri="http://schemas.openxmlformats.org/presentationml/2006/ole">
            <mc:AlternateContent xmlns:mc="http://schemas.openxmlformats.org/markup-compatibility/2006">
              <mc:Choice xmlns:v="urn:schemas-microsoft-com:vml" Requires="v">
                <p:oleObj spid="_x0000_s3381" name="" r:id="rId44" imgW="485775" imgH="1495425" progId="PBrush">
                  <p:embed/>
                </p:oleObj>
              </mc:Choice>
              <mc:Fallback>
                <p:oleObj name="" r:id="rId44" imgW="485775" imgH="1495425" progId="PBrush">
                  <p:embed/>
                  <p:pic>
                    <p:nvPicPr>
                      <p:cNvPr id="0" name="图片 3380"/>
                      <p:cNvPicPr/>
                      <p:nvPr/>
                    </p:nvPicPr>
                    <p:blipFill>
                      <a:blip r:embed="rId45">
                        <a:clrChange>
                          <a:clrFrom>
                            <a:srgbClr val="FFFFFF"/>
                          </a:clrFrom>
                          <a:clrTo>
                            <a:srgbClr val="FFFFFF">
                              <a:alpha val="0"/>
                            </a:srgbClr>
                          </a:clrTo>
                        </a:clrChange>
                      </a:blip>
                      <a:stretch>
                        <a:fillRect/>
                      </a:stretch>
                    </p:blipFill>
                    <p:spPr>
                      <a:xfrm>
                        <a:off x="6745288" y="2932113"/>
                        <a:ext cx="444500" cy="1368425"/>
                      </a:xfrm>
                      <a:prstGeom prst="rect">
                        <a:avLst/>
                      </a:prstGeom>
                      <a:noFill/>
                      <a:ln w="38100">
                        <a:noFill/>
                        <a:miter/>
                      </a:ln>
                    </p:spPr>
                  </p:pic>
                </p:oleObj>
              </mc:Fallback>
            </mc:AlternateContent>
          </a:graphicData>
        </a:graphic>
      </p:graphicFrame>
      <p:graphicFrame>
        <p:nvGraphicFramePr>
          <p:cNvPr id="42017" name="Object 24"/>
          <p:cNvGraphicFramePr>
            <a:graphicFrameLocks noChangeAspect="1"/>
          </p:cNvGraphicFramePr>
          <p:nvPr/>
        </p:nvGraphicFramePr>
        <p:xfrm>
          <a:off x="6734175" y="2944813"/>
          <a:ext cx="69850" cy="2767012"/>
        </p:xfrm>
        <a:graphic>
          <a:graphicData uri="http://schemas.openxmlformats.org/presentationml/2006/ole">
            <mc:AlternateContent xmlns:mc="http://schemas.openxmlformats.org/markup-compatibility/2006">
              <mc:Choice xmlns:v="urn:schemas-microsoft-com:vml" Requires="v">
                <p:oleObj spid="_x0000_s3376" name="" r:id="rId46" imgW="76200" imgH="3028950" progId="PBrush">
                  <p:embed/>
                </p:oleObj>
              </mc:Choice>
              <mc:Fallback>
                <p:oleObj name="" r:id="rId46" imgW="76200" imgH="3028950" progId="PBrush">
                  <p:embed/>
                  <p:pic>
                    <p:nvPicPr>
                      <p:cNvPr id="0" name="图片 3375"/>
                      <p:cNvPicPr/>
                      <p:nvPr/>
                    </p:nvPicPr>
                    <p:blipFill>
                      <a:blip r:embed="rId47">
                        <a:clrChange>
                          <a:clrFrom>
                            <a:srgbClr val="FFFFFF"/>
                          </a:clrFrom>
                          <a:clrTo>
                            <a:srgbClr val="FFFFFF">
                              <a:alpha val="0"/>
                            </a:srgbClr>
                          </a:clrTo>
                        </a:clrChange>
                      </a:blip>
                      <a:stretch>
                        <a:fillRect/>
                      </a:stretch>
                    </p:blipFill>
                    <p:spPr>
                      <a:xfrm>
                        <a:off x="6734175" y="2944813"/>
                        <a:ext cx="69850" cy="2767012"/>
                      </a:xfrm>
                      <a:prstGeom prst="rect">
                        <a:avLst/>
                      </a:prstGeom>
                      <a:noFill/>
                      <a:ln w="38100">
                        <a:noFill/>
                        <a:miter/>
                      </a:ln>
                    </p:spPr>
                  </p:pic>
                </p:oleObj>
              </mc:Fallback>
            </mc:AlternateContent>
          </a:graphicData>
        </a:graphic>
      </p:graphicFrame>
      <p:sp>
        <p:nvSpPr>
          <p:cNvPr id="42018" name="矩形 37"/>
          <p:cNvSpPr/>
          <p:nvPr/>
        </p:nvSpPr>
        <p:spPr>
          <a:xfrm>
            <a:off x="2286000" y="1357313"/>
            <a:ext cx="3025775" cy="461962"/>
          </a:xfrm>
          <a:prstGeom prst="rect">
            <a:avLst/>
          </a:prstGeom>
          <a:noFill/>
          <a:ln w="9525">
            <a:noFill/>
          </a:ln>
        </p:spPr>
        <p:txBody>
          <a:bodyPr wrap="none" anchor="t" anchorCtr="0">
            <a:spAutoFit/>
          </a:bodyPr>
          <a:p>
            <a:pPr>
              <a:buFontTx/>
            </a:pPr>
            <a:r>
              <a:rPr lang="en-US" altLang="zh-CN" sz="2400" b="1" dirty="0">
                <a:latin typeface="Times New Roman" panose="02020603050405020304" pitchFamily="18" charset="0"/>
                <a:ea typeface="宋体" panose="02010600030101010101" pitchFamily="2" charset="-122"/>
              </a:rPr>
              <a:t>(2) </a:t>
            </a:r>
            <a:r>
              <a:rPr lang="zh-CN" altLang="en-US" sz="2400" b="1" dirty="0">
                <a:latin typeface="Times New Roman" panose="02020603050405020304" pitchFamily="18" charset="0"/>
                <a:ea typeface="宋体" panose="02010600030101010101" pitchFamily="2" charset="-122"/>
              </a:rPr>
              <a:t>求稳定的</a:t>
            </a:r>
            <a:r>
              <a:rPr lang="en-US" altLang="zh-CN" sz="2400" b="1" dirty="0">
                <a:latin typeface="Times New Roman" panose="02020603050405020304" pitchFamily="18" charset="0"/>
                <a:ea typeface="宋体" panose="02010600030101010101" pitchFamily="2" charset="-122"/>
              </a:rPr>
              <a:t>K</a:t>
            </a:r>
            <a:r>
              <a:rPr lang="zh-CN" altLang="en-US" sz="2400" b="1" dirty="0">
                <a:latin typeface="Times New Roman" panose="02020603050405020304" pitchFamily="18" charset="0"/>
                <a:ea typeface="宋体" panose="02010600030101010101" pitchFamily="2" charset="-122"/>
              </a:rPr>
              <a:t>范围。</a:t>
            </a:r>
            <a:endParaRPr lang="zh-CN" altLang="en-US" sz="2400" dirty="0">
              <a:latin typeface="Arial" panose="020B0604020202020204" pitchFamily="34" charset="0"/>
              <a:ea typeface="宋体" panose="02010600030101010101" pitchFamily="2" charset="-122"/>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1786"/>
                                        </p:tgtEl>
                                        <p:attrNameLst>
                                          <p:attrName>style.visibility</p:attrName>
                                        </p:attrNameLst>
                                      </p:cBhvr>
                                      <p:to>
                                        <p:strVal val="visible"/>
                                      </p:to>
                                    </p:set>
                                    <p:animEffect transition="in" filter="blinds(horizontal)">
                                      <p:cBhvr>
                                        <p:cTn id="7" dur="500"/>
                                        <p:tgtEl>
                                          <p:spTgt spid="33178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31783"/>
                                        </p:tgtEl>
                                        <p:attrNameLst>
                                          <p:attrName>style.visibility</p:attrName>
                                        </p:attrNameLst>
                                      </p:cBhvr>
                                      <p:to>
                                        <p:strVal val="visible"/>
                                      </p:to>
                                    </p:set>
                                    <p:animEffect transition="in" filter="blinds(horizontal)">
                                      <p:cBhvr>
                                        <p:cTn id="12" dur="500"/>
                                        <p:tgtEl>
                                          <p:spTgt spid="33178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331784"/>
                                        </p:tgtEl>
                                        <p:attrNameLst>
                                          <p:attrName>style.visibility</p:attrName>
                                        </p:attrNameLst>
                                      </p:cBhvr>
                                      <p:to>
                                        <p:strVal val="visible"/>
                                      </p:to>
                                    </p:set>
                                    <p:anim calcmode="lin" valueType="num">
                                      <p:cBhvr additive="base">
                                        <p:cTn id="17" dur="500" fill="hold"/>
                                        <p:tgtEl>
                                          <p:spTgt spid="331784"/>
                                        </p:tgtEl>
                                        <p:attrNameLst>
                                          <p:attrName>ppt_x</p:attrName>
                                        </p:attrNameLst>
                                      </p:cBhvr>
                                      <p:tavLst>
                                        <p:tav tm="0">
                                          <p:val>
                                            <p:strVal val="1+#ppt_w/2"/>
                                          </p:val>
                                        </p:tav>
                                        <p:tav tm="100000">
                                          <p:val>
                                            <p:strVal val="#ppt_x"/>
                                          </p:val>
                                        </p:tav>
                                      </p:tavLst>
                                    </p:anim>
                                    <p:anim calcmode="lin" valueType="num">
                                      <p:cBhvr additive="base">
                                        <p:cTn id="18" dur="500" fill="hold"/>
                                        <p:tgtEl>
                                          <p:spTgt spid="331784"/>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331810"/>
                                        </p:tgtEl>
                                        <p:attrNameLst>
                                          <p:attrName>style.visibility</p:attrName>
                                        </p:attrNameLst>
                                      </p:cBhvr>
                                      <p:to>
                                        <p:strVal val="visible"/>
                                      </p:to>
                                    </p:set>
                                    <p:anim calcmode="lin" valueType="num">
                                      <p:cBhvr additive="base">
                                        <p:cTn id="21" dur="500" fill="hold"/>
                                        <p:tgtEl>
                                          <p:spTgt spid="331810"/>
                                        </p:tgtEl>
                                        <p:attrNameLst>
                                          <p:attrName>ppt_x</p:attrName>
                                        </p:attrNameLst>
                                      </p:cBhvr>
                                      <p:tavLst>
                                        <p:tav tm="0">
                                          <p:val>
                                            <p:strVal val="1+#ppt_w/2"/>
                                          </p:val>
                                        </p:tav>
                                        <p:tav tm="100000">
                                          <p:val>
                                            <p:strVal val="#ppt_x"/>
                                          </p:val>
                                        </p:tav>
                                      </p:tavLst>
                                    </p:anim>
                                    <p:anim calcmode="lin" valueType="num">
                                      <p:cBhvr additive="base">
                                        <p:cTn id="22" dur="500" fill="hold"/>
                                        <p:tgtEl>
                                          <p:spTgt spid="331810"/>
                                        </p:tgtEl>
                                        <p:attrNameLst>
                                          <p:attrName>ppt_y</p:attrName>
                                        </p:attrNameLst>
                                      </p:cBhvr>
                                      <p:tavLst>
                                        <p:tav tm="0">
                                          <p:val>
                                            <p:strVal val="#ppt_y"/>
                                          </p:val>
                                        </p:tav>
                                        <p:tav tm="100000">
                                          <p:val>
                                            <p:strVal val="#ppt_y"/>
                                          </p:val>
                                        </p:tav>
                                      </p:tavLst>
                                    </p:anim>
                                  </p:childTnLst>
                                </p:cTn>
                              </p:par>
                              <p:par>
                                <p:cTn id="23" presetID="2" presetClass="entr" presetSubtype="2" fill="hold" nodeType="withEffect">
                                  <p:stCondLst>
                                    <p:cond delay="0"/>
                                  </p:stCondLst>
                                  <p:childTnLst>
                                    <p:set>
                                      <p:cBhvr>
                                        <p:cTn id="24" dur="1" fill="hold">
                                          <p:stCondLst>
                                            <p:cond delay="0"/>
                                          </p:stCondLst>
                                        </p:cTn>
                                        <p:tgtEl>
                                          <p:spTgt spid="331785"/>
                                        </p:tgtEl>
                                        <p:attrNameLst>
                                          <p:attrName>style.visibility</p:attrName>
                                        </p:attrNameLst>
                                      </p:cBhvr>
                                      <p:to>
                                        <p:strVal val="visible"/>
                                      </p:to>
                                    </p:set>
                                    <p:anim calcmode="lin" valueType="num">
                                      <p:cBhvr additive="base">
                                        <p:cTn id="25" dur="500" fill="hold"/>
                                        <p:tgtEl>
                                          <p:spTgt spid="331785"/>
                                        </p:tgtEl>
                                        <p:attrNameLst>
                                          <p:attrName>ppt_x</p:attrName>
                                        </p:attrNameLst>
                                      </p:cBhvr>
                                      <p:tavLst>
                                        <p:tav tm="0">
                                          <p:val>
                                            <p:strVal val="1+#ppt_w/2"/>
                                          </p:val>
                                        </p:tav>
                                        <p:tav tm="100000">
                                          <p:val>
                                            <p:strVal val="#ppt_x"/>
                                          </p:val>
                                        </p:tav>
                                      </p:tavLst>
                                    </p:anim>
                                    <p:anim calcmode="lin" valueType="num">
                                      <p:cBhvr additive="base">
                                        <p:cTn id="26" dur="500" fill="hold"/>
                                        <p:tgtEl>
                                          <p:spTgt spid="331785"/>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331803"/>
                                        </p:tgtEl>
                                        <p:attrNameLst>
                                          <p:attrName>style.visibility</p:attrName>
                                        </p:attrNameLst>
                                      </p:cBhvr>
                                      <p:to>
                                        <p:strVal val="visible"/>
                                      </p:to>
                                    </p:set>
                                    <p:animEffect transition="in" filter="blinds(horizontal)">
                                      <p:cBhvr>
                                        <p:cTn id="31" dur="500"/>
                                        <p:tgtEl>
                                          <p:spTgt spid="331803"/>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2" fill="hold" nodeType="clickEffect">
                                  <p:stCondLst>
                                    <p:cond delay="0"/>
                                  </p:stCondLst>
                                  <p:childTnLst>
                                    <p:set>
                                      <p:cBhvr>
                                        <p:cTn id="35" dur="1" fill="hold">
                                          <p:stCondLst>
                                            <p:cond delay="0"/>
                                          </p:stCondLst>
                                        </p:cTn>
                                        <p:tgtEl>
                                          <p:spTgt spid="331804"/>
                                        </p:tgtEl>
                                        <p:attrNameLst>
                                          <p:attrName>style.visibility</p:attrName>
                                        </p:attrNameLst>
                                      </p:cBhvr>
                                      <p:to>
                                        <p:strVal val="visible"/>
                                      </p:to>
                                    </p:set>
                                    <p:anim calcmode="lin" valueType="num">
                                      <p:cBhvr additive="base">
                                        <p:cTn id="36" dur="500" fill="hold"/>
                                        <p:tgtEl>
                                          <p:spTgt spid="331804"/>
                                        </p:tgtEl>
                                        <p:attrNameLst>
                                          <p:attrName>ppt_x</p:attrName>
                                        </p:attrNameLst>
                                      </p:cBhvr>
                                      <p:tavLst>
                                        <p:tav tm="0">
                                          <p:val>
                                            <p:strVal val="1+#ppt_w/2"/>
                                          </p:val>
                                        </p:tav>
                                        <p:tav tm="100000">
                                          <p:val>
                                            <p:strVal val="#ppt_x"/>
                                          </p:val>
                                        </p:tav>
                                      </p:tavLst>
                                    </p:anim>
                                    <p:anim calcmode="lin" valueType="num">
                                      <p:cBhvr additive="base">
                                        <p:cTn id="37" dur="500" fill="hold"/>
                                        <p:tgtEl>
                                          <p:spTgt spid="331804"/>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31805"/>
                                        </p:tgtEl>
                                        <p:attrNameLst>
                                          <p:attrName>style.visibility</p:attrName>
                                        </p:attrNameLst>
                                      </p:cBhvr>
                                      <p:to>
                                        <p:strVal val="visible"/>
                                      </p:to>
                                    </p:set>
                                    <p:animEffect transition="in" filter="blinds(horizontal)">
                                      <p:cBhvr>
                                        <p:cTn id="42" dur="500"/>
                                        <p:tgtEl>
                                          <p:spTgt spid="331805"/>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31790"/>
                                        </p:tgtEl>
                                        <p:attrNameLst>
                                          <p:attrName>style.visibility</p:attrName>
                                        </p:attrNameLst>
                                      </p:cBhvr>
                                      <p:to>
                                        <p:strVal val="visible"/>
                                      </p:to>
                                    </p:set>
                                    <p:animEffect transition="in" filter="blinds(horizontal)">
                                      <p:cBhvr>
                                        <p:cTn id="47" dur="500"/>
                                        <p:tgtEl>
                                          <p:spTgt spid="331790"/>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2" fill="hold" nodeType="clickEffect">
                                  <p:stCondLst>
                                    <p:cond delay="0"/>
                                  </p:stCondLst>
                                  <p:childTnLst>
                                    <p:set>
                                      <p:cBhvr>
                                        <p:cTn id="51" dur="1" fill="hold">
                                          <p:stCondLst>
                                            <p:cond delay="0"/>
                                          </p:stCondLst>
                                        </p:cTn>
                                        <p:tgtEl>
                                          <p:spTgt spid="331795"/>
                                        </p:tgtEl>
                                        <p:attrNameLst>
                                          <p:attrName>style.visibility</p:attrName>
                                        </p:attrNameLst>
                                      </p:cBhvr>
                                      <p:to>
                                        <p:strVal val="visible"/>
                                      </p:to>
                                    </p:set>
                                    <p:anim calcmode="lin" valueType="num">
                                      <p:cBhvr additive="base">
                                        <p:cTn id="52" dur="500" fill="hold"/>
                                        <p:tgtEl>
                                          <p:spTgt spid="331795"/>
                                        </p:tgtEl>
                                        <p:attrNameLst>
                                          <p:attrName>ppt_x</p:attrName>
                                        </p:attrNameLst>
                                      </p:cBhvr>
                                      <p:tavLst>
                                        <p:tav tm="0">
                                          <p:val>
                                            <p:strVal val="1+#ppt_w/2"/>
                                          </p:val>
                                        </p:tav>
                                        <p:tav tm="100000">
                                          <p:val>
                                            <p:strVal val="#ppt_x"/>
                                          </p:val>
                                        </p:tav>
                                      </p:tavLst>
                                    </p:anim>
                                    <p:anim calcmode="lin" valueType="num">
                                      <p:cBhvr additive="base">
                                        <p:cTn id="53" dur="500" fill="hold"/>
                                        <p:tgtEl>
                                          <p:spTgt spid="331795"/>
                                        </p:tgtEl>
                                        <p:attrNameLst>
                                          <p:attrName>ppt_y</p:attrName>
                                        </p:attrNameLst>
                                      </p:cBhvr>
                                      <p:tavLst>
                                        <p:tav tm="0">
                                          <p:val>
                                            <p:strVal val="#ppt_y"/>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331793"/>
                                        </p:tgtEl>
                                        <p:attrNameLst>
                                          <p:attrName>style.visibility</p:attrName>
                                        </p:attrNameLst>
                                      </p:cBhvr>
                                      <p:to>
                                        <p:strVal val="visible"/>
                                      </p:to>
                                    </p:set>
                                    <p:animEffect transition="in" filter="blinds(horizontal)">
                                      <p:cBhvr>
                                        <p:cTn id="58" dur="500"/>
                                        <p:tgtEl>
                                          <p:spTgt spid="331793"/>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nodeType="clickEffect">
                                  <p:stCondLst>
                                    <p:cond delay="0"/>
                                  </p:stCondLst>
                                  <p:childTnLst>
                                    <p:set>
                                      <p:cBhvr>
                                        <p:cTn id="62" dur="1" fill="hold">
                                          <p:stCondLst>
                                            <p:cond delay="0"/>
                                          </p:stCondLst>
                                        </p:cTn>
                                        <p:tgtEl>
                                          <p:spTgt spid="331806"/>
                                        </p:tgtEl>
                                        <p:attrNameLst>
                                          <p:attrName>style.visibility</p:attrName>
                                        </p:attrNameLst>
                                      </p:cBhvr>
                                      <p:to>
                                        <p:strVal val="visible"/>
                                      </p:to>
                                    </p:set>
                                    <p:animEffect transition="in" filter="blinds(horizontal)">
                                      <p:cBhvr>
                                        <p:cTn id="63" dur="500"/>
                                        <p:tgtEl>
                                          <p:spTgt spid="3318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783" grpId="0"/>
      <p:bldP spid="331786" grpId="0"/>
      <p:bldP spid="331790" grpId="0"/>
      <p:bldP spid="331803" grpId="0"/>
      <p:bldP spid="33181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3009" name="Object 2"/>
          <p:cNvGraphicFramePr>
            <a:graphicFrameLocks noChangeAspect="1"/>
          </p:cNvGraphicFramePr>
          <p:nvPr/>
        </p:nvGraphicFramePr>
        <p:xfrm>
          <a:off x="1785938" y="1143000"/>
          <a:ext cx="3114675" cy="779463"/>
        </p:xfrm>
        <a:graphic>
          <a:graphicData uri="http://schemas.openxmlformats.org/presentationml/2006/ole">
            <mc:AlternateContent xmlns:mc="http://schemas.openxmlformats.org/markup-compatibility/2006">
              <mc:Choice xmlns:v="urn:schemas-microsoft-com:vml" Requires="v">
                <p:oleObj spid="_x0000_s3367" name="" r:id="rId1" imgW="1777365" imgH="444500" progId="Equation.3">
                  <p:embed/>
                </p:oleObj>
              </mc:Choice>
              <mc:Fallback>
                <p:oleObj name="" r:id="rId1" imgW="1777365" imgH="444500" progId="Equation.3">
                  <p:embed/>
                  <p:pic>
                    <p:nvPicPr>
                      <p:cNvPr id="0" name="图片 3366"/>
                      <p:cNvPicPr/>
                      <p:nvPr/>
                    </p:nvPicPr>
                    <p:blipFill>
                      <a:blip r:embed="rId2"/>
                      <a:stretch>
                        <a:fillRect/>
                      </a:stretch>
                    </p:blipFill>
                    <p:spPr>
                      <a:xfrm>
                        <a:off x="1785938" y="1143000"/>
                        <a:ext cx="3114675" cy="779463"/>
                      </a:xfrm>
                      <a:prstGeom prst="rect">
                        <a:avLst/>
                      </a:prstGeom>
                      <a:noFill/>
                      <a:ln w="38100">
                        <a:noFill/>
                        <a:miter/>
                      </a:ln>
                    </p:spPr>
                  </p:pic>
                </p:oleObj>
              </mc:Fallback>
            </mc:AlternateContent>
          </a:graphicData>
        </a:graphic>
      </p:graphicFrame>
      <p:graphicFrame>
        <p:nvGraphicFramePr>
          <p:cNvPr id="43010" name="Object 3"/>
          <p:cNvGraphicFramePr>
            <a:graphicFrameLocks noChangeAspect="1"/>
          </p:cNvGraphicFramePr>
          <p:nvPr/>
        </p:nvGraphicFramePr>
        <p:xfrm>
          <a:off x="5006975" y="1196975"/>
          <a:ext cx="1189038" cy="720725"/>
        </p:xfrm>
        <a:graphic>
          <a:graphicData uri="http://schemas.openxmlformats.org/presentationml/2006/ole">
            <mc:AlternateContent xmlns:mc="http://schemas.openxmlformats.org/markup-compatibility/2006">
              <mc:Choice xmlns:v="urn:schemas-microsoft-com:vml" Requires="v">
                <p:oleObj spid="_x0000_s3366" name="" r:id="rId3" imgW="799465" imgH="482600" progId="Equation.3">
                  <p:embed/>
                </p:oleObj>
              </mc:Choice>
              <mc:Fallback>
                <p:oleObj name="" r:id="rId3" imgW="799465" imgH="482600" progId="Equation.3">
                  <p:embed/>
                  <p:pic>
                    <p:nvPicPr>
                      <p:cNvPr id="0" name="图片 3365"/>
                      <p:cNvPicPr/>
                      <p:nvPr/>
                    </p:nvPicPr>
                    <p:blipFill>
                      <a:blip r:embed="rId4"/>
                      <a:stretch>
                        <a:fillRect/>
                      </a:stretch>
                    </p:blipFill>
                    <p:spPr>
                      <a:xfrm>
                        <a:off x="5006975" y="1196975"/>
                        <a:ext cx="1189038" cy="720725"/>
                      </a:xfrm>
                      <a:prstGeom prst="rect">
                        <a:avLst/>
                      </a:prstGeom>
                      <a:noFill/>
                      <a:ln w="38100">
                        <a:noFill/>
                        <a:miter/>
                      </a:ln>
                    </p:spPr>
                  </p:pic>
                </p:oleObj>
              </mc:Fallback>
            </mc:AlternateContent>
          </a:graphicData>
        </a:graphic>
      </p:graphicFrame>
      <p:sp>
        <p:nvSpPr>
          <p:cNvPr id="43011" name="Rectangle 35"/>
          <p:cNvSpPr/>
          <p:nvPr/>
        </p:nvSpPr>
        <p:spPr>
          <a:xfrm>
            <a:off x="428625" y="2071688"/>
            <a:ext cx="1905000" cy="407987"/>
          </a:xfrm>
          <a:prstGeom prst="rect">
            <a:avLst/>
          </a:prstGeom>
          <a:noFill/>
          <a:ln w="9525">
            <a:noFill/>
          </a:ln>
        </p:spPr>
        <p:txBody>
          <a:bodyPr anchor="t" anchorCtr="0">
            <a:spAutoFit/>
          </a:bodyPr>
          <a:p>
            <a:pPr>
              <a:lnSpc>
                <a:spcPct val="130000"/>
              </a:lnSpc>
              <a:buFontTx/>
            </a:pPr>
            <a:r>
              <a:rPr lang="en-US" altLang="zh-CN" sz="1600" b="1" dirty="0">
                <a:latin typeface="Arial" panose="020B0604020202020204" pitchFamily="34" charset="0"/>
                <a:ea typeface="宋体" panose="02010600030101010101" pitchFamily="2" charset="-122"/>
              </a:rPr>
              <a:t>⑤ </a:t>
            </a:r>
            <a:r>
              <a:rPr lang="zh-CN" altLang="en-US" b="1" dirty="0">
                <a:latin typeface="Arial" panose="020B0604020202020204" pitchFamily="34" charset="0"/>
                <a:ea typeface="宋体" panose="02010600030101010101" pitchFamily="2" charset="-122"/>
              </a:rPr>
              <a:t>虚轴交点</a:t>
            </a:r>
            <a:r>
              <a:rPr lang="zh-CN" altLang="en-US" sz="1600" b="1" dirty="0">
                <a:latin typeface="Arial" panose="020B0604020202020204" pitchFamily="34" charset="0"/>
                <a:ea typeface="宋体" panose="02010600030101010101" pitchFamily="2" charset="-122"/>
              </a:rPr>
              <a:t>：</a:t>
            </a:r>
            <a:endParaRPr lang="zh-CN" altLang="en-US" sz="1600" b="1" dirty="0">
              <a:latin typeface="Arial" panose="020B0604020202020204" pitchFamily="34" charset="0"/>
              <a:ea typeface="宋体" panose="02010600030101010101" pitchFamily="2" charset="-122"/>
            </a:endParaRPr>
          </a:p>
        </p:txBody>
      </p:sp>
      <p:graphicFrame>
        <p:nvGraphicFramePr>
          <p:cNvPr id="43012" name="Object 4"/>
          <p:cNvGraphicFramePr>
            <a:graphicFrameLocks noChangeAspect="1"/>
          </p:cNvGraphicFramePr>
          <p:nvPr/>
        </p:nvGraphicFramePr>
        <p:xfrm>
          <a:off x="774700" y="2724150"/>
          <a:ext cx="4724400" cy="390525"/>
        </p:xfrm>
        <a:graphic>
          <a:graphicData uri="http://schemas.openxmlformats.org/presentationml/2006/ole">
            <mc:AlternateContent xmlns:mc="http://schemas.openxmlformats.org/markup-compatibility/2006">
              <mc:Choice xmlns:v="urn:schemas-microsoft-com:vml" Requires="v">
                <p:oleObj spid="_x0000_s3375" name="" r:id="rId5" imgW="2207895" imgH="173990" progId="Equation.3">
                  <p:embed/>
                </p:oleObj>
              </mc:Choice>
              <mc:Fallback>
                <p:oleObj name="" r:id="rId5" imgW="2207895" imgH="173990" progId="Equation.3">
                  <p:embed/>
                  <p:pic>
                    <p:nvPicPr>
                      <p:cNvPr id="0" name="图片 3374"/>
                      <p:cNvPicPr/>
                      <p:nvPr/>
                    </p:nvPicPr>
                    <p:blipFill>
                      <a:blip r:embed="rId6">
                        <a:clrChange>
                          <a:clrFrom>
                            <a:srgbClr val="000000"/>
                          </a:clrFrom>
                          <a:clrTo>
                            <a:srgbClr val="000000"/>
                          </a:clrTo>
                        </a:clrChange>
                      </a:blip>
                      <a:stretch>
                        <a:fillRect/>
                      </a:stretch>
                    </p:blipFill>
                    <p:spPr>
                      <a:xfrm>
                        <a:off x="774700" y="2724150"/>
                        <a:ext cx="4724400" cy="390525"/>
                      </a:xfrm>
                      <a:prstGeom prst="rect">
                        <a:avLst/>
                      </a:prstGeom>
                      <a:noFill/>
                      <a:ln w="38100">
                        <a:noFill/>
                        <a:miter/>
                      </a:ln>
                    </p:spPr>
                  </p:pic>
                </p:oleObj>
              </mc:Fallback>
            </mc:AlternateContent>
          </a:graphicData>
        </a:graphic>
      </p:graphicFrame>
      <p:sp>
        <p:nvSpPr>
          <p:cNvPr id="43013" name="AutoShape 37"/>
          <p:cNvSpPr/>
          <p:nvPr/>
        </p:nvSpPr>
        <p:spPr>
          <a:xfrm>
            <a:off x="812800" y="3200400"/>
            <a:ext cx="177800" cy="685800"/>
          </a:xfrm>
          <a:prstGeom prst="leftBrace">
            <a:avLst>
              <a:gd name="adj1" fmla="val 32125"/>
              <a:gd name="adj2" fmla="val 50000"/>
            </a:avLst>
          </a:prstGeom>
          <a:noFill/>
          <a:ln w="28575" cap="flat" cmpd="sng">
            <a:solidFill>
              <a:schemeClr val="tx1"/>
            </a:solidFill>
            <a:prstDash val="solid"/>
            <a:round/>
            <a:headEnd type="none" w="med" len="med"/>
            <a:tailEnd type="none" w="med" len="med"/>
          </a:ln>
        </p:spPr>
        <p:txBody>
          <a:bodyPr wrap="none" anchor="ctr" anchorCtr="0"/>
          <a:p>
            <a:pPr>
              <a:buFontTx/>
            </a:pPr>
            <a:endParaRPr lang="zh-CN" altLang="en-US" dirty="0">
              <a:latin typeface="Arial" panose="020B0604020202020204" pitchFamily="34" charset="0"/>
              <a:ea typeface="宋体" panose="02010600030101010101" pitchFamily="2" charset="-122"/>
            </a:endParaRPr>
          </a:p>
        </p:txBody>
      </p:sp>
      <p:graphicFrame>
        <p:nvGraphicFramePr>
          <p:cNvPr id="43014" name="Object 5"/>
          <p:cNvGraphicFramePr>
            <a:graphicFrameLocks noChangeAspect="1"/>
          </p:cNvGraphicFramePr>
          <p:nvPr/>
        </p:nvGraphicFramePr>
        <p:xfrm>
          <a:off x="1008063" y="3160713"/>
          <a:ext cx="3348037" cy="365125"/>
        </p:xfrm>
        <a:graphic>
          <a:graphicData uri="http://schemas.openxmlformats.org/presentationml/2006/ole">
            <mc:AlternateContent xmlns:mc="http://schemas.openxmlformats.org/markup-compatibility/2006">
              <mc:Choice xmlns:v="urn:schemas-microsoft-com:vml" Requires="v">
                <p:oleObj spid="_x0000_s3365" name="" r:id="rId7" imgW="1659255" imgH="173990" progId="Equation.3">
                  <p:embed/>
                </p:oleObj>
              </mc:Choice>
              <mc:Fallback>
                <p:oleObj name="" r:id="rId7" imgW="1659255" imgH="173990" progId="Equation.3">
                  <p:embed/>
                  <p:pic>
                    <p:nvPicPr>
                      <p:cNvPr id="0" name="图片 3364"/>
                      <p:cNvPicPr/>
                      <p:nvPr/>
                    </p:nvPicPr>
                    <p:blipFill>
                      <a:blip r:embed="rId8">
                        <a:clrChange>
                          <a:clrFrom>
                            <a:srgbClr val="000000"/>
                          </a:clrFrom>
                          <a:clrTo>
                            <a:srgbClr val="000000"/>
                          </a:clrTo>
                        </a:clrChange>
                      </a:blip>
                      <a:stretch>
                        <a:fillRect/>
                      </a:stretch>
                    </p:blipFill>
                    <p:spPr>
                      <a:xfrm>
                        <a:off x="1008063" y="3160713"/>
                        <a:ext cx="3348037" cy="365125"/>
                      </a:xfrm>
                      <a:prstGeom prst="rect">
                        <a:avLst/>
                      </a:prstGeom>
                      <a:noFill/>
                      <a:ln w="38100">
                        <a:noFill/>
                        <a:miter/>
                      </a:ln>
                    </p:spPr>
                  </p:pic>
                </p:oleObj>
              </mc:Fallback>
            </mc:AlternateContent>
          </a:graphicData>
        </a:graphic>
      </p:graphicFrame>
      <p:graphicFrame>
        <p:nvGraphicFramePr>
          <p:cNvPr id="43015" name="Object 6"/>
          <p:cNvGraphicFramePr>
            <a:graphicFrameLocks noChangeAspect="1"/>
          </p:cNvGraphicFramePr>
          <p:nvPr/>
        </p:nvGraphicFramePr>
        <p:xfrm>
          <a:off x="1000125" y="3595688"/>
          <a:ext cx="3668713" cy="366712"/>
        </p:xfrm>
        <a:graphic>
          <a:graphicData uri="http://schemas.openxmlformats.org/presentationml/2006/ole">
            <mc:AlternateContent xmlns:mc="http://schemas.openxmlformats.org/markup-compatibility/2006">
              <mc:Choice xmlns:v="urn:schemas-microsoft-com:vml" Requires="v">
                <p:oleObj spid="_x0000_s3369" name="" r:id="rId9" imgW="1819910" imgH="173990" progId="Equation.3">
                  <p:embed/>
                </p:oleObj>
              </mc:Choice>
              <mc:Fallback>
                <p:oleObj name="" r:id="rId9" imgW="1819910" imgH="173990" progId="Equation.3">
                  <p:embed/>
                  <p:pic>
                    <p:nvPicPr>
                      <p:cNvPr id="0" name="图片 3368"/>
                      <p:cNvPicPr/>
                      <p:nvPr/>
                    </p:nvPicPr>
                    <p:blipFill>
                      <a:blip r:embed="rId10">
                        <a:clrChange>
                          <a:clrFrom>
                            <a:srgbClr val="000000"/>
                          </a:clrFrom>
                          <a:clrTo>
                            <a:srgbClr val="000000"/>
                          </a:clrTo>
                        </a:clrChange>
                      </a:blip>
                      <a:stretch>
                        <a:fillRect/>
                      </a:stretch>
                    </p:blipFill>
                    <p:spPr>
                      <a:xfrm>
                        <a:off x="1000125" y="3595688"/>
                        <a:ext cx="3668713" cy="366712"/>
                      </a:xfrm>
                      <a:prstGeom prst="rect">
                        <a:avLst/>
                      </a:prstGeom>
                      <a:noFill/>
                      <a:ln w="38100">
                        <a:noFill/>
                        <a:miter/>
                      </a:ln>
                    </p:spPr>
                  </p:pic>
                </p:oleObj>
              </mc:Fallback>
            </mc:AlternateContent>
          </a:graphicData>
        </a:graphic>
      </p:graphicFrame>
      <p:graphicFrame>
        <p:nvGraphicFramePr>
          <p:cNvPr id="43016" name="Object 7"/>
          <p:cNvGraphicFramePr>
            <a:graphicFrameLocks noChangeAspect="1"/>
          </p:cNvGraphicFramePr>
          <p:nvPr/>
        </p:nvGraphicFramePr>
        <p:xfrm>
          <a:off x="812800" y="4813300"/>
          <a:ext cx="1185863" cy="781050"/>
        </p:xfrm>
        <a:graphic>
          <a:graphicData uri="http://schemas.openxmlformats.org/presentationml/2006/ole">
            <mc:AlternateContent xmlns:mc="http://schemas.openxmlformats.org/markup-compatibility/2006">
              <mc:Choice xmlns:v="urn:schemas-microsoft-com:vml" Requires="v">
                <p:oleObj spid="_x0000_s3383" name="" r:id="rId11" imgW="561975" imgH="365760" progId="Equation.3">
                  <p:embed/>
                </p:oleObj>
              </mc:Choice>
              <mc:Fallback>
                <p:oleObj name="" r:id="rId11" imgW="561975" imgH="365760" progId="Equation.3">
                  <p:embed/>
                  <p:pic>
                    <p:nvPicPr>
                      <p:cNvPr id="0" name="图片 3382"/>
                      <p:cNvPicPr/>
                      <p:nvPr/>
                    </p:nvPicPr>
                    <p:blipFill>
                      <a:blip r:embed="rId12">
                        <a:clrChange>
                          <a:clrFrom>
                            <a:srgbClr val="000000"/>
                          </a:clrFrom>
                          <a:clrTo>
                            <a:srgbClr val="000000"/>
                          </a:clrTo>
                        </a:clrChange>
                      </a:blip>
                      <a:stretch>
                        <a:fillRect/>
                      </a:stretch>
                    </p:blipFill>
                    <p:spPr>
                      <a:xfrm>
                        <a:off x="812800" y="4813300"/>
                        <a:ext cx="1185863" cy="781050"/>
                      </a:xfrm>
                      <a:prstGeom prst="rect">
                        <a:avLst/>
                      </a:prstGeom>
                      <a:noFill/>
                      <a:ln w="38100">
                        <a:noFill/>
                        <a:miter/>
                      </a:ln>
                    </p:spPr>
                  </p:pic>
                </p:oleObj>
              </mc:Fallback>
            </mc:AlternateContent>
          </a:graphicData>
        </a:graphic>
      </p:graphicFrame>
      <p:graphicFrame>
        <p:nvGraphicFramePr>
          <p:cNvPr id="43017" name="Object 8"/>
          <p:cNvGraphicFramePr>
            <a:graphicFrameLocks noChangeAspect="1"/>
          </p:cNvGraphicFramePr>
          <p:nvPr/>
        </p:nvGraphicFramePr>
        <p:xfrm>
          <a:off x="812800" y="4041775"/>
          <a:ext cx="1541463" cy="339725"/>
        </p:xfrm>
        <a:graphic>
          <a:graphicData uri="http://schemas.openxmlformats.org/presentationml/2006/ole">
            <mc:AlternateContent xmlns:mc="http://schemas.openxmlformats.org/markup-compatibility/2006">
              <mc:Choice xmlns:v="urn:schemas-microsoft-com:vml" Requires="v">
                <p:oleObj spid="_x0000_s3370" name="" r:id="rId13" imgW="731520" imgH="152400" progId="Equation.3">
                  <p:embed/>
                </p:oleObj>
              </mc:Choice>
              <mc:Fallback>
                <p:oleObj name="" r:id="rId13" imgW="731520" imgH="152400" progId="Equation.3">
                  <p:embed/>
                  <p:pic>
                    <p:nvPicPr>
                      <p:cNvPr id="0" name="图片 3369"/>
                      <p:cNvPicPr/>
                      <p:nvPr/>
                    </p:nvPicPr>
                    <p:blipFill>
                      <a:blip r:embed="rId14">
                        <a:clrChange>
                          <a:clrFrom>
                            <a:srgbClr val="000000"/>
                          </a:clrFrom>
                          <a:clrTo>
                            <a:srgbClr val="000000"/>
                          </a:clrTo>
                        </a:clrChange>
                      </a:blip>
                      <a:stretch>
                        <a:fillRect/>
                      </a:stretch>
                    </p:blipFill>
                    <p:spPr>
                      <a:xfrm>
                        <a:off x="812800" y="4041775"/>
                        <a:ext cx="1541463" cy="339725"/>
                      </a:xfrm>
                      <a:prstGeom prst="rect">
                        <a:avLst/>
                      </a:prstGeom>
                      <a:noFill/>
                      <a:ln w="38100">
                        <a:noFill/>
                        <a:miter/>
                      </a:ln>
                    </p:spPr>
                  </p:pic>
                </p:oleObj>
              </mc:Fallback>
            </mc:AlternateContent>
          </a:graphicData>
        </a:graphic>
      </p:graphicFrame>
      <p:graphicFrame>
        <p:nvGraphicFramePr>
          <p:cNvPr id="43018" name="Object 9"/>
          <p:cNvGraphicFramePr>
            <a:graphicFrameLocks noChangeAspect="1"/>
          </p:cNvGraphicFramePr>
          <p:nvPr/>
        </p:nvGraphicFramePr>
        <p:xfrm>
          <a:off x="5232400" y="1647825"/>
          <a:ext cx="3257550" cy="4752975"/>
        </p:xfrm>
        <a:graphic>
          <a:graphicData uri="http://schemas.openxmlformats.org/presentationml/2006/ole">
            <mc:AlternateContent xmlns:mc="http://schemas.openxmlformats.org/markup-compatibility/2006">
              <mc:Choice xmlns:v="urn:schemas-microsoft-com:vml" Requires="v">
                <p:oleObj spid="_x0000_s3377" name="" r:id="rId15" imgW="3257550" imgH="4752975" progId="PBrush">
                  <p:embed/>
                </p:oleObj>
              </mc:Choice>
              <mc:Fallback>
                <p:oleObj name="" r:id="rId15" imgW="3257550" imgH="4752975" progId="PBrush">
                  <p:embed/>
                  <p:pic>
                    <p:nvPicPr>
                      <p:cNvPr id="0" name="图片 3376"/>
                      <p:cNvPicPr/>
                      <p:nvPr/>
                    </p:nvPicPr>
                    <p:blipFill>
                      <a:blip r:embed="rId16">
                        <a:clrChange>
                          <a:clrFrom>
                            <a:srgbClr val="FFFFFF"/>
                          </a:clrFrom>
                          <a:clrTo>
                            <a:srgbClr val="FFFFFF">
                              <a:alpha val="0"/>
                            </a:srgbClr>
                          </a:clrTo>
                        </a:clrChange>
                      </a:blip>
                      <a:stretch>
                        <a:fillRect/>
                      </a:stretch>
                    </p:blipFill>
                    <p:spPr>
                      <a:xfrm>
                        <a:off x="5232400" y="1647825"/>
                        <a:ext cx="3257550" cy="4752975"/>
                      </a:xfrm>
                      <a:prstGeom prst="rect">
                        <a:avLst/>
                      </a:prstGeom>
                      <a:noFill/>
                      <a:ln w="38100">
                        <a:noFill/>
                        <a:miter/>
                      </a:ln>
                    </p:spPr>
                  </p:pic>
                </p:oleObj>
              </mc:Fallback>
            </mc:AlternateContent>
          </a:graphicData>
        </a:graphic>
      </p:graphicFrame>
      <p:graphicFrame>
        <p:nvGraphicFramePr>
          <p:cNvPr id="43019" name="Object 10"/>
          <p:cNvGraphicFramePr>
            <a:graphicFrameLocks noChangeAspect="1"/>
          </p:cNvGraphicFramePr>
          <p:nvPr/>
        </p:nvGraphicFramePr>
        <p:xfrm>
          <a:off x="7594600" y="4038600"/>
          <a:ext cx="523875" cy="114300"/>
        </p:xfrm>
        <a:graphic>
          <a:graphicData uri="http://schemas.openxmlformats.org/presentationml/2006/ole">
            <mc:AlternateContent xmlns:mc="http://schemas.openxmlformats.org/markup-compatibility/2006">
              <mc:Choice xmlns:v="urn:schemas-microsoft-com:vml" Requires="v">
                <p:oleObj spid="_x0000_s3384" name="" r:id="rId17" imgW="523875" imgH="114300" progId="PBrush">
                  <p:embed/>
                </p:oleObj>
              </mc:Choice>
              <mc:Fallback>
                <p:oleObj name="" r:id="rId17" imgW="523875" imgH="114300" progId="PBrush">
                  <p:embed/>
                  <p:pic>
                    <p:nvPicPr>
                      <p:cNvPr id="0" name="图片 3383"/>
                      <p:cNvPicPr/>
                      <p:nvPr/>
                    </p:nvPicPr>
                    <p:blipFill>
                      <a:blip r:embed="rId18">
                        <a:clrChange>
                          <a:clrFrom>
                            <a:srgbClr val="FFFFFF"/>
                          </a:clrFrom>
                          <a:clrTo>
                            <a:srgbClr val="FFFFFF">
                              <a:alpha val="0"/>
                            </a:srgbClr>
                          </a:clrTo>
                        </a:clrChange>
                      </a:blip>
                      <a:stretch>
                        <a:fillRect/>
                      </a:stretch>
                    </p:blipFill>
                    <p:spPr>
                      <a:xfrm>
                        <a:off x="7594600" y="4038600"/>
                        <a:ext cx="523875" cy="114300"/>
                      </a:xfrm>
                      <a:prstGeom prst="rect">
                        <a:avLst/>
                      </a:prstGeom>
                      <a:noFill/>
                      <a:ln w="38100">
                        <a:noFill/>
                        <a:miter/>
                      </a:ln>
                    </p:spPr>
                  </p:pic>
                </p:oleObj>
              </mc:Fallback>
            </mc:AlternateContent>
          </a:graphicData>
        </a:graphic>
      </p:graphicFrame>
      <p:graphicFrame>
        <p:nvGraphicFramePr>
          <p:cNvPr id="43020" name="Object 11"/>
          <p:cNvGraphicFramePr>
            <a:graphicFrameLocks noChangeAspect="1"/>
          </p:cNvGraphicFramePr>
          <p:nvPr/>
        </p:nvGraphicFramePr>
        <p:xfrm>
          <a:off x="5118100" y="4038600"/>
          <a:ext cx="2047875" cy="114300"/>
        </p:xfrm>
        <a:graphic>
          <a:graphicData uri="http://schemas.openxmlformats.org/presentationml/2006/ole">
            <mc:AlternateContent xmlns:mc="http://schemas.openxmlformats.org/markup-compatibility/2006">
              <mc:Choice xmlns:v="urn:schemas-microsoft-com:vml" Requires="v">
                <p:oleObj spid="_x0000_s3379" name="" r:id="rId19" imgW="2047875" imgH="114300" progId="PBrush">
                  <p:embed/>
                </p:oleObj>
              </mc:Choice>
              <mc:Fallback>
                <p:oleObj name="" r:id="rId19" imgW="2047875" imgH="114300" progId="PBrush">
                  <p:embed/>
                  <p:pic>
                    <p:nvPicPr>
                      <p:cNvPr id="0" name="图片 3378"/>
                      <p:cNvPicPr/>
                      <p:nvPr/>
                    </p:nvPicPr>
                    <p:blipFill>
                      <a:blip r:embed="rId20">
                        <a:clrChange>
                          <a:clrFrom>
                            <a:srgbClr val="FFFFFF"/>
                          </a:clrFrom>
                          <a:clrTo>
                            <a:srgbClr val="FFFFFF">
                              <a:alpha val="0"/>
                            </a:srgbClr>
                          </a:clrTo>
                        </a:clrChange>
                      </a:blip>
                      <a:stretch>
                        <a:fillRect/>
                      </a:stretch>
                    </p:blipFill>
                    <p:spPr>
                      <a:xfrm>
                        <a:off x="5118100" y="4038600"/>
                        <a:ext cx="2047875" cy="114300"/>
                      </a:xfrm>
                      <a:prstGeom prst="rect">
                        <a:avLst/>
                      </a:prstGeom>
                      <a:noFill/>
                      <a:ln w="38100">
                        <a:noFill/>
                        <a:miter/>
                      </a:ln>
                    </p:spPr>
                  </p:pic>
                </p:oleObj>
              </mc:Fallback>
            </mc:AlternateContent>
          </a:graphicData>
        </a:graphic>
      </p:graphicFrame>
      <p:graphicFrame>
        <p:nvGraphicFramePr>
          <p:cNvPr id="43021" name="Object 12"/>
          <p:cNvGraphicFramePr>
            <a:graphicFrameLocks noChangeAspect="1"/>
          </p:cNvGraphicFramePr>
          <p:nvPr/>
        </p:nvGraphicFramePr>
        <p:xfrm>
          <a:off x="7353300" y="1816100"/>
          <a:ext cx="1333500" cy="4552950"/>
        </p:xfrm>
        <a:graphic>
          <a:graphicData uri="http://schemas.openxmlformats.org/presentationml/2006/ole">
            <mc:AlternateContent xmlns:mc="http://schemas.openxmlformats.org/markup-compatibility/2006">
              <mc:Choice xmlns:v="urn:schemas-microsoft-com:vml" Requires="v">
                <p:oleObj spid="_x0000_s3385" name="" r:id="rId21" imgW="1333500" imgH="4552950" progId="PBrush">
                  <p:embed/>
                </p:oleObj>
              </mc:Choice>
              <mc:Fallback>
                <p:oleObj name="" r:id="rId21" imgW="1333500" imgH="4552950" progId="PBrush">
                  <p:embed/>
                  <p:pic>
                    <p:nvPicPr>
                      <p:cNvPr id="0" name="图片 3384"/>
                      <p:cNvPicPr/>
                      <p:nvPr/>
                    </p:nvPicPr>
                    <p:blipFill>
                      <a:blip r:embed="rId22">
                        <a:clrChange>
                          <a:clrFrom>
                            <a:srgbClr val="FFFFFF"/>
                          </a:clrFrom>
                          <a:clrTo>
                            <a:srgbClr val="FFFFFF">
                              <a:alpha val="0"/>
                            </a:srgbClr>
                          </a:clrTo>
                        </a:clrChange>
                      </a:blip>
                      <a:stretch>
                        <a:fillRect/>
                      </a:stretch>
                    </p:blipFill>
                    <p:spPr>
                      <a:xfrm>
                        <a:off x="7353300" y="1816100"/>
                        <a:ext cx="1333500" cy="4552950"/>
                      </a:xfrm>
                      <a:prstGeom prst="rect">
                        <a:avLst/>
                      </a:prstGeom>
                      <a:noFill/>
                      <a:ln w="38100">
                        <a:noFill/>
                        <a:miter/>
                      </a:ln>
                    </p:spPr>
                  </p:pic>
                </p:oleObj>
              </mc:Fallback>
            </mc:AlternateContent>
          </a:graphicData>
        </a:graphic>
      </p:graphicFrame>
      <p:graphicFrame>
        <p:nvGraphicFramePr>
          <p:cNvPr id="43022" name="Object 13"/>
          <p:cNvGraphicFramePr>
            <a:graphicFrameLocks noChangeAspect="1"/>
          </p:cNvGraphicFramePr>
          <p:nvPr/>
        </p:nvGraphicFramePr>
        <p:xfrm>
          <a:off x="6731000" y="2578100"/>
          <a:ext cx="771525" cy="438150"/>
        </p:xfrm>
        <a:graphic>
          <a:graphicData uri="http://schemas.openxmlformats.org/presentationml/2006/ole">
            <mc:AlternateContent xmlns:mc="http://schemas.openxmlformats.org/markup-compatibility/2006">
              <mc:Choice xmlns:v="urn:schemas-microsoft-com:vml" Requires="v">
                <p:oleObj spid="_x0000_s3359" name="" r:id="rId23" imgW="771525" imgH="438150" progId="PBrush">
                  <p:embed/>
                </p:oleObj>
              </mc:Choice>
              <mc:Fallback>
                <p:oleObj name="" r:id="rId23" imgW="771525" imgH="438150" progId="PBrush">
                  <p:embed/>
                  <p:pic>
                    <p:nvPicPr>
                      <p:cNvPr id="0" name="图片 3358"/>
                      <p:cNvPicPr/>
                      <p:nvPr/>
                    </p:nvPicPr>
                    <p:blipFill>
                      <a:blip r:embed="rId24">
                        <a:clrChange>
                          <a:clrFrom>
                            <a:srgbClr val="FFFFFF"/>
                          </a:clrFrom>
                          <a:clrTo>
                            <a:srgbClr val="FFFFFF">
                              <a:alpha val="0"/>
                            </a:srgbClr>
                          </a:clrTo>
                        </a:clrChange>
                      </a:blip>
                      <a:stretch>
                        <a:fillRect/>
                      </a:stretch>
                    </p:blipFill>
                    <p:spPr>
                      <a:xfrm>
                        <a:off x="6731000" y="2578100"/>
                        <a:ext cx="771525" cy="438150"/>
                      </a:xfrm>
                      <a:prstGeom prst="rect">
                        <a:avLst/>
                      </a:prstGeom>
                      <a:noFill/>
                      <a:ln w="38100">
                        <a:noFill/>
                        <a:miter/>
                      </a:ln>
                    </p:spPr>
                  </p:pic>
                </p:oleObj>
              </mc:Fallback>
            </mc:AlternateContent>
          </a:graphicData>
        </a:graphic>
      </p:graphicFrame>
      <p:graphicFrame>
        <p:nvGraphicFramePr>
          <p:cNvPr id="43023" name="Object 14"/>
          <p:cNvGraphicFramePr>
            <a:graphicFrameLocks noChangeAspect="1"/>
          </p:cNvGraphicFramePr>
          <p:nvPr/>
        </p:nvGraphicFramePr>
        <p:xfrm>
          <a:off x="6731000" y="5207000"/>
          <a:ext cx="704850" cy="438150"/>
        </p:xfrm>
        <a:graphic>
          <a:graphicData uri="http://schemas.openxmlformats.org/presentationml/2006/ole">
            <mc:AlternateContent xmlns:mc="http://schemas.openxmlformats.org/markup-compatibility/2006">
              <mc:Choice xmlns:v="urn:schemas-microsoft-com:vml" Requires="v">
                <p:oleObj spid="_x0000_s3360" name="" r:id="rId25" imgW="704850" imgH="438150" progId="PBrush">
                  <p:embed/>
                </p:oleObj>
              </mc:Choice>
              <mc:Fallback>
                <p:oleObj name="" r:id="rId25" imgW="704850" imgH="438150" progId="PBrush">
                  <p:embed/>
                  <p:pic>
                    <p:nvPicPr>
                      <p:cNvPr id="0" name="图片 3359"/>
                      <p:cNvPicPr/>
                      <p:nvPr/>
                    </p:nvPicPr>
                    <p:blipFill>
                      <a:blip r:embed="rId26">
                        <a:clrChange>
                          <a:clrFrom>
                            <a:srgbClr val="FFFFFF"/>
                          </a:clrFrom>
                          <a:clrTo>
                            <a:srgbClr val="FFFFFF">
                              <a:alpha val="0"/>
                            </a:srgbClr>
                          </a:clrTo>
                        </a:clrChange>
                      </a:blip>
                      <a:stretch>
                        <a:fillRect/>
                      </a:stretch>
                    </p:blipFill>
                    <p:spPr>
                      <a:xfrm>
                        <a:off x="6731000" y="5207000"/>
                        <a:ext cx="704850" cy="438150"/>
                      </a:xfrm>
                      <a:prstGeom prst="rect">
                        <a:avLst/>
                      </a:prstGeom>
                      <a:noFill/>
                      <a:ln w="38100">
                        <a:noFill/>
                        <a:miter/>
                      </a:ln>
                    </p:spPr>
                  </p:pic>
                </p:oleObj>
              </mc:Fallback>
            </mc:AlternateContent>
          </a:graphicData>
        </a:graphic>
      </p:graphicFrame>
      <p:graphicFrame>
        <p:nvGraphicFramePr>
          <p:cNvPr id="43024" name="Object 15"/>
          <p:cNvGraphicFramePr>
            <a:graphicFrameLocks noChangeAspect="1"/>
          </p:cNvGraphicFramePr>
          <p:nvPr/>
        </p:nvGraphicFramePr>
        <p:xfrm>
          <a:off x="7759700" y="4013200"/>
          <a:ext cx="171450" cy="171450"/>
        </p:xfrm>
        <a:graphic>
          <a:graphicData uri="http://schemas.openxmlformats.org/presentationml/2006/ole">
            <mc:AlternateContent xmlns:mc="http://schemas.openxmlformats.org/markup-compatibility/2006">
              <mc:Choice xmlns:v="urn:schemas-microsoft-com:vml" Requires="v">
                <p:oleObj spid="_x0000_s3361" name="" r:id="rId27" imgW="171450" imgH="171450" progId="PBrush">
                  <p:embed/>
                </p:oleObj>
              </mc:Choice>
              <mc:Fallback>
                <p:oleObj name="" r:id="rId27" imgW="171450" imgH="171450" progId="PBrush">
                  <p:embed/>
                  <p:pic>
                    <p:nvPicPr>
                      <p:cNvPr id="0" name="图片 3360"/>
                      <p:cNvPicPr/>
                      <p:nvPr/>
                    </p:nvPicPr>
                    <p:blipFill>
                      <a:blip r:embed="rId28">
                        <a:clrChange>
                          <a:clrFrom>
                            <a:srgbClr val="FFFFFF"/>
                          </a:clrFrom>
                          <a:clrTo>
                            <a:srgbClr val="FFFFFF">
                              <a:alpha val="0"/>
                            </a:srgbClr>
                          </a:clrTo>
                        </a:clrChange>
                      </a:blip>
                      <a:stretch>
                        <a:fillRect/>
                      </a:stretch>
                    </p:blipFill>
                    <p:spPr>
                      <a:xfrm>
                        <a:off x="7759700" y="4013200"/>
                        <a:ext cx="171450" cy="171450"/>
                      </a:xfrm>
                      <a:prstGeom prst="rect">
                        <a:avLst/>
                      </a:prstGeom>
                      <a:noFill/>
                      <a:ln w="38100">
                        <a:noFill/>
                        <a:miter/>
                      </a:ln>
                    </p:spPr>
                  </p:pic>
                </p:oleObj>
              </mc:Fallback>
            </mc:AlternateContent>
          </a:graphicData>
        </a:graphic>
      </p:graphicFrame>
      <p:graphicFrame>
        <p:nvGraphicFramePr>
          <p:cNvPr id="43025" name="Object 16"/>
          <p:cNvGraphicFramePr>
            <a:graphicFrameLocks noChangeAspect="1"/>
          </p:cNvGraphicFramePr>
          <p:nvPr/>
        </p:nvGraphicFramePr>
        <p:xfrm>
          <a:off x="6540500" y="4013200"/>
          <a:ext cx="171450" cy="171450"/>
        </p:xfrm>
        <a:graphic>
          <a:graphicData uri="http://schemas.openxmlformats.org/presentationml/2006/ole">
            <mc:AlternateContent xmlns:mc="http://schemas.openxmlformats.org/markup-compatibility/2006">
              <mc:Choice xmlns:v="urn:schemas-microsoft-com:vml" Requires="v">
                <p:oleObj spid="_x0000_s3390" name="" r:id="rId29" imgW="171450" imgH="171450" progId="PBrush">
                  <p:embed/>
                </p:oleObj>
              </mc:Choice>
              <mc:Fallback>
                <p:oleObj name="" r:id="rId29" imgW="171450" imgH="171450" progId="PBrush">
                  <p:embed/>
                  <p:pic>
                    <p:nvPicPr>
                      <p:cNvPr id="0" name="图片 3389"/>
                      <p:cNvPicPr/>
                      <p:nvPr/>
                    </p:nvPicPr>
                    <p:blipFill>
                      <a:blip r:embed="rId28">
                        <a:clrChange>
                          <a:clrFrom>
                            <a:srgbClr val="FFFFFF"/>
                          </a:clrFrom>
                          <a:clrTo>
                            <a:srgbClr val="FFFFFF">
                              <a:alpha val="0"/>
                            </a:srgbClr>
                          </a:clrTo>
                        </a:clrChange>
                      </a:blip>
                      <a:stretch>
                        <a:fillRect/>
                      </a:stretch>
                    </p:blipFill>
                    <p:spPr>
                      <a:xfrm>
                        <a:off x="6540500" y="4013200"/>
                        <a:ext cx="171450" cy="171450"/>
                      </a:xfrm>
                      <a:prstGeom prst="rect">
                        <a:avLst/>
                      </a:prstGeom>
                      <a:noFill/>
                      <a:ln w="38100">
                        <a:noFill/>
                        <a:miter/>
                      </a:ln>
                    </p:spPr>
                  </p:pic>
                </p:oleObj>
              </mc:Fallback>
            </mc:AlternateContent>
          </a:graphicData>
        </a:graphic>
      </p:graphicFrame>
      <p:graphicFrame>
        <p:nvGraphicFramePr>
          <p:cNvPr id="43026" name="Object 17"/>
          <p:cNvGraphicFramePr>
            <a:graphicFrameLocks noChangeAspect="1"/>
          </p:cNvGraphicFramePr>
          <p:nvPr/>
        </p:nvGraphicFramePr>
        <p:xfrm>
          <a:off x="7874000" y="3810000"/>
          <a:ext cx="219075" cy="238125"/>
        </p:xfrm>
        <a:graphic>
          <a:graphicData uri="http://schemas.openxmlformats.org/presentationml/2006/ole">
            <mc:AlternateContent xmlns:mc="http://schemas.openxmlformats.org/markup-compatibility/2006">
              <mc:Choice xmlns:v="urn:schemas-microsoft-com:vml" Requires="v">
                <p:oleObj spid="_x0000_s3392" name="" r:id="rId30" imgW="219075" imgH="238125" progId="PBrush">
                  <p:embed/>
                </p:oleObj>
              </mc:Choice>
              <mc:Fallback>
                <p:oleObj name="" r:id="rId30" imgW="219075" imgH="238125" progId="PBrush">
                  <p:embed/>
                  <p:pic>
                    <p:nvPicPr>
                      <p:cNvPr id="0" name="图片 3391"/>
                      <p:cNvPicPr/>
                      <p:nvPr/>
                    </p:nvPicPr>
                    <p:blipFill>
                      <a:blip r:embed="rId31">
                        <a:clrChange>
                          <a:clrFrom>
                            <a:srgbClr val="FFFFFF"/>
                          </a:clrFrom>
                          <a:clrTo>
                            <a:srgbClr val="FFFFFF">
                              <a:alpha val="0"/>
                            </a:srgbClr>
                          </a:clrTo>
                        </a:clrChange>
                      </a:blip>
                      <a:stretch>
                        <a:fillRect/>
                      </a:stretch>
                    </p:blipFill>
                    <p:spPr>
                      <a:xfrm>
                        <a:off x="7874000" y="3810000"/>
                        <a:ext cx="219075" cy="238125"/>
                      </a:xfrm>
                      <a:prstGeom prst="rect">
                        <a:avLst/>
                      </a:prstGeom>
                      <a:noFill/>
                      <a:ln w="38100">
                        <a:noFill/>
                        <a:miter/>
                      </a:ln>
                    </p:spPr>
                  </p:pic>
                </p:oleObj>
              </mc:Fallback>
            </mc:AlternateContent>
          </a:graphicData>
        </a:graphic>
      </p:graphicFrame>
      <p:graphicFrame>
        <p:nvGraphicFramePr>
          <p:cNvPr id="43027" name="Object 18"/>
          <p:cNvGraphicFramePr>
            <a:graphicFrameLocks noChangeAspect="1"/>
          </p:cNvGraphicFramePr>
          <p:nvPr/>
        </p:nvGraphicFramePr>
        <p:xfrm>
          <a:off x="6413500" y="3822700"/>
          <a:ext cx="219075" cy="247650"/>
        </p:xfrm>
        <a:graphic>
          <a:graphicData uri="http://schemas.openxmlformats.org/presentationml/2006/ole">
            <mc:AlternateContent xmlns:mc="http://schemas.openxmlformats.org/markup-compatibility/2006">
              <mc:Choice xmlns:v="urn:schemas-microsoft-com:vml" Requires="v">
                <p:oleObj spid="_x0000_s3386" name="" r:id="rId32" imgW="219075" imgH="247650" progId="PBrush">
                  <p:embed/>
                </p:oleObj>
              </mc:Choice>
              <mc:Fallback>
                <p:oleObj name="" r:id="rId32" imgW="219075" imgH="247650" progId="PBrush">
                  <p:embed/>
                  <p:pic>
                    <p:nvPicPr>
                      <p:cNvPr id="0" name="图片 3385"/>
                      <p:cNvPicPr/>
                      <p:nvPr/>
                    </p:nvPicPr>
                    <p:blipFill>
                      <a:blip r:embed="rId33">
                        <a:clrChange>
                          <a:clrFrom>
                            <a:srgbClr val="FFFFFF"/>
                          </a:clrFrom>
                          <a:clrTo>
                            <a:srgbClr val="FFFFFF">
                              <a:alpha val="0"/>
                            </a:srgbClr>
                          </a:clrTo>
                        </a:clrChange>
                      </a:blip>
                      <a:stretch>
                        <a:fillRect/>
                      </a:stretch>
                    </p:blipFill>
                    <p:spPr>
                      <a:xfrm>
                        <a:off x="6413500" y="3822700"/>
                        <a:ext cx="219075" cy="247650"/>
                      </a:xfrm>
                      <a:prstGeom prst="rect">
                        <a:avLst/>
                      </a:prstGeom>
                      <a:noFill/>
                      <a:ln w="38100">
                        <a:noFill/>
                        <a:miter/>
                      </a:ln>
                    </p:spPr>
                  </p:pic>
                </p:oleObj>
              </mc:Fallback>
            </mc:AlternateContent>
          </a:graphicData>
        </a:graphic>
      </p:graphicFrame>
      <p:graphicFrame>
        <p:nvGraphicFramePr>
          <p:cNvPr id="43028" name="Object 19"/>
          <p:cNvGraphicFramePr>
            <a:graphicFrameLocks noChangeAspect="1"/>
          </p:cNvGraphicFramePr>
          <p:nvPr/>
        </p:nvGraphicFramePr>
        <p:xfrm>
          <a:off x="6731000" y="2578100"/>
          <a:ext cx="1352550" cy="1504950"/>
        </p:xfrm>
        <a:graphic>
          <a:graphicData uri="http://schemas.openxmlformats.org/presentationml/2006/ole">
            <mc:AlternateContent xmlns:mc="http://schemas.openxmlformats.org/markup-compatibility/2006">
              <mc:Choice xmlns:v="urn:schemas-microsoft-com:vml" Requires="v">
                <p:oleObj spid="_x0000_s3395" name="" r:id="rId34" imgW="1352550" imgH="1504950" progId="PBrush">
                  <p:embed/>
                </p:oleObj>
              </mc:Choice>
              <mc:Fallback>
                <p:oleObj name="" r:id="rId34" imgW="1352550" imgH="1504950" progId="PBrush">
                  <p:embed/>
                  <p:pic>
                    <p:nvPicPr>
                      <p:cNvPr id="0" name="图片 3394"/>
                      <p:cNvPicPr/>
                      <p:nvPr/>
                    </p:nvPicPr>
                    <p:blipFill>
                      <a:blip r:embed="rId35">
                        <a:clrChange>
                          <a:clrFrom>
                            <a:srgbClr val="FFFFFF"/>
                          </a:clrFrom>
                          <a:clrTo>
                            <a:srgbClr val="FFFFFF">
                              <a:alpha val="0"/>
                            </a:srgbClr>
                          </a:clrTo>
                        </a:clrChange>
                      </a:blip>
                      <a:stretch>
                        <a:fillRect/>
                      </a:stretch>
                    </p:blipFill>
                    <p:spPr>
                      <a:xfrm>
                        <a:off x="6731000" y="2578100"/>
                        <a:ext cx="1352550" cy="1504950"/>
                      </a:xfrm>
                      <a:prstGeom prst="rect">
                        <a:avLst/>
                      </a:prstGeom>
                      <a:noFill/>
                      <a:ln w="38100">
                        <a:noFill/>
                        <a:miter/>
                      </a:ln>
                    </p:spPr>
                  </p:pic>
                </p:oleObj>
              </mc:Fallback>
            </mc:AlternateContent>
          </a:graphicData>
        </a:graphic>
      </p:graphicFrame>
      <p:graphicFrame>
        <p:nvGraphicFramePr>
          <p:cNvPr id="43029" name="Object 20"/>
          <p:cNvGraphicFramePr>
            <a:graphicFrameLocks noChangeAspect="1"/>
          </p:cNvGraphicFramePr>
          <p:nvPr/>
        </p:nvGraphicFramePr>
        <p:xfrm>
          <a:off x="6731000" y="2578100"/>
          <a:ext cx="904875" cy="1504950"/>
        </p:xfrm>
        <a:graphic>
          <a:graphicData uri="http://schemas.openxmlformats.org/presentationml/2006/ole">
            <mc:AlternateContent xmlns:mc="http://schemas.openxmlformats.org/markup-compatibility/2006">
              <mc:Choice xmlns:v="urn:schemas-microsoft-com:vml" Requires="v">
                <p:oleObj spid="_x0000_s3388" name="" r:id="rId36" imgW="904875" imgH="1504950" progId="PBrush">
                  <p:embed/>
                </p:oleObj>
              </mc:Choice>
              <mc:Fallback>
                <p:oleObj name="" r:id="rId36" imgW="904875" imgH="1504950" progId="PBrush">
                  <p:embed/>
                  <p:pic>
                    <p:nvPicPr>
                      <p:cNvPr id="0" name="图片 3387"/>
                      <p:cNvPicPr/>
                      <p:nvPr/>
                    </p:nvPicPr>
                    <p:blipFill>
                      <a:blip r:embed="rId37">
                        <a:clrChange>
                          <a:clrFrom>
                            <a:srgbClr val="FFFFFF"/>
                          </a:clrFrom>
                          <a:clrTo>
                            <a:srgbClr val="FFFFFF">
                              <a:alpha val="0"/>
                            </a:srgbClr>
                          </a:clrTo>
                        </a:clrChange>
                      </a:blip>
                      <a:stretch>
                        <a:fillRect/>
                      </a:stretch>
                    </p:blipFill>
                    <p:spPr>
                      <a:xfrm>
                        <a:off x="6731000" y="2578100"/>
                        <a:ext cx="904875" cy="1504950"/>
                      </a:xfrm>
                      <a:prstGeom prst="rect">
                        <a:avLst/>
                      </a:prstGeom>
                      <a:noFill/>
                      <a:ln w="38100">
                        <a:noFill/>
                        <a:miter/>
                      </a:ln>
                    </p:spPr>
                  </p:pic>
                </p:oleObj>
              </mc:Fallback>
            </mc:AlternateContent>
          </a:graphicData>
        </a:graphic>
      </p:graphicFrame>
      <p:graphicFrame>
        <p:nvGraphicFramePr>
          <p:cNvPr id="43030" name="Object 21"/>
          <p:cNvGraphicFramePr>
            <a:graphicFrameLocks noChangeAspect="1"/>
          </p:cNvGraphicFramePr>
          <p:nvPr/>
        </p:nvGraphicFramePr>
        <p:xfrm>
          <a:off x="6731000" y="2578100"/>
          <a:ext cx="485775" cy="1495425"/>
        </p:xfrm>
        <a:graphic>
          <a:graphicData uri="http://schemas.openxmlformats.org/presentationml/2006/ole">
            <mc:AlternateContent xmlns:mc="http://schemas.openxmlformats.org/markup-compatibility/2006">
              <mc:Choice xmlns:v="urn:schemas-microsoft-com:vml" Requires="v">
                <p:oleObj spid="_x0000_s3393" name="" r:id="rId38" imgW="485775" imgH="1495425" progId="PBrush">
                  <p:embed/>
                </p:oleObj>
              </mc:Choice>
              <mc:Fallback>
                <p:oleObj name="" r:id="rId38" imgW="485775" imgH="1495425" progId="PBrush">
                  <p:embed/>
                  <p:pic>
                    <p:nvPicPr>
                      <p:cNvPr id="0" name="图片 3392"/>
                      <p:cNvPicPr/>
                      <p:nvPr/>
                    </p:nvPicPr>
                    <p:blipFill>
                      <a:blip r:embed="rId39">
                        <a:clrChange>
                          <a:clrFrom>
                            <a:srgbClr val="FFFFFF"/>
                          </a:clrFrom>
                          <a:clrTo>
                            <a:srgbClr val="FFFFFF">
                              <a:alpha val="0"/>
                            </a:srgbClr>
                          </a:clrTo>
                        </a:clrChange>
                      </a:blip>
                      <a:stretch>
                        <a:fillRect/>
                      </a:stretch>
                    </p:blipFill>
                    <p:spPr>
                      <a:xfrm>
                        <a:off x="6731000" y="2578100"/>
                        <a:ext cx="485775" cy="1495425"/>
                      </a:xfrm>
                      <a:prstGeom prst="rect">
                        <a:avLst/>
                      </a:prstGeom>
                      <a:noFill/>
                      <a:ln w="38100">
                        <a:noFill/>
                        <a:miter/>
                      </a:ln>
                    </p:spPr>
                  </p:pic>
                </p:oleObj>
              </mc:Fallback>
            </mc:AlternateContent>
          </a:graphicData>
        </a:graphic>
      </p:graphicFrame>
      <p:graphicFrame>
        <p:nvGraphicFramePr>
          <p:cNvPr id="43031" name="Object 22"/>
          <p:cNvGraphicFramePr>
            <a:graphicFrameLocks noChangeAspect="1"/>
          </p:cNvGraphicFramePr>
          <p:nvPr/>
        </p:nvGraphicFramePr>
        <p:xfrm>
          <a:off x="6718300" y="2590800"/>
          <a:ext cx="76200" cy="3028950"/>
        </p:xfrm>
        <a:graphic>
          <a:graphicData uri="http://schemas.openxmlformats.org/presentationml/2006/ole">
            <mc:AlternateContent xmlns:mc="http://schemas.openxmlformats.org/markup-compatibility/2006">
              <mc:Choice xmlns:v="urn:schemas-microsoft-com:vml" Requires="v">
                <p:oleObj spid="_x0000_s3398" name="" r:id="rId40" imgW="76200" imgH="3028950" progId="PBrush">
                  <p:embed/>
                </p:oleObj>
              </mc:Choice>
              <mc:Fallback>
                <p:oleObj name="" r:id="rId40" imgW="76200" imgH="3028950" progId="PBrush">
                  <p:embed/>
                  <p:pic>
                    <p:nvPicPr>
                      <p:cNvPr id="0" name="图片 3397"/>
                      <p:cNvPicPr/>
                      <p:nvPr/>
                    </p:nvPicPr>
                    <p:blipFill>
                      <a:blip r:embed="rId41">
                        <a:clrChange>
                          <a:clrFrom>
                            <a:srgbClr val="FFFFFF"/>
                          </a:clrFrom>
                          <a:clrTo>
                            <a:srgbClr val="FFFFFF">
                              <a:alpha val="0"/>
                            </a:srgbClr>
                          </a:clrTo>
                        </a:clrChange>
                      </a:blip>
                      <a:stretch>
                        <a:fillRect/>
                      </a:stretch>
                    </p:blipFill>
                    <p:spPr>
                      <a:xfrm>
                        <a:off x="6718300" y="2590800"/>
                        <a:ext cx="76200" cy="3028950"/>
                      </a:xfrm>
                      <a:prstGeom prst="rect">
                        <a:avLst/>
                      </a:prstGeom>
                      <a:noFill/>
                      <a:ln w="38100">
                        <a:noFill/>
                        <a:miter/>
                      </a:ln>
                    </p:spPr>
                  </p:pic>
                </p:oleObj>
              </mc:Fallback>
            </mc:AlternateContent>
          </a:graphicData>
        </a:graphic>
      </p:graphicFrame>
      <p:graphicFrame>
        <p:nvGraphicFramePr>
          <p:cNvPr id="43032" name="Object 23"/>
          <p:cNvGraphicFramePr>
            <a:graphicFrameLocks noChangeAspect="1"/>
          </p:cNvGraphicFramePr>
          <p:nvPr/>
        </p:nvGraphicFramePr>
        <p:xfrm>
          <a:off x="7569200" y="2867025"/>
          <a:ext cx="133350" cy="2428875"/>
        </p:xfrm>
        <a:graphic>
          <a:graphicData uri="http://schemas.openxmlformats.org/presentationml/2006/ole">
            <mc:AlternateContent xmlns:mc="http://schemas.openxmlformats.org/markup-compatibility/2006">
              <mc:Choice xmlns:v="urn:schemas-microsoft-com:vml" Requires="v">
                <p:oleObj spid="_x0000_s3394" name="" r:id="rId42" imgW="133350" imgH="2428875" progId="PBrush">
                  <p:embed/>
                </p:oleObj>
              </mc:Choice>
              <mc:Fallback>
                <p:oleObj name="" r:id="rId42" imgW="133350" imgH="2428875" progId="PBrush">
                  <p:embed/>
                  <p:pic>
                    <p:nvPicPr>
                      <p:cNvPr id="0" name="图片 3393"/>
                      <p:cNvPicPr/>
                      <p:nvPr/>
                    </p:nvPicPr>
                    <p:blipFill>
                      <a:blip r:embed="rId43">
                        <a:clrChange>
                          <a:clrFrom>
                            <a:srgbClr val="FFFFFF"/>
                          </a:clrFrom>
                          <a:clrTo>
                            <a:srgbClr val="FFFFFF">
                              <a:alpha val="0"/>
                            </a:srgbClr>
                          </a:clrTo>
                        </a:clrChange>
                      </a:blip>
                      <a:stretch>
                        <a:fillRect/>
                      </a:stretch>
                    </p:blipFill>
                    <p:spPr>
                      <a:xfrm>
                        <a:off x="7569200" y="2867025"/>
                        <a:ext cx="133350" cy="2428875"/>
                      </a:xfrm>
                      <a:prstGeom prst="rect">
                        <a:avLst/>
                      </a:prstGeom>
                      <a:noFill/>
                      <a:ln w="38100">
                        <a:noFill/>
                        <a:miter/>
                      </a:ln>
                    </p:spPr>
                  </p:pic>
                </p:oleObj>
              </mc:Fallback>
            </mc:AlternateContent>
          </a:graphicData>
        </a:graphic>
      </p:graphicFrame>
      <p:graphicFrame>
        <p:nvGraphicFramePr>
          <p:cNvPr id="43033" name="Object 24"/>
          <p:cNvGraphicFramePr>
            <a:graphicFrameLocks noChangeAspect="1"/>
          </p:cNvGraphicFramePr>
          <p:nvPr/>
        </p:nvGraphicFramePr>
        <p:xfrm>
          <a:off x="6565900" y="2552700"/>
          <a:ext cx="523875" cy="3095625"/>
        </p:xfrm>
        <a:graphic>
          <a:graphicData uri="http://schemas.openxmlformats.org/presentationml/2006/ole">
            <mc:AlternateContent xmlns:mc="http://schemas.openxmlformats.org/markup-compatibility/2006">
              <mc:Choice xmlns:v="urn:schemas-microsoft-com:vml" Requires="v">
                <p:oleObj spid="_x0000_s3389" name="" r:id="rId44" imgW="523875" imgH="3095625" progId="PBrush">
                  <p:embed/>
                </p:oleObj>
              </mc:Choice>
              <mc:Fallback>
                <p:oleObj name="" r:id="rId44" imgW="523875" imgH="3095625" progId="PBrush">
                  <p:embed/>
                  <p:pic>
                    <p:nvPicPr>
                      <p:cNvPr id="0" name="图片 3388"/>
                      <p:cNvPicPr/>
                      <p:nvPr/>
                    </p:nvPicPr>
                    <p:blipFill>
                      <a:blip r:embed="rId45">
                        <a:clrChange>
                          <a:clrFrom>
                            <a:srgbClr val="FFFFFF"/>
                          </a:clrFrom>
                          <a:clrTo>
                            <a:srgbClr val="FFFFFF">
                              <a:alpha val="0"/>
                            </a:srgbClr>
                          </a:clrTo>
                        </a:clrChange>
                      </a:blip>
                      <a:stretch>
                        <a:fillRect/>
                      </a:stretch>
                    </p:blipFill>
                    <p:spPr>
                      <a:xfrm>
                        <a:off x="6565900" y="2552700"/>
                        <a:ext cx="523875" cy="3095625"/>
                      </a:xfrm>
                      <a:prstGeom prst="rect">
                        <a:avLst/>
                      </a:prstGeom>
                      <a:noFill/>
                      <a:ln w="38100">
                        <a:noFill/>
                        <a:miter/>
                      </a:ln>
                    </p:spPr>
                  </p:pic>
                </p:oleObj>
              </mc:Fallback>
            </mc:AlternateContent>
          </a:graphicData>
        </a:graphic>
      </p:graphicFrame>
      <p:graphicFrame>
        <p:nvGraphicFramePr>
          <p:cNvPr id="43034" name="Object 25"/>
          <p:cNvGraphicFramePr>
            <a:graphicFrameLocks noChangeAspect="1"/>
          </p:cNvGraphicFramePr>
          <p:nvPr/>
        </p:nvGraphicFramePr>
        <p:xfrm>
          <a:off x="7515225" y="1892300"/>
          <a:ext cx="904875" cy="4419600"/>
        </p:xfrm>
        <a:graphic>
          <a:graphicData uri="http://schemas.openxmlformats.org/presentationml/2006/ole">
            <mc:AlternateContent xmlns:mc="http://schemas.openxmlformats.org/markup-compatibility/2006">
              <mc:Choice xmlns:v="urn:schemas-microsoft-com:vml" Requires="v">
                <p:oleObj spid="_x0000_s3399" name="" r:id="rId46" imgW="904875" imgH="4419600" progId="PBrush">
                  <p:embed/>
                </p:oleObj>
              </mc:Choice>
              <mc:Fallback>
                <p:oleObj name="" r:id="rId46" imgW="904875" imgH="4419600" progId="PBrush">
                  <p:embed/>
                  <p:pic>
                    <p:nvPicPr>
                      <p:cNvPr id="0" name="图片 3398"/>
                      <p:cNvPicPr/>
                      <p:nvPr/>
                    </p:nvPicPr>
                    <p:blipFill>
                      <a:blip r:embed="rId47">
                        <a:clrChange>
                          <a:clrFrom>
                            <a:srgbClr val="FFFFFF"/>
                          </a:clrFrom>
                          <a:clrTo>
                            <a:srgbClr val="FFFFFF">
                              <a:alpha val="0"/>
                            </a:srgbClr>
                          </a:clrTo>
                        </a:clrChange>
                      </a:blip>
                      <a:stretch>
                        <a:fillRect/>
                      </a:stretch>
                    </p:blipFill>
                    <p:spPr>
                      <a:xfrm>
                        <a:off x="7515225" y="1892300"/>
                        <a:ext cx="904875" cy="4419600"/>
                      </a:xfrm>
                      <a:prstGeom prst="rect">
                        <a:avLst/>
                      </a:prstGeom>
                      <a:noFill/>
                      <a:ln w="38100">
                        <a:noFill/>
                        <a:miter/>
                      </a:ln>
                    </p:spPr>
                  </p:pic>
                </p:oleObj>
              </mc:Fallback>
            </mc:AlternateContent>
          </a:graphicData>
        </a:graphic>
      </p:graphicFrame>
      <p:graphicFrame>
        <p:nvGraphicFramePr>
          <p:cNvPr id="43035" name="Object 26"/>
          <p:cNvGraphicFramePr>
            <a:graphicFrameLocks noChangeAspect="1"/>
          </p:cNvGraphicFramePr>
          <p:nvPr/>
        </p:nvGraphicFramePr>
        <p:xfrm>
          <a:off x="812800" y="4432300"/>
          <a:ext cx="1817688" cy="323850"/>
        </p:xfrm>
        <a:graphic>
          <a:graphicData uri="http://schemas.openxmlformats.org/presentationml/2006/ole">
            <mc:AlternateContent xmlns:mc="http://schemas.openxmlformats.org/markup-compatibility/2006">
              <mc:Choice xmlns:v="urn:schemas-microsoft-com:vml" Requires="v">
                <p:oleObj spid="_x0000_s3391" name="" r:id="rId48" imgW="897255" imgH="152400" progId="Equation.3">
                  <p:embed/>
                </p:oleObj>
              </mc:Choice>
              <mc:Fallback>
                <p:oleObj name="" r:id="rId48" imgW="897255" imgH="152400" progId="Equation.3">
                  <p:embed/>
                  <p:pic>
                    <p:nvPicPr>
                      <p:cNvPr id="0" name="图片 3390"/>
                      <p:cNvPicPr/>
                      <p:nvPr/>
                    </p:nvPicPr>
                    <p:blipFill>
                      <a:blip r:embed="rId49">
                        <a:clrChange>
                          <a:clrFrom>
                            <a:srgbClr val="000000"/>
                          </a:clrFrom>
                          <a:clrTo>
                            <a:srgbClr val="000000"/>
                          </a:clrTo>
                        </a:clrChange>
                      </a:blip>
                      <a:stretch>
                        <a:fillRect/>
                      </a:stretch>
                    </p:blipFill>
                    <p:spPr>
                      <a:xfrm>
                        <a:off x="812800" y="4432300"/>
                        <a:ext cx="1817688" cy="323850"/>
                      </a:xfrm>
                      <a:prstGeom prst="rect">
                        <a:avLst/>
                      </a:prstGeom>
                      <a:noFill/>
                      <a:ln w="38100">
                        <a:noFill/>
                        <a:miter/>
                      </a:ln>
                    </p:spPr>
                  </p:pic>
                </p:oleObj>
              </mc:Fallback>
            </mc:AlternateContent>
          </a:graphicData>
        </a:graphic>
      </p:graphicFrame>
      <p:graphicFrame>
        <p:nvGraphicFramePr>
          <p:cNvPr id="43036" name="Object 27"/>
          <p:cNvGraphicFramePr>
            <a:graphicFrameLocks noChangeAspect="1"/>
          </p:cNvGraphicFramePr>
          <p:nvPr/>
        </p:nvGraphicFramePr>
        <p:xfrm>
          <a:off x="2344738" y="4800600"/>
          <a:ext cx="1249362" cy="822325"/>
        </p:xfrm>
        <a:graphic>
          <a:graphicData uri="http://schemas.openxmlformats.org/presentationml/2006/ole">
            <mc:AlternateContent xmlns:mc="http://schemas.openxmlformats.org/markup-compatibility/2006">
              <mc:Choice xmlns:v="urn:schemas-microsoft-com:vml" Requires="v">
                <p:oleObj spid="_x0000_s3397" name="" r:id="rId50" imgW="592455" imgH="387350" progId="Equation.3">
                  <p:embed/>
                </p:oleObj>
              </mc:Choice>
              <mc:Fallback>
                <p:oleObj name="" r:id="rId50" imgW="592455" imgH="387350" progId="Equation.3">
                  <p:embed/>
                  <p:pic>
                    <p:nvPicPr>
                      <p:cNvPr id="0" name="图片 3396"/>
                      <p:cNvPicPr/>
                      <p:nvPr/>
                    </p:nvPicPr>
                    <p:blipFill>
                      <a:blip r:embed="rId51">
                        <a:clrChange>
                          <a:clrFrom>
                            <a:srgbClr val="000000"/>
                          </a:clrFrom>
                          <a:clrTo>
                            <a:srgbClr val="000000"/>
                          </a:clrTo>
                        </a:clrChange>
                      </a:blip>
                      <a:stretch>
                        <a:fillRect/>
                      </a:stretch>
                    </p:blipFill>
                    <p:spPr>
                      <a:xfrm>
                        <a:off x="2344738" y="4800600"/>
                        <a:ext cx="1249362" cy="822325"/>
                      </a:xfrm>
                      <a:prstGeom prst="rect">
                        <a:avLst/>
                      </a:prstGeom>
                      <a:noFill/>
                      <a:ln w="38100">
                        <a:noFill/>
                        <a:miter/>
                      </a:ln>
                    </p:spPr>
                  </p:pic>
                </p:oleObj>
              </mc:Fallback>
            </mc:AlternateContent>
          </a:graphicData>
        </a:graphic>
      </p:graphicFrame>
      <p:graphicFrame>
        <p:nvGraphicFramePr>
          <p:cNvPr id="43037" name="Object 28"/>
          <p:cNvGraphicFramePr>
            <a:graphicFrameLocks noChangeAspect="1"/>
          </p:cNvGraphicFramePr>
          <p:nvPr/>
        </p:nvGraphicFramePr>
        <p:xfrm>
          <a:off x="2603500" y="5697538"/>
          <a:ext cx="1765300" cy="328612"/>
        </p:xfrm>
        <a:graphic>
          <a:graphicData uri="http://schemas.openxmlformats.org/presentationml/2006/ole">
            <mc:AlternateContent xmlns:mc="http://schemas.openxmlformats.org/markup-compatibility/2006">
              <mc:Choice xmlns:v="urn:schemas-microsoft-com:vml" Requires="v">
                <p:oleObj spid="_x0000_s3396" name="" r:id="rId52" imgW="853440" imgH="152400" progId="Equation.3">
                  <p:embed/>
                </p:oleObj>
              </mc:Choice>
              <mc:Fallback>
                <p:oleObj name="" r:id="rId52" imgW="853440" imgH="152400" progId="Equation.3">
                  <p:embed/>
                  <p:pic>
                    <p:nvPicPr>
                      <p:cNvPr id="0" name="图片 3395"/>
                      <p:cNvPicPr/>
                      <p:nvPr/>
                    </p:nvPicPr>
                    <p:blipFill>
                      <a:blip r:embed="rId53">
                        <a:clrChange>
                          <a:clrFrom>
                            <a:srgbClr val="000000"/>
                          </a:clrFrom>
                          <a:clrTo>
                            <a:srgbClr val="000000"/>
                          </a:clrTo>
                        </a:clrChange>
                      </a:blip>
                      <a:stretch>
                        <a:fillRect/>
                      </a:stretch>
                    </p:blipFill>
                    <p:spPr>
                      <a:xfrm>
                        <a:off x="2603500" y="5697538"/>
                        <a:ext cx="1765300" cy="328612"/>
                      </a:xfrm>
                      <a:prstGeom prst="rect">
                        <a:avLst/>
                      </a:prstGeom>
                      <a:noFill/>
                      <a:ln w="38100">
                        <a:noFill/>
                        <a:miter/>
                      </a:ln>
                    </p:spPr>
                  </p:pic>
                </p:oleObj>
              </mc:Fallback>
            </mc:AlternateContent>
          </a:graphicData>
        </a:graphic>
      </p:graphicFrame>
      <p:graphicFrame>
        <p:nvGraphicFramePr>
          <p:cNvPr id="43038" name="Object 29"/>
          <p:cNvGraphicFramePr>
            <a:graphicFrameLocks noChangeAspect="1"/>
          </p:cNvGraphicFramePr>
          <p:nvPr/>
        </p:nvGraphicFramePr>
        <p:xfrm>
          <a:off x="2578100" y="6000750"/>
          <a:ext cx="2387600" cy="679450"/>
        </p:xfrm>
        <a:graphic>
          <a:graphicData uri="http://schemas.openxmlformats.org/presentationml/2006/ole">
            <mc:AlternateContent xmlns:mc="http://schemas.openxmlformats.org/markup-compatibility/2006">
              <mc:Choice xmlns:v="urn:schemas-microsoft-com:vml" Requires="v">
                <p:oleObj spid="_x0000_s3387" name="" r:id="rId54" imgW="1158240" imgH="326390" progId="Equation.3">
                  <p:embed/>
                </p:oleObj>
              </mc:Choice>
              <mc:Fallback>
                <p:oleObj name="" r:id="rId54" imgW="1158240" imgH="326390" progId="Equation.3">
                  <p:embed/>
                  <p:pic>
                    <p:nvPicPr>
                      <p:cNvPr id="0" name="图片 3386"/>
                      <p:cNvPicPr/>
                      <p:nvPr/>
                    </p:nvPicPr>
                    <p:blipFill>
                      <a:blip r:embed="rId55">
                        <a:clrChange>
                          <a:clrFrom>
                            <a:srgbClr val="000000"/>
                          </a:clrFrom>
                          <a:clrTo>
                            <a:srgbClr val="000000"/>
                          </a:clrTo>
                        </a:clrChange>
                      </a:blip>
                      <a:stretch>
                        <a:fillRect/>
                      </a:stretch>
                    </p:blipFill>
                    <p:spPr>
                      <a:xfrm>
                        <a:off x="2578100" y="6000750"/>
                        <a:ext cx="2387600" cy="679450"/>
                      </a:xfrm>
                      <a:prstGeom prst="rect">
                        <a:avLst/>
                      </a:prstGeom>
                      <a:noFill/>
                      <a:ln w="38100">
                        <a:noFill/>
                        <a:miter/>
                      </a:ln>
                    </p:spPr>
                  </p:pic>
                </p:oleObj>
              </mc:Fallback>
            </mc:AlternateContent>
          </a:graphicData>
        </a:graphic>
      </p:graphicFrame>
      <p:sp>
        <p:nvSpPr>
          <p:cNvPr id="43039" name="Rectangle 66"/>
          <p:cNvSpPr/>
          <p:nvPr/>
        </p:nvSpPr>
        <p:spPr>
          <a:xfrm>
            <a:off x="533400" y="5715000"/>
            <a:ext cx="1981200" cy="409575"/>
          </a:xfrm>
          <a:prstGeom prst="rect">
            <a:avLst/>
          </a:prstGeom>
          <a:noFill/>
          <a:ln w="9525">
            <a:noFill/>
          </a:ln>
        </p:spPr>
        <p:txBody>
          <a:bodyPr anchor="t" anchorCtr="0">
            <a:spAutoFit/>
          </a:bodyPr>
          <a:p>
            <a:pPr>
              <a:lnSpc>
                <a:spcPct val="130000"/>
              </a:lnSpc>
              <a:buFontTx/>
            </a:pPr>
            <a:r>
              <a:rPr lang="zh-CN" altLang="en-US" b="1" dirty="0">
                <a:latin typeface="Arial" panose="020B0604020202020204" pitchFamily="34" charset="0"/>
                <a:ea typeface="宋体" panose="02010600030101010101" pitchFamily="2" charset="-122"/>
              </a:rPr>
              <a:t>稳定的范围</a:t>
            </a:r>
            <a:r>
              <a:rPr lang="zh-CN" altLang="en-US" sz="1600" b="1" dirty="0">
                <a:latin typeface="Arial" panose="020B0604020202020204" pitchFamily="34" charset="0"/>
                <a:ea typeface="宋体" panose="02010600030101010101" pitchFamily="2" charset="-122"/>
              </a:rPr>
              <a:t>：</a:t>
            </a:r>
            <a:endParaRPr lang="zh-CN" altLang="en-US" b="1" dirty="0">
              <a:latin typeface="Times New Roman" panose="02020603050405020304" pitchFamily="18" charset="0"/>
              <a:ea typeface="宋体" panose="02010600030101010101" pitchFamily="2" charset="-122"/>
            </a:endParaRPr>
          </a:p>
        </p:txBody>
      </p:sp>
      <p:sp>
        <p:nvSpPr>
          <p:cNvPr id="43040" name="标题 41"/>
          <p:cNvSpPr>
            <a:spLocks noGrp="1"/>
          </p:cNvSpPr>
          <p:nvPr>
            <p:ph type="title"/>
          </p:nvPr>
        </p:nvSpPr>
        <p:spPr>
          <a:xfrm>
            <a:off x="1643063" y="274638"/>
            <a:ext cx="7043737" cy="796925"/>
          </a:xfrm>
        </p:spPr>
        <p:txBody>
          <a:bodyPr vert="horz" wrap="square" lIns="91440" tIns="45720" rIns="91440" bIns="45720" anchor="ctr" anchorCtr="0"/>
          <a:p>
            <a:pPr algn="l" eaLnBrk="1" hangingPunct="1"/>
            <a:r>
              <a:rPr lang="zh-CN" altLang="en-US" sz="2800" b="1" dirty="0">
                <a:solidFill>
                  <a:srgbClr val="C00000"/>
                </a:solidFill>
                <a:latin typeface="Times New Roman" panose="02020603050405020304" pitchFamily="18" charset="0"/>
              </a:rPr>
              <a:t>例</a:t>
            </a:r>
            <a:r>
              <a:rPr lang="en-US" altLang="zh-CN" sz="2800" b="1" dirty="0">
                <a:solidFill>
                  <a:srgbClr val="C00000"/>
                </a:solidFill>
                <a:latin typeface="Times New Roman" panose="02020603050405020304" pitchFamily="18" charset="0"/>
              </a:rPr>
              <a:t>(</a:t>
            </a:r>
            <a:r>
              <a:rPr lang="zh-CN" altLang="en-US" sz="2800" b="1" dirty="0">
                <a:solidFill>
                  <a:srgbClr val="C00000"/>
                </a:solidFill>
                <a:latin typeface="Times New Roman" panose="02020603050405020304" pitchFamily="18" charset="0"/>
              </a:rPr>
              <a:t>续</a:t>
            </a:r>
            <a:r>
              <a:rPr lang="en-US" altLang="zh-CN" sz="2800" b="1" dirty="0">
                <a:solidFill>
                  <a:srgbClr val="C00000"/>
                </a:solidFill>
                <a:latin typeface="Times New Roman" panose="02020603050405020304" pitchFamily="18" charset="0"/>
              </a:rPr>
              <a:t>)</a:t>
            </a:r>
            <a:endParaRPr lang="zh-CN" altLang="en-US" sz="2800" b="1" dirty="0">
              <a:solidFill>
                <a:srgbClr val="C00000"/>
              </a:solidFill>
            </a:endParaRPr>
          </a:p>
        </p:txBody>
      </p:sp>
    </p:spTree>
  </p:cSld>
  <p:clrMapOvr>
    <a:masterClrMapping/>
  </p:clrMapOvr>
  <p:transition>
    <p:cover dir="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TextBox 3"/>
          <p:cNvSpPr txBox="1"/>
          <p:nvPr/>
        </p:nvSpPr>
        <p:spPr>
          <a:xfrm>
            <a:off x="760413" y="1857375"/>
            <a:ext cx="7927975" cy="400050"/>
          </a:xfrm>
          <a:prstGeom prst="rect">
            <a:avLst/>
          </a:prstGeom>
          <a:noFill/>
          <a:ln w="9525">
            <a:noFill/>
          </a:ln>
        </p:spPr>
        <p:txBody>
          <a:bodyPr wrap="none" anchor="t" anchorCtr="0">
            <a:spAutoFit/>
          </a:bodyPr>
          <a:p>
            <a:pPr>
              <a:buFontTx/>
            </a:pPr>
            <a:r>
              <a:rPr lang="zh-CN" altLang="en-US" sz="2000" b="1" dirty="0">
                <a:latin typeface="Arial" panose="020B0604020202020204" pitchFamily="34" charset="0"/>
                <a:ea typeface="宋体" panose="02010600030101010101" pitchFamily="2" charset="-122"/>
              </a:rPr>
              <a:t>系统稳定的充分必要条件：</a:t>
            </a:r>
            <a:r>
              <a:rPr lang="zh-CN" altLang="en-US" sz="2000" b="1" u="sng" dirty="0">
                <a:solidFill>
                  <a:srgbClr val="C00000"/>
                </a:solidFill>
                <a:latin typeface="Arial" panose="020B0604020202020204" pitchFamily="34" charset="0"/>
                <a:ea typeface="宋体" panose="02010600030101010101" pitchFamily="2" charset="-122"/>
              </a:rPr>
              <a:t>系统特征方程的特征值全部具有负实部。</a:t>
            </a:r>
            <a:endParaRPr lang="zh-CN" altLang="en-US" sz="2000" b="1" u="sng" dirty="0">
              <a:solidFill>
                <a:srgbClr val="C00000"/>
              </a:solidFill>
              <a:latin typeface="Arial" panose="020B0604020202020204" pitchFamily="34" charset="0"/>
              <a:ea typeface="宋体" panose="02010600030101010101" pitchFamily="2" charset="-122"/>
            </a:endParaRPr>
          </a:p>
        </p:txBody>
      </p:sp>
      <p:sp>
        <p:nvSpPr>
          <p:cNvPr id="5" name="TextBox 4"/>
          <p:cNvSpPr txBox="1"/>
          <p:nvPr/>
        </p:nvSpPr>
        <p:spPr>
          <a:xfrm>
            <a:off x="774700" y="2643188"/>
            <a:ext cx="6083300" cy="400050"/>
          </a:xfrm>
          <a:prstGeom prst="rect">
            <a:avLst/>
          </a:prstGeom>
          <a:noFill/>
          <a:ln w="9525">
            <a:noFill/>
          </a:ln>
        </p:spPr>
        <p:txBody>
          <a:bodyPr wrap="none" anchor="t" anchorCtr="0">
            <a:spAutoFit/>
          </a:bodyPr>
          <a:p>
            <a:pPr>
              <a:buFontTx/>
            </a:pPr>
            <a:r>
              <a:rPr lang="zh-CN" altLang="en-US" sz="2000" b="1" dirty="0">
                <a:latin typeface="Arial" panose="020B0604020202020204" pitchFamily="34" charset="0"/>
                <a:ea typeface="宋体" panose="02010600030101010101" pitchFamily="2" charset="-122"/>
              </a:rPr>
              <a:t>控制系统的稳定性完全由它的特征方程的根所确定：</a:t>
            </a:r>
            <a:endParaRPr lang="zh-CN" altLang="en-US" sz="2000" b="1" dirty="0">
              <a:latin typeface="Arial" panose="020B0604020202020204" pitchFamily="34" charset="0"/>
              <a:ea typeface="宋体" panose="02010600030101010101" pitchFamily="2" charset="-122"/>
            </a:endParaRPr>
          </a:p>
        </p:txBody>
      </p:sp>
      <p:sp>
        <p:nvSpPr>
          <p:cNvPr id="6" name="TextBox 5"/>
          <p:cNvSpPr txBox="1"/>
          <p:nvPr/>
        </p:nvSpPr>
        <p:spPr>
          <a:xfrm>
            <a:off x="1143000" y="3214688"/>
            <a:ext cx="2632075" cy="400050"/>
          </a:xfrm>
          <a:prstGeom prst="rect">
            <a:avLst/>
          </a:prstGeom>
          <a:noFill/>
          <a:ln w="9525">
            <a:noFill/>
          </a:ln>
        </p:spPr>
        <p:txBody>
          <a:bodyPr wrap="none" anchor="t" anchorCtr="0">
            <a:spAutoFit/>
          </a:bodyPr>
          <a:p>
            <a:pPr>
              <a:buFontTx/>
            </a:pPr>
            <a:r>
              <a:rPr lang="en-US" altLang="zh-CN" sz="2000" b="1" dirty="0">
                <a:solidFill>
                  <a:srgbClr val="990033"/>
                </a:solidFill>
                <a:latin typeface="Arial" panose="020B0604020202020204" pitchFamily="34" charset="0"/>
                <a:ea typeface="宋体" panose="02010600030101010101" pitchFamily="2" charset="-122"/>
              </a:rPr>
              <a:t>(1) </a:t>
            </a:r>
            <a:r>
              <a:rPr lang="zh-CN" altLang="en-US" sz="2000" b="1" dirty="0">
                <a:solidFill>
                  <a:srgbClr val="990033"/>
                </a:solidFill>
                <a:latin typeface="Arial" panose="020B0604020202020204" pitchFamily="34" charset="0"/>
                <a:ea typeface="宋体" panose="02010600030101010101" pitchFamily="2" charset="-122"/>
              </a:rPr>
              <a:t>计算特征方程的根</a:t>
            </a:r>
            <a:endParaRPr lang="zh-CN" altLang="en-US" sz="2000" b="1" dirty="0">
              <a:solidFill>
                <a:srgbClr val="990033"/>
              </a:solidFill>
              <a:latin typeface="Arial" panose="020B0604020202020204" pitchFamily="34" charset="0"/>
              <a:ea typeface="宋体" panose="02010600030101010101" pitchFamily="2" charset="-122"/>
            </a:endParaRPr>
          </a:p>
        </p:txBody>
      </p:sp>
      <p:sp>
        <p:nvSpPr>
          <p:cNvPr id="7" name="TextBox 6"/>
          <p:cNvSpPr txBox="1"/>
          <p:nvPr/>
        </p:nvSpPr>
        <p:spPr>
          <a:xfrm>
            <a:off x="4711700" y="3171825"/>
            <a:ext cx="2717800" cy="400050"/>
          </a:xfrm>
          <a:prstGeom prst="rect">
            <a:avLst/>
          </a:prstGeom>
          <a:noFill/>
          <a:ln w="9525">
            <a:noFill/>
          </a:ln>
        </p:spPr>
        <p:txBody>
          <a:bodyPr wrap="none" anchor="t" anchorCtr="0">
            <a:spAutoFit/>
          </a:bodyPr>
          <a:p>
            <a:pPr>
              <a:buFontTx/>
            </a:pPr>
            <a:r>
              <a:rPr lang="en-US" altLang="zh-CN" sz="2000" b="1" dirty="0">
                <a:solidFill>
                  <a:srgbClr val="990033"/>
                </a:solidFill>
                <a:latin typeface="Arial" panose="020B0604020202020204" pitchFamily="34" charset="0"/>
                <a:ea typeface="宋体" panose="02010600030101010101" pitchFamily="2" charset="-122"/>
              </a:rPr>
              <a:t>(2) </a:t>
            </a:r>
            <a:r>
              <a:rPr lang="zh-CN" altLang="en-US" sz="2000" b="1" dirty="0">
                <a:solidFill>
                  <a:srgbClr val="990033"/>
                </a:solidFill>
                <a:latin typeface="Arial" panose="020B0604020202020204" pitchFamily="34" charset="0"/>
                <a:ea typeface="宋体" panose="02010600030101010101" pitchFamily="2" charset="-122"/>
              </a:rPr>
              <a:t>劳斯</a:t>
            </a:r>
            <a:r>
              <a:rPr lang="en-US" altLang="zh-CN" sz="2000" b="1" dirty="0">
                <a:solidFill>
                  <a:srgbClr val="990033"/>
                </a:solidFill>
                <a:latin typeface="Arial" panose="020B0604020202020204" pitchFamily="34" charset="0"/>
                <a:ea typeface="宋体" panose="02010600030101010101" pitchFamily="2" charset="-122"/>
              </a:rPr>
              <a:t>-</a:t>
            </a:r>
            <a:r>
              <a:rPr lang="zh-CN" altLang="en-US" sz="2000" b="1" dirty="0">
                <a:solidFill>
                  <a:srgbClr val="990033"/>
                </a:solidFill>
                <a:latin typeface="Arial" panose="020B0604020202020204" pitchFamily="34" charset="0"/>
                <a:ea typeface="宋体" panose="02010600030101010101" pitchFamily="2" charset="-122"/>
              </a:rPr>
              <a:t>霍尔维茨判据</a:t>
            </a:r>
            <a:endParaRPr lang="zh-CN" altLang="en-US" sz="2000" b="1" dirty="0">
              <a:solidFill>
                <a:srgbClr val="990033"/>
              </a:solidFill>
              <a:latin typeface="Arial" panose="020B0604020202020204" pitchFamily="34" charset="0"/>
              <a:ea typeface="宋体" panose="02010600030101010101" pitchFamily="2" charset="-122"/>
            </a:endParaRPr>
          </a:p>
        </p:txBody>
      </p:sp>
      <p:sp>
        <p:nvSpPr>
          <p:cNvPr id="8" name="TextBox 7"/>
          <p:cNvSpPr txBox="1"/>
          <p:nvPr/>
        </p:nvSpPr>
        <p:spPr>
          <a:xfrm>
            <a:off x="857250" y="3714750"/>
            <a:ext cx="803275" cy="461963"/>
          </a:xfrm>
          <a:prstGeom prst="rect">
            <a:avLst/>
          </a:prstGeom>
          <a:noFill/>
          <a:ln w="9525">
            <a:noFill/>
          </a:ln>
        </p:spPr>
        <p:txBody>
          <a:bodyPr wrap="none" anchor="t" anchorCtr="0">
            <a:spAutoFit/>
          </a:bodyPr>
          <a:p>
            <a:pPr>
              <a:buFontTx/>
            </a:pPr>
            <a:r>
              <a:rPr lang="zh-CN" altLang="en-US" sz="2400" b="1" dirty="0">
                <a:solidFill>
                  <a:srgbClr val="FF0000"/>
                </a:solidFill>
                <a:latin typeface="Arial" panose="020B0604020202020204" pitchFamily="34" charset="0"/>
                <a:ea typeface="宋体" panose="02010600030101010101" pitchFamily="2" charset="-122"/>
              </a:rPr>
              <a:t>问题</a:t>
            </a:r>
            <a:endParaRPr lang="zh-CN" altLang="en-US" sz="2400" b="1" dirty="0">
              <a:solidFill>
                <a:srgbClr val="FF0000"/>
              </a:solidFill>
              <a:latin typeface="Arial" panose="020B0604020202020204" pitchFamily="34" charset="0"/>
              <a:ea typeface="宋体" panose="02010600030101010101" pitchFamily="2" charset="-122"/>
            </a:endParaRPr>
          </a:p>
        </p:txBody>
      </p:sp>
      <p:sp>
        <p:nvSpPr>
          <p:cNvPr id="9" name="TextBox 8"/>
          <p:cNvSpPr txBox="1"/>
          <p:nvPr/>
        </p:nvSpPr>
        <p:spPr>
          <a:xfrm>
            <a:off x="785813" y="4071938"/>
            <a:ext cx="8072437" cy="1016000"/>
          </a:xfrm>
          <a:prstGeom prst="rect">
            <a:avLst/>
          </a:prstGeom>
          <a:noFill/>
          <a:ln w="9525">
            <a:noFill/>
          </a:ln>
        </p:spPr>
        <p:txBody>
          <a:bodyPr anchor="t" anchorCtr="0">
            <a:spAutoFit/>
          </a:bodyPr>
          <a:p>
            <a:pPr>
              <a:lnSpc>
                <a:spcPct val="150000"/>
              </a:lnSpc>
              <a:buFontTx/>
            </a:pPr>
            <a:r>
              <a:rPr lang="zh-CN" altLang="en-US" sz="2000" b="1" dirty="0">
                <a:latin typeface="Arial" panose="020B0604020202020204" pitchFamily="34" charset="0"/>
                <a:ea typeface="宋体" panose="02010600030101010101" pitchFamily="2" charset="-122"/>
              </a:rPr>
              <a:t>        如果系统中某个参数</a:t>
            </a:r>
            <a:r>
              <a:rPr lang="en-US" altLang="zh-CN" sz="2000" b="1" dirty="0">
                <a:latin typeface="Arial" panose="020B0604020202020204" pitchFamily="34" charset="0"/>
                <a:ea typeface="宋体" panose="02010600030101010101" pitchFamily="2" charset="-122"/>
              </a:rPr>
              <a:t>(</a:t>
            </a:r>
            <a:r>
              <a:rPr lang="zh-CN" altLang="en-US" sz="2000" b="1" dirty="0">
                <a:latin typeface="Arial" panose="020B0604020202020204" pitchFamily="34" charset="0"/>
                <a:ea typeface="宋体" panose="02010600030101010101" pitchFamily="2" charset="-122"/>
              </a:rPr>
              <a:t>如开环增益</a:t>
            </a:r>
            <a:r>
              <a:rPr lang="en-US" altLang="zh-CN" sz="2000" b="1" dirty="0">
                <a:latin typeface="Arial" panose="020B0604020202020204" pitchFamily="34" charset="0"/>
                <a:ea typeface="宋体" panose="02010600030101010101" pitchFamily="2" charset="-122"/>
              </a:rPr>
              <a:t>)</a:t>
            </a:r>
            <a:r>
              <a:rPr lang="zh-CN" altLang="en-US" sz="2000" b="1" dirty="0">
                <a:latin typeface="Arial" panose="020B0604020202020204" pitchFamily="34" charset="0"/>
                <a:ea typeface="宋体" panose="02010600030101010101" pitchFamily="2" charset="-122"/>
              </a:rPr>
              <a:t>发生变化，特征方程的根会发生什么样的变化，从而导致系统的稳定性发生何种改变？</a:t>
            </a:r>
            <a:endParaRPr lang="zh-CN" altLang="en-US" sz="2000" b="1" dirty="0">
              <a:latin typeface="Arial" panose="020B0604020202020204" pitchFamily="34" charset="0"/>
              <a:ea typeface="宋体" panose="02010600030101010101" pitchFamily="2" charset="-122"/>
            </a:endParaRPr>
          </a:p>
        </p:txBody>
      </p:sp>
      <p:sp>
        <p:nvSpPr>
          <p:cNvPr id="10" name="TextBox 9"/>
          <p:cNvSpPr txBox="1"/>
          <p:nvPr/>
        </p:nvSpPr>
        <p:spPr>
          <a:xfrm>
            <a:off x="785813" y="5072063"/>
            <a:ext cx="8072437" cy="1463675"/>
          </a:xfrm>
          <a:prstGeom prst="rect">
            <a:avLst/>
          </a:prstGeom>
          <a:noFill/>
          <a:ln w="9525">
            <a:noFill/>
          </a:ln>
        </p:spPr>
        <p:txBody>
          <a:bodyPr anchor="t" anchorCtr="0">
            <a:spAutoFit/>
          </a:bodyPr>
          <a:p>
            <a:pPr>
              <a:lnSpc>
                <a:spcPct val="150000"/>
              </a:lnSpc>
              <a:buFontTx/>
            </a:pPr>
            <a:r>
              <a:rPr lang="zh-CN" altLang="en-US" sz="2000" b="1" dirty="0">
                <a:latin typeface="Arial" panose="020B0604020202020204" pitchFamily="34" charset="0"/>
                <a:ea typeface="宋体" panose="02010600030101010101" pitchFamily="2" charset="-122"/>
              </a:rPr>
              <a:t>        </a:t>
            </a:r>
            <a:r>
              <a:rPr lang="en-US" altLang="zh-CN" sz="2000" b="1" dirty="0">
                <a:latin typeface="Arial" panose="020B0604020202020204" pitchFamily="34" charset="0"/>
                <a:ea typeface="宋体" panose="02010600030101010101" pitchFamily="2" charset="-122"/>
              </a:rPr>
              <a:t>1948</a:t>
            </a:r>
            <a:r>
              <a:rPr lang="zh-CN" altLang="en-US" sz="2000" b="1" dirty="0">
                <a:latin typeface="Arial" panose="020B0604020202020204" pitchFamily="34" charset="0"/>
                <a:ea typeface="宋体" panose="02010600030101010101" pitchFamily="2" charset="-122"/>
              </a:rPr>
              <a:t>年，</a:t>
            </a:r>
            <a:r>
              <a:rPr lang="en-US" altLang="zh-CN" sz="2000" b="1" dirty="0">
                <a:latin typeface="Arial" panose="020B0604020202020204" pitchFamily="34" charset="0"/>
                <a:ea typeface="宋体" panose="02010600030101010101" pitchFamily="2" charset="-122"/>
              </a:rPr>
              <a:t>Evans</a:t>
            </a:r>
            <a:r>
              <a:rPr lang="zh-CN" altLang="en-US" sz="2000" b="1" dirty="0">
                <a:latin typeface="Arial" panose="020B0604020202020204" pitchFamily="34" charset="0"/>
                <a:ea typeface="宋体" panose="02010600030101010101" pitchFamily="2" charset="-122"/>
              </a:rPr>
              <a:t>提出求解闭环特征方程根的简便图解方法，根据系统的</a:t>
            </a:r>
            <a:r>
              <a:rPr lang="zh-CN" altLang="en-US" sz="2000" b="1" i="1" dirty="0">
                <a:solidFill>
                  <a:schemeClr val="hlink"/>
                </a:solidFill>
                <a:latin typeface="Arial" panose="020B0604020202020204" pitchFamily="34" charset="0"/>
                <a:ea typeface="宋体" panose="02010600030101010101" pitchFamily="2" charset="-122"/>
              </a:rPr>
              <a:t>开环零点、极点</a:t>
            </a:r>
            <a:r>
              <a:rPr lang="zh-CN" altLang="en-US" sz="2000" b="1" dirty="0">
                <a:latin typeface="Arial" panose="020B0604020202020204" pitchFamily="34" charset="0"/>
                <a:ea typeface="宋体" panose="02010600030101010101" pitchFamily="2" charset="-122"/>
              </a:rPr>
              <a:t>，绘制根轨迹，用作图的方法求出</a:t>
            </a:r>
            <a:r>
              <a:rPr lang="zh-CN" altLang="en-US" sz="2000" b="1" i="1" dirty="0">
                <a:solidFill>
                  <a:schemeClr val="hlink"/>
                </a:solidFill>
                <a:latin typeface="Arial" panose="020B0604020202020204" pitchFamily="34" charset="0"/>
                <a:ea typeface="宋体" panose="02010600030101010101" pitchFamily="2" charset="-122"/>
              </a:rPr>
              <a:t>闭环极点随系统特定参数变化轨迹</a:t>
            </a:r>
            <a:r>
              <a:rPr lang="zh-CN" altLang="en-US" sz="2000" b="1" dirty="0">
                <a:latin typeface="Arial" panose="020B0604020202020204" pitchFamily="34" charset="0"/>
                <a:ea typeface="宋体" panose="02010600030101010101" pitchFamily="2" charset="-122"/>
              </a:rPr>
              <a:t>，以便进一步分析系统的性能。</a:t>
            </a:r>
            <a:endParaRPr lang="zh-CN" altLang="en-US" sz="2000" b="1" dirty="0">
              <a:latin typeface="Arial" panose="020B0604020202020204" pitchFamily="34" charset="0"/>
              <a:ea typeface="宋体" panose="02010600030101010101" pitchFamily="2" charset="-122"/>
            </a:endParaRPr>
          </a:p>
        </p:txBody>
      </p:sp>
      <p:sp>
        <p:nvSpPr>
          <p:cNvPr id="5128" name="标题 1"/>
          <p:cNvSpPr>
            <a:spLocks noGrp="1"/>
          </p:cNvSpPr>
          <p:nvPr>
            <p:ph type="title"/>
          </p:nvPr>
        </p:nvSpPr>
        <p:spPr/>
        <p:txBody>
          <a:bodyPr vert="horz" wrap="square" lIns="91440" tIns="45720" rIns="91440" bIns="45720" anchor="ctr" anchorCtr="0"/>
          <a:p>
            <a:pPr eaLnBrk="1" hangingPunct="1"/>
            <a:r>
              <a:rPr lang="zh-CN" altLang="en-US" sz="4000" b="1" dirty="0">
                <a:solidFill>
                  <a:srgbClr val="990033"/>
                </a:solidFill>
                <a:latin typeface="黑体" panose="02010609060101010101" pitchFamily="49" charset="-122"/>
                <a:ea typeface="黑体" panose="02010609060101010101" pitchFamily="49" charset="-122"/>
              </a:rPr>
              <a:t>第</a:t>
            </a:r>
            <a:r>
              <a:rPr lang="en-US" altLang="zh-CN" sz="4000" b="1" dirty="0">
                <a:solidFill>
                  <a:srgbClr val="990033"/>
                </a:solidFill>
                <a:latin typeface="黑体" panose="02010609060101010101" pitchFamily="49" charset="-122"/>
                <a:ea typeface="黑体" panose="02010609060101010101" pitchFamily="49" charset="-122"/>
              </a:rPr>
              <a:t>4</a:t>
            </a:r>
            <a:r>
              <a:rPr lang="zh-CN" altLang="en-US" sz="4000" b="1" dirty="0">
                <a:solidFill>
                  <a:srgbClr val="990033"/>
                </a:solidFill>
                <a:latin typeface="黑体" panose="02010609060101010101" pitchFamily="49" charset="-122"/>
                <a:ea typeface="黑体" panose="02010609060101010101" pitchFamily="49" charset="-122"/>
              </a:rPr>
              <a:t>章   根轨迹分析法</a:t>
            </a:r>
            <a:endParaRPr lang="en-US" altLang="zh-CN" sz="4000" b="1" dirty="0">
              <a:latin typeface="Times New Roman" panose="02020603050405020304" pitchFamily="18" charset="0"/>
              <a:ea typeface="黑体" panose="02010609060101010101" pitchFamily="49" charset="-122"/>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0-#ppt_w/2"/>
                                          </p:val>
                                        </p:tav>
                                        <p:tav tm="100000">
                                          <p:val>
                                            <p:strVal val="#ppt_x"/>
                                          </p:val>
                                        </p:tav>
                                      </p:tavLst>
                                    </p:anim>
                                    <p:anim calcmode="lin" valueType="num">
                                      <p:cBhvr additive="base">
                                        <p:cTn id="19"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blinds(horizontal)">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55" presetClass="entr" presetSubtype="0" fill="hold" grpId="1" nodeType="click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p:cTn id="29" dur="1000" fill="hold"/>
                                        <p:tgtEl>
                                          <p:spTgt spid="9"/>
                                        </p:tgtEl>
                                        <p:attrNameLst>
                                          <p:attrName>ppt_w</p:attrName>
                                        </p:attrNameLst>
                                      </p:cBhvr>
                                      <p:tavLst>
                                        <p:tav tm="0">
                                          <p:val>
                                            <p:strVal val="#ppt_w*0.70"/>
                                          </p:val>
                                        </p:tav>
                                        <p:tav tm="100000">
                                          <p:val>
                                            <p:strVal val="#ppt_w"/>
                                          </p:val>
                                        </p:tav>
                                      </p:tavLst>
                                    </p:anim>
                                    <p:anim calcmode="lin" valueType="num">
                                      <p:cBhvr>
                                        <p:cTn id="30" dur="1000" fill="hold"/>
                                        <p:tgtEl>
                                          <p:spTgt spid="9"/>
                                        </p:tgtEl>
                                        <p:attrNameLst>
                                          <p:attrName>ppt_h</p:attrName>
                                        </p:attrNameLst>
                                      </p:cBhvr>
                                      <p:tavLst>
                                        <p:tav tm="0">
                                          <p:val>
                                            <p:strVal val="#ppt_h"/>
                                          </p:val>
                                        </p:tav>
                                        <p:tav tm="100000">
                                          <p:val>
                                            <p:strVal val="#ppt_h"/>
                                          </p:val>
                                        </p:tav>
                                      </p:tavLst>
                                    </p:anim>
                                    <p:animEffect transition="in" filter="fade">
                                      <p:cBhvr>
                                        <p:cTn id="31" dur="10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blinds(horizontal)">
                                      <p:cBhvr>
                                        <p:cTn id="3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9" grpId="1"/>
      <p:bldP spid="10" grpId="0"/>
    </p:bld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558ED5"/>
        </a:solidFill>
        <a:effectLst/>
      </p:bgPr>
    </p:bg>
    <p:spTree>
      <p:nvGrpSpPr>
        <p:cNvPr id="1" name=""/>
        <p:cNvGrpSpPr/>
        <p:nvPr/>
      </p:nvGrpSpPr>
      <p:grpSpPr/>
      <p:sp>
        <p:nvSpPr>
          <p:cNvPr id="44034" name="灯片编号占位符 4"/>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FontTx/>
            </a:pPr>
            <a:fld id="{9A0DB2DC-4C9A-4742-B13C-FB6460FD3503}" type="slidenum">
              <a:rPr lang="en-US" altLang="zh-CN" sz="1200" dirty="0">
                <a:solidFill>
                  <a:srgbClr val="898989"/>
                </a:solidFill>
                <a:latin typeface="Calibri" panose="020F0502020204030204" pitchFamily="34" charset="0"/>
              </a:rPr>
            </a:fld>
            <a:endParaRPr lang="en-US" altLang="zh-CN" sz="1200" dirty="0">
              <a:solidFill>
                <a:srgbClr val="898989"/>
              </a:solidFill>
              <a:latin typeface="Calibri" panose="020F0502020204030204" pitchFamily="34" charset="0"/>
            </a:endParaRPr>
          </a:p>
        </p:txBody>
      </p:sp>
      <p:sp>
        <p:nvSpPr>
          <p:cNvPr id="44035" name="Rectangle 2"/>
          <p:cNvSpPr>
            <a:spLocks noGrp="1"/>
          </p:cNvSpPr>
          <p:nvPr>
            <p:ph type="title"/>
          </p:nvPr>
        </p:nvSpPr>
        <p:spPr>
          <a:xfrm>
            <a:off x="2590800" y="0"/>
            <a:ext cx="3810000" cy="762000"/>
          </a:xfrm>
        </p:spPr>
        <p:txBody>
          <a:bodyPr vert="horz" wrap="square" lIns="91440" tIns="45720" rIns="91440" bIns="45720" anchor="ctr" anchorCtr="0"/>
          <a:p>
            <a:pPr eaLnBrk="1" hangingPunct="1"/>
            <a:r>
              <a:rPr lang="zh-CN" altLang="en-US" sz="2800" b="1" dirty="0">
                <a:solidFill>
                  <a:schemeClr val="bg1"/>
                </a:solidFill>
              </a:rPr>
              <a:t>常见根轨迹类型</a:t>
            </a:r>
            <a:r>
              <a:rPr lang="en-US" altLang="zh-CN" sz="2800" b="1" dirty="0">
                <a:solidFill>
                  <a:schemeClr val="bg1"/>
                </a:solidFill>
              </a:rPr>
              <a:t>(1)</a:t>
            </a:r>
            <a:endParaRPr lang="en-US" altLang="zh-CN" sz="2800" b="1" dirty="0">
              <a:solidFill>
                <a:schemeClr val="bg1"/>
              </a:solidFill>
            </a:endParaRPr>
          </a:p>
        </p:txBody>
      </p:sp>
      <p:grpSp>
        <p:nvGrpSpPr>
          <p:cNvPr id="44036" name="Group 3"/>
          <p:cNvGrpSpPr/>
          <p:nvPr/>
        </p:nvGrpSpPr>
        <p:grpSpPr>
          <a:xfrm>
            <a:off x="3733800" y="4191000"/>
            <a:ext cx="1905000" cy="1997075"/>
            <a:chOff x="2208" y="1190"/>
            <a:chExt cx="1200" cy="1258"/>
          </a:xfrm>
        </p:grpSpPr>
        <p:grpSp>
          <p:nvGrpSpPr>
            <p:cNvPr id="44037" name="Group 4"/>
            <p:cNvGrpSpPr/>
            <p:nvPr/>
          </p:nvGrpSpPr>
          <p:grpSpPr>
            <a:xfrm>
              <a:off x="2208" y="1190"/>
              <a:ext cx="1200" cy="1258"/>
              <a:chOff x="672" y="470"/>
              <a:chExt cx="1200" cy="1258"/>
            </a:xfrm>
          </p:grpSpPr>
          <p:sp>
            <p:nvSpPr>
              <p:cNvPr id="44038" name="Line 5"/>
              <p:cNvSpPr/>
              <p:nvPr/>
            </p:nvSpPr>
            <p:spPr>
              <a:xfrm>
                <a:off x="672" y="1104"/>
                <a:ext cx="1200" cy="0"/>
              </a:xfrm>
              <a:prstGeom prst="line">
                <a:avLst/>
              </a:prstGeom>
              <a:ln w="38100" cap="flat" cmpd="sng">
                <a:solidFill>
                  <a:srgbClr val="3030C2"/>
                </a:solidFill>
                <a:prstDash val="solid"/>
                <a:round/>
                <a:headEnd type="none" w="med" len="med"/>
                <a:tailEnd type="triangle" w="med" len="med"/>
              </a:ln>
            </p:spPr>
          </p:sp>
          <p:sp>
            <p:nvSpPr>
              <p:cNvPr id="44039" name="Line 6"/>
              <p:cNvSpPr/>
              <p:nvPr/>
            </p:nvSpPr>
            <p:spPr>
              <a:xfrm flipV="1">
                <a:off x="1296" y="576"/>
                <a:ext cx="0" cy="1152"/>
              </a:xfrm>
              <a:prstGeom prst="line">
                <a:avLst/>
              </a:prstGeom>
              <a:ln w="38100" cap="flat" cmpd="sng">
                <a:solidFill>
                  <a:srgbClr val="3030C2"/>
                </a:solidFill>
                <a:prstDash val="solid"/>
                <a:round/>
                <a:headEnd type="none" w="med" len="med"/>
                <a:tailEnd type="triangle" w="med" len="med"/>
              </a:ln>
            </p:spPr>
          </p:sp>
          <p:sp>
            <p:nvSpPr>
              <p:cNvPr id="44040" name="Text Box 7"/>
              <p:cNvSpPr txBox="1"/>
              <p:nvPr/>
            </p:nvSpPr>
            <p:spPr>
              <a:xfrm>
                <a:off x="1152" y="470"/>
                <a:ext cx="192" cy="250"/>
              </a:xfrm>
              <a:prstGeom prst="rect">
                <a:avLst/>
              </a:prstGeom>
              <a:noFill/>
              <a:ln w="38100">
                <a:noFill/>
              </a:ln>
            </p:spPr>
            <p:txBody>
              <a:bodyPr anchor="t" anchorCtr="0">
                <a:spAutoFit/>
              </a:bodyPr>
              <a:p>
                <a:pPr>
                  <a:spcBef>
                    <a:spcPct val="50000"/>
                  </a:spcBef>
                  <a:buFontTx/>
                </a:pPr>
                <a:r>
                  <a:rPr lang="en-US" altLang="zh-CN" sz="2000" dirty="0">
                    <a:latin typeface="Arial" panose="020B0604020202020204" pitchFamily="34" charset="0"/>
                    <a:ea typeface="宋体" panose="02010600030101010101" pitchFamily="2" charset="-122"/>
                  </a:rPr>
                  <a:t>j</a:t>
                </a:r>
                <a:endParaRPr lang="en-US" altLang="zh-CN" sz="2000" dirty="0">
                  <a:latin typeface="Arial" panose="020B0604020202020204" pitchFamily="34" charset="0"/>
                  <a:ea typeface="宋体" panose="02010600030101010101" pitchFamily="2" charset="-122"/>
                </a:endParaRPr>
              </a:p>
            </p:txBody>
          </p:sp>
          <p:sp>
            <p:nvSpPr>
              <p:cNvPr id="44041" name="Text Box 8"/>
              <p:cNvSpPr txBox="1"/>
              <p:nvPr/>
            </p:nvSpPr>
            <p:spPr>
              <a:xfrm>
                <a:off x="1296" y="1056"/>
                <a:ext cx="192" cy="250"/>
              </a:xfrm>
              <a:prstGeom prst="rect">
                <a:avLst/>
              </a:prstGeom>
              <a:noFill/>
              <a:ln w="38100">
                <a:noFill/>
              </a:ln>
            </p:spPr>
            <p:txBody>
              <a:bodyPr anchor="t" anchorCtr="0">
                <a:spAutoFit/>
              </a:bodyPr>
              <a:p>
                <a:pPr>
                  <a:spcBef>
                    <a:spcPct val="50000"/>
                  </a:spcBef>
                  <a:buFontTx/>
                </a:pPr>
                <a:r>
                  <a:rPr lang="en-US" altLang="zh-CN" sz="2000" dirty="0">
                    <a:latin typeface="Arial" panose="020B0604020202020204" pitchFamily="34" charset="0"/>
                    <a:ea typeface="宋体" panose="02010600030101010101" pitchFamily="2" charset="-122"/>
                  </a:rPr>
                  <a:t>0</a:t>
                </a:r>
                <a:endParaRPr lang="en-US" altLang="zh-CN" sz="2000" dirty="0">
                  <a:latin typeface="Arial" panose="020B0604020202020204" pitchFamily="34" charset="0"/>
                  <a:ea typeface="宋体" panose="02010600030101010101" pitchFamily="2" charset="-122"/>
                </a:endParaRPr>
              </a:p>
            </p:txBody>
          </p:sp>
        </p:grpSp>
        <p:grpSp>
          <p:nvGrpSpPr>
            <p:cNvPr id="44042" name="Group 9"/>
            <p:cNvGrpSpPr/>
            <p:nvPr/>
          </p:nvGrpSpPr>
          <p:grpSpPr>
            <a:xfrm>
              <a:off x="2592" y="1968"/>
              <a:ext cx="96" cy="100"/>
              <a:chOff x="672" y="2160"/>
              <a:chExt cx="96" cy="100"/>
            </a:xfrm>
          </p:grpSpPr>
          <p:sp>
            <p:nvSpPr>
              <p:cNvPr id="44043" name="Line 10"/>
              <p:cNvSpPr/>
              <p:nvPr/>
            </p:nvSpPr>
            <p:spPr>
              <a:xfrm>
                <a:off x="672" y="2160"/>
                <a:ext cx="96" cy="95"/>
              </a:xfrm>
              <a:prstGeom prst="line">
                <a:avLst/>
              </a:prstGeom>
              <a:ln w="38100" cap="flat" cmpd="sng">
                <a:solidFill>
                  <a:srgbClr val="FF3300"/>
                </a:solidFill>
                <a:prstDash val="solid"/>
                <a:round/>
                <a:headEnd type="none" w="med" len="med"/>
                <a:tailEnd type="none" w="med" len="med"/>
              </a:ln>
            </p:spPr>
          </p:sp>
          <p:sp>
            <p:nvSpPr>
              <p:cNvPr id="44044" name="Line 11"/>
              <p:cNvSpPr/>
              <p:nvPr/>
            </p:nvSpPr>
            <p:spPr>
              <a:xfrm flipH="1">
                <a:off x="672" y="2164"/>
                <a:ext cx="96" cy="96"/>
              </a:xfrm>
              <a:prstGeom prst="line">
                <a:avLst/>
              </a:prstGeom>
              <a:ln w="38100" cap="flat" cmpd="sng">
                <a:solidFill>
                  <a:srgbClr val="FF3300"/>
                </a:solidFill>
                <a:prstDash val="solid"/>
                <a:round/>
                <a:headEnd type="none" w="med" len="med"/>
                <a:tailEnd type="none" w="med" len="med"/>
              </a:ln>
            </p:spPr>
          </p:sp>
        </p:grpSp>
        <p:grpSp>
          <p:nvGrpSpPr>
            <p:cNvPr id="44045" name="Group 12"/>
            <p:cNvGrpSpPr/>
            <p:nvPr/>
          </p:nvGrpSpPr>
          <p:grpSpPr>
            <a:xfrm>
              <a:off x="2592" y="1536"/>
              <a:ext cx="96" cy="100"/>
              <a:chOff x="672" y="2160"/>
              <a:chExt cx="96" cy="100"/>
            </a:xfrm>
          </p:grpSpPr>
          <p:sp>
            <p:nvSpPr>
              <p:cNvPr id="44046" name="Line 13"/>
              <p:cNvSpPr/>
              <p:nvPr/>
            </p:nvSpPr>
            <p:spPr>
              <a:xfrm>
                <a:off x="672" y="2160"/>
                <a:ext cx="96" cy="95"/>
              </a:xfrm>
              <a:prstGeom prst="line">
                <a:avLst/>
              </a:prstGeom>
              <a:ln w="38100" cap="flat" cmpd="sng">
                <a:solidFill>
                  <a:srgbClr val="FF3300"/>
                </a:solidFill>
                <a:prstDash val="solid"/>
                <a:round/>
                <a:headEnd type="none" w="med" len="med"/>
                <a:tailEnd type="none" w="med" len="med"/>
              </a:ln>
            </p:spPr>
          </p:sp>
          <p:sp>
            <p:nvSpPr>
              <p:cNvPr id="44047" name="Line 14"/>
              <p:cNvSpPr/>
              <p:nvPr/>
            </p:nvSpPr>
            <p:spPr>
              <a:xfrm flipH="1">
                <a:off x="672" y="2164"/>
                <a:ext cx="96" cy="96"/>
              </a:xfrm>
              <a:prstGeom prst="line">
                <a:avLst/>
              </a:prstGeom>
              <a:ln w="38100" cap="flat" cmpd="sng">
                <a:solidFill>
                  <a:srgbClr val="FF3300"/>
                </a:solidFill>
                <a:prstDash val="solid"/>
                <a:round/>
                <a:headEnd type="none" w="med" len="med"/>
                <a:tailEnd type="none" w="med" len="med"/>
              </a:ln>
            </p:spPr>
          </p:sp>
        </p:grpSp>
        <p:grpSp>
          <p:nvGrpSpPr>
            <p:cNvPr id="44048" name="Group 15"/>
            <p:cNvGrpSpPr/>
            <p:nvPr/>
          </p:nvGrpSpPr>
          <p:grpSpPr>
            <a:xfrm>
              <a:off x="2784" y="1772"/>
              <a:ext cx="96" cy="100"/>
              <a:chOff x="672" y="2160"/>
              <a:chExt cx="96" cy="100"/>
            </a:xfrm>
          </p:grpSpPr>
          <p:sp>
            <p:nvSpPr>
              <p:cNvPr id="44049" name="Line 16"/>
              <p:cNvSpPr/>
              <p:nvPr/>
            </p:nvSpPr>
            <p:spPr>
              <a:xfrm>
                <a:off x="672" y="2160"/>
                <a:ext cx="96" cy="95"/>
              </a:xfrm>
              <a:prstGeom prst="line">
                <a:avLst/>
              </a:prstGeom>
              <a:ln w="38100" cap="flat" cmpd="sng">
                <a:solidFill>
                  <a:srgbClr val="FF3300"/>
                </a:solidFill>
                <a:prstDash val="solid"/>
                <a:round/>
                <a:headEnd type="none" w="med" len="med"/>
                <a:tailEnd type="none" w="med" len="med"/>
              </a:ln>
            </p:spPr>
          </p:sp>
          <p:sp>
            <p:nvSpPr>
              <p:cNvPr id="44050" name="Line 17"/>
              <p:cNvSpPr/>
              <p:nvPr/>
            </p:nvSpPr>
            <p:spPr>
              <a:xfrm flipH="1">
                <a:off x="672" y="2164"/>
                <a:ext cx="96" cy="96"/>
              </a:xfrm>
              <a:prstGeom prst="line">
                <a:avLst/>
              </a:prstGeom>
              <a:ln w="38100" cap="flat" cmpd="sng">
                <a:solidFill>
                  <a:srgbClr val="FF3300"/>
                </a:solidFill>
                <a:prstDash val="solid"/>
                <a:round/>
                <a:headEnd type="none" w="med" len="med"/>
                <a:tailEnd type="none" w="med" len="med"/>
              </a:ln>
            </p:spPr>
          </p:sp>
        </p:grpSp>
      </p:grpSp>
      <p:grpSp>
        <p:nvGrpSpPr>
          <p:cNvPr id="44051" name="Group 18"/>
          <p:cNvGrpSpPr/>
          <p:nvPr/>
        </p:nvGrpSpPr>
        <p:grpSpPr>
          <a:xfrm>
            <a:off x="533400" y="1028700"/>
            <a:ext cx="1905000" cy="1997075"/>
            <a:chOff x="336" y="514"/>
            <a:chExt cx="1200" cy="1258"/>
          </a:xfrm>
        </p:grpSpPr>
        <p:sp>
          <p:nvSpPr>
            <p:cNvPr id="44052" name="Line 19"/>
            <p:cNvSpPr/>
            <p:nvPr/>
          </p:nvSpPr>
          <p:spPr>
            <a:xfrm>
              <a:off x="336" y="1148"/>
              <a:ext cx="1200" cy="0"/>
            </a:xfrm>
            <a:prstGeom prst="line">
              <a:avLst/>
            </a:prstGeom>
            <a:ln w="38100" cap="flat" cmpd="sng">
              <a:solidFill>
                <a:srgbClr val="3030C2"/>
              </a:solidFill>
              <a:prstDash val="solid"/>
              <a:round/>
              <a:headEnd type="none" w="med" len="med"/>
              <a:tailEnd type="triangle" w="med" len="med"/>
            </a:ln>
          </p:spPr>
        </p:sp>
        <p:sp>
          <p:nvSpPr>
            <p:cNvPr id="44053" name="Line 20"/>
            <p:cNvSpPr/>
            <p:nvPr/>
          </p:nvSpPr>
          <p:spPr>
            <a:xfrm flipV="1">
              <a:off x="1152" y="620"/>
              <a:ext cx="0" cy="1152"/>
            </a:xfrm>
            <a:prstGeom prst="line">
              <a:avLst/>
            </a:prstGeom>
            <a:ln w="38100" cap="flat" cmpd="sng">
              <a:solidFill>
                <a:srgbClr val="3030C2"/>
              </a:solidFill>
              <a:prstDash val="solid"/>
              <a:round/>
              <a:headEnd type="none" w="med" len="med"/>
              <a:tailEnd type="triangle" w="med" len="med"/>
            </a:ln>
          </p:spPr>
        </p:sp>
        <p:sp>
          <p:nvSpPr>
            <p:cNvPr id="44054" name="Text Box 21"/>
            <p:cNvSpPr txBox="1"/>
            <p:nvPr/>
          </p:nvSpPr>
          <p:spPr>
            <a:xfrm>
              <a:off x="1008" y="514"/>
              <a:ext cx="192" cy="250"/>
            </a:xfrm>
            <a:prstGeom prst="rect">
              <a:avLst/>
            </a:prstGeom>
            <a:noFill/>
            <a:ln w="38100">
              <a:noFill/>
            </a:ln>
          </p:spPr>
          <p:txBody>
            <a:bodyPr anchor="t" anchorCtr="0">
              <a:spAutoFit/>
            </a:bodyPr>
            <a:p>
              <a:pPr>
                <a:spcBef>
                  <a:spcPct val="50000"/>
                </a:spcBef>
                <a:buFontTx/>
              </a:pPr>
              <a:r>
                <a:rPr lang="en-US" altLang="zh-CN" sz="2000" dirty="0">
                  <a:latin typeface="Arial" panose="020B0604020202020204" pitchFamily="34" charset="0"/>
                  <a:ea typeface="宋体" panose="02010600030101010101" pitchFamily="2" charset="-122"/>
                </a:rPr>
                <a:t>j</a:t>
              </a:r>
              <a:endParaRPr lang="en-US" altLang="zh-CN" sz="2000" dirty="0">
                <a:latin typeface="Arial" panose="020B0604020202020204" pitchFamily="34" charset="0"/>
                <a:ea typeface="宋体" panose="02010600030101010101" pitchFamily="2" charset="-122"/>
              </a:endParaRPr>
            </a:p>
          </p:txBody>
        </p:sp>
        <p:sp>
          <p:nvSpPr>
            <p:cNvPr id="44055" name="Text Box 22"/>
            <p:cNvSpPr txBox="1"/>
            <p:nvPr/>
          </p:nvSpPr>
          <p:spPr>
            <a:xfrm>
              <a:off x="1152" y="1100"/>
              <a:ext cx="192" cy="250"/>
            </a:xfrm>
            <a:prstGeom prst="rect">
              <a:avLst/>
            </a:prstGeom>
            <a:noFill/>
            <a:ln w="38100">
              <a:noFill/>
            </a:ln>
          </p:spPr>
          <p:txBody>
            <a:bodyPr anchor="t" anchorCtr="0">
              <a:spAutoFit/>
            </a:bodyPr>
            <a:p>
              <a:pPr>
                <a:spcBef>
                  <a:spcPct val="50000"/>
                </a:spcBef>
                <a:buFontTx/>
              </a:pPr>
              <a:r>
                <a:rPr lang="en-US" altLang="zh-CN" sz="2000" dirty="0">
                  <a:latin typeface="Arial" panose="020B0604020202020204" pitchFamily="34" charset="0"/>
                  <a:ea typeface="宋体" panose="02010600030101010101" pitchFamily="2" charset="-122"/>
                </a:rPr>
                <a:t>0</a:t>
              </a:r>
              <a:endParaRPr lang="en-US" altLang="zh-CN" sz="2000" dirty="0">
                <a:latin typeface="Arial" panose="020B0604020202020204" pitchFamily="34" charset="0"/>
                <a:ea typeface="宋体" panose="02010600030101010101" pitchFamily="2" charset="-122"/>
              </a:endParaRPr>
            </a:p>
          </p:txBody>
        </p:sp>
        <p:sp>
          <p:nvSpPr>
            <p:cNvPr id="44056" name="Line 23"/>
            <p:cNvSpPr/>
            <p:nvPr/>
          </p:nvSpPr>
          <p:spPr>
            <a:xfrm>
              <a:off x="624" y="1089"/>
              <a:ext cx="96" cy="95"/>
            </a:xfrm>
            <a:prstGeom prst="line">
              <a:avLst/>
            </a:prstGeom>
            <a:ln w="38100" cap="flat" cmpd="sng">
              <a:solidFill>
                <a:srgbClr val="FF3300"/>
              </a:solidFill>
              <a:prstDash val="solid"/>
              <a:round/>
              <a:headEnd type="none" w="med" len="med"/>
              <a:tailEnd type="none" w="med" len="med"/>
            </a:ln>
          </p:spPr>
        </p:sp>
        <p:sp>
          <p:nvSpPr>
            <p:cNvPr id="44057" name="Line 24"/>
            <p:cNvSpPr/>
            <p:nvPr/>
          </p:nvSpPr>
          <p:spPr>
            <a:xfrm flipH="1">
              <a:off x="624" y="1093"/>
              <a:ext cx="96" cy="96"/>
            </a:xfrm>
            <a:prstGeom prst="line">
              <a:avLst/>
            </a:prstGeom>
            <a:ln w="38100" cap="flat" cmpd="sng">
              <a:solidFill>
                <a:srgbClr val="FF3300"/>
              </a:solidFill>
              <a:prstDash val="solid"/>
              <a:round/>
              <a:headEnd type="none" w="med" len="med"/>
              <a:tailEnd type="none" w="med" len="med"/>
            </a:ln>
          </p:spPr>
        </p:sp>
        <p:sp>
          <p:nvSpPr>
            <p:cNvPr id="44058" name="Line 25"/>
            <p:cNvSpPr/>
            <p:nvPr/>
          </p:nvSpPr>
          <p:spPr>
            <a:xfrm>
              <a:off x="864" y="1089"/>
              <a:ext cx="96" cy="95"/>
            </a:xfrm>
            <a:prstGeom prst="line">
              <a:avLst/>
            </a:prstGeom>
            <a:ln w="38100" cap="flat" cmpd="sng">
              <a:solidFill>
                <a:srgbClr val="FF3300"/>
              </a:solidFill>
              <a:prstDash val="solid"/>
              <a:round/>
              <a:headEnd type="none" w="med" len="med"/>
              <a:tailEnd type="none" w="med" len="med"/>
            </a:ln>
          </p:spPr>
        </p:sp>
        <p:sp>
          <p:nvSpPr>
            <p:cNvPr id="44059" name="Line 26"/>
            <p:cNvSpPr/>
            <p:nvPr/>
          </p:nvSpPr>
          <p:spPr>
            <a:xfrm flipH="1">
              <a:off x="864" y="1093"/>
              <a:ext cx="96" cy="96"/>
            </a:xfrm>
            <a:prstGeom prst="line">
              <a:avLst/>
            </a:prstGeom>
            <a:ln w="38100" cap="flat" cmpd="sng">
              <a:solidFill>
                <a:srgbClr val="FF3300"/>
              </a:solidFill>
              <a:prstDash val="solid"/>
              <a:round/>
              <a:headEnd type="none" w="med" len="med"/>
              <a:tailEnd type="none" w="med" len="med"/>
            </a:ln>
          </p:spPr>
        </p:sp>
        <p:sp>
          <p:nvSpPr>
            <p:cNvPr id="44060" name="Line 27"/>
            <p:cNvSpPr/>
            <p:nvPr/>
          </p:nvSpPr>
          <p:spPr>
            <a:xfrm>
              <a:off x="1104" y="1089"/>
              <a:ext cx="96" cy="95"/>
            </a:xfrm>
            <a:prstGeom prst="line">
              <a:avLst/>
            </a:prstGeom>
            <a:ln w="38100" cap="flat" cmpd="sng">
              <a:solidFill>
                <a:srgbClr val="FF3300"/>
              </a:solidFill>
              <a:prstDash val="solid"/>
              <a:round/>
              <a:headEnd type="none" w="med" len="med"/>
              <a:tailEnd type="none" w="med" len="med"/>
            </a:ln>
          </p:spPr>
        </p:sp>
        <p:sp>
          <p:nvSpPr>
            <p:cNvPr id="44061" name="Line 28"/>
            <p:cNvSpPr/>
            <p:nvPr/>
          </p:nvSpPr>
          <p:spPr>
            <a:xfrm flipH="1">
              <a:off x="1104" y="1093"/>
              <a:ext cx="96" cy="96"/>
            </a:xfrm>
            <a:prstGeom prst="line">
              <a:avLst/>
            </a:prstGeom>
            <a:ln w="38100" cap="flat" cmpd="sng">
              <a:solidFill>
                <a:srgbClr val="FF3300"/>
              </a:solidFill>
              <a:prstDash val="solid"/>
              <a:round/>
              <a:headEnd type="none" w="med" len="med"/>
              <a:tailEnd type="none" w="med" len="med"/>
            </a:ln>
          </p:spPr>
        </p:sp>
      </p:grpSp>
      <p:grpSp>
        <p:nvGrpSpPr>
          <p:cNvPr id="44062" name="Group 29"/>
          <p:cNvGrpSpPr/>
          <p:nvPr/>
        </p:nvGrpSpPr>
        <p:grpSpPr>
          <a:xfrm>
            <a:off x="3657600" y="1050925"/>
            <a:ext cx="1905000" cy="1997075"/>
            <a:chOff x="384" y="2784"/>
            <a:chExt cx="1200" cy="1258"/>
          </a:xfrm>
        </p:grpSpPr>
        <p:grpSp>
          <p:nvGrpSpPr>
            <p:cNvPr id="44063" name="Group 30"/>
            <p:cNvGrpSpPr/>
            <p:nvPr/>
          </p:nvGrpSpPr>
          <p:grpSpPr>
            <a:xfrm>
              <a:off x="384" y="2784"/>
              <a:ext cx="1200" cy="1258"/>
              <a:chOff x="384" y="2784"/>
              <a:chExt cx="1200" cy="1258"/>
            </a:xfrm>
          </p:grpSpPr>
          <p:sp>
            <p:nvSpPr>
              <p:cNvPr id="44064" name="Line 31"/>
              <p:cNvSpPr/>
              <p:nvPr/>
            </p:nvSpPr>
            <p:spPr>
              <a:xfrm>
                <a:off x="384" y="3418"/>
                <a:ext cx="1200" cy="0"/>
              </a:xfrm>
              <a:prstGeom prst="line">
                <a:avLst/>
              </a:prstGeom>
              <a:ln w="38100" cap="flat" cmpd="sng">
                <a:solidFill>
                  <a:srgbClr val="3030C2"/>
                </a:solidFill>
                <a:prstDash val="solid"/>
                <a:round/>
                <a:headEnd type="none" w="med" len="med"/>
                <a:tailEnd type="triangle" w="med" len="med"/>
              </a:ln>
            </p:spPr>
          </p:sp>
          <p:sp>
            <p:nvSpPr>
              <p:cNvPr id="44065" name="Line 32"/>
              <p:cNvSpPr/>
              <p:nvPr/>
            </p:nvSpPr>
            <p:spPr>
              <a:xfrm flipV="1">
                <a:off x="1248" y="2890"/>
                <a:ext cx="0" cy="1152"/>
              </a:xfrm>
              <a:prstGeom prst="line">
                <a:avLst/>
              </a:prstGeom>
              <a:ln w="38100" cap="flat" cmpd="sng">
                <a:solidFill>
                  <a:srgbClr val="3030C2"/>
                </a:solidFill>
                <a:prstDash val="solid"/>
                <a:round/>
                <a:headEnd type="none" w="med" len="med"/>
                <a:tailEnd type="triangle" w="med" len="med"/>
              </a:ln>
            </p:spPr>
          </p:sp>
          <p:sp>
            <p:nvSpPr>
              <p:cNvPr id="44066" name="Text Box 33"/>
              <p:cNvSpPr txBox="1"/>
              <p:nvPr/>
            </p:nvSpPr>
            <p:spPr>
              <a:xfrm>
                <a:off x="1104" y="2784"/>
                <a:ext cx="192" cy="250"/>
              </a:xfrm>
              <a:prstGeom prst="rect">
                <a:avLst/>
              </a:prstGeom>
              <a:noFill/>
              <a:ln w="38100">
                <a:noFill/>
              </a:ln>
            </p:spPr>
            <p:txBody>
              <a:bodyPr anchor="t" anchorCtr="0">
                <a:spAutoFit/>
              </a:bodyPr>
              <a:p>
                <a:pPr>
                  <a:spcBef>
                    <a:spcPct val="50000"/>
                  </a:spcBef>
                  <a:buFontTx/>
                </a:pPr>
                <a:r>
                  <a:rPr lang="en-US" altLang="zh-CN" sz="2000" dirty="0">
                    <a:latin typeface="Arial" panose="020B0604020202020204" pitchFamily="34" charset="0"/>
                    <a:ea typeface="宋体" panose="02010600030101010101" pitchFamily="2" charset="-122"/>
                  </a:rPr>
                  <a:t>j</a:t>
                </a:r>
                <a:endParaRPr lang="en-US" altLang="zh-CN" sz="2000" dirty="0">
                  <a:latin typeface="Arial" panose="020B0604020202020204" pitchFamily="34" charset="0"/>
                  <a:ea typeface="宋体" panose="02010600030101010101" pitchFamily="2" charset="-122"/>
                </a:endParaRPr>
              </a:p>
            </p:txBody>
          </p:sp>
          <p:sp>
            <p:nvSpPr>
              <p:cNvPr id="44067" name="Text Box 34"/>
              <p:cNvSpPr txBox="1"/>
              <p:nvPr/>
            </p:nvSpPr>
            <p:spPr>
              <a:xfrm>
                <a:off x="1248" y="3370"/>
                <a:ext cx="192" cy="250"/>
              </a:xfrm>
              <a:prstGeom prst="rect">
                <a:avLst/>
              </a:prstGeom>
              <a:noFill/>
              <a:ln w="38100">
                <a:noFill/>
              </a:ln>
            </p:spPr>
            <p:txBody>
              <a:bodyPr anchor="t" anchorCtr="0">
                <a:spAutoFit/>
              </a:bodyPr>
              <a:p>
                <a:pPr>
                  <a:spcBef>
                    <a:spcPct val="50000"/>
                  </a:spcBef>
                  <a:buFontTx/>
                </a:pPr>
                <a:r>
                  <a:rPr lang="en-US" altLang="zh-CN" sz="2000" dirty="0">
                    <a:latin typeface="Arial" panose="020B0604020202020204" pitchFamily="34" charset="0"/>
                    <a:ea typeface="宋体" panose="02010600030101010101" pitchFamily="2" charset="-122"/>
                  </a:rPr>
                  <a:t>0</a:t>
                </a:r>
                <a:endParaRPr lang="en-US" altLang="zh-CN" sz="2000" dirty="0">
                  <a:latin typeface="Arial" panose="020B0604020202020204" pitchFamily="34" charset="0"/>
                  <a:ea typeface="宋体" panose="02010600030101010101" pitchFamily="2" charset="-122"/>
                </a:endParaRPr>
              </a:p>
            </p:txBody>
          </p:sp>
        </p:grpSp>
        <p:grpSp>
          <p:nvGrpSpPr>
            <p:cNvPr id="44068" name="Group 35"/>
            <p:cNvGrpSpPr/>
            <p:nvPr/>
          </p:nvGrpSpPr>
          <p:grpSpPr>
            <a:xfrm>
              <a:off x="1200" y="3371"/>
              <a:ext cx="96" cy="100"/>
              <a:chOff x="672" y="2160"/>
              <a:chExt cx="96" cy="100"/>
            </a:xfrm>
          </p:grpSpPr>
          <p:sp>
            <p:nvSpPr>
              <p:cNvPr id="44069" name="Line 36"/>
              <p:cNvSpPr/>
              <p:nvPr/>
            </p:nvSpPr>
            <p:spPr>
              <a:xfrm>
                <a:off x="672" y="2160"/>
                <a:ext cx="96" cy="95"/>
              </a:xfrm>
              <a:prstGeom prst="line">
                <a:avLst/>
              </a:prstGeom>
              <a:ln w="38100" cap="flat" cmpd="sng">
                <a:solidFill>
                  <a:srgbClr val="FF3300"/>
                </a:solidFill>
                <a:prstDash val="solid"/>
                <a:round/>
                <a:headEnd type="none" w="med" len="med"/>
                <a:tailEnd type="none" w="med" len="med"/>
              </a:ln>
            </p:spPr>
          </p:sp>
          <p:sp>
            <p:nvSpPr>
              <p:cNvPr id="44070" name="Line 37"/>
              <p:cNvSpPr/>
              <p:nvPr/>
            </p:nvSpPr>
            <p:spPr>
              <a:xfrm flipH="1">
                <a:off x="672" y="2164"/>
                <a:ext cx="96" cy="96"/>
              </a:xfrm>
              <a:prstGeom prst="line">
                <a:avLst/>
              </a:prstGeom>
              <a:ln w="38100" cap="flat" cmpd="sng">
                <a:solidFill>
                  <a:srgbClr val="FF3300"/>
                </a:solidFill>
                <a:prstDash val="solid"/>
                <a:round/>
                <a:headEnd type="none" w="med" len="med"/>
                <a:tailEnd type="none" w="med" len="med"/>
              </a:ln>
            </p:spPr>
          </p:sp>
        </p:grpSp>
        <p:grpSp>
          <p:nvGrpSpPr>
            <p:cNvPr id="44071" name="Group 38"/>
            <p:cNvGrpSpPr/>
            <p:nvPr/>
          </p:nvGrpSpPr>
          <p:grpSpPr>
            <a:xfrm>
              <a:off x="997" y="3375"/>
              <a:ext cx="96" cy="96"/>
              <a:chOff x="1536" y="2160"/>
              <a:chExt cx="96" cy="96"/>
            </a:xfrm>
          </p:grpSpPr>
          <p:sp>
            <p:nvSpPr>
              <p:cNvPr id="44072" name="Line 39"/>
              <p:cNvSpPr/>
              <p:nvPr/>
            </p:nvSpPr>
            <p:spPr>
              <a:xfrm>
                <a:off x="1536" y="2160"/>
                <a:ext cx="96" cy="95"/>
              </a:xfrm>
              <a:prstGeom prst="line">
                <a:avLst/>
              </a:prstGeom>
              <a:ln w="38100" cap="flat" cmpd="sng">
                <a:solidFill>
                  <a:srgbClr val="FF3300"/>
                </a:solidFill>
                <a:prstDash val="solid"/>
                <a:round/>
                <a:headEnd type="none" w="med" len="med"/>
                <a:tailEnd type="none" w="med" len="med"/>
              </a:ln>
            </p:spPr>
          </p:sp>
          <p:sp>
            <p:nvSpPr>
              <p:cNvPr id="44073" name="Line 40"/>
              <p:cNvSpPr/>
              <p:nvPr/>
            </p:nvSpPr>
            <p:spPr>
              <a:xfrm flipH="1">
                <a:off x="1536" y="2160"/>
                <a:ext cx="96" cy="96"/>
              </a:xfrm>
              <a:prstGeom prst="line">
                <a:avLst/>
              </a:prstGeom>
              <a:ln w="38100" cap="flat" cmpd="sng">
                <a:solidFill>
                  <a:srgbClr val="FF3300"/>
                </a:solidFill>
                <a:prstDash val="solid"/>
                <a:round/>
                <a:headEnd type="none" w="med" len="med"/>
                <a:tailEnd type="none" w="med" len="med"/>
              </a:ln>
            </p:spPr>
          </p:sp>
        </p:grpSp>
        <p:sp>
          <p:nvSpPr>
            <p:cNvPr id="44074" name="Oval 41"/>
            <p:cNvSpPr/>
            <p:nvPr/>
          </p:nvSpPr>
          <p:spPr>
            <a:xfrm>
              <a:off x="720" y="3360"/>
              <a:ext cx="113" cy="113"/>
            </a:xfrm>
            <a:prstGeom prst="ellipse">
              <a:avLst/>
            </a:prstGeom>
            <a:solidFill>
              <a:schemeClr val="bg1"/>
            </a:solidFill>
            <a:ln w="38100" cap="flat" cmpd="sng">
              <a:solidFill>
                <a:srgbClr val="FF00FF"/>
              </a:solidFill>
              <a:prstDash val="solid"/>
              <a:round/>
              <a:headEnd type="none" w="med" len="med"/>
              <a:tailEnd type="none" w="med" len="med"/>
            </a:ln>
          </p:spPr>
          <p:txBody>
            <a:bodyPr wrap="none" anchor="ctr" anchorCtr="0"/>
            <a:p>
              <a:pPr>
                <a:buFontTx/>
              </a:pPr>
              <a:endParaRPr lang="zh-CN" altLang="en-US" dirty="0">
                <a:latin typeface="Arial" panose="020B0604020202020204" pitchFamily="34" charset="0"/>
                <a:ea typeface="宋体" panose="02010600030101010101" pitchFamily="2" charset="-122"/>
              </a:endParaRPr>
            </a:p>
          </p:txBody>
        </p:sp>
        <p:sp>
          <p:nvSpPr>
            <p:cNvPr id="44075" name="Oval 42"/>
            <p:cNvSpPr/>
            <p:nvPr/>
          </p:nvSpPr>
          <p:spPr>
            <a:xfrm>
              <a:off x="480" y="3360"/>
              <a:ext cx="113" cy="113"/>
            </a:xfrm>
            <a:prstGeom prst="ellipse">
              <a:avLst/>
            </a:prstGeom>
            <a:solidFill>
              <a:schemeClr val="bg1"/>
            </a:solidFill>
            <a:ln w="38100" cap="flat" cmpd="sng">
              <a:solidFill>
                <a:srgbClr val="FF00FF"/>
              </a:solidFill>
              <a:prstDash val="solid"/>
              <a:round/>
              <a:headEnd type="none" w="med" len="med"/>
              <a:tailEnd type="none" w="med" len="med"/>
            </a:ln>
          </p:spPr>
          <p:txBody>
            <a:bodyPr wrap="none" anchor="ctr" anchorCtr="0"/>
            <a:p>
              <a:pPr>
                <a:buFontTx/>
              </a:pPr>
              <a:endParaRPr lang="zh-CN" altLang="en-US" dirty="0">
                <a:latin typeface="Arial" panose="020B0604020202020204" pitchFamily="34" charset="0"/>
                <a:ea typeface="宋体" panose="02010600030101010101" pitchFamily="2" charset="-122"/>
              </a:endParaRPr>
            </a:p>
          </p:txBody>
        </p:sp>
      </p:grpSp>
      <p:grpSp>
        <p:nvGrpSpPr>
          <p:cNvPr id="44076" name="Group 43"/>
          <p:cNvGrpSpPr/>
          <p:nvPr/>
        </p:nvGrpSpPr>
        <p:grpSpPr>
          <a:xfrm>
            <a:off x="685800" y="4191000"/>
            <a:ext cx="1905000" cy="1981200"/>
            <a:chOff x="432" y="2640"/>
            <a:chExt cx="1200" cy="1248"/>
          </a:xfrm>
        </p:grpSpPr>
        <p:sp>
          <p:nvSpPr>
            <p:cNvPr id="44077" name="Oval 44"/>
            <p:cNvSpPr/>
            <p:nvPr/>
          </p:nvSpPr>
          <p:spPr>
            <a:xfrm>
              <a:off x="1039" y="3205"/>
              <a:ext cx="113" cy="113"/>
            </a:xfrm>
            <a:prstGeom prst="ellipse">
              <a:avLst/>
            </a:prstGeom>
            <a:noFill/>
            <a:ln w="38100" cap="flat" cmpd="sng">
              <a:solidFill>
                <a:srgbClr val="FF3300"/>
              </a:solidFill>
              <a:prstDash val="solid"/>
              <a:round/>
              <a:headEnd type="none" w="med" len="med"/>
              <a:tailEnd type="none" w="med" len="med"/>
            </a:ln>
          </p:spPr>
          <p:txBody>
            <a:bodyPr wrap="none" anchor="ctr" anchorCtr="0"/>
            <a:p>
              <a:pPr>
                <a:buFontTx/>
              </a:pPr>
              <a:endParaRPr lang="zh-CN" altLang="en-US" dirty="0">
                <a:latin typeface="Arial" panose="020B0604020202020204" pitchFamily="34" charset="0"/>
                <a:ea typeface="宋体" panose="02010600030101010101" pitchFamily="2" charset="-122"/>
              </a:endParaRPr>
            </a:p>
          </p:txBody>
        </p:sp>
        <p:sp>
          <p:nvSpPr>
            <p:cNvPr id="44078" name="Line 45"/>
            <p:cNvSpPr/>
            <p:nvPr/>
          </p:nvSpPr>
          <p:spPr>
            <a:xfrm>
              <a:off x="432" y="3264"/>
              <a:ext cx="1200" cy="0"/>
            </a:xfrm>
            <a:prstGeom prst="line">
              <a:avLst/>
            </a:prstGeom>
            <a:ln w="38100" cap="flat" cmpd="sng">
              <a:solidFill>
                <a:schemeClr val="accent2"/>
              </a:solidFill>
              <a:prstDash val="solid"/>
              <a:round/>
              <a:headEnd type="none" w="med" len="med"/>
              <a:tailEnd type="triangle" w="med" len="med"/>
            </a:ln>
          </p:spPr>
        </p:sp>
        <p:sp>
          <p:nvSpPr>
            <p:cNvPr id="44079" name="Line 46"/>
            <p:cNvSpPr/>
            <p:nvPr/>
          </p:nvSpPr>
          <p:spPr>
            <a:xfrm flipV="1">
              <a:off x="1296" y="2736"/>
              <a:ext cx="0" cy="1152"/>
            </a:xfrm>
            <a:prstGeom prst="line">
              <a:avLst/>
            </a:prstGeom>
            <a:ln w="38100" cap="flat" cmpd="sng">
              <a:solidFill>
                <a:schemeClr val="accent2"/>
              </a:solidFill>
              <a:prstDash val="solid"/>
              <a:round/>
              <a:headEnd type="none" w="med" len="med"/>
              <a:tailEnd type="triangle" w="med" len="med"/>
            </a:ln>
          </p:spPr>
        </p:sp>
        <p:sp>
          <p:nvSpPr>
            <p:cNvPr id="44080" name="Text Box 47"/>
            <p:cNvSpPr txBox="1"/>
            <p:nvPr/>
          </p:nvSpPr>
          <p:spPr>
            <a:xfrm>
              <a:off x="1104" y="2640"/>
              <a:ext cx="192" cy="288"/>
            </a:xfrm>
            <a:prstGeom prst="rect">
              <a:avLst/>
            </a:prstGeom>
            <a:noFill/>
            <a:ln w="38100">
              <a:noFill/>
            </a:ln>
          </p:spPr>
          <p:txBody>
            <a:bodyPr anchor="t" anchorCtr="0">
              <a:spAutoFit/>
            </a:bodyPr>
            <a:p>
              <a:pPr>
                <a:spcBef>
                  <a:spcPct val="50000"/>
                </a:spcBef>
                <a:buFontTx/>
              </a:pPr>
              <a:r>
                <a:rPr lang="en-US" altLang="zh-CN" dirty="0">
                  <a:solidFill>
                    <a:schemeClr val="accent2"/>
                  </a:solidFill>
                  <a:latin typeface="Arial" panose="020B0604020202020204" pitchFamily="34" charset="0"/>
                  <a:ea typeface="宋体" panose="02010600030101010101" pitchFamily="2" charset="-122"/>
                </a:rPr>
                <a:t>j</a:t>
              </a:r>
              <a:endParaRPr lang="en-US" altLang="zh-CN" dirty="0">
                <a:solidFill>
                  <a:schemeClr val="accent2"/>
                </a:solidFill>
                <a:latin typeface="Arial" panose="020B0604020202020204" pitchFamily="34" charset="0"/>
                <a:ea typeface="宋体" panose="02010600030101010101" pitchFamily="2" charset="-122"/>
              </a:endParaRPr>
            </a:p>
          </p:txBody>
        </p:sp>
        <p:sp>
          <p:nvSpPr>
            <p:cNvPr id="44081" name="Text Box 48"/>
            <p:cNvSpPr txBox="1"/>
            <p:nvPr/>
          </p:nvSpPr>
          <p:spPr>
            <a:xfrm>
              <a:off x="1281" y="3238"/>
              <a:ext cx="192" cy="288"/>
            </a:xfrm>
            <a:prstGeom prst="rect">
              <a:avLst/>
            </a:prstGeom>
            <a:noFill/>
            <a:ln w="38100">
              <a:noFill/>
            </a:ln>
          </p:spPr>
          <p:txBody>
            <a:bodyPr anchor="t" anchorCtr="0">
              <a:spAutoFit/>
            </a:bodyPr>
            <a:p>
              <a:pPr>
                <a:spcBef>
                  <a:spcPct val="50000"/>
                </a:spcBef>
                <a:buFontTx/>
              </a:pPr>
              <a:r>
                <a:rPr lang="en-US" altLang="zh-CN" dirty="0">
                  <a:solidFill>
                    <a:schemeClr val="accent2"/>
                  </a:solidFill>
                  <a:latin typeface="Arial" panose="020B0604020202020204" pitchFamily="34" charset="0"/>
                  <a:ea typeface="宋体" panose="02010600030101010101" pitchFamily="2" charset="-122"/>
                </a:rPr>
                <a:t>0</a:t>
              </a:r>
              <a:endParaRPr lang="en-US" altLang="zh-CN" dirty="0">
                <a:solidFill>
                  <a:schemeClr val="accent2"/>
                </a:solidFill>
                <a:latin typeface="Arial" panose="020B0604020202020204" pitchFamily="34" charset="0"/>
                <a:ea typeface="宋体" panose="02010600030101010101" pitchFamily="2" charset="-122"/>
              </a:endParaRPr>
            </a:p>
          </p:txBody>
        </p:sp>
        <p:grpSp>
          <p:nvGrpSpPr>
            <p:cNvPr id="44082" name="Group 49"/>
            <p:cNvGrpSpPr/>
            <p:nvPr/>
          </p:nvGrpSpPr>
          <p:grpSpPr>
            <a:xfrm>
              <a:off x="864" y="3546"/>
              <a:ext cx="102" cy="102"/>
              <a:chOff x="672" y="2442"/>
              <a:chExt cx="102" cy="102"/>
            </a:xfrm>
          </p:grpSpPr>
          <p:sp>
            <p:nvSpPr>
              <p:cNvPr id="44083" name="Line 50"/>
              <p:cNvSpPr/>
              <p:nvPr/>
            </p:nvSpPr>
            <p:spPr>
              <a:xfrm>
                <a:off x="672" y="2442"/>
                <a:ext cx="102" cy="102"/>
              </a:xfrm>
              <a:prstGeom prst="line">
                <a:avLst/>
              </a:prstGeom>
              <a:ln w="38100" cap="flat" cmpd="sng">
                <a:solidFill>
                  <a:srgbClr val="FF3300"/>
                </a:solidFill>
                <a:prstDash val="solid"/>
                <a:round/>
                <a:headEnd type="none" w="med" len="med"/>
                <a:tailEnd type="none" w="med" len="med"/>
              </a:ln>
            </p:spPr>
          </p:sp>
          <p:sp>
            <p:nvSpPr>
              <p:cNvPr id="44084" name="Line 51"/>
              <p:cNvSpPr/>
              <p:nvPr/>
            </p:nvSpPr>
            <p:spPr>
              <a:xfrm flipH="1">
                <a:off x="672" y="2442"/>
                <a:ext cx="102" cy="102"/>
              </a:xfrm>
              <a:prstGeom prst="line">
                <a:avLst/>
              </a:prstGeom>
              <a:ln w="38100" cap="flat" cmpd="sng">
                <a:solidFill>
                  <a:srgbClr val="FF3300"/>
                </a:solidFill>
                <a:prstDash val="solid"/>
                <a:round/>
                <a:headEnd type="none" w="med" len="med"/>
                <a:tailEnd type="none" w="med" len="med"/>
              </a:ln>
            </p:spPr>
          </p:sp>
        </p:grpSp>
        <p:grpSp>
          <p:nvGrpSpPr>
            <p:cNvPr id="44085" name="Group 52"/>
            <p:cNvGrpSpPr/>
            <p:nvPr/>
          </p:nvGrpSpPr>
          <p:grpSpPr>
            <a:xfrm>
              <a:off x="875" y="2874"/>
              <a:ext cx="102" cy="102"/>
              <a:chOff x="672" y="2442"/>
              <a:chExt cx="102" cy="102"/>
            </a:xfrm>
          </p:grpSpPr>
          <p:sp>
            <p:nvSpPr>
              <p:cNvPr id="44086" name="Line 53"/>
              <p:cNvSpPr/>
              <p:nvPr/>
            </p:nvSpPr>
            <p:spPr>
              <a:xfrm>
                <a:off x="672" y="2442"/>
                <a:ext cx="102" cy="102"/>
              </a:xfrm>
              <a:prstGeom prst="line">
                <a:avLst/>
              </a:prstGeom>
              <a:ln w="38100" cap="flat" cmpd="sng">
                <a:solidFill>
                  <a:srgbClr val="FF3300"/>
                </a:solidFill>
                <a:prstDash val="solid"/>
                <a:round/>
                <a:headEnd type="none" w="med" len="med"/>
                <a:tailEnd type="none" w="med" len="med"/>
              </a:ln>
            </p:spPr>
          </p:sp>
          <p:sp>
            <p:nvSpPr>
              <p:cNvPr id="44087" name="Line 54"/>
              <p:cNvSpPr/>
              <p:nvPr/>
            </p:nvSpPr>
            <p:spPr>
              <a:xfrm flipH="1">
                <a:off x="672" y="2442"/>
                <a:ext cx="102" cy="102"/>
              </a:xfrm>
              <a:prstGeom prst="line">
                <a:avLst/>
              </a:prstGeom>
              <a:ln w="38100" cap="flat" cmpd="sng">
                <a:solidFill>
                  <a:srgbClr val="FF3300"/>
                </a:solidFill>
                <a:prstDash val="solid"/>
                <a:round/>
                <a:headEnd type="none" w="med" len="med"/>
                <a:tailEnd type="none" w="med" len="med"/>
              </a:ln>
            </p:spPr>
          </p:sp>
        </p:grpSp>
      </p:grpSp>
      <p:grpSp>
        <p:nvGrpSpPr>
          <p:cNvPr id="44088" name="Group 55"/>
          <p:cNvGrpSpPr/>
          <p:nvPr/>
        </p:nvGrpSpPr>
        <p:grpSpPr>
          <a:xfrm>
            <a:off x="6553200" y="990600"/>
            <a:ext cx="1905000" cy="1981200"/>
            <a:chOff x="4128" y="624"/>
            <a:chExt cx="1200" cy="1248"/>
          </a:xfrm>
        </p:grpSpPr>
        <p:sp>
          <p:nvSpPr>
            <p:cNvPr id="44089" name="Oval 56"/>
            <p:cNvSpPr/>
            <p:nvPr/>
          </p:nvSpPr>
          <p:spPr>
            <a:xfrm>
              <a:off x="4351" y="1248"/>
              <a:ext cx="113" cy="113"/>
            </a:xfrm>
            <a:prstGeom prst="ellipse">
              <a:avLst/>
            </a:prstGeom>
            <a:noFill/>
            <a:ln w="38100" cap="flat" cmpd="sng">
              <a:solidFill>
                <a:srgbClr val="FF3300"/>
              </a:solidFill>
              <a:prstDash val="solid"/>
              <a:round/>
              <a:headEnd type="none" w="med" len="med"/>
              <a:tailEnd type="none" w="med" len="med"/>
            </a:ln>
          </p:spPr>
          <p:txBody>
            <a:bodyPr wrap="none" anchor="ctr" anchorCtr="0"/>
            <a:p>
              <a:pPr>
                <a:buFontTx/>
              </a:pPr>
              <a:endParaRPr lang="zh-CN" altLang="en-US" dirty="0">
                <a:latin typeface="Arial" panose="020B0604020202020204" pitchFamily="34" charset="0"/>
                <a:ea typeface="宋体" panose="02010600030101010101" pitchFamily="2" charset="-122"/>
              </a:endParaRPr>
            </a:p>
          </p:txBody>
        </p:sp>
        <p:sp>
          <p:nvSpPr>
            <p:cNvPr id="44090" name="Line 57"/>
            <p:cNvSpPr/>
            <p:nvPr/>
          </p:nvSpPr>
          <p:spPr>
            <a:xfrm>
              <a:off x="4128" y="1311"/>
              <a:ext cx="1200" cy="0"/>
            </a:xfrm>
            <a:prstGeom prst="line">
              <a:avLst/>
            </a:prstGeom>
            <a:ln w="38100" cap="flat" cmpd="sng">
              <a:solidFill>
                <a:schemeClr val="accent2"/>
              </a:solidFill>
              <a:prstDash val="solid"/>
              <a:round/>
              <a:headEnd type="none" w="med" len="med"/>
              <a:tailEnd type="triangle" w="med" len="med"/>
            </a:ln>
          </p:spPr>
        </p:sp>
        <p:sp>
          <p:nvSpPr>
            <p:cNvPr id="44091" name="Line 58"/>
            <p:cNvSpPr/>
            <p:nvPr/>
          </p:nvSpPr>
          <p:spPr>
            <a:xfrm flipV="1">
              <a:off x="4944" y="720"/>
              <a:ext cx="0" cy="1152"/>
            </a:xfrm>
            <a:prstGeom prst="line">
              <a:avLst/>
            </a:prstGeom>
            <a:ln w="38100" cap="flat" cmpd="sng">
              <a:solidFill>
                <a:schemeClr val="accent2"/>
              </a:solidFill>
              <a:prstDash val="solid"/>
              <a:round/>
              <a:headEnd type="none" w="med" len="med"/>
              <a:tailEnd type="triangle" w="med" len="med"/>
            </a:ln>
          </p:spPr>
        </p:sp>
        <p:sp>
          <p:nvSpPr>
            <p:cNvPr id="44092" name="Text Box 59"/>
            <p:cNvSpPr txBox="1"/>
            <p:nvPr/>
          </p:nvSpPr>
          <p:spPr>
            <a:xfrm>
              <a:off x="4752" y="624"/>
              <a:ext cx="192" cy="288"/>
            </a:xfrm>
            <a:prstGeom prst="rect">
              <a:avLst/>
            </a:prstGeom>
            <a:noFill/>
            <a:ln w="38100">
              <a:noFill/>
            </a:ln>
          </p:spPr>
          <p:txBody>
            <a:bodyPr anchor="t" anchorCtr="0">
              <a:spAutoFit/>
            </a:bodyPr>
            <a:p>
              <a:pPr>
                <a:spcBef>
                  <a:spcPct val="50000"/>
                </a:spcBef>
                <a:buFontTx/>
              </a:pPr>
              <a:r>
                <a:rPr lang="en-US" altLang="zh-CN" dirty="0">
                  <a:solidFill>
                    <a:schemeClr val="accent2"/>
                  </a:solidFill>
                  <a:latin typeface="Arial" panose="020B0604020202020204" pitchFamily="34" charset="0"/>
                  <a:ea typeface="宋体" panose="02010600030101010101" pitchFamily="2" charset="-122"/>
                </a:rPr>
                <a:t>j</a:t>
              </a:r>
              <a:endParaRPr lang="en-US" altLang="zh-CN" dirty="0">
                <a:solidFill>
                  <a:schemeClr val="accent2"/>
                </a:solidFill>
                <a:latin typeface="Arial" panose="020B0604020202020204" pitchFamily="34" charset="0"/>
                <a:ea typeface="宋体" panose="02010600030101010101" pitchFamily="2" charset="-122"/>
              </a:endParaRPr>
            </a:p>
          </p:txBody>
        </p:sp>
        <p:sp>
          <p:nvSpPr>
            <p:cNvPr id="44093" name="Text Box 60"/>
            <p:cNvSpPr txBox="1"/>
            <p:nvPr/>
          </p:nvSpPr>
          <p:spPr>
            <a:xfrm>
              <a:off x="4929" y="1222"/>
              <a:ext cx="192" cy="288"/>
            </a:xfrm>
            <a:prstGeom prst="rect">
              <a:avLst/>
            </a:prstGeom>
            <a:noFill/>
            <a:ln w="38100">
              <a:noFill/>
            </a:ln>
          </p:spPr>
          <p:txBody>
            <a:bodyPr anchor="t" anchorCtr="0">
              <a:spAutoFit/>
            </a:bodyPr>
            <a:p>
              <a:pPr>
                <a:spcBef>
                  <a:spcPct val="50000"/>
                </a:spcBef>
                <a:buFontTx/>
              </a:pPr>
              <a:r>
                <a:rPr lang="en-US" altLang="zh-CN" dirty="0">
                  <a:solidFill>
                    <a:schemeClr val="accent2"/>
                  </a:solidFill>
                  <a:latin typeface="Arial" panose="020B0604020202020204" pitchFamily="34" charset="0"/>
                  <a:ea typeface="宋体" panose="02010600030101010101" pitchFamily="2" charset="-122"/>
                </a:rPr>
                <a:t>0</a:t>
              </a:r>
              <a:endParaRPr lang="en-US" altLang="zh-CN" dirty="0">
                <a:solidFill>
                  <a:schemeClr val="accent2"/>
                </a:solidFill>
                <a:latin typeface="Arial" panose="020B0604020202020204" pitchFamily="34" charset="0"/>
                <a:ea typeface="宋体" panose="02010600030101010101" pitchFamily="2" charset="-122"/>
              </a:endParaRPr>
            </a:p>
          </p:txBody>
        </p:sp>
        <p:grpSp>
          <p:nvGrpSpPr>
            <p:cNvPr id="44094" name="Group 61"/>
            <p:cNvGrpSpPr/>
            <p:nvPr/>
          </p:nvGrpSpPr>
          <p:grpSpPr>
            <a:xfrm>
              <a:off x="4527" y="1632"/>
              <a:ext cx="102" cy="102"/>
              <a:chOff x="672" y="2442"/>
              <a:chExt cx="102" cy="102"/>
            </a:xfrm>
          </p:grpSpPr>
          <p:sp>
            <p:nvSpPr>
              <p:cNvPr id="44095" name="Line 62"/>
              <p:cNvSpPr/>
              <p:nvPr/>
            </p:nvSpPr>
            <p:spPr>
              <a:xfrm>
                <a:off x="672" y="2442"/>
                <a:ext cx="102" cy="102"/>
              </a:xfrm>
              <a:prstGeom prst="line">
                <a:avLst/>
              </a:prstGeom>
              <a:ln w="38100" cap="flat" cmpd="sng">
                <a:solidFill>
                  <a:srgbClr val="FF3300"/>
                </a:solidFill>
                <a:prstDash val="solid"/>
                <a:round/>
                <a:headEnd type="none" w="med" len="med"/>
                <a:tailEnd type="none" w="med" len="med"/>
              </a:ln>
            </p:spPr>
          </p:sp>
          <p:sp>
            <p:nvSpPr>
              <p:cNvPr id="44096" name="Line 63"/>
              <p:cNvSpPr/>
              <p:nvPr/>
            </p:nvSpPr>
            <p:spPr>
              <a:xfrm flipH="1">
                <a:off x="672" y="2442"/>
                <a:ext cx="102" cy="102"/>
              </a:xfrm>
              <a:prstGeom prst="line">
                <a:avLst/>
              </a:prstGeom>
              <a:ln w="38100" cap="flat" cmpd="sng">
                <a:solidFill>
                  <a:srgbClr val="FF3300"/>
                </a:solidFill>
                <a:prstDash val="solid"/>
                <a:round/>
                <a:headEnd type="none" w="med" len="med"/>
                <a:tailEnd type="none" w="med" len="med"/>
              </a:ln>
            </p:spPr>
          </p:sp>
        </p:grpSp>
        <p:grpSp>
          <p:nvGrpSpPr>
            <p:cNvPr id="44097" name="Group 64"/>
            <p:cNvGrpSpPr/>
            <p:nvPr/>
          </p:nvGrpSpPr>
          <p:grpSpPr>
            <a:xfrm>
              <a:off x="4512" y="864"/>
              <a:ext cx="102" cy="102"/>
              <a:chOff x="672" y="2442"/>
              <a:chExt cx="102" cy="102"/>
            </a:xfrm>
          </p:grpSpPr>
          <p:sp>
            <p:nvSpPr>
              <p:cNvPr id="44098" name="Line 65"/>
              <p:cNvSpPr/>
              <p:nvPr/>
            </p:nvSpPr>
            <p:spPr>
              <a:xfrm>
                <a:off x="672" y="2442"/>
                <a:ext cx="102" cy="102"/>
              </a:xfrm>
              <a:prstGeom prst="line">
                <a:avLst/>
              </a:prstGeom>
              <a:ln w="38100" cap="flat" cmpd="sng">
                <a:solidFill>
                  <a:srgbClr val="FF3300"/>
                </a:solidFill>
                <a:prstDash val="solid"/>
                <a:round/>
                <a:headEnd type="none" w="med" len="med"/>
                <a:tailEnd type="none" w="med" len="med"/>
              </a:ln>
            </p:spPr>
          </p:sp>
          <p:sp>
            <p:nvSpPr>
              <p:cNvPr id="44099" name="Line 66"/>
              <p:cNvSpPr/>
              <p:nvPr/>
            </p:nvSpPr>
            <p:spPr>
              <a:xfrm flipH="1">
                <a:off x="672" y="2442"/>
                <a:ext cx="102" cy="102"/>
              </a:xfrm>
              <a:prstGeom prst="line">
                <a:avLst/>
              </a:prstGeom>
              <a:ln w="38100" cap="flat" cmpd="sng">
                <a:solidFill>
                  <a:srgbClr val="FF3300"/>
                </a:solidFill>
                <a:prstDash val="solid"/>
                <a:round/>
                <a:headEnd type="none" w="med" len="med"/>
                <a:tailEnd type="none" w="med" len="med"/>
              </a:ln>
            </p:spPr>
          </p:sp>
        </p:grpSp>
        <p:grpSp>
          <p:nvGrpSpPr>
            <p:cNvPr id="44100" name="Group 67"/>
            <p:cNvGrpSpPr/>
            <p:nvPr/>
          </p:nvGrpSpPr>
          <p:grpSpPr>
            <a:xfrm>
              <a:off x="4704" y="1248"/>
              <a:ext cx="102" cy="102"/>
              <a:chOff x="672" y="2442"/>
              <a:chExt cx="102" cy="102"/>
            </a:xfrm>
          </p:grpSpPr>
          <p:sp>
            <p:nvSpPr>
              <p:cNvPr id="44101" name="Line 68"/>
              <p:cNvSpPr/>
              <p:nvPr/>
            </p:nvSpPr>
            <p:spPr>
              <a:xfrm>
                <a:off x="672" y="2442"/>
                <a:ext cx="102" cy="102"/>
              </a:xfrm>
              <a:prstGeom prst="line">
                <a:avLst/>
              </a:prstGeom>
              <a:ln w="38100" cap="flat" cmpd="sng">
                <a:solidFill>
                  <a:srgbClr val="FF3300"/>
                </a:solidFill>
                <a:prstDash val="solid"/>
                <a:round/>
                <a:headEnd type="none" w="med" len="med"/>
                <a:tailEnd type="none" w="med" len="med"/>
              </a:ln>
            </p:spPr>
          </p:sp>
          <p:sp>
            <p:nvSpPr>
              <p:cNvPr id="44102" name="Line 69"/>
              <p:cNvSpPr/>
              <p:nvPr/>
            </p:nvSpPr>
            <p:spPr>
              <a:xfrm flipH="1">
                <a:off x="672" y="2442"/>
                <a:ext cx="102" cy="102"/>
              </a:xfrm>
              <a:prstGeom prst="line">
                <a:avLst/>
              </a:prstGeom>
              <a:ln w="38100" cap="flat" cmpd="sng">
                <a:solidFill>
                  <a:srgbClr val="FF3300"/>
                </a:solidFill>
                <a:prstDash val="solid"/>
                <a:round/>
                <a:headEnd type="none" w="med" len="med"/>
                <a:tailEnd type="none" w="med" len="med"/>
              </a:ln>
            </p:spPr>
          </p:sp>
        </p:grpSp>
      </p:grpSp>
      <p:grpSp>
        <p:nvGrpSpPr>
          <p:cNvPr id="19" name="Group 70"/>
          <p:cNvGrpSpPr/>
          <p:nvPr/>
        </p:nvGrpSpPr>
        <p:grpSpPr>
          <a:xfrm>
            <a:off x="0" y="620713"/>
            <a:ext cx="2971800" cy="2743200"/>
            <a:chOff x="96" y="336"/>
            <a:chExt cx="1872" cy="1728"/>
          </a:xfrm>
        </p:grpSpPr>
        <p:graphicFrame>
          <p:nvGraphicFramePr>
            <p:cNvPr id="44104" name="Object 7"/>
            <p:cNvGraphicFramePr>
              <a:graphicFrameLocks noChangeAspect="1"/>
            </p:cNvGraphicFramePr>
            <p:nvPr/>
          </p:nvGraphicFramePr>
          <p:xfrm>
            <a:off x="96" y="382"/>
            <a:ext cx="1872" cy="1682"/>
          </p:xfrm>
          <a:graphic>
            <a:graphicData uri="http://schemas.openxmlformats.org/presentationml/2006/ole">
              <mc:AlternateContent xmlns:mc="http://schemas.openxmlformats.org/markup-compatibility/2006">
                <mc:Choice xmlns:v="urn:schemas-microsoft-com:vml" Requires="v">
                  <p:oleObj spid="_x0000_s3401" name="" r:id="rId1" imgW="3743325" imgH="3333750" progId="PBrush">
                    <p:embed/>
                  </p:oleObj>
                </mc:Choice>
                <mc:Fallback>
                  <p:oleObj name="" r:id="rId1" imgW="3743325" imgH="3333750" progId="PBrush">
                    <p:embed/>
                    <p:pic>
                      <p:nvPicPr>
                        <p:cNvPr id="0" name="图片 3400"/>
                        <p:cNvPicPr/>
                        <p:nvPr/>
                      </p:nvPicPr>
                      <p:blipFill>
                        <a:blip r:embed="rId2"/>
                        <a:stretch>
                          <a:fillRect/>
                        </a:stretch>
                      </p:blipFill>
                      <p:spPr>
                        <a:xfrm>
                          <a:off x="96" y="382"/>
                          <a:ext cx="1872" cy="1682"/>
                        </a:xfrm>
                        <a:prstGeom prst="rect">
                          <a:avLst/>
                        </a:prstGeom>
                        <a:noFill/>
                        <a:ln w="38100">
                          <a:noFill/>
                          <a:miter/>
                        </a:ln>
                      </p:spPr>
                    </p:pic>
                  </p:oleObj>
                </mc:Fallback>
              </mc:AlternateContent>
            </a:graphicData>
          </a:graphic>
        </p:graphicFrame>
        <p:sp>
          <p:nvSpPr>
            <p:cNvPr id="44105" name="Line 72"/>
            <p:cNvSpPr/>
            <p:nvPr/>
          </p:nvSpPr>
          <p:spPr>
            <a:xfrm>
              <a:off x="1035" y="1194"/>
              <a:ext cx="889" cy="0"/>
            </a:xfrm>
            <a:prstGeom prst="line">
              <a:avLst/>
            </a:prstGeom>
            <a:ln w="19050" cap="flat" cmpd="sng">
              <a:solidFill>
                <a:schemeClr val="tx1"/>
              </a:solidFill>
              <a:prstDash val="solid"/>
              <a:round/>
              <a:headEnd type="none" w="med" len="med"/>
              <a:tailEnd type="triangle" w="med" len="med"/>
            </a:ln>
          </p:spPr>
        </p:sp>
        <p:sp>
          <p:nvSpPr>
            <p:cNvPr id="44106" name="Line 73"/>
            <p:cNvSpPr/>
            <p:nvPr/>
          </p:nvSpPr>
          <p:spPr>
            <a:xfrm flipV="1">
              <a:off x="1459" y="417"/>
              <a:ext cx="0" cy="1556"/>
            </a:xfrm>
            <a:prstGeom prst="line">
              <a:avLst/>
            </a:prstGeom>
            <a:ln w="19050" cap="flat" cmpd="sng">
              <a:solidFill>
                <a:schemeClr val="tx1"/>
              </a:solidFill>
              <a:prstDash val="solid"/>
              <a:round/>
              <a:headEnd type="none" w="med" len="med"/>
              <a:tailEnd type="triangle" w="med" len="med"/>
            </a:ln>
          </p:spPr>
        </p:sp>
        <p:sp>
          <p:nvSpPr>
            <p:cNvPr id="44107" name="Text Box 74"/>
            <p:cNvSpPr txBox="1"/>
            <p:nvPr/>
          </p:nvSpPr>
          <p:spPr>
            <a:xfrm>
              <a:off x="1301" y="336"/>
              <a:ext cx="178" cy="288"/>
            </a:xfrm>
            <a:prstGeom prst="rect">
              <a:avLst/>
            </a:prstGeom>
            <a:noFill/>
            <a:ln w="38100">
              <a:noFill/>
            </a:ln>
          </p:spPr>
          <p:txBody>
            <a:bodyPr anchor="t" anchorCtr="0">
              <a:spAutoFit/>
            </a:bodyPr>
            <a:p>
              <a:pPr>
                <a:spcBef>
                  <a:spcPct val="50000"/>
                </a:spcBef>
                <a:buFontTx/>
              </a:pPr>
              <a:r>
                <a:rPr lang="en-US" altLang="zh-CN" dirty="0">
                  <a:latin typeface="Arial" panose="020B0604020202020204" pitchFamily="34" charset="0"/>
                  <a:ea typeface="宋体" panose="02010600030101010101" pitchFamily="2" charset="-122"/>
                </a:rPr>
                <a:t>j</a:t>
              </a:r>
              <a:endParaRPr lang="en-US" altLang="zh-CN" dirty="0">
                <a:latin typeface="Arial" panose="020B0604020202020204" pitchFamily="34" charset="0"/>
                <a:ea typeface="宋体" panose="02010600030101010101" pitchFamily="2" charset="-122"/>
              </a:endParaRPr>
            </a:p>
          </p:txBody>
        </p:sp>
        <p:sp>
          <p:nvSpPr>
            <p:cNvPr id="44108" name="Text Box 75"/>
            <p:cNvSpPr txBox="1"/>
            <p:nvPr/>
          </p:nvSpPr>
          <p:spPr>
            <a:xfrm>
              <a:off x="1452" y="1170"/>
              <a:ext cx="178" cy="288"/>
            </a:xfrm>
            <a:prstGeom prst="rect">
              <a:avLst/>
            </a:prstGeom>
            <a:noFill/>
            <a:ln w="38100">
              <a:noFill/>
            </a:ln>
          </p:spPr>
          <p:txBody>
            <a:bodyPr anchor="t" anchorCtr="0">
              <a:spAutoFit/>
            </a:bodyPr>
            <a:p>
              <a:pPr>
                <a:spcBef>
                  <a:spcPct val="50000"/>
                </a:spcBef>
                <a:buFontTx/>
              </a:pPr>
              <a:r>
                <a:rPr lang="en-US" altLang="zh-CN" dirty="0">
                  <a:latin typeface="Arial" panose="020B0604020202020204" pitchFamily="34" charset="0"/>
                  <a:ea typeface="宋体" panose="02010600030101010101" pitchFamily="2" charset="-122"/>
                </a:rPr>
                <a:t>0</a:t>
              </a:r>
              <a:endParaRPr lang="en-US" altLang="zh-CN" dirty="0">
                <a:latin typeface="Arial" panose="020B0604020202020204" pitchFamily="34" charset="0"/>
                <a:ea typeface="宋体" panose="02010600030101010101" pitchFamily="2" charset="-122"/>
              </a:endParaRPr>
            </a:p>
          </p:txBody>
        </p:sp>
      </p:grpSp>
      <p:grpSp>
        <p:nvGrpSpPr>
          <p:cNvPr id="20" name="Group 76"/>
          <p:cNvGrpSpPr/>
          <p:nvPr/>
        </p:nvGrpSpPr>
        <p:grpSpPr>
          <a:xfrm>
            <a:off x="3132138" y="692150"/>
            <a:ext cx="2895600" cy="2630488"/>
            <a:chOff x="2016" y="373"/>
            <a:chExt cx="1824" cy="1657"/>
          </a:xfrm>
        </p:grpSpPr>
        <p:grpSp>
          <p:nvGrpSpPr>
            <p:cNvPr id="44110" name="Group 77"/>
            <p:cNvGrpSpPr/>
            <p:nvPr/>
          </p:nvGrpSpPr>
          <p:grpSpPr>
            <a:xfrm>
              <a:off x="2016" y="384"/>
              <a:ext cx="1824" cy="1646"/>
              <a:chOff x="2016" y="384"/>
              <a:chExt cx="1824" cy="1646"/>
            </a:xfrm>
          </p:grpSpPr>
          <p:graphicFrame>
            <p:nvGraphicFramePr>
              <p:cNvPr id="44111" name="Object 6"/>
              <p:cNvGraphicFramePr>
                <a:graphicFrameLocks noChangeAspect="1"/>
              </p:cNvGraphicFramePr>
              <p:nvPr/>
            </p:nvGraphicFramePr>
            <p:xfrm>
              <a:off x="2016" y="384"/>
              <a:ext cx="1824" cy="1646"/>
            </p:xfrm>
            <a:graphic>
              <a:graphicData uri="http://schemas.openxmlformats.org/presentationml/2006/ole">
                <mc:AlternateContent xmlns:mc="http://schemas.openxmlformats.org/markup-compatibility/2006">
                  <mc:Choice xmlns:v="urn:schemas-microsoft-com:vml" Requires="v">
                    <p:oleObj spid="_x0000_s3400" name="" r:id="rId3" imgW="3295650" imgH="3257550" progId="PBrush">
                      <p:embed/>
                    </p:oleObj>
                  </mc:Choice>
                  <mc:Fallback>
                    <p:oleObj name="" r:id="rId3" imgW="3295650" imgH="3257550" progId="PBrush">
                      <p:embed/>
                      <p:pic>
                        <p:nvPicPr>
                          <p:cNvPr id="0" name="图片 3399"/>
                          <p:cNvPicPr/>
                          <p:nvPr/>
                        </p:nvPicPr>
                        <p:blipFill>
                          <a:blip r:embed="rId4"/>
                          <a:stretch>
                            <a:fillRect/>
                          </a:stretch>
                        </p:blipFill>
                        <p:spPr>
                          <a:xfrm>
                            <a:off x="2016" y="384"/>
                            <a:ext cx="1824" cy="1646"/>
                          </a:xfrm>
                          <a:prstGeom prst="rect">
                            <a:avLst/>
                          </a:prstGeom>
                          <a:noFill/>
                          <a:ln w="38100">
                            <a:noFill/>
                            <a:miter/>
                          </a:ln>
                        </p:spPr>
                      </p:pic>
                    </p:oleObj>
                  </mc:Fallback>
                </mc:AlternateContent>
              </a:graphicData>
            </a:graphic>
          </p:graphicFrame>
          <p:grpSp>
            <p:nvGrpSpPr>
              <p:cNvPr id="44112" name="Group 79"/>
              <p:cNvGrpSpPr/>
              <p:nvPr/>
            </p:nvGrpSpPr>
            <p:grpSpPr>
              <a:xfrm>
                <a:off x="3516" y="1137"/>
                <a:ext cx="102" cy="102"/>
                <a:chOff x="672" y="2442"/>
                <a:chExt cx="102" cy="102"/>
              </a:xfrm>
            </p:grpSpPr>
            <p:sp>
              <p:nvSpPr>
                <p:cNvPr id="44113" name="Line 80"/>
                <p:cNvSpPr/>
                <p:nvPr/>
              </p:nvSpPr>
              <p:spPr>
                <a:xfrm>
                  <a:off x="672" y="2442"/>
                  <a:ext cx="102" cy="102"/>
                </a:xfrm>
                <a:prstGeom prst="line">
                  <a:avLst/>
                </a:prstGeom>
                <a:ln w="38100" cap="flat" cmpd="sng">
                  <a:solidFill>
                    <a:srgbClr val="3030C2"/>
                  </a:solidFill>
                  <a:prstDash val="solid"/>
                  <a:round/>
                  <a:headEnd type="none" w="med" len="med"/>
                  <a:tailEnd type="none" w="med" len="med"/>
                </a:ln>
              </p:spPr>
            </p:sp>
            <p:sp>
              <p:nvSpPr>
                <p:cNvPr id="44114" name="Line 81"/>
                <p:cNvSpPr/>
                <p:nvPr/>
              </p:nvSpPr>
              <p:spPr>
                <a:xfrm flipH="1">
                  <a:off x="672" y="2442"/>
                  <a:ext cx="102" cy="102"/>
                </a:xfrm>
                <a:prstGeom prst="line">
                  <a:avLst/>
                </a:prstGeom>
                <a:ln w="38100" cap="flat" cmpd="sng">
                  <a:solidFill>
                    <a:srgbClr val="3030C2"/>
                  </a:solidFill>
                  <a:prstDash val="solid"/>
                  <a:round/>
                  <a:headEnd type="none" w="med" len="med"/>
                  <a:tailEnd type="none" w="med" len="med"/>
                </a:ln>
              </p:spPr>
            </p:sp>
          </p:grpSp>
          <p:grpSp>
            <p:nvGrpSpPr>
              <p:cNvPr id="44115" name="Group 82"/>
              <p:cNvGrpSpPr/>
              <p:nvPr/>
            </p:nvGrpSpPr>
            <p:grpSpPr>
              <a:xfrm>
                <a:off x="3084" y="1141"/>
                <a:ext cx="102" cy="102"/>
                <a:chOff x="672" y="2442"/>
                <a:chExt cx="102" cy="102"/>
              </a:xfrm>
            </p:grpSpPr>
            <p:sp>
              <p:nvSpPr>
                <p:cNvPr id="44116" name="Line 83"/>
                <p:cNvSpPr/>
                <p:nvPr/>
              </p:nvSpPr>
              <p:spPr>
                <a:xfrm>
                  <a:off x="672" y="2442"/>
                  <a:ext cx="102" cy="102"/>
                </a:xfrm>
                <a:prstGeom prst="line">
                  <a:avLst/>
                </a:prstGeom>
                <a:ln w="38100" cap="flat" cmpd="sng">
                  <a:solidFill>
                    <a:srgbClr val="008000"/>
                  </a:solidFill>
                  <a:prstDash val="solid"/>
                  <a:round/>
                  <a:headEnd type="none" w="med" len="med"/>
                  <a:tailEnd type="none" w="med" len="med"/>
                </a:ln>
              </p:spPr>
            </p:sp>
            <p:sp>
              <p:nvSpPr>
                <p:cNvPr id="44117" name="Line 84"/>
                <p:cNvSpPr/>
                <p:nvPr/>
              </p:nvSpPr>
              <p:spPr>
                <a:xfrm flipH="1">
                  <a:off x="672" y="2442"/>
                  <a:ext cx="102" cy="102"/>
                </a:xfrm>
                <a:prstGeom prst="line">
                  <a:avLst/>
                </a:prstGeom>
                <a:ln w="38100" cap="flat" cmpd="sng">
                  <a:solidFill>
                    <a:srgbClr val="008000"/>
                  </a:solidFill>
                  <a:prstDash val="solid"/>
                  <a:round/>
                  <a:headEnd type="none" w="med" len="med"/>
                  <a:tailEnd type="none" w="med" len="med"/>
                </a:ln>
              </p:spPr>
            </p:sp>
          </p:grpSp>
          <p:sp>
            <p:nvSpPr>
              <p:cNvPr id="44118" name="Oval 85"/>
              <p:cNvSpPr/>
              <p:nvPr/>
            </p:nvSpPr>
            <p:spPr>
              <a:xfrm>
                <a:off x="2256" y="1137"/>
                <a:ext cx="96" cy="96"/>
              </a:xfrm>
              <a:prstGeom prst="ellipse">
                <a:avLst/>
              </a:prstGeom>
              <a:solidFill>
                <a:schemeClr val="bg1"/>
              </a:solidFill>
              <a:ln w="38100" cap="flat" cmpd="sng">
                <a:solidFill>
                  <a:srgbClr val="008000"/>
                </a:solidFill>
                <a:prstDash val="solid"/>
                <a:round/>
                <a:headEnd type="none" w="med" len="med"/>
                <a:tailEnd type="none" w="med" len="med"/>
              </a:ln>
            </p:spPr>
            <p:txBody>
              <a:bodyPr wrap="none" anchor="ctr" anchorCtr="0"/>
              <a:p>
                <a:pPr>
                  <a:buFontTx/>
                </a:pPr>
                <a:endParaRPr lang="zh-CN" altLang="en-US" dirty="0">
                  <a:latin typeface="Arial" panose="020B0604020202020204" pitchFamily="34" charset="0"/>
                  <a:ea typeface="宋体" panose="02010600030101010101" pitchFamily="2" charset="-122"/>
                </a:endParaRPr>
              </a:p>
            </p:txBody>
          </p:sp>
          <p:sp>
            <p:nvSpPr>
              <p:cNvPr id="44119" name="Oval 86"/>
              <p:cNvSpPr/>
              <p:nvPr/>
            </p:nvSpPr>
            <p:spPr>
              <a:xfrm>
                <a:off x="2677" y="1141"/>
                <a:ext cx="96" cy="96"/>
              </a:xfrm>
              <a:prstGeom prst="ellipse">
                <a:avLst/>
              </a:prstGeom>
              <a:solidFill>
                <a:schemeClr val="bg1"/>
              </a:solidFill>
              <a:ln w="38100" cap="flat" cmpd="sng">
                <a:solidFill>
                  <a:srgbClr val="0000FF"/>
                </a:solidFill>
                <a:prstDash val="solid"/>
                <a:round/>
                <a:headEnd type="none" w="med" len="med"/>
                <a:tailEnd type="none" w="med" len="med"/>
              </a:ln>
            </p:spPr>
            <p:txBody>
              <a:bodyPr wrap="none" anchor="ctr" anchorCtr="0"/>
              <a:p>
                <a:pPr>
                  <a:buFontTx/>
                </a:pPr>
                <a:endParaRPr lang="zh-CN" altLang="en-US" dirty="0">
                  <a:latin typeface="Arial" panose="020B0604020202020204" pitchFamily="34" charset="0"/>
                  <a:ea typeface="宋体" panose="02010600030101010101" pitchFamily="2" charset="-122"/>
                </a:endParaRPr>
              </a:p>
            </p:txBody>
          </p:sp>
        </p:grpSp>
        <p:sp>
          <p:nvSpPr>
            <p:cNvPr id="44120" name="Line 87"/>
            <p:cNvSpPr/>
            <p:nvPr/>
          </p:nvSpPr>
          <p:spPr>
            <a:xfrm flipV="1">
              <a:off x="3552" y="436"/>
              <a:ext cx="0" cy="1532"/>
            </a:xfrm>
            <a:prstGeom prst="line">
              <a:avLst/>
            </a:prstGeom>
            <a:ln w="19050" cap="flat" cmpd="sng">
              <a:solidFill>
                <a:schemeClr val="tx1"/>
              </a:solidFill>
              <a:prstDash val="solid"/>
              <a:round/>
              <a:headEnd type="none" w="med" len="med"/>
              <a:tailEnd type="triangle" w="med" len="med"/>
            </a:ln>
          </p:spPr>
        </p:sp>
        <p:sp>
          <p:nvSpPr>
            <p:cNvPr id="44121" name="Line 88"/>
            <p:cNvSpPr/>
            <p:nvPr/>
          </p:nvSpPr>
          <p:spPr>
            <a:xfrm>
              <a:off x="2795" y="1200"/>
              <a:ext cx="960" cy="0"/>
            </a:xfrm>
            <a:prstGeom prst="line">
              <a:avLst/>
            </a:prstGeom>
            <a:ln w="19050" cap="flat" cmpd="sng">
              <a:solidFill>
                <a:schemeClr val="tx1"/>
              </a:solidFill>
              <a:prstDash val="solid"/>
              <a:round/>
              <a:headEnd type="none" w="med" len="med"/>
              <a:tailEnd type="triangle" w="med" len="med"/>
            </a:ln>
          </p:spPr>
        </p:sp>
        <p:sp>
          <p:nvSpPr>
            <p:cNvPr id="44122" name="Text Box 89"/>
            <p:cNvSpPr txBox="1"/>
            <p:nvPr/>
          </p:nvSpPr>
          <p:spPr>
            <a:xfrm>
              <a:off x="3545" y="1156"/>
              <a:ext cx="192" cy="288"/>
            </a:xfrm>
            <a:prstGeom prst="rect">
              <a:avLst/>
            </a:prstGeom>
            <a:noFill/>
            <a:ln w="38100">
              <a:noFill/>
            </a:ln>
          </p:spPr>
          <p:txBody>
            <a:bodyPr anchor="t" anchorCtr="0">
              <a:spAutoFit/>
            </a:bodyPr>
            <a:p>
              <a:pPr>
                <a:spcBef>
                  <a:spcPct val="50000"/>
                </a:spcBef>
                <a:buFontTx/>
              </a:pPr>
              <a:r>
                <a:rPr lang="en-US" altLang="zh-CN" dirty="0">
                  <a:latin typeface="Arial" panose="020B0604020202020204" pitchFamily="34" charset="0"/>
                  <a:ea typeface="宋体" panose="02010600030101010101" pitchFamily="2" charset="-122"/>
                </a:rPr>
                <a:t>0</a:t>
              </a:r>
              <a:endParaRPr lang="en-US" altLang="zh-CN" dirty="0">
                <a:latin typeface="Arial" panose="020B0604020202020204" pitchFamily="34" charset="0"/>
                <a:ea typeface="宋体" panose="02010600030101010101" pitchFamily="2" charset="-122"/>
              </a:endParaRPr>
            </a:p>
          </p:txBody>
        </p:sp>
        <p:sp>
          <p:nvSpPr>
            <p:cNvPr id="44123" name="Text Box 90"/>
            <p:cNvSpPr txBox="1"/>
            <p:nvPr/>
          </p:nvSpPr>
          <p:spPr>
            <a:xfrm>
              <a:off x="3393" y="373"/>
              <a:ext cx="192" cy="288"/>
            </a:xfrm>
            <a:prstGeom prst="rect">
              <a:avLst/>
            </a:prstGeom>
            <a:noFill/>
            <a:ln w="38100">
              <a:noFill/>
            </a:ln>
          </p:spPr>
          <p:txBody>
            <a:bodyPr anchor="t" anchorCtr="0">
              <a:spAutoFit/>
            </a:bodyPr>
            <a:p>
              <a:pPr>
                <a:spcBef>
                  <a:spcPct val="50000"/>
                </a:spcBef>
                <a:buFontTx/>
              </a:pPr>
              <a:r>
                <a:rPr lang="en-US" altLang="zh-CN" dirty="0">
                  <a:latin typeface="Arial" panose="020B0604020202020204" pitchFamily="34" charset="0"/>
                  <a:ea typeface="宋体" panose="02010600030101010101" pitchFamily="2" charset="-122"/>
                </a:rPr>
                <a:t>j</a:t>
              </a:r>
              <a:endParaRPr lang="en-US" altLang="zh-CN" dirty="0">
                <a:latin typeface="Arial" panose="020B0604020202020204" pitchFamily="34" charset="0"/>
                <a:ea typeface="宋体" panose="02010600030101010101" pitchFamily="2" charset="-122"/>
              </a:endParaRPr>
            </a:p>
          </p:txBody>
        </p:sp>
      </p:grpSp>
      <p:grpSp>
        <p:nvGrpSpPr>
          <p:cNvPr id="24" name="Group 91"/>
          <p:cNvGrpSpPr/>
          <p:nvPr/>
        </p:nvGrpSpPr>
        <p:grpSpPr>
          <a:xfrm>
            <a:off x="3132138" y="3933825"/>
            <a:ext cx="2924175" cy="2708275"/>
            <a:chOff x="1998" y="2374"/>
            <a:chExt cx="1842" cy="1706"/>
          </a:xfrm>
        </p:grpSpPr>
        <p:grpSp>
          <p:nvGrpSpPr>
            <p:cNvPr id="44125" name="Group 92"/>
            <p:cNvGrpSpPr/>
            <p:nvPr/>
          </p:nvGrpSpPr>
          <p:grpSpPr>
            <a:xfrm>
              <a:off x="1998" y="2400"/>
              <a:ext cx="1842" cy="1680"/>
              <a:chOff x="1998" y="2400"/>
              <a:chExt cx="1842" cy="1680"/>
            </a:xfrm>
          </p:grpSpPr>
          <p:graphicFrame>
            <p:nvGraphicFramePr>
              <p:cNvPr id="44126" name="Object 5"/>
              <p:cNvGraphicFramePr>
                <a:graphicFrameLocks noChangeAspect="1"/>
              </p:cNvGraphicFramePr>
              <p:nvPr/>
            </p:nvGraphicFramePr>
            <p:xfrm>
              <a:off x="1998" y="2400"/>
              <a:ext cx="1842" cy="1680"/>
            </p:xfrm>
            <a:graphic>
              <a:graphicData uri="http://schemas.openxmlformats.org/presentationml/2006/ole">
                <mc:AlternateContent xmlns:mc="http://schemas.openxmlformats.org/markup-compatibility/2006">
                  <mc:Choice xmlns:v="urn:schemas-microsoft-com:vml" Requires="v">
                    <p:oleObj spid="_x0000_s3403" name="" r:id="rId5" imgW="3609975" imgH="3276600" progId="PBrush">
                      <p:embed/>
                    </p:oleObj>
                  </mc:Choice>
                  <mc:Fallback>
                    <p:oleObj name="" r:id="rId5" imgW="3609975" imgH="3276600" progId="PBrush">
                      <p:embed/>
                      <p:pic>
                        <p:nvPicPr>
                          <p:cNvPr id="0" name="图片 3402"/>
                          <p:cNvPicPr/>
                          <p:nvPr/>
                        </p:nvPicPr>
                        <p:blipFill>
                          <a:blip r:embed="rId6"/>
                          <a:stretch>
                            <a:fillRect/>
                          </a:stretch>
                        </p:blipFill>
                        <p:spPr>
                          <a:xfrm>
                            <a:off x="1998" y="2400"/>
                            <a:ext cx="1842" cy="1680"/>
                          </a:xfrm>
                          <a:prstGeom prst="rect">
                            <a:avLst/>
                          </a:prstGeom>
                          <a:noFill/>
                          <a:ln w="38100">
                            <a:noFill/>
                            <a:miter/>
                          </a:ln>
                        </p:spPr>
                      </p:pic>
                    </p:oleObj>
                  </mc:Fallback>
                </mc:AlternateContent>
              </a:graphicData>
            </a:graphic>
          </p:graphicFrame>
          <p:sp>
            <p:nvSpPr>
              <p:cNvPr id="44127" name="Line 94"/>
              <p:cNvSpPr/>
              <p:nvPr/>
            </p:nvSpPr>
            <p:spPr>
              <a:xfrm flipV="1">
                <a:off x="3434" y="2463"/>
                <a:ext cx="0" cy="1532"/>
              </a:xfrm>
              <a:prstGeom prst="line">
                <a:avLst/>
              </a:prstGeom>
              <a:ln w="19050" cap="flat" cmpd="sng">
                <a:solidFill>
                  <a:schemeClr val="tx1"/>
                </a:solidFill>
                <a:prstDash val="solid"/>
                <a:round/>
                <a:headEnd type="none" w="med" len="med"/>
                <a:tailEnd type="triangle" w="med" len="med"/>
              </a:ln>
            </p:spPr>
          </p:sp>
          <p:grpSp>
            <p:nvGrpSpPr>
              <p:cNvPr id="44128" name="Group 95"/>
              <p:cNvGrpSpPr/>
              <p:nvPr/>
            </p:nvGrpSpPr>
            <p:grpSpPr>
              <a:xfrm>
                <a:off x="3035" y="3495"/>
                <a:ext cx="102" cy="102"/>
                <a:chOff x="672" y="2442"/>
                <a:chExt cx="102" cy="102"/>
              </a:xfrm>
            </p:grpSpPr>
            <p:sp>
              <p:nvSpPr>
                <p:cNvPr id="44129" name="Line 96"/>
                <p:cNvSpPr/>
                <p:nvPr/>
              </p:nvSpPr>
              <p:spPr>
                <a:xfrm>
                  <a:off x="672" y="2442"/>
                  <a:ext cx="102" cy="102"/>
                </a:xfrm>
                <a:prstGeom prst="line">
                  <a:avLst/>
                </a:prstGeom>
                <a:ln w="38100" cap="flat" cmpd="sng">
                  <a:solidFill>
                    <a:srgbClr val="FF3300"/>
                  </a:solidFill>
                  <a:prstDash val="solid"/>
                  <a:round/>
                  <a:headEnd type="none" w="med" len="med"/>
                  <a:tailEnd type="none" w="med" len="med"/>
                </a:ln>
              </p:spPr>
            </p:sp>
            <p:sp>
              <p:nvSpPr>
                <p:cNvPr id="44130" name="Line 97"/>
                <p:cNvSpPr/>
                <p:nvPr/>
              </p:nvSpPr>
              <p:spPr>
                <a:xfrm flipH="1">
                  <a:off x="672" y="2442"/>
                  <a:ext cx="102" cy="102"/>
                </a:xfrm>
                <a:prstGeom prst="line">
                  <a:avLst/>
                </a:prstGeom>
                <a:ln w="38100" cap="flat" cmpd="sng">
                  <a:solidFill>
                    <a:srgbClr val="FF3300"/>
                  </a:solidFill>
                  <a:prstDash val="solid"/>
                  <a:round/>
                  <a:headEnd type="none" w="med" len="med"/>
                  <a:tailEnd type="none" w="med" len="med"/>
                </a:ln>
              </p:spPr>
            </p:sp>
          </p:grpSp>
          <p:grpSp>
            <p:nvGrpSpPr>
              <p:cNvPr id="44131" name="Group 98"/>
              <p:cNvGrpSpPr/>
              <p:nvPr/>
            </p:nvGrpSpPr>
            <p:grpSpPr>
              <a:xfrm>
                <a:off x="3028" y="2848"/>
                <a:ext cx="102" cy="102"/>
                <a:chOff x="672" y="2442"/>
                <a:chExt cx="102" cy="102"/>
              </a:xfrm>
            </p:grpSpPr>
            <p:sp>
              <p:nvSpPr>
                <p:cNvPr id="44132" name="Line 99"/>
                <p:cNvSpPr/>
                <p:nvPr/>
              </p:nvSpPr>
              <p:spPr>
                <a:xfrm>
                  <a:off x="672" y="2442"/>
                  <a:ext cx="102" cy="102"/>
                </a:xfrm>
                <a:prstGeom prst="line">
                  <a:avLst/>
                </a:prstGeom>
                <a:ln w="38100" cap="flat" cmpd="sng">
                  <a:solidFill>
                    <a:srgbClr val="009900"/>
                  </a:solidFill>
                  <a:prstDash val="solid"/>
                  <a:round/>
                  <a:headEnd type="none" w="med" len="med"/>
                  <a:tailEnd type="none" w="med" len="med"/>
                </a:ln>
              </p:spPr>
            </p:sp>
            <p:sp>
              <p:nvSpPr>
                <p:cNvPr id="44133" name="Line 100"/>
                <p:cNvSpPr/>
                <p:nvPr/>
              </p:nvSpPr>
              <p:spPr>
                <a:xfrm flipH="1">
                  <a:off x="672" y="2442"/>
                  <a:ext cx="102" cy="102"/>
                </a:xfrm>
                <a:prstGeom prst="line">
                  <a:avLst/>
                </a:prstGeom>
                <a:ln w="38100" cap="flat" cmpd="sng">
                  <a:solidFill>
                    <a:srgbClr val="009900"/>
                  </a:solidFill>
                  <a:prstDash val="solid"/>
                  <a:round/>
                  <a:headEnd type="none" w="med" len="med"/>
                  <a:tailEnd type="none" w="med" len="med"/>
                </a:ln>
              </p:spPr>
            </p:sp>
          </p:grpSp>
          <p:grpSp>
            <p:nvGrpSpPr>
              <p:cNvPr id="44134" name="Group 101"/>
              <p:cNvGrpSpPr/>
              <p:nvPr/>
            </p:nvGrpSpPr>
            <p:grpSpPr>
              <a:xfrm>
                <a:off x="3382" y="3173"/>
                <a:ext cx="102" cy="102"/>
                <a:chOff x="672" y="2442"/>
                <a:chExt cx="102" cy="102"/>
              </a:xfrm>
            </p:grpSpPr>
            <p:sp>
              <p:nvSpPr>
                <p:cNvPr id="44135" name="Line 102"/>
                <p:cNvSpPr/>
                <p:nvPr/>
              </p:nvSpPr>
              <p:spPr>
                <a:xfrm>
                  <a:off x="672" y="2442"/>
                  <a:ext cx="102" cy="102"/>
                </a:xfrm>
                <a:prstGeom prst="line">
                  <a:avLst/>
                </a:prstGeom>
                <a:ln w="38100" cap="flat" cmpd="sng">
                  <a:solidFill>
                    <a:srgbClr val="3030C2"/>
                  </a:solidFill>
                  <a:prstDash val="solid"/>
                  <a:round/>
                  <a:headEnd type="none" w="med" len="med"/>
                  <a:tailEnd type="none" w="med" len="med"/>
                </a:ln>
              </p:spPr>
            </p:sp>
            <p:sp>
              <p:nvSpPr>
                <p:cNvPr id="44136" name="Line 103"/>
                <p:cNvSpPr/>
                <p:nvPr/>
              </p:nvSpPr>
              <p:spPr>
                <a:xfrm flipH="1">
                  <a:off x="672" y="2442"/>
                  <a:ext cx="102" cy="102"/>
                </a:xfrm>
                <a:prstGeom prst="line">
                  <a:avLst/>
                </a:prstGeom>
                <a:ln w="38100" cap="flat" cmpd="sng">
                  <a:solidFill>
                    <a:srgbClr val="3030C2"/>
                  </a:solidFill>
                  <a:prstDash val="solid"/>
                  <a:round/>
                  <a:headEnd type="none" w="med" len="med"/>
                  <a:tailEnd type="none" w="med" len="med"/>
                </a:ln>
              </p:spPr>
            </p:sp>
          </p:grpSp>
        </p:grpSp>
        <p:sp>
          <p:nvSpPr>
            <p:cNvPr id="44137" name="Text Box 104"/>
            <p:cNvSpPr txBox="1"/>
            <p:nvPr/>
          </p:nvSpPr>
          <p:spPr>
            <a:xfrm>
              <a:off x="3419" y="3194"/>
              <a:ext cx="192" cy="288"/>
            </a:xfrm>
            <a:prstGeom prst="rect">
              <a:avLst/>
            </a:prstGeom>
            <a:noFill/>
            <a:ln w="38100">
              <a:noFill/>
            </a:ln>
          </p:spPr>
          <p:txBody>
            <a:bodyPr anchor="t" anchorCtr="0">
              <a:spAutoFit/>
            </a:bodyPr>
            <a:p>
              <a:pPr>
                <a:spcBef>
                  <a:spcPct val="50000"/>
                </a:spcBef>
                <a:buFontTx/>
              </a:pPr>
              <a:r>
                <a:rPr lang="en-US" altLang="zh-CN" dirty="0">
                  <a:latin typeface="Arial" panose="020B0604020202020204" pitchFamily="34" charset="0"/>
                  <a:ea typeface="宋体" panose="02010600030101010101" pitchFamily="2" charset="-122"/>
                </a:rPr>
                <a:t>0</a:t>
              </a:r>
              <a:endParaRPr lang="en-US" altLang="zh-CN" dirty="0">
                <a:latin typeface="Arial" panose="020B0604020202020204" pitchFamily="34" charset="0"/>
                <a:ea typeface="宋体" panose="02010600030101010101" pitchFamily="2" charset="-122"/>
              </a:endParaRPr>
            </a:p>
          </p:txBody>
        </p:sp>
        <p:sp>
          <p:nvSpPr>
            <p:cNvPr id="44138" name="Line 105"/>
            <p:cNvSpPr/>
            <p:nvPr/>
          </p:nvSpPr>
          <p:spPr>
            <a:xfrm>
              <a:off x="3456" y="3227"/>
              <a:ext cx="336" cy="0"/>
            </a:xfrm>
            <a:prstGeom prst="line">
              <a:avLst/>
            </a:prstGeom>
            <a:ln w="19050" cap="flat" cmpd="sng">
              <a:solidFill>
                <a:schemeClr val="tx1"/>
              </a:solidFill>
              <a:prstDash val="solid"/>
              <a:round/>
              <a:headEnd type="none" w="med" len="med"/>
              <a:tailEnd type="triangle" w="med" len="med"/>
            </a:ln>
          </p:spPr>
        </p:sp>
        <p:sp>
          <p:nvSpPr>
            <p:cNvPr id="44139" name="Text Box 106"/>
            <p:cNvSpPr txBox="1"/>
            <p:nvPr/>
          </p:nvSpPr>
          <p:spPr>
            <a:xfrm>
              <a:off x="3264" y="2374"/>
              <a:ext cx="192" cy="288"/>
            </a:xfrm>
            <a:prstGeom prst="rect">
              <a:avLst/>
            </a:prstGeom>
            <a:noFill/>
            <a:ln w="38100">
              <a:noFill/>
            </a:ln>
          </p:spPr>
          <p:txBody>
            <a:bodyPr anchor="t" anchorCtr="0">
              <a:spAutoFit/>
            </a:bodyPr>
            <a:p>
              <a:pPr>
                <a:spcBef>
                  <a:spcPct val="50000"/>
                </a:spcBef>
                <a:buFontTx/>
              </a:pPr>
              <a:r>
                <a:rPr lang="en-US" altLang="zh-CN" dirty="0">
                  <a:latin typeface="Arial" panose="020B0604020202020204" pitchFamily="34" charset="0"/>
                  <a:ea typeface="宋体" panose="02010600030101010101" pitchFamily="2" charset="-122"/>
                </a:rPr>
                <a:t>j</a:t>
              </a:r>
              <a:endParaRPr lang="en-US" altLang="zh-CN" dirty="0">
                <a:latin typeface="Arial" panose="020B0604020202020204" pitchFamily="34" charset="0"/>
                <a:ea typeface="宋体" panose="02010600030101010101" pitchFamily="2" charset="-122"/>
              </a:endParaRPr>
            </a:p>
          </p:txBody>
        </p:sp>
      </p:grpSp>
      <p:grpSp>
        <p:nvGrpSpPr>
          <p:cNvPr id="29" name="Group 107"/>
          <p:cNvGrpSpPr/>
          <p:nvPr/>
        </p:nvGrpSpPr>
        <p:grpSpPr>
          <a:xfrm>
            <a:off x="179388" y="4005263"/>
            <a:ext cx="2895600" cy="2667000"/>
            <a:chOff x="48" y="2544"/>
            <a:chExt cx="1824" cy="1680"/>
          </a:xfrm>
        </p:grpSpPr>
        <p:graphicFrame>
          <p:nvGraphicFramePr>
            <p:cNvPr id="44141" name="Object 4"/>
            <p:cNvGraphicFramePr>
              <a:graphicFrameLocks noChangeAspect="1"/>
            </p:cNvGraphicFramePr>
            <p:nvPr/>
          </p:nvGraphicFramePr>
          <p:xfrm>
            <a:off x="48" y="2544"/>
            <a:ext cx="1824" cy="1680"/>
          </p:xfrm>
          <a:graphic>
            <a:graphicData uri="http://schemas.openxmlformats.org/presentationml/2006/ole">
              <mc:AlternateContent xmlns:mc="http://schemas.openxmlformats.org/markup-compatibility/2006">
                <mc:Choice xmlns:v="urn:schemas-microsoft-com:vml" Requires="v">
                  <p:oleObj spid="_x0000_s3402" name="" r:id="rId7" imgW="3448050" imgH="3238500" progId="PBrush">
                    <p:embed/>
                  </p:oleObj>
                </mc:Choice>
                <mc:Fallback>
                  <p:oleObj name="" r:id="rId7" imgW="3448050" imgH="3238500" progId="PBrush">
                    <p:embed/>
                    <p:pic>
                      <p:nvPicPr>
                        <p:cNvPr id="0" name="图片 3401"/>
                        <p:cNvPicPr/>
                        <p:nvPr/>
                      </p:nvPicPr>
                      <p:blipFill>
                        <a:blip r:embed="rId8"/>
                        <a:stretch>
                          <a:fillRect/>
                        </a:stretch>
                      </p:blipFill>
                      <p:spPr>
                        <a:xfrm>
                          <a:off x="48" y="2544"/>
                          <a:ext cx="1824" cy="1680"/>
                        </a:xfrm>
                        <a:prstGeom prst="rect">
                          <a:avLst/>
                        </a:prstGeom>
                        <a:noFill/>
                        <a:ln w="38100" cap="flat" cmpd="sng">
                          <a:solidFill>
                            <a:srgbClr val="FF3300"/>
                          </a:solidFill>
                          <a:prstDash val="solid"/>
                          <a:miter/>
                          <a:headEnd type="none" w="med" len="med"/>
                          <a:tailEnd type="none" w="med" len="med"/>
                        </a:ln>
                      </p:spPr>
                    </p:pic>
                  </p:oleObj>
                </mc:Fallback>
              </mc:AlternateContent>
            </a:graphicData>
          </a:graphic>
        </p:graphicFrame>
        <p:grpSp>
          <p:nvGrpSpPr>
            <p:cNvPr id="44142" name="Group 109"/>
            <p:cNvGrpSpPr/>
            <p:nvPr/>
          </p:nvGrpSpPr>
          <p:grpSpPr>
            <a:xfrm>
              <a:off x="912" y="3829"/>
              <a:ext cx="102" cy="102"/>
              <a:chOff x="672" y="2442"/>
              <a:chExt cx="102" cy="102"/>
            </a:xfrm>
          </p:grpSpPr>
          <p:sp>
            <p:nvSpPr>
              <p:cNvPr id="44143" name="Line 110"/>
              <p:cNvSpPr/>
              <p:nvPr/>
            </p:nvSpPr>
            <p:spPr>
              <a:xfrm>
                <a:off x="672" y="2442"/>
                <a:ext cx="102" cy="102"/>
              </a:xfrm>
              <a:prstGeom prst="line">
                <a:avLst/>
              </a:prstGeom>
              <a:ln w="38100" cap="flat" cmpd="sng">
                <a:solidFill>
                  <a:srgbClr val="FF3300"/>
                </a:solidFill>
                <a:prstDash val="solid"/>
                <a:round/>
                <a:headEnd type="none" w="med" len="med"/>
                <a:tailEnd type="none" w="med" len="med"/>
              </a:ln>
            </p:spPr>
          </p:sp>
          <p:sp>
            <p:nvSpPr>
              <p:cNvPr id="44144" name="Line 111"/>
              <p:cNvSpPr/>
              <p:nvPr/>
            </p:nvSpPr>
            <p:spPr>
              <a:xfrm flipH="1">
                <a:off x="672" y="2442"/>
                <a:ext cx="102" cy="102"/>
              </a:xfrm>
              <a:prstGeom prst="line">
                <a:avLst/>
              </a:prstGeom>
              <a:ln w="38100" cap="flat" cmpd="sng">
                <a:solidFill>
                  <a:srgbClr val="FF3300"/>
                </a:solidFill>
                <a:prstDash val="solid"/>
                <a:round/>
                <a:headEnd type="none" w="med" len="med"/>
                <a:tailEnd type="none" w="med" len="med"/>
              </a:ln>
            </p:spPr>
          </p:sp>
        </p:grpSp>
        <p:grpSp>
          <p:nvGrpSpPr>
            <p:cNvPr id="44145" name="Group 112"/>
            <p:cNvGrpSpPr/>
            <p:nvPr/>
          </p:nvGrpSpPr>
          <p:grpSpPr>
            <a:xfrm>
              <a:off x="927" y="2789"/>
              <a:ext cx="102" cy="102"/>
              <a:chOff x="672" y="2442"/>
              <a:chExt cx="102" cy="102"/>
            </a:xfrm>
          </p:grpSpPr>
          <p:sp>
            <p:nvSpPr>
              <p:cNvPr id="44146" name="Line 113"/>
              <p:cNvSpPr/>
              <p:nvPr/>
            </p:nvSpPr>
            <p:spPr>
              <a:xfrm>
                <a:off x="672" y="2442"/>
                <a:ext cx="102" cy="102"/>
              </a:xfrm>
              <a:prstGeom prst="line">
                <a:avLst/>
              </a:prstGeom>
              <a:ln w="38100" cap="flat" cmpd="sng">
                <a:solidFill>
                  <a:srgbClr val="FF3300"/>
                </a:solidFill>
                <a:prstDash val="solid"/>
                <a:round/>
                <a:headEnd type="none" w="med" len="med"/>
                <a:tailEnd type="none" w="med" len="med"/>
              </a:ln>
            </p:spPr>
          </p:sp>
          <p:sp>
            <p:nvSpPr>
              <p:cNvPr id="44147" name="Line 114"/>
              <p:cNvSpPr/>
              <p:nvPr/>
            </p:nvSpPr>
            <p:spPr>
              <a:xfrm flipH="1">
                <a:off x="672" y="2442"/>
                <a:ext cx="102" cy="102"/>
              </a:xfrm>
              <a:prstGeom prst="line">
                <a:avLst/>
              </a:prstGeom>
              <a:ln w="38100" cap="flat" cmpd="sng">
                <a:solidFill>
                  <a:srgbClr val="FF3300"/>
                </a:solidFill>
                <a:prstDash val="solid"/>
                <a:round/>
                <a:headEnd type="none" w="med" len="med"/>
                <a:tailEnd type="none" w="med" len="med"/>
              </a:ln>
            </p:spPr>
          </p:sp>
        </p:grpSp>
        <p:sp>
          <p:nvSpPr>
            <p:cNvPr id="44148" name="Oval 115"/>
            <p:cNvSpPr/>
            <p:nvPr/>
          </p:nvSpPr>
          <p:spPr>
            <a:xfrm>
              <a:off x="1152" y="3312"/>
              <a:ext cx="96" cy="96"/>
            </a:xfrm>
            <a:prstGeom prst="ellipse">
              <a:avLst/>
            </a:prstGeom>
            <a:noFill/>
            <a:ln w="38100" cap="flat" cmpd="sng">
              <a:solidFill>
                <a:srgbClr val="FF3300"/>
              </a:solidFill>
              <a:prstDash val="solid"/>
              <a:round/>
              <a:headEnd type="none" w="med" len="med"/>
              <a:tailEnd type="none" w="med" len="med"/>
            </a:ln>
          </p:spPr>
          <p:txBody>
            <a:bodyPr wrap="none" anchor="ctr" anchorCtr="0"/>
            <a:p>
              <a:pPr>
                <a:buFontTx/>
              </a:pPr>
              <a:endParaRPr lang="zh-CN" altLang="en-US" dirty="0">
                <a:latin typeface="Arial" panose="020B0604020202020204" pitchFamily="34" charset="0"/>
                <a:ea typeface="宋体" panose="02010600030101010101" pitchFamily="2" charset="-122"/>
              </a:endParaRPr>
            </a:p>
          </p:txBody>
        </p:sp>
      </p:grpSp>
      <p:grpSp>
        <p:nvGrpSpPr>
          <p:cNvPr id="37888" name="Group 116"/>
          <p:cNvGrpSpPr/>
          <p:nvPr/>
        </p:nvGrpSpPr>
        <p:grpSpPr>
          <a:xfrm>
            <a:off x="6084888" y="692150"/>
            <a:ext cx="2895600" cy="2684463"/>
            <a:chOff x="1920" y="2533"/>
            <a:chExt cx="1824" cy="1691"/>
          </a:xfrm>
        </p:grpSpPr>
        <p:grpSp>
          <p:nvGrpSpPr>
            <p:cNvPr id="44150" name="Group 117"/>
            <p:cNvGrpSpPr/>
            <p:nvPr/>
          </p:nvGrpSpPr>
          <p:grpSpPr>
            <a:xfrm>
              <a:off x="1920" y="2544"/>
              <a:ext cx="1824" cy="1680"/>
              <a:chOff x="1920" y="2544"/>
              <a:chExt cx="1824" cy="1680"/>
            </a:xfrm>
          </p:grpSpPr>
          <p:graphicFrame>
            <p:nvGraphicFramePr>
              <p:cNvPr id="44151" name="Object 3"/>
              <p:cNvGraphicFramePr>
                <a:graphicFrameLocks noChangeAspect="1"/>
              </p:cNvGraphicFramePr>
              <p:nvPr/>
            </p:nvGraphicFramePr>
            <p:xfrm>
              <a:off x="1920" y="2544"/>
              <a:ext cx="1824" cy="1680"/>
            </p:xfrm>
            <a:graphic>
              <a:graphicData uri="http://schemas.openxmlformats.org/presentationml/2006/ole">
                <mc:AlternateContent xmlns:mc="http://schemas.openxmlformats.org/markup-compatibility/2006">
                  <mc:Choice xmlns:v="urn:schemas-microsoft-com:vml" Requires="v">
                    <p:oleObj spid="_x0000_s3404" name="" r:id="rId9" imgW="3429000" imgH="3219450" progId="PBrush">
                      <p:embed/>
                    </p:oleObj>
                  </mc:Choice>
                  <mc:Fallback>
                    <p:oleObj name="" r:id="rId9" imgW="3429000" imgH="3219450" progId="PBrush">
                      <p:embed/>
                      <p:pic>
                        <p:nvPicPr>
                          <p:cNvPr id="0" name="图片 3403"/>
                          <p:cNvPicPr/>
                          <p:nvPr/>
                        </p:nvPicPr>
                        <p:blipFill>
                          <a:blip r:embed="rId10"/>
                          <a:stretch>
                            <a:fillRect/>
                          </a:stretch>
                        </p:blipFill>
                        <p:spPr>
                          <a:xfrm>
                            <a:off x="1920" y="2544"/>
                            <a:ext cx="1824" cy="1680"/>
                          </a:xfrm>
                          <a:prstGeom prst="rect">
                            <a:avLst/>
                          </a:prstGeom>
                          <a:noFill/>
                          <a:ln w="38100">
                            <a:noFill/>
                            <a:miter/>
                          </a:ln>
                        </p:spPr>
                      </p:pic>
                    </p:oleObj>
                  </mc:Fallback>
                </mc:AlternateContent>
              </a:graphicData>
            </a:graphic>
          </p:graphicFrame>
          <p:grpSp>
            <p:nvGrpSpPr>
              <p:cNvPr id="44152" name="Group 119"/>
              <p:cNvGrpSpPr/>
              <p:nvPr/>
            </p:nvGrpSpPr>
            <p:grpSpPr>
              <a:xfrm>
                <a:off x="3343" y="3316"/>
                <a:ext cx="102" cy="102"/>
                <a:chOff x="672" y="2442"/>
                <a:chExt cx="102" cy="102"/>
              </a:xfrm>
            </p:grpSpPr>
            <p:sp>
              <p:nvSpPr>
                <p:cNvPr id="44153" name="Line 120"/>
                <p:cNvSpPr/>
                <p:nvPr/>
              </p:nvSpPr>
              <p:spPr>
                <a:xfrm>
                  <a:off x="672" y="2442"/>
                  <a:ext cx="102" cy="102"/>
                </a:xfrm>
                <a:prstGeom prst="line">
                  <a:avLst/>
                </a:prstGeom>
                <a:ln w="38100" cap="flat" cmpd="sng">
                  <a:solidFill>
                    <a:srgbClr val="FF3300"/>
                  </a:solidFill>
                  <a:prstDash val="solid"/>
                  <a:round/>
                  <a:headEnd type="none" w="med" len="med"/>
                  <a:tailEnd type="none" w="med" len="med"/>
                </a:ln>
              </p:spPr>
            </p:sp>
            <p:sp>
              <p:nvSpPr>
                <p:cNvPr id="44154" name="Line 121"/>
                <p:cNvSpPr/>
                <p:nvPr/>
              </p:nvSpPr>
              <p:spPr>
                <a:xfrm flipH="1">
                  <a:off x="672" y="2442"/>
                  <a:ext cx="102" cy="102"/>
                </a:xfrm>
                <a:prstGeom prst="line">
                  <a:avLst/>
                </a:prstGeom>
                <a:ln w="38100" cap="flat" cmpd="sng">
                  <a:solidFill>
                    <a:srgbClr val="FF3300"/>
                  </a:solidFill>
                  <a:prstDash val="solid"/>
                  <a:round/>
                  <a:headEnd type="none" w="med" len="med"/>
                  <a:tailEnd type="none" w="med" len="med"/>
                </a:ln>
              </p:spPr>
            </p:sp>
          </p:grpSp>
          <p:grpSp>
            <p:nvGrpSpPr>
              <p:cNvPr id="44155" name="Group 122"/>
              <p:cNvGrpSpPr/>
              <p:nvPr/>
            </p:nvGrpSpPr>
            <p:grpSpPr>
              <a:xfrm>
                <a:off x="3139" y="3450"/>
                <a:ext cx="102" cy="102"/>
                <a:chOff x="672" y="2442"/>
                <a:chExt cx="102" cy="102"/>
              </a:xfrm>
            </p:grpSpPr>
            <p:sp>
              <p:nvSpPr>
                <p:cNvPr id="44156" name="Line 123"/>
                <p:cNvSpPr/>
                <p:nvPr/>
              </p:nvSpPr>
              <p:spPr>
                <a:xfrm>
                  <a:off x="672" y="2442"/>
                  <a:ext cx="102" cy="102"/>
                </a:xfrm>
                <a:prstGeom prst="line">
                  <a:avLst/>
                </a:prstGeom>
                <a:ln w="38100" cap="flat" cmpd="sng">
                  <a:solidFill>
                    <a:srgbClr val="009900"/>
                  </a:solidFill>
                  <a:prstDash val="solid"/>
                  <a:round/>
                  <a:headEnd type="none" w="med" len="med"/>
                  <a:tailEnd type="none" w="med" len="med"/>
                </a:ln>
              </p:spPr>
            </p:sp>
            <p:sp>
              <p:nvSpPr>
                <p:cNvPr id="44157" name="Line 124"/>
                <p:cNvSpPr/>
                <p:nvPr/>
              </p:nvSpPr>
              <p:spPr>
                <a:xfrm flipH="1">
                  <a:off x="672" y="2442"/>
                  <a:ext cx="102" cy="102"/>
                </a:xfrm>
                <a:prstGeom prst="line">
                  <a:avLst/>
                </a:prstGeom>
                <a:ln w="38100" cap="flat" cmpd="sng">
                  <a:solidFill>
                    <a:srgbClr val="009900"/>
                  </a:solidFill>
                  <a:prstDash val="solid"/>
                  <a:round/>
                  <a:headEnd type="none" w="med" len="med"/>
                  <a:tailEnd type="none" w="med" len="med"/>
                </a:ln>
              </p:spPr>
            </p:sp>
          </p:grpSp>
          <p:grpSp>
            <p:nvGrpSpPr>
              <p:cNvPr id="44158" name="Group 125"/>
              <p:cNvGrpSpPr/>
              <p:nvPr/>
            </p:nvGrpSpPr>
            <p:grpSpPr>
              <a:xfrm>
                <a:off x="3135" y="3195"/>
                <a:ext cx="102" cy="102"/>
                <a:chOff x="672" y="2442"/>
                <a:chExt cx="102" cy="102"/>
              </a:xfrm>
            </p:grpSpPr>
            <p:sp>
              <p:nvSpPr>
                <p:cNvPr id="44159" name="Line 126"/>
                <p:cNvSpPr/>
                <p:nvPr/>
              </p:nvSpPr>
              <p:spPr>
                <a:xfrm>
                  <a:off x="672" y="2442"/>
                  <a:ext cx="102" cy="102"/>
                </a:xfrm>
                <a:prstGeom prst="line">
                  <a:avLst/>
                </a:prstGeom>
                <a:ln w="38100" cap="flat" cmpd="sng">
                  <a:solidFill>
                    <a:schemeClr val="accent2"/>
                  </a:solidFill>
                  <a:prstDash val="solid"/>
                  <a:round/>
                  <a:headEnd type="none" w="med" len="med"/>
                  <a:tailEnd type="none" w="med" len="med"/>
                </a:ln>
              </p:spPr>
            </p:sp>
            <p:sp>
              <p:nvSpPr>
                <p:cNvPr id="44160" name="Line 127"/>
                <p:cNvSpPr/>
                <p:nvPr/>
              </p:nvSpPr>
              <p:spPr>
                <a:xfrm flipH="1">
                  <a:off x="672" y="2442"/>
                  <a:ext cx="102" cy="102"/>
                </a:xfrm>
                <a:prstGeom prst="line">
                  <a:avLst/>
                </a:prstGeom>
                <a:ln w="38100" cap="flat" cmpd="sng">
                  <a:solidFill>
                    <a:schemeClr val="accent2"/>
                  </a:solidFill>
                  <a:prstDash val="solid"/>
                  <a:round/>
                  <a:headEnd type="none" w="med" len="med"/>
                  <a:tailEnd type="none" w="med" len="med"/>
                </a:ln>
              </p:spPr>
            </p:sp>
          </p:grpSp>
          <p:sp>
            <p:nvSpPr>
              <p:cNvPr id="44161" name="Oval 128"/>
              <p:cNvSpPr/>
              <p:nvPr/>
            </p:nvSpPr>
            <p:spPr>
              <a:xfrm>
                <a:off x="2713" y="3327"/>
                <a:ext cx="96" cy="96"/>
              </a:xfrm>
              <a:prstGeom prst="ellipse">
                <a:avLst/>
              </a:prstGeom>
              <a:noFill/>
              <a:ln w="38100" cap="flat" cmpd="sng">
                <a:solidFill>
                  <a:srgbClr val="FF3300"/>
                </a:solidFill>
                <a:prstDash val="solid"/>
                <a:round/>
                <a:headEnd type="none" w="med" len="med"/>
                <a:tailEnd type="none" w="med" len="med"/>
              </a:ln>
            </p:spPr>
            <p:txBody>
              <a:bodyPr wrap="none" anchor="ctr" anchorCtr="0"/>
              <a:p>
                <a:pPr>
                  <a:buFontTx/>
                </a:pPr>
                <a:endParaRPr lang="zh-CN" altLang="en-US" dirty="0">
                  <a:latin typeface="Arial" panose="020B0604020202020204" pitchFamily="34" charset="0"/>
                  <a:ea typeface="宋体" panose="02010600030101010101" pitchFamily="2" charset="-122"/>
                </a:endParaRPr>
              </a:p>
            </p:txBody>
          </p:sp>
        </p:grpSp>
        <p:sp>
          <p:nvSpPr>
            <p:cNvPr id="44162" name="Line 129"/>
            <p:cNvSpPr/>
            <p:nvPr/>
          </p:nvSpPr>
          <p:spPr>
            <a:xfrm>
              <a:off x="1968" y="3371"/>
              <a:ext cx="1728" cy="0"/>
            </a:xfrm>
            <a:prstGeom prst="line">
              <a:avLst/>
            </a:prstGeom>
            <a:ln w="19050" cap="flat" cmpd="sng">
              <a:solidFill>
                <a:schemeClr val="tx1"/>
              </a:solidFill>
              <a:prstDash val="solid"/>
              <a:round/>
              <a:headEnd type="none" w="med" len="med"/>
              <a:tailEnd type="triangle" w="med" len="med"/>
            </a:ln>
          </p:spPr>
        </p:sp>
        <p:sp>
          <p:nvSpPr>
            <p:cNvPr id="44163" name="Line 130"/>
            <p:cNvSpPr/>
            <p:nvPr/>
          </p:nvSpPr>
          <p:spPr>
            <a:xfrm flipV="1">
              <a:off x="3589" y="2596"/>
              <a:ext cx="0" cy="1532"/>
            </a:xfrm>
            <a:prstGeom prst="line">
              <a:avLst/>
            </a:prstGeom>
            <a:ln w="19050" cap="flat" cmpd="sng">
              <a:solidFill>
                <a:schemeClr val="tx1"/>
              </a:solidFill>
              <a:prstDash val="solid"/>
              <a:round/>
              <a:headEnd type="none" w="med" len="med"/>
              <a:tailEnd type="triangle" w="med" len="med"/>
            </a:ln>
          </p:spPr>
        </p:sp>
        <p:sp>
          <p:nvSpPr>
            <p:cNvPr id="44164" name="Text Box 131"/>
            <p:cNvSpPr txBox="1"/>
            <p:nvPr/>
          </p:nvSpPr>
          <p:spPr>
            <a:xfrm>
              <a:off x="3423" y="3312"/>
              <a:ext cx="192" cy="288"/>
            </a:xfrm>
            <a:prstGeom prst="rect">
              <a:avLst/>
            </a:prstGeom>
            <a:noFill/>
            <a:ln w="38100">
              <a:noFill/>
            </a:ln>
          </p:spPr>
          <p:txBody>
            <a:bodyPr anchor="t" anchorCtr="0">
              <a:spAutoFit/>
            </a:bodyPr>
            <a:p>
              <a:pPr>
                <a:spcBef>
                  <a:spcPct val="50000"/>
                </a:spcBef>
                <a:buFontTx/>
              </a:pPr>
              <a:r>
                <a:rPr lang="en-US" altLang="zh-CN" dirty="0">
                  <a:solidFill>
                    <a:schemeClr val="tx2"/>
                  </a:solidFill>
                  <a:latin typeface="Arial" panose="020B0604020202020204" pitchFamily="34" charset="0"/>
                  <a:ea typeface="宋体" panose="02010600030101010101" pitchFamily="2" charset="-122"/>
                </a:rPr>
                <a:t>0</a:t>
              </a:r>
              <a:endParaRPr lang="en-US" altLang="zh-CN" dirty="0">
                <a:solidFill>
                  <a:schemeClr val="tx2"/>
                </a:solidFill>
                <a:latin typeface="Arial" panose="020B0604020202020204" pitchFamily="34" charset="0"/>
                <a:ea typeface="宋体" panose="02010600030101010101" pitchFamily="2" charset="-122"/>
              </a:endParaRPr>
            </a:p>
          </p:txBody>
        </p:sp>
        <p:sp>
          <p:nvSpPr>
            <p:cNvPr id="44165" name="Text Box 132"/>
            <p:cNvSpPr txBox="1"/>
            <p:nvPr/>
          </p:nvSpPr>
          <p:spPr>
            <a:xfrm>
              <a:off x="3441" y="2533"/>
              <a:ext cx="192" cy="288"/>
            </a:xfrm>
            <a:prstGeom prst="rect">
              <a:avLst/>
            </a:prstGeom>
            <a:noFill/>
            <a:ln w="38100">
              <a:noFill/>
            </a:ln>
          </p:spPr>
          <p:txBody>
            <a:bodyPr anchor="t" anchorCtr="0">
              <a:spAutoFit/>
            </a:bodyPr>
            <a:p>
              <a:pPr>
                <a:spcBef>
                  <a:spcPct val="50000"/>
                </a:spcBef>
                <a:buFontTx/>
              </a:pPr>
              <a:r>
                <a:rPr lang="en-US" altLang="zh-CN" dirty="0">
                  <a:solidFill>
                    <a:schemeClr val="tx2"/>
                  </a:solidFill>
                  <a:latin typeface="Arial" panose="020B0604020202020204" pitchFamily="34" charset="0"/>
                  <a:ea typeface="宋体" panose="02010600030101010101" pitchFamily="2" charset="-122"/>
                </a:rPr>
                <a:t>j</a:t>
              </a:r>
              <a:endParaRPr lang="en-US" altLang="zh-CN" dirty="0">
                <a:solidFill>
                  <a:schemeClr val="tx2"/>
                </a:solidFill>
                <a:latin typeface="Arial" panose="020B0604020202020204" pitchFamily="34" charset="0"/>
                <a:ea typeface="宋体" panose="02010600030101010101" pitchFamily="2" charset="-122"/>
              </a:endParaRPr>
            </a:p>
          </p:txBody>
        </p:sp>
      </p:grpSp>
      <p:grpSp>
        <p:nvGrpSpPr>
          <p:cNvPr id="44166" name="Group 133"/>
          <p:cNvGrpSpPr/>
          <p:nvPr/>
        </p:nvGrpSpPr>
        <p:grpSpPr>
          <a:xfrm>
            <a:off x="6705600" y="4284663"/>
            <a:ext cx="1905000" cy="1981200"/>
            <a:chOff x="4224" y="2699"/>
            <a:chExt cx="1200" cy="1248"/>
          </a:xfrm>
        </p:grpSpPr>
        <p:sp>
          <p:nvSpPr>
            <p:cNvPr id="44167" name="Line 134"/>
            <p:cNvSpPr/>
            <p:nvPr/>
          </p:nvSpPr>
          <p:spPr>
            <a:xfrm>
              <a:off x="4224" y="3323"/>
              <a:ext cx="1200" cy="0"/>
            </a:xfrm>
            <a:prstGeom prst="line">
              <a:avLst/>
            </a:prstGeom>
            <a:ln w="38100" cap="flat" cmpd="sng">
              <a:solidFill>
                <a:schemeClr val="accent2"/>
              </a:solidFill>
              <a:prstDash val="solid"/>
              <a:round/>
              <a:headEnd type="none" w="med" len="med"/>
              <a:tailEnd type="triangle" w="med" len="med"/>
            </a:ln>
          </p:spPr>
        </p:sp>
        <p:sp>
          <p:nvSpPr>
            <p:cNvPr id="44168" name="Line 135"/>
            <p:cNvSpPr/>
            <p:nvPr/>
          </p:nvSpPr>
          <p:spPr>
            <a:xfrm flipV="1">
              <a:off x="5040" y="2795"/>
              <a:ext cx="0" cy="1152"/>
            </a:xfrm>
            <a:prstGeom prst="line">
              <a:avLst/>
            </a:prstGeom>
            <a:ln w="38100" cap="flat" cmpd="sng">
              <a:solidFill>
                <a:schemeClr val="accent2"/>
              </a:solidFill>
              <a:prstDash val="solid"/>
              <a:round/>
              <a:headEnd type="none" w="med" len="med"/>
              <a:tailEnd type="triangle" w="med" len="med"/>
            </a:ln>
          </p:spPr>
        </p:sp>
        <p:sp>
          <p:nvSpPr>
            <p:cNvPr id="44169" name="Text Box 136"/>
            <p:cNvSpPr txBox="1"/>
            <p:nvPr/>
          </p:nvSpPr>
          <p:spPr>
            <a:xfrm>
              <a:off x="4848" y="2699"/>
              <a:ext cx="192" cy="288"/>
            </a:xfrm>
            <a:prstGeom prst="rect">
              <a:avLst/>
            </a:prstGeom>
            <a:noFill/>
            <a:ln w="38100">
              <a:noFill/>
            </a:ln>
          </p:spPr>
          <p:txBody>
            <a:bodyPr anchor="t" anchorCtr="0">
              <a:spAutoFit/>
            </a:bodyPr>
            <a:p>
              <a:pPr>
                <a:spcBef>
                  <a:spcPct val="50000"/>
                </a:spcBef>
                <a:buFontTx/>
              </a:pPr>
              <a:r>
                <a:rPr lang="en-US" altLang="zh-CN" dirty="0">
                  <a:solidFill>
                    <a:schemeClr val="accent2"/>
                  </a:solidFill>
                  <a:latin typeface="Arial" panose="020B0604020202020204" pitchFamily="34" charset="0"/>
                  <a:ea typeface="宋体" panose="02010600030101010101" pitchFamily="2" charset="-122"/>
                </a:rPr>
                <a:t>j</a:t>
              </a:r>
              <a:endParaRPr lang="en-US" altLang="zh-CN" dirty="0">
                <a:solidFill>
                  <a:schemeClr val="accent2"/>
                </a:solidFill>
                <a:latin typeface="Arial" panose="020B0604020202020204" pitchFamily="34" charset="0"/>
                <a:ea typeface="宋体" panose="02010600030101010101" pitchFamily="2" charset="-122"/>
              </a:endParaRPr>
            </a:p>
          </p:txBody>
        </p:sp>
        <p:sp>
          <p:nvSpPr>
            <p:cNvPr id="44170" name="Text Box 137"/>
            <p:cNvSpPr txBox="1"/>
            <p:nvPr/>
          </p:nvSpPr>
          <p:spPr>
            <a:xfrm>
              <a:off x="5025" y="3297"/>
              <a:ext cx="192" cy="288"/>
            </a:xfrm>
            <a:prstGeom prst="rect">
              <a:avLst/>
            </a:prstGeom>
            <a:noFill/>
            <a:ln w="38100">
              <a:noFill/>
            </a:ln>
          </p:spPr>
          <p:txBody>
            <a:bodyPr anchor="t" anchorCtr="0">
              <a:spAutoFit/>
            </a:bodyPr>
            <a:p>
              <a:pPr>
                <a:spcBef>
                  <a:spcPct val="50000"/>
                </a:spcBef>
                <a:buFontTx/>
              </a:pPr>
              <a:r>
                <a:rPr lang="en-US" altLang="zh-CN" dirty="0">
                  <a:solidFill>
                    <a:schemeClr val="accent2"/>
                  </a:solidFill>
                  <a:latin typeface="Arial" panose="020B0604020202020204" pitchFamily="34" charset="0"/>
                  <a:ea typeface="宋体" panose="02010600030101010101" pitchFamily="2" charset="-122"/>
                </a:rPr>
                <a:t>0</a:t>
              </a:r>
              <a:endParaRPr lang="en-US" altLang="zh-CN" dirty="0">
                <a:solidFill>
                  <a:schemeClr val="accent2"/>
                </a:solidFill>
                <a:latin typeface="Arial" panose="020B0604020202020204" pitchFamily="34" charset="0"/>
                <a:ea typeface="宋体" panose="02010600030101010101" pitchFamily="2" charset="-122"/>
              </a:endParaRPr>
            </a:p>
          </p:txBody>
        </p:sp>
        <p:grpSp>
          <p:nvGrpSpPr>
            <p:cNvPr id="44171" name="Group 138"/>
            <p:cNvGrpSpPr/>
            <p:nvPr/>
          </p:nvGrpSpPr>
          <p:grpSpPr>
            <a:xfrm>
              <a:off x="4800" y="3605"/>
              <a:ext cx="102" cy="102"/>
              <a:chOff x="672" y="2442"/>
              <a:chExt cx="102" cy="102"/>
            </a:xfrm>
          </p:grpSpPr>
          <p:sp>
            <p:nvSpPr>
              <p:cNvPr id="44172" name="Line 139"/>
              <p:cNvSpPr/>
              <p:nvPr/>
            </p:nvSpPr>
            <p:spPr>
              <a:xfrm>
                <a:off x="672" y="2442"/>
                <a:ext cx="102" cy="102"/>
              </a:xfrm>
              <a:prstGeom prst="line">
                <a:avLst/>
              </a:prstGeom>
              <a:ln w="38100" cap="flat" cmpd="sng">
                <a:solidFill>
                  <a:srgbClr val="FF3300"/>
                </a:solidFill>
                <a:prstDash val="solid"/>
                <a:round/>
                <a:headEnd type="none" w="med" len="med"/>
                <a:tailEnd type="none" w="med" len="med"/>
              </a:ln>
            </p:spPr>
          </p:sp>
          <p:sp>
            <p:nvSpPr>
              <p:cNvPr id="44173" name="Line 140"/>
              <p:cNvSpPr/>
              <p:nvPr/>
            </p:nvSpPr>
            <p:spPr>
              <a:xfrm flipH="1">
                <a:off x="672" y="2442"/>
                <a:ext cx="102" cy="102"/>
              </a:xfrm>
              <a:prstGeom prst="line">
                <a:avLst/>
              </a:prstGeom>
              <a:ln w="38100" cap="flat" cmpd="sng">
                <a:solidFill>
                  <a:srgbClr val="FF3300"/>
                </a:solidFill>
                <a:prstDash val="solid"/>
                <a:round/>
                <a:headEnd type="none" w="med" len="med"/>
                <a:tailEnd type="none" w="med" len="med"/>
              </a:ln>
            </p:spPr>
          </p:sp>
        </p:grpSp>
        <p:grpSp>
          <p:nvGrpSpPr>
            <p:cNvPr id="44174" name="Group 141"/>
            <p:cNvGrpSpPr/>
            <p:nvPr/>
          </p:nvGrpSpPr>
          <p:grpSpPr>
            <a:xfrm>
              <a:off x="4752" y="2939"/>
              <a:ext cx="102" cy="102"/>
              <a:chOff x="672" y="2442"/>
              <a:chExt cx="102" cy="102"/>
            </a:xfrm>
          </p:grpSpPr>
          <p:sp>
            <p:nvSpPr>
              <p:cNvPr id="44175" name="Line 142"/>
              <p:cNvSpPr/>
              <p:nvPr/>
            </p:nvSpPr>
            <p:spPr>
              <a:xfrm>
                <a:off x="672" y="2442"/>
                <a:ext cx="102" cy="102"/>
              </a:xfrm>
              <a:prstGeom prst="line">
                <a:avLst/>
              </a:prstGeom>
              <a:ln w="38100" cap="flat" cmpd="sng">
                <a:solidFill>
                  <a:srgbClr val="FF3300"/>
                </a:solidFill>
                <a:prstDash val="solid"/>
                <a:round/>
                <a:headEnd type="none" w="med" len="med"/>
                <a:tailEnd type="none" w="med" len="med"/>
              </a:ln>
            </p:spPr>
          </p:sp>
          <p:sp>
            <p:nvSpPr>
              <p:cNvPr id="44176" name="Line 143"/>
              <p:cNvSpPr/>
              <p:nvPr/>
            </p:nvSpPr>
            <p:spPr>
              <a:xfrm flipH="1">
                <a:off x="672" y="2442"/>
                <a:ext cx="102" cy="102"/>
              </a:xfrm>
              <a:prstGeom prst="line">
                <a:avLst/>
              </a:prstGeom>
              <a:ln w="38100" cap="flat" cmpd="sng">
                <a:solidFill>
                  <a:srgbClr val="FF3300"/>
                </a:solidFill>
                <a:prstDash val="solid"/>
                <a:round/>
                <a:headEnd type="none" w="med" len="med"/>
                <a:tailEnd type="none" w="med" len="med"/>
              </a:ln>
            </p:spPr>
          </p:sp>
        </p:grpSp>
        <p:grpSp>
          <p:nvGrpSpPr>
            <p:cNvPr id="44177" name="Group 144"/>
            <p:cNvGrpSpPr/>
            <p:nvPr/>
          </p:nvGrpSpPr>
          <p:grpSpPr>
            <a:xfrm>
              <a:off x="4368" y="3413"/>
              <a:ext cx="102" cy="102"/>
              <a:chOff x="672" y="2442"/>
              <a:chExt cx="102" cy="102"/>
            </a:xfrm>
          </p:grpSpPr>
          <p:sp>
            <p:nvSpPr>
              <p:cNvPr id="44178" name="Line 145"/>
              <p:cNvSpPr/>
              <p:nvPr/>
            </p:nvSpPr>
            <p:spPr>
              <a:xfrm>
                <a:off x="672" y="2442"/>
                <a:ext cx="102" cy="102"/>
              </a:xfrm>
              <a:prstGeom prst="line">
                <a:avLst/>
              </a:prstGeom>
              <a:ln w="38100" cap="flat" cmpd="sng">
                <a:solidFill>
                  <a:srgbClr val="FF3300"/>
                </a:solidFill>
                <a:prstDash val="solid"/>
                <a:round/>
                <a:headEnd type="none" w="med" len="med"/>
                <a:tailEnd type="none" w="med" len="med"/>
              </a:ln>
            </p:spPr>
          </p:sp>
          <p:sp>
            <p:nvSpPr>
              <p:cNvPr id="44179" name="Line 146"/>
              <p:cNvSpPr/>
              <p:nvPr/>
            </p:nvSpPr>
            <p:spPr>
              <a:xfrm flipH="1">
                <a:off x="672" y="2442"/>
                <a:ext cx="102" cy="102"/>
              </a:xfrm>
              <a:prstGeom prst="line">
                <a:avLst/>
              </a:prstGeom>
              <a:ln w="38100" cap="flat" cmpd="sng">
                <a:solidFill>
                  <a:srgbClr val="FF3300"/>
                </a:solidFill>
                <a:prstDash val="solid"/>
                <a:round/>
                <a:headEnd type="none" w="med" len="med"/>
                <a:tailEnd type="none" w="med" len="med"/>
              </a:ln>
            </p:spPr>
          </p:sp>
        </p:grpSp>
        <p:grpSp>
          <p:nvGrpSpPr>
            <p:cNvPr id="44180" name="Group 147"/>
            <p:cNvGrpSpPr/>
            <p:nvPr/>
          </p:nvGrpSpPr>
          <p:grpSpPr>
            <a:xfrm>
              <a:off x="4368" y="3131"/>
              <a:ext cx="102" cy="102"/>
              <a:chOff x="672" y="2442"/>
              <a:chExt cx="102" cy="102"/>
            </a:xfrm>
          </p:grpSpPr>
          <p:sp>
            <p:nvSpPr>
              <p:cNvPr id="44181" name="Line 148"/>
              <p:cNvSpPr/>
              <p:nvPr/>
            </p:nvSpPr>
            <p:spPr>
              <a:xfrm>
                <a:off x="672" y="2442"/>
                <a:ext cx="102" cy="102"/>
              </a:xfrm>
              <a:prstGeom prst="line">
                <a:avLst/>
              </a:prstGeom>
              <a:ln w="38100" cap="flat" cmpd="sng">
                <a:solidFill>
                  <a:srgbClr val="FF3300"/>
                </a:solidFill>
                <a:prstDash val="solid"/>
                <a:round/>
                <a:headEnd type="none" w="med" len="med"/>
                <a:tailEnd type="none" w="med" len="med"/>
              </a:ln>
            </p:spPr>
          </p:sp>
          <p:sp>
            <p:nvSpPr>
              <p:cNvPr id="44182" name="Line 149"/>
              <p:cNvSpPr/>
              <p:nvPr/>
            </p:nvSpPr>
            <p:spPr>
              <a:xfrm flipH="1">
                <a:off x="672" y="2442"/>
                <a:ext cx="102" cy="102"/>
              </a:xfrm>
              <a:prstGeom prst="line">
                <a:avLst/>
              </a:prstGeom>
              <a:ln w="38100" cap="flat" cmpd="sng">
                <a:solidFill>
                  <a:srgbClr val="FF3300"/>
                </a:solidFill>
                <a:prstDash val="solid"/>
                <a:round/>
                <a:headEnd type="none" w="med" len="med"/>
                <a:tailEnd type="none" w="med" len="med"/>
              </a:ln>
            </p:spPr>
          </p:sp>
        </p:grpSp>
      </p:grpSp>
      <p:grpSp>
        <p:nvGrpSpPr>
          <p:cNvPr id="37923" name="Group 150"/>
          <p:cNvGrpSpPr/>
          <p:nvPr/>
        </p:nvGrpSpPr>
        <p:grpSpPr>
          <a:xfrm>
            <a:off x="6140450" y="3933825"/>
            <a:ext cx="2895600" cy="2695575"/>
            <a:chOff x="48" y="414"/>
            <a:chExt cx="1824" cy="1668"/>
          </a:xfrm>
        </p:grpSpPr>
        <p:graphicFrame>
          <p:nvGraphicFramePr>
            <p:cNvPr id="44184" name="Object 2"/>
            <p:cNvGraphicFramePr>
              <a:graphicFrameLocks noChangeAspect="1"/>
            </p:cNvGraphicFramePr>
            <p:nvPr/>
          </p:nvGraphicFramePr>
          <p:xfrm>
            <a:off x="48" y="432"/>
            <a:ext cx="1824" cy="1650"/>
          </p:xfrm>
          <a:graphic>
            <a:graphicData uri="http://schemas.openxmlformats.org/presentationml/2006/ole">
              <mc:AlternateContent xmlns:mc="http://schemas.openxmlformats.org/markup-compatibility/2006">
                <mc:Choice xmlns:v="urn:schemas-microsoft-com:vml" Requires="v">
                  <p:oleObj spid="_x0000_s3153" name="" r:id="rId11" imgW="3524250" imgH="3257550" progId="PBrush">
                    <p:embed/>
                  </p:oleObj>
                </mc:Choice>
                <mc:Fallback>
                  <p:oleObj name="" r:id="rId11" imgW="3524250" imgH="3257550" progId="PBrush">
                    <p:embed/>
                    <p:pic>
                      <p:nvPicPr>
                        <p:cNvPr id="0" name="图片 3152"/>
                        <p:cNvPicPr/>
                        <p:nvPr/>
                      </p:nvPicPr>
                      <p:blipFill>
                        <a:blip r:embed="rId12"/>
                        <a:stretch>
                          <a:fillRect/>
                        </a:stretch>
                      </p:blipFill>
                      <p:spPr>
                        <a:xfrm>
                          <a:off x="48" y="432"/>
                          <a:ext cx="1824" cy="1650"/>
                        </a:xfrm>
                        <a:prstGeom prst="rect">
                          <a:avLst/>
                        </a:prstGeom>
                        <a:noFill/>
                        <a:ln w="38100">
                          <a:noFill/>
                          <a:miter/>
                        </a:ln>
                      </p:spPr>
                    </p:pic>
                  </p:oleObj>
                </mc:Fallback>
              </mc:AlternateContent>
            </a:graphicData>
          </a:graphic>
        </p:graphicFrame>
        <p:sp>
          <p:nvSpPr>
            <p:cNvPr id="44185" name="Line 152"/>
            <p:cNvSpPr/>
            <p:nvPr/>
          </p:nvSpPr>
          <p:spPr>
            <a:xfrm>
              <a:off x="133" y="1237"/>
              <a:ext cx="1680" cy="0"/>
            </a:xfrm>
            <a:prstGeom prst="line">
              <a:avLst/>
            </a:prstGeom>
            <a:ln w="19050" cap="flat" cmpd="sng">
              <a:solidFill>
                <a:schemeClr val="tx1"/>
              </a:solidFill>
              <a:prstDash val="solid"/>
              <a:round/>
              <a:headEnd type="none" w="med" len="med"/>
              <a:tailEnd type="triangle" w="med" len="med"/>
            </a:ln>
          </p:spPr>
        </p:sp>
        <p:sp>
          <p:nvSpPr>
            <p:cNvPr id="44186" name="Line 153"/>
            <p:cNvSpPr/>
            <p:nvPr/>
          </p:nvSpPr>
          <p:spPr>
            <a:xfrm flipV="1">
              <a:off x="1200" y="480"/>
              <a:ext cx="0" cy="1532"/>
            </a:xfrm>
            <a:prstGeom prst="line">
              <a:avLst/>
            </a:prstGeom>
            <a:ln w="19050" cap="flat" cmpd="sng">
              <a:solidFill>
                <a:schemeClr val="tx1"/>
              </a:solidFill>
              <a:prstDash val="solid"/>
              <a:round/>
              <a:headEnd type="none" w="med" len="med"/>
              <a:tailEnd type="triangle" w="med" len="med"/>
            </a:ln>
          </p:spPr>
        </p:sp>
        <p:sp>
          <p:nvSpPr>
            <p:cNvPr id="44187" name="Text Box 154"/>
            <p:cNvSpPr txBox="1"/>
            <p:nvPr/>
          </p:nvSpPr>
          <p:spPr>
            <a:xfrm>
              <a:off x="1189" y="1185"/>
              <a:ext cx="192" cy="283"/>
            </a:xfrm>
            <a:prstGeom prst="rect">
              <a:avLst/>
            </a:prstGeom>
            <a:noFill/>
            <a:ln w="38100">
              <a:noFill/>
            </a:ln>
          </p:spPr>
          <p:txBody>
            <a:bodyPr anchor="t" anchorCtr="0">
              <a:spAutoFit/>
            </a:bodyPr>
            <a:p>
              <a:pPr>
                <a:spcBef>
                  <a:spcPct val="50000"/>
                </a:spcBef>
                <a:buFontTx/>
              </a:pPr>
              <a:r>
                <a:rPr lang="en-US" altLang="zh-CN" dirty="0">
                  <a:solidFill>
                    <a:schemeClr val="tx2"/>
                  </a:solidFill>
                  <a:latin typeface="Arial" panose="020B0604020202020204" pitchFamily="34" charset="0"/>
                  <a:ea typeface="宋体" panose="02010600030101010101" pitchFamily="2" charset="-122"/>
                </a:rPr>
                <a:t>0</a:t>
              </a:r>
              <a:endParaRPr lang="en-US" altLang="zh-CN" dirty="0">
                <a:solidFill>
                  <a:schemeClr val="tx2"/>
                </a:solidFill>
                <a:latin typeface="Arial" panose="020B0604020202020204" pitchFamily="34" charset="0"/>
                <a:ea typeface="宋体" panose="02010600030101010101" pitchFamily="2" charset="-122"/>
              </a:endParaRPr>
            </a:p>
          </p:txBody>
        </p:sp>
        <p:sp>
          <p:nvSpPr>
            <p:cNvPr id="44188" name="Text Box 155"/>
            <p:cNvSpPr txBox="1"/>
            <p:nvPr/>
          </p:nvSpPr>
          <p:spPr>
            <a:xfrm>
              <a:off x="1034" y="414"/>
              <a:ext cx="192" cy="283"/>
            </a:xfrm>
            <a:prstGeom prst="rect">
              <a:avLst/>
            </a:prstGeom>
            <a:noFill/>
            <a:ln w="38100">
              <a:noFill/>
            </a:ln>
          </p:spPr>
          <p:txBody>
            <a:bodyPr anchor="t" anchorCtr="0">
              <a:spAutoFit/>
            </a:bodyPr>
            <a:p>
              <a:pPr>
                <a:spcBef>
                  <a:spcPct val="50000"/>
                </a:spcBef>
                <a:buFontTx/>
              </a:pPr>
              <a:r>
                <a:rPr lang="en-US" altLang="zh-CN" dirty="0">
                  <a:solidFill>
                    <a:schemeClr val="tx2"/>
                  </a:solidFill>
                  <a:latin typeface="Arial" panose="020B0604020202020204" pitchFamily="34" charset="0"/>
                  <a:ea typeface="宋体" panose="02010600030101010101" pitchFamily="2" charset="-122"/>
                </a:rPr>
                <a:t>j</a:t>
              </a:r>
              <a:endParaRPr lang="en-US" altLang="zh-CN" dirty="0">
                <a:solidFill>
                  <a:schemeClr val="tx2"/>
                </a:solidFill>
                <a:latin typeface="Arial" panose="020B0604020202020204" pitchFamily="34" charset="0"/>
                <a:ea typeface="宋体" panose="02010600030101010101" pitchFamily="2" charset="-122"/>
              </a:endParaRPr>
            </a:p>
          </p:txBody>
        </p:sp>
        <p:grpSp>
          <p:nvGrpSpPr>
            <p:cNvPr id="44189" name="Group 156"/>
            <p:cNvGrpSpPr/>
            <p:nvPr/>
          </p:nvGrpSpPr>
          <p:grpSpPr>
            <a:xfrm>
              <a:off x="831" y="1344"/>
              <a:ext cx="102" cy="102"/>
              <a:chOff x="672" y="2442"/>
              <a:chExt cx="102" cy="102"/>
            </a:xfrm>
          </p:grpSpPr>
          <p:sp>
            <p:nvSpPr>
              <p:cNvPr id="44190" name="Line 157"/>
              <p:cNvSpPr/>
              <p:nvPr/>
            </p:nvSpPr>
            <p:spPr>
              <a:xfrm>
                <a:off x="672" y="2442"/>
                <a:ext cx="102" cy="102"/>
              </a:xfrm>
              <a:prstGeom prst="line">
                <a:avLst/>
              </a:prstGeom>
              <a:ln w="38100" cap="flat" cmpd="sng">
                <a:solidFill>
                  <a:srgbClr val="00CC99"/>
                </a:solidFill>
                <a:prstDash val="solid"/>
                <a:round/>
                <a:headEnd type="none" w="med" len="med"/>
                <a:tailEnd type="none" w="med" len="med"/>
              </a:ln>
            </p:spPr>
          </p:sp>
          <p:sp>
            <p:nvSpPr>
              <p:cNvPr id="44191" name="Line 158"/>
              <p:cNvSpPr/>
              <p:nvPr/>
            </p:nvSpPr>
            <p:spPr>
              <a:xfrm flipH="1">
                <a:off x="672" y="2442"/>
                <a:ext cx="102" cy="102"/>
              </a:xfrm>
              <a:prstGeom prst="line">
                <a:avLst/>
              </a:prstGeom>
              <a:ln w="38100" cap="flat" cmpd="sng">
                <a:solidFill>
                  <a:srgbClr val="00CC99"/>
                </a:solidFill>
                <a:prstDash val="solid"/>
                <a:round/>
                <a:headEnd type="none" w="med" len="med"/>
                <a:tailEnd type="none" w="med" len="med"/>
              </a:ln>
            </p:spPr>
          </p:sp>
        </p:grpSp>
        <p:grpSp>
          <p:nvGrpSpPr>
            <p:cNvPr id="44192" name="Group 159"/>
            <p:cNvGrpSpPr/>
            <p:nvPr/>
          </p:nvGrpSpPr>
          <p:grpSpPr>
            <a:xfrm>
              <a:off x="836" y="1030"/>
              <a:ext cx="102" cy="102"/>
              <a:chOff x="672" y="2442"/>
              <a:chExt cx="102" cy="102"/>
            </a:xfrm>
          </p:grpSpPr>
          <p:sp>
            <p:nvSpPr>
              <p:cNvPr id="44193" name="Line 160"/>
              <p:cNvSpPr/>
              <p:nvPr/>
            </p:nvSpPr>
            <p:spPr>
              <a:xfrm>
                <a:off x="672" y="2442"/>
                <a:ext cx="102" cy="102"/>
              </a:xfrm>
              <a:prstGeom prst="line">
                <a:avLst/>
              </a:prstGeom>
              <a:ln w="38100" cap="flat" cmpd="sng">
                <a:solidFill>
                  <a:srgbClr val="FF3300"/>
                </a:solidFill>
                <a:prstDash val="solid"/>
                <a:round/>
                <a:headEnd type="none" w="med" len="med"/>
                <a:tailEnd type="none" w="med" len="med"/>
              </a:ln>
            </p:spPr>
          </p:sp>
          <p:sp>
            <p:nvSpPr>
              <p:cNvPr id="44194" name="Line 161"/>
              <p:cNvSpPr/>
              <p:nvPr/>
            </p:nvSpPr>
            <p:spPr>
              <a:xfrm flipH="1">
                <a:off x="672" y="2442"/>
                <a:ext cx="102" cy="102"/>
              </a:xfrm>
              <a:prstGeom prst="line">
                <a:avLst/>
              </a:prstGeom>
              <a:ln w="38100" cap="flat" cmpd="sng">
                <a:solidFill>
                  <a:srgbClr val="FF3300"/>
                </a:solidFill>
                <a:prstDash val="solid"/>
                <a:round/>
                <a:headEnd type="none" w="med" len="med"/>
                <a:tailEnd type="none" w="med" len="med"/>
              </a:ln>
            </p:spPr>
          </p:sp>
        </p:grpSp>
        <p:grpSp>
          <p:nvGrpSpPr>
            <p:cNvPr id="44195" name="Group 162"/>
            <p:cNvGrpSpPr/>
            <p:nvPr/>
          </p:nvGrpSpPr>
          <p:grpSpPr>
            <a:xfrm>
              <a:off x="982" y="886"/>
              <a:ext cx="102" cy="102"/>
              <a:chOff x="672" y="2442"/>
              <a:chExt cx="102" cy="102"/>
            </a:xfrm>
          </p:grpSpPr>
          <p:sp>
            <p:nvSpPr>
              <p:cNvPr id="44196" name="Line 163"/>
              <p:cNvSpPr/>
              <p:nvPr/>
            </p:nvSpPr>
            <p:spPr>
              <a:xfrm>
                <a:off x="672" y="2442"/>
                <a:ext cx="102" cy="102"/>
              </a:xfrm>
              <a:prstGeom prst="line">
                <a:avLst/>
              </a:prstGeom>
              <a:ln w="38100" cap="flat" cmpd="sng">
                <a:solidFill>
                  <a:schemeClr val="accent2"/>
                </a:solidFill>
                <a:prstDash val="solid"/>
                <a:round/>
                <a:headEnd type="none" w="med" len="med"/>
                <a:tailEnd type="none" w="med" len="med"/>
              </a:ln>
            </p:spPr>
          </p:sp>
          <p:sp>
            <p:nvSpPr>
              <p:cNvPr id="44197" name="Line 164"/>
              <p:cNvSpPr/>
              <p:nvPr/>
            </p:nvSpPr>
            <p:spPr>
              <a:xfrm flipH="1">
                <a:off x="672" y="2442"/>
                <a:ext cx="102" cy="102"/>
              </a:xfrm>
              <a:prstGeom prst="line">
                <a:avLst/>
              </a:prstGeom>
              <a:ln w="38100" cap="flat" cmpd="sng">
                <a:solidFill>
                  <a:schemeClr val="accent2"/>
                </a:solidFill>
                <a:prstDash val="solid"/>
                <a:round/>
                <a:headEnd type="none" w="med" len="med"/>
                <a:tailEnd type="none" w="med" len="med"/>
              </a:ln>
            </p:spPr>
          </p:sp>
        </p:grpSp>
        <p:grpSp>
          <p:nvGrpSpPr>
            <p:cNvPr id="44198" name="Group 165"/>
            <p:cNvGrpSpPr/>
            <p:nvPr/>
          </p:nvGrpSpPr>
          <p:grpSpPr>
            <a:xfrm>
              <a:off x="976" y="1499"/>
              <a:ext cx="102" cy="102"/>
              <a:chOff x="672" y="2442"/>
              <a:chExt cx="102" cy="102"/>
            </a:xfrm>
          </p:grpSpPr>
          <p:sp>
            <p:nvSpPr>
              <p:cNvPr id="44199" name="Line 166"/>
              <p:cNvSpPr/>
              <p:nvPr/>
            </p:nvSpPr>
            <p:spPr>
              <a:xfrm>
                <a:off x="672" y="2442"/>
                <a:ext cx="102" cy="102"/>
              </a:xfrm>
              <a:prstGeom prst="line">
                <a:avLst/>
              </a:prstGeom>
              <a:ln w="38100" cap="flat" cmpd="sng">
                <a:solidFill>
                  <a:schemeClr val="tx1"/>
                </a:solidFill>
                <a:prstDash val="solid"/>
                <a:round/>
                <a:headEnd type="none" w="med" len="med"/>
                <a:tailEnd type="none" w="med" len="med"/>
              </a:ln>
            </p:spPr>
          </p:sp>
          <p:sp>
            <p:nvSpPr>
              <p:cNvPr id="44200" name="Line 167"/>
              <p:cNvSpPr/>
              <p:nvPr/>
            </p:nvSpPr>
            <p:spPr>
              <a:xfrm flipH="1">
                <a:off x="672" y="2442"/>
                <a:ext cx="102" cy="102"/>
              </a:xfrm>
              <a:prstGeom prst="line">
                <a:avLst/>
              </a:prstGeom>
              <a:ln w="38100" cap="flat" cmpd="sng">
                <a:solidFill>
                  <a:schemeClr val="tx1"/>
                </a:solidFill>
                <a:prstDash val="solid"/>
                <a:round/>
                <a:headEnd type="none" w="med" len="med"/>
                <a:tailEnd type="none" w="med" len="med"/>
              </a:ln>
            </p:spPr>
          </p:sp>
        </p:grpSp>
      </p:gr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ppt_w/2"/>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ppt_w</p:attrName>
                                        </p:attrNameLst>
                                      </p:cBhvr>
                                      <p:tavLst>
                                        <p:tav tm="0">
                                          <p:val>
                                            <p:fltVal val="0.000000"/>
                                          </p:val>
                                        </p:tav>
                                        <p:tav tm="100000">
                                          <p:val>
                                            <p:strVal val="#ppt_w"/>
                                          </p:val>
                                        </p:tav>
                                      </p:tavLst>
                                    </p:anim>
                                    <p:anim calcmode="lin" valueType="num">
                                      <p:cBhvr>
                                        <p:cTn id="10" dur="500" fill="hold"/>
                                        <p:tgtEl>
                                          <p:spTgt spid="19"/>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13" name="DING.WAV"/>
                                        </p:tgtEl>
                                      </p:cMediaNode>
                                    </p:audio>
                                  </p:subTnLst>
                                </p:cTn>
                              </p:par>
                            </p:childTnLst>
                          </p:cTn>
                        </p:par>
                      </p:childTnLst>
                    </p:cTn>
                  </p:par>
                  <p:par>
                    <p:cTn id="11" fill="hold">
                      <p:stCondLst>
                        <p:cond delay="indefinite"/>
                      </p:stCondLst>
                      <p:childTnLst>
                        <p:par>
                          <p:cTn id="12" fill="hold">
                            <p:stCondLst>
                              <p:cond delay="0"/>
                            </p:stCondLst>
                            <p:childTnLst>
                              <p:par>
                                <p:cTn id="13" presetID="17" presetClass="entr" presetSubtype="8"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cBhvr>
                                        <p:cTn id="15" dur="500" fill="hold"/>
                                        <p:tgtEl>
                                          <p:spTgt spid="20"/>
                                        </p:tgtEl>
                                        <p:attrNameLst>
                                          <p:attrName>ppt_x</p:attrName>
                                        </p:attrNameLst>
                                      </p:cBhvr>
                                      <p:tavLst>
                                        <p:tav tm="0">
                                          <p:val>
                                            <p:strVal val="#ppt_x-#ppt_w/2"/>
                                          </p:val>
                                        </p:tav>
                                        <p:tav tm="100000">
                                          <p:val>
                                            <p:strVal val="#ppt_x"/>
                                          </p:val>
                                        </p:tav>
                                      </p:tavLst>
                                    </p:anim>
                                    <p:anim calcmode="lin" valueType="num">
                                      <p:cBhvr>
                                        <p:cTn id="16" dur="500" fill="hold"/>
                                        <p:tgtEl>
                                          <p:spTgt spid="20"/>
                                        </p:tgtEl>
                                        <p:attrNameLst>
                                          <p:attrName>ppt_y</p:attrName>
                                        </p:attrNameLst>
                                      </p:cBhvr>
                                      <p:tavLst>
                                        <p:tav tm="0">
                                          <p:val>
                                            <p:strVal val="#ppt_y"/>
                                          </p:val>
                                        </p:tav>
                                        <p:tav tm="100000">
                                          <p:val>
                                            <p:strVal val="#ppt_y"/>
                                          </p:val>
                                        </p:tav>
                                      </p:tavLst>
                                    </p:anim>
                                    <p:anim calcmode="lin" valueType="num">
                                      <p:cBhvr>
                                        <p:cTn id="17" dur="500" fill="hold"/>
                                        <p:tgtEl>
                                          <p:spTgt spid="20"/>
                                        </p:tgtEl>
                                        <p:attrNameLst>
                                          <p:attrName>ppt_w</p:attrName>
                                        </p:attrNameLst>
                                      </p:cBhvr>
                                      <p:tavLst>
                                        <p:tav tm="0">
                                          <p:val>
                                            <p:fltVal val="0.000000"/>
                                          </p:val>
                                        </p:tav>
                                        <p:tav tm="100000">
                                          <p:val>
                                            <p:strVal val="#ppt_w"/>
                                          </p:val>
                                        </p:tav>
                                      </p:tavLst>
                                    </p:anim>
                                    <p:anim calcmode="lin" valueType="num">
                                      <p:cBhvr>
                                        <p:cTn id="18" dur="500" fill="hold"/>
                                        <p:tgtEl>
                                          <p:spTgt spid="20"/>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13"/>
                                            </p:cond>
                                          </p:stCondLst>
                                          <p:endCondLst>
                                            <p:cond evt="onStopAudio" delay="0">
                                              <p:tgtEl>
                                                <p:sldTgt/>
                                              </p:tgtEl>
                                            </p:cond>
                                          </p:endCondLst>
                                        </p:cTn>
                                        <p:tgtEl>
                                          <p:sndTgt r:embed="rId13" name="DING.WAV"/>
                                        </p:tgtEl>
                                      </p:cMediaNode>
                                    </p:audio>
                                  </p:subTnLst>
                                </p:cTn>
                              </p:par>
                            </p:childTnLst>
                          </p:cTn>
                        </p:par>
                      </p:childTnLst>
                    </p:cTn>
                  </p:par>
                  <p:par>
                    <p:cTn id="19" fill="hold">
                      <p:stCondLst>
                        <p:cond delay="indefinite"/>
                      </p:stCondLst>
                      <p:childTnLst>
                        <p:par>
                          <p:cTn id="20" fill="hold">
                            <p:stCondLst>
                              <p:cond delay="0"/>
                            </p:stCondLst>
                            <p:childTnLst>
                              <p:par>
                                <p:cTn id="21" presetID="17" presetClass="entr" presetSubtype="8" fill="hold" nodeType="clickEffect">
                                  <p:stCondLst>
                                    <p:cond delay="0"/>
                                  </p:stCondLst>
                                  <p:childTnLst>
                                    <p:set>
                                      <p:cBhvr>
                                        <p:cTn id="22" dur="1" fill="hold">
                                          <p:stCondLst>
                                            <p:cond delay="0"/>
                                          </p:stCondLst>
                                        </p:cTn>
                                        <p:tgtEl>
                                          <p:spTgt spid="37888"/>
                                        </p:tgtEl>
                                        <p:attrNameLst>
                                          <p:attrName>style.visibility</p:attrName>
                                        </p:attrNameLst>
                                      </p:cBhvr>
                                      <p:to>
                                        <p:strVal val="visible"/>
                                      </p:to>
                                    </p:set>
                                    <p:anim calcmode="lin" valueType="num">
                                      <p:cBhvr>
                                        <p:cTn id="23" dur="500" fill="hold"/>
                                        <p:tgtEl>
                                          <p:spTgt spid="37888"/>
                                        </p:tgtEl>
                                        <p:attrNameLst>
                                          <p:attrName>ppt_x</p:attrName>
                                        </p:attrNameLst>
                                      </p:cBhvr>
                                      <p:tavLst>
                                        <p:tav tm="0">
                                          <p:val>
                                            <p:strVal val="#ppt_x-#ppt_w/2"/>
                                          </p:val>
                                        </p:tav>
                                        <p:tav tm="100000">
                                          <p:val>
                                            <p:strVal val="#ppt_x"/>
                                          </p:val>
                                        </p:tav>
                                      </p:tavLst>
                                    </p:anim>
                                    <p:anim calcmode="lin" valueType="num">
                                      <p:cBhvr>
                                        <p:cTn id="24" dur="500" fill="hold"/>
                                        <p:tgtEl>
                                          <p:spTgt spid="37888"/>
                                        </p:tgtEl>
                                        <p:attrNameLst>
                                          <p:attrName>ppt_y</p:attrName>
                                        </p:attrNameLst>
                                      </p:cBhvr>
                                      <p:tavLst>
                                        <p:tav tm="0">
                                          <p:val>
                                            <p:strVal val="#ppt_y"/>
                                          </p:val>
                                        </p:tav>
                                        <p:tav tm="100000">
                                          <p:val>
                                            <p:strVal val="#ppt_y"/>
                                          </p:val>
                                        </p:tav>
                                      </p:tavLst>
                                    </p:anim>
                                    <p:anim calcmode="lin" valueType="num">
                                      <p:cBhvr>
                                        <p:cTn id="25" dur="500" fill="hold"/>
                                        <p:tgtEl>
                                          <p:spTgt spid="37888"/>
                                        </p:tgtEl>
                                        <p:attrNameLst>
                                          <p:attrName>ppt_w</p:attrName>
                                        </p:attrNameLst>
                                      </p:cBhvr>
                                      <p:tavLst>
                                        <p:tav tm="0">
                                          <p:val>
                                            <p:fltVal val="0.000000"/>
                                          </p:val>
                                        </p:tav>
                                        <p:tav tm="100000">
                                          <p:val>
                                            <p:strVal val="#ppt_w"/>
                                          </p:val>
                                        </p:tav>
                                      </p:tavLst>
                                    </p:anim>
                                    <p:anim calcmode="lin" valueType="num">
                                      <p:cBhvr>
                                        <p:cTn id="26" dur="500" fill="hold"/>
                                        <p:tgtEl>
                                          <p:spTgt spid="37888"/>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21"/>
                                            </p:cond>
                                          </p:stCondLst>
                                          <p:endCondLst>
                                            <p:cond evt="onStopAudio" delay="0">
                                              <p:tgtEl>
                                                <p:sldTgt/>
                                              </p:tgtEl>
                                            </p:cond>
                                          </p:endCondLst>
                                        </p:cTn>
                                        <p:tgtEl>
                                          <p:sndTgt r:embed="rId13" name="DING.WAV"/>
                                        </p:tgtEl>
                                      </p:cMediaNode>
                                    </p:audio>
                                  </p:subTnLst>
                                </p:cTn>
                              </p:par>
                            </p:childTnLst>
                          </p:cTn>
                        </p:par>
                      </p:childTnLst>
                    </p:cTn>
                  </p:par>
                  <p:par>
                    <p:cTn id="27" fill="hold">
                      <p:stCondLst>
                        <p:cond delay="indefinite"/>
                      </p:stCondLst>
                      <p:childTnLst>
                        <p:par>
                          <p:cTn id="28" fill="hold">
                            <p:stCondLst>
                              <p:cond delay="0"/>
                            </p:stCondLst>
                            <p:childTnLst>
                              <p:par>
                                <p:cTn id="29" presetID="17" presetClass="entr" presetSubtype="8" fill="hold" nodeType="clickEffect">
                                  <p:stCondLst>
                                    <p:cond delay="0"/>
                                  </p:stCondLst>
                                  <p:childTnLst>
                                    <p:set>
                                      <p:cBhvr>
                                        <p:cTn id="30" dur="1" fill="hold">
                                          <p:stCondLst>
                                            <p:cond delay="0"/>
                                          </p:stCondLst>
                                        </p:cTn>
                                        <p:tgtEl>
                                          <p:spTgt spid="29"/>
                                        </p:tgtEl>
                                        <p:attrNameLst>
                                          <p:attrName>style.visibility</p:attrName>
                                        </p:attrNameLst>
                                      </p:cBhvr>
                                      <p:to>
                                        <p:strVal val="visible"/>
                                      </p:to>
                                    </p:set>
                                    <p:anim calcmode="lin" valueType="num">
                                      <p:cBhvr>
                                        <p:cTn id="31" dur="500" fill="hold"/>
                                        <p:tgtEl>
                                          <p:spTgt spid="29"/>
                                        </p:tgtEl>
                                        <p:attrNameLst>
                                          <p:attrName>ppt_x</p:attrName>
                                        </p:attrNameLst>
                                      </p:cBhvr>
                                      <p:tavLst>
                                        <p:tav tm="0">
                                          <p:val>
                                            <p:strVal val="#ppt_x-#ppt_w/2"/>
                                          </p:val>
                                        </p:tav>
                                        <p:tav tm="100000">
                                          <p:val>
                                            <p:strVal val="#ppt_x"/>
                                          </p:val>
                                        </p:tav>
                                      </p:tavLst>
                                    </p:anim>
                                    <p:anim calcmode="lin" valueType="num">
                                      <p:cBhvr>
                                        <p:cTn id="32" dur="500" fill="hold"/>
                                        <p:tgtEl>
                                          <p:spTgt spid="29"/>
                                        </p:tgtEl>
                                        <p:attrNameLst>
                                          <p:attrName>ppt_y</p:attrName>
                                        </p:attrNameLst>
                                      </p:cBhvr>
                                      <p:tavLst>
                                        <p:tav tm="0">
                                          <p:val>
                                            <p:strVal val="#ppt_y"/>
                                          </p:val>
                                        </p:tav>
                                        <p:tav tm="100000">
                                          <p:val>
                                            <p:strVal val="#ppt_y"/>
                                          </p:val>
                                        </p:tav>
                                      </p:tavLst>
                                    </p:anim>
                                    <p:anim calcmode="lin" valueType="num">
                                      <p:cBhvr>
                                        <p:cTn id="33" dur="500" fill="hold"/>
                                        <p:tgtEl>
                                          <p:spTgt spid="29"/>
                                        </p:tgtEl>
                                        <p:attrNameLst>
                                          <p:attrName>ppt_w</p:attrName>
                                        </p:attrNameLst>
                                      </p:cBhvr>
                                      <p:tavLst>
                                        <p:tav tm="0">
                                          <p:val>
                                            <p:fltVal val="0.000000"/>
                                          </p:val>
                                        </p:tav>
                                        <p:tav tm="100000">
                                          <p:val>
                                            <p:strVal val="#ppt_w"/>
                                          </p:val>
                                        </p:tav>
                                      </p:tavLst>
                                    </p:anim>
                                    <p:anim calcmode="lin" valueType="num">
                                      <p:cBhvr>
                                        <p:cTn id="34" dur="500" fill="hold"/>
                                        <p:tgtEl>
                                          <p:spTgt spid="29"/>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29"/>
                                            </p:cond>
                                          </p:stCondLst>
                                          <p:endCondLst>
                                            <p:cond evt="onStopAudio" delay="0">
                                              <p:tgtEl>
                                                <p:sldTgt/>
                                              </p:tgtEl>
                                            </p:cond>
                                          </p:endCondLst>
                                        </p:cTn>
                                        <p:tgtEl>
                                          <p:sndTgt r:embed="rId13" name="DING.WAV"/>
                                        </p:tgtEl>
                                      </p:cMediaNode>
                                    </p:audio>
                                  </p:subTnLst>
                                </p:cTn>
                              </p:par>
                            </p:childTnLst>
                          </p:cTn>
                        </p:par>
                      </p:childTnLst>
                    </p:cTn>
                  </p:par>
                  <p:par>
                    <p:cTn id="35" fill="hold">
                      <p:stCondLst>
                        <p:cond delay="indefinite"/>
                      </p:stCondLst>
                      <p:childTnLst>
                        <p:par>
                          <p:cTn id="36" fill="hold">
                            <p:stCondLst>
                              <p:cond delay="0"/>
                            </p:stCondLst>
                            <p:childTnLst>
                              <p:par>
                                <p:cTn id="37" presetID="17" presetClass="entr" presetSubtype="8" fill="hold" nodeType="clickEffect">
                                  <p:stCondLst>
                                    <p:cond delay="0"/>
                                  </p:stCondLst>
                                  <p:childTnLst>
                                    <p:set>
                                      <p:cBhvr>
                                        <p:cTn id="38" dur="1" fill="hold">
                                          <p:stCondLst>
                                            <p:cond delay="0"/>
                                          </p:stCondLst>
                                        </p:cTn>
                                        <p:tgtEl>
                                          <p:spTgt spid="24"/>
                                        </p:tgtEl>
                                        <p:attrNameLst>
                                          <p:attrName>style.visibility</p:attrName>
                                        </p:attrNameLst>
                                      </p:cBhvr>
                                      <p:to>
                                        <p:strVal val="visible"/>
                                      </p:to>
                                    </p:set>
                                    <p:anim calcmode="lin" valueType="num">
                                      <p:cBhvr>
                                        <p:cTn id="39" dur="500" fill="hold"/>
                                        <p:tgtEl>
                                          <p:spTgt spid="24"/>
                                        </p:tgtEl>
                                        <p:attrNameLst>
                                          <p:attrName>ppt_x</p:attrName>
                                        </p:attrNameLst>
                                      </p:cBhvr>
                                      <p:tavLst>
                                        <p:tav tm="0">
                                          <p:val>
                                            <p:strVal val="#ppt_x-#ppt_w/2"/>
                                          </p:val>
                                        </p:tav>
                                        <p:tav tm="100000">
                                          <p:val>
                                            <p:strVal val="#ppt_x"/>
                                          </p:val>
                                        </p:tav>
                                      </p:tavLst>
                                    </p:anim>
                                    <p:anim calcmode="lin" valueType="num">
                                      <p:cBhvr>
                                        <p:cTn id="40" dur="500" fill="hold"/>
                                        <p:tgtEl>
                                          <p:spTgt spid="24"/>
                                        </p:tgtEl>
                                        <p:attrNameLst>
                                          <p:attrName>ppt_y</p:attrName>
                                        </p:attrNameLst>
                                      </p:cBhvr>
                                      <p:tavLst>
                                        <p:tav tm="0">
                                          <p:val>
                                            <p:strVal val="#ppt_y"/>
                                          </p:val>
                                        </p:tav>
                                        <p:tav tm="100000">
                                          <p:val>
                                            <p:strVal val="#ppt_y"/>
                                          </p:val>
                                        </p:tav>
                                      </p:tavLst>
                                    </p:anim>
                                    <p:anim calcmode="lin" valueType="num">
                                      <p:cBhvr>
                                        <p:cTn id="41" dur="500" fill="hold"/>
                                        <p:tgtEl>
                                          <p:spTgt spid="24"/>
                                        </p:tgtEl>
                                        <p:attrNameLst>
                                          <p:attrName>ppt_w</p:attrName>
                                        </p:attrNameLst>
                                      </p:cBhvr>
                                      <p:tavLst>
                                        <p:tav tm="0">
                                          <p:val>
                                            <p:fltVal val="0.000000"/>
                                          </p:val>
                                        </p:tav>
                                        <p:tav tm="100000">
                                          <p:val>
                                            <p:strVal val="#ppt_w"/>
                                          </p:val>
                                        </p:tav>
                                      </p:tavLst>
                                    </p:anim>
                                    <p:anim calcmode="lin" valueType="num">
                                      <p:cBhvr>
                                        <p:cTn id="42" dur="500" fill="hold"/>
                                        <p:tgtEl>
                                          <p:spTgt spid="24"/>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37"/>
                                            </p:cond>
                                          </p:stCondLst>
                                          <p:endCondLst>
                                            <p:cond evt="onStopAudio" delay="0">
                                              <p:tgtEl>
                                                <p:sldTgt/>
                                              </p:tgtEl>
                                            </p:cond>
                                          </p:endCondLst>
                                        </p:cTn>
                                        <p:tgtEl>
                                          <p:sndTgt r:embed="rId13" name="DING.WAV"/>
                                        </p:tgtEl>
                                      </p:cMediaNode>
                                    </p:audio>
                                  </p:subTnLst>
                                </p:cTn>
                              </p:par>
                            </p:childTnLst>
                          </p:cTn>
                        </p:par>
                      </p:childTnLst>
                    </p:cTn>
                  </p:par>
                  <p:par>
                    <p:cTn id="43" fill="hold">
                      <p:stCondLst>
                        <p:cond delay="indefinite"/>
                      </p:stCondLst>
                      <p:childTnLst>
                        <p:par>
                          <p:cTn id="44" fill="hold">
                            <p:stCondLst>
                              <p:cond delay="0"/>
                            </p:stCondLst>
                            <p:childTnLst>
                              <p:par>
                                <p:cTn id="45" presetID="17" presetClass="entr" presetSubtype="8" fill="hold" nodeType="clickEffect">
                                  <p:stCondLst>
                                    <p:cond delay="0"/>
                                  </p:stCondLst>
                                  <p:childTnLst>
                                    <p:set>
                                      <p:cBhvr>
                                        <p:cTn id="46" dur="1" fill="hold">
                                          <p:stCondLst>
                                            <p:cond delay="0"/>
                                          </p:stCondLst>
                                        </p:cTn>
                                        <p:tgtEl>
                                          <p:spTgt spid="37923"/>
                                        </p:tgtEl>
                                        <p:attrNameLst>
                                          <p:attrName>style.visibility</p:attrName>
                                        </p:attrNameLst>
                                      </p:cBhvr>
                                      <p:to>
                                        <p:strVal val="visible"/>
                                      </p:to>
                                    </p:set>
                                    <p:anim calcmode="lin" valueType="num">
                                      <p:cBhvr>
                                        <p:cTn id="47" dur="500" fill="hold"/>
                                        <p:tgtEl>
                                          <p:spTgt spid="37923"/>
                                        </p:tgtEl>
                                        <p:attrNameLst>
                                          <p:attrName>ppt_x</p:attrName>
                                        </p:attrNameLst>
                                      </p:cBhvr>
                                      <p:tavLst>
                                        <p:tav tm="0">
                                          <p:val>
                                            <p:strVal val="#ppt_x-#ppt_w/2"/>
                                          </p:val>
                                        </p:tav>
                                        <p:tav tm="100000">
                                          <p:val>
                                            <p:strVal val="#ppt_x"/>
                                          </p:val>
                                        </p:tav>
                                      </p:tavLst>
                                    </p:anim>
                                    <p:anim calcmode="lin" valueType="num">
                                      <p:cBhvr>
                                        <p:cTn id="48" dur="500" fill="hold"/>
                                        <p:tgtEl>
                                          <p:spTgt spid="37923"/>
                                        </p:tgtEl>
                                        <p:attrNameLst>
                                          <p:attrName>ppt_y</p:attrName>
                                        </p:attrNameLst>
                                      </p:cBhvr>
                                      <p:tavLst>
                                        <p:tav tm="0">
                                          <p:val>
                                            <p:strVal val="#ppt_y"/>
                                          </p:val>
                                        </p:tav>
                                        <p:tav tm="100000">
                                          <p:val>
                                            <p:strVal val="#ppt_y"/>
                                          </p:val>
                                        </p:tav>
                                      </p:tavLst>
                                    </p:anim>
                                    <p:anim calcmode="lin" valueType="num">
                                      <p:cBhvr>
                                        <p:cTn id="49" dur="500" fill="hold"/>
                                        <p:tgtEl>
                                          <p:spTgt spid="37923"/>
                                        </p:tgtEl>
                                        <p:attrNameLst>
                                          <p:attrName>ppt_w</p:attrName>
                                        </p:attrNameLst>
                                      </p:cBhvr>
                                      <p:tavLst>
                                        <p:tav tm="0">
                                          <p:val>
                                            <p:fltVal val="0.000000"/>
                                          </p:val>
                                        </p:tav>
                                        <p:tav tm="100000">
                                          <p:val>
                                            <p:strVal val="#ppt_w"/>
                                          </p:val>
                                        </p:tav>
                                      </p:tavLst>
                                    </p:anim>
                                    <p:anim calcmode="lin" valueType="num">
                                      <p:cBhvr>
                                        <p:cTn id="50" dur="500" fill="hold"/>
                                        <p:tgtEl>
                                          <p:spTgt spid="37923"/>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45"/>
                                            </p:cond>
                                          </p:stCondLst>
                                          <p:endCondLst>
                                            <p:cond evt="onStopAudio" delay="0">
                                              <p:tgtEl>
                                                <p:sldTgt/>
                                              </p:tgtEl>
                                            </p:cond>
                                          </p:endCondLst>
                                        </p:cTn>
                                        <p:tgtEl>
                                          <p:sndTgt r:embed="rId13" name="DIN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558ED5"/>
        </a:solidFill>
        <a:effectLst/>
      </p:bgPr>
    </p:bg>
    <p:spTree>
      <p:nvGrpSpPr>
        <p:cNvPr id="1" name=""/>
        <p:cNvGrpSpPr/>
        <p:nvPr/>
      </p:nvGrpSpPr>
      <p:grpSpPr/>
      <p:sp>
        <p:nvSpPr>
          <p:cNvPr id="45058" name="灯片编号占位符 4"/>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FontTx/>
            </a:pPr>
            <a:fld id="{9A0DB2DC-4C9A-4742-B13C-FB6460FD3503}" type="slidenum">
              <a:rPr lang="en-US" altLang="zh-CN" sz="1200" dirty="0">
                <a:solidFill>
                  <a:srgbClr val="898989"/>
                </a:solidFill>
                <a:latin typeface="Calibri" panose="020F0502020204030204" pitchFamily="34" charset="0"/>
              </a:rPr>
            </a:fld>
            <a:endParaRPr lang="en-US" altLang="zh-CN" sz="1200" dirty="0">
              <a:solidFill>
                <a:srgbClr val="898989"/>
              </a:solidFill>
              <a:latin typeface="Calibri" panose="020F0502020204030204" pitchFamily="34" charset="0"/>
            </a:endParaRPr>
          </a:p>
        </p:txBody>
      </p:sp>
      <p:grpSp>
        <p:nvGrpSpPr>
          <p:cNvPr id="45059" name="Group 3"/>
          <p:cNvGrpSpPr/>
          <p:nvPr/>
        </p:nvGrpSpPr>
        <p:grpSpPr>
          <a:xfrm>
            <a:off x="3733800" y="762000"/>
            <a:ext cx="1905000" cy="1981200"/>
            <a:chOff x="2352" y="480"/>
            <a:chExt cx="1200" cy="1248"/>
          </a:xfrm>
        </p:grpSpPr>
        <p:sp>
          <p:nvSpPr>
            <p:cNvPr id="45060" name="Line 4"/>
            <p:cNvSpPr/>
            <p:nvPr/>
          </p:nvSpPr>
          <p:spPr>
            <a:xfrm>
              <a:off x="2352" y="1156"/>
              <a:ext cx="1200" cy="0"/>
            </a:xfrm>
            <a:prstGeom prst="line">
              <a:avLst/>
            </a:prstGeom>
            <a:ln w="38100" cap="flat" cmpd="sng">
              <a:solidFill>
                <a:srgbClr val="68FF39"/>
              </a:solidFill>
              <a:prstDash val="solid"/>
              <a:round/>
              <a:headEnd type="none" w="med" len="med"/>
              <a:tailEnd type="triangle" w="med" len="med"/>
            </a:ln>
          </p:spPr>
        </p:sp>
        <p:sp>
          <p:nvSpPr>
            <p:cNvPr id="45061" name="Line 5"/>
            <p:cNvSpPr/>
            <p:nvPr/>
          </p:nvSpPr>
          <p:spPr>
            <a:xfrm flipV="1">
              <a:off x="3168" y="576"/>
              <a:ext cx="0" cy="1152"/>
            </a:xfrm>
            <a:prstGeom prst="line">
              <a:avLst/>
            </a:prstGeom>
            <a:ln w="38100" cap="flat" cmpd="sng">
              <a:solidFill>
                <a:srgbClr val="68FF39"/>
              </a:solidFill>
              <a:prstDash val="solid"/>
              <a:round/>
              <a:headEnd type="none" w="med" len="med"/>
              <a:tailEnd type="triangle" w="med" len="med"/>
            </a:ln>
          </p:spPr>
        </p:sp>
        <p:sp>
          <p:nvSpPr>
            <p:cNvPr id="45062" name="Text Box 6"/>
            <p:cNvSpPr txBox="1"/>
            <p:nvPr/>
          </p:nvSpPr>
          <p:spPr>
            <a:xfrm>
              <a:off x="2976" y="480"/>
              <a:ext cx="192" cy="288"/>
            </a:xfrm>
            <a:prstGeom prst="rect">
              <a:avLst/>
            </a:prstGeom>
            <a:noFill/>
            <a:ln w="38100">
              <a:noFill/>
            </a:ln>
          </p:spPr>
          <p:txBody>
            <a:bodyPr anchor="t" anchorCtr="0">
              <a:spAutoFit/>
            </a:bodyPr>
            <a:p>
              <a:pPr>
                <a:spcBef>
                  <a:spcPct val="50000"/>
                </a:spcBef>
                <a:buFontTx/>
              </a:pPr>
              <a:r>
                <a:rPr lang="en-US" altLang="zh-CN" dirty="0">
                  <a:solidFill>
                    <a:schemeClr val="bg1"/>
                  </a:solidFill>
                  <a:latin typeface="Arial" panose="020B0604020202020204" pitchFamily="34" charset="0"/>
                  <a:ea typeface="宋体" panose="02010600030101010101" pitchFamily="2" charset="-122"/>
                </a:rPr>
                <a:t>j</a:t>
              </a:r>
              <a:endParaRPr lang="en-US" altLang="zh-CN" dirty="0">
                <a:solidFill>
                  <a:schemeClr val="bg1"/>
                </a:solidFill>
                <a:latin typeface="Arial" panose="020B0604020202020204" pitchFamily="34" charset="0"/>
                <a:ea typeface="宋体" panose="02010600030101010101" pitchFamily="2" charset="-122"/>
              </a:endParaRPr>
            </a:p>
          </p:txBody>
        </p:sp>
        <p:sp>
          <p:nvSpPr>
            <p:cNvPr id="45063" name="Text Box 7"/>
            <p:cNvSpPr txBox="1"/>
            <p:nvPr/>
          </p:nvSpPr>
          <p:spPr>
            <a:xfrm>
              <a:off x="3153" y="1078"/>
              <a:ext cx="192" cy="288"/>
            </a:xfrm>
            <a:prstGeom prst="rect">
              <a:avLst/>
            </a:prstGeom>
            <a:noFill/>
            <a:ln w="38100">
              <a:noFill/>
            </a:ln>
          </p:spPr>
          <p:txBody>
            <a:bodyPr anchor="t" anchorCtr="0">
              <a:spAutoFit/>
            </a:bodyPr>
            <a:p>
              <a:pPr>
                <a:spcBef>
                  <a:spcPct val="50000"/>
                </a:spcBef>
                <a:buFontTx/>
              </a:pPr>
              <a:r>
                <a:rPr lang="en-US" altLang="zh-CN" dirty="0">
                  <a:solidFill>
                    <a:schemeClr val="bg1"/>
                  </a:solidFill>
                  <a:latin typeface="Arial" panose="020B0604020202020204" pitchFamily="34" charset="0"/>
                  <a:ea typeface="宋体" panose="02010600030101010101" pitchFamily="2" charset="-122"/>
                </a:rPr>
                <a:t>0</a:t>
              </a:r>
              <a:endParaRPr lang="en-US" altLang="zh-CN" dirty="0">
                <a:solidFill>
                  <a:schemeClr val="bg1"/>
                </a:solidFill>
                <a:latin typeface="Arial" panose="020B0604020202020204" pitchFamily="34" charset="0"/>
                <a:ea typeface="宋体" panose="02010600030101010101" pitchFamily="2" charset="-122"/>
              </a:endParaRPr>
            </a:p>
          </p:txBody>
        </p:sp>
        <p:grpSp>
          <p:nvGrpSpPr>
            <p:cNvPr id="45064" name="Group 8"/>
            <p:cNvGrpSpPr/>
            <p:nvPr/>
          </p:nvGrpSpPr>
          <p:grpSpPr>
            <a:xfrm>
              <a:off x="2922" y="1488"/>
              <a:ext cx="102" cy="102"/>
              <a:chOff x="672" y="2442"/>
              <a:chExt cx="102" cy="102"/>
            </a:xfrm>
          </p:grpSpPr>
          <p:sp>
            <p:nvSpPr>
              <p:cNvPr id="45065" name="Line 9"/>
              <p:cNvSpPr/>
              <p:nvPr/>
            </p:nvSpPr>
            <p:spPr>
              <a:xfrm>
                <a:off x="672" y="2442"/>
                <a:ext cx="102" cy="102"/>
              </a:xfrm>
              <a:prstGeom prst="line">
                <a:avLst/>
              </a:prstGeom>
              <a:ln w="38100" cap="flat" cmpd="sng">
                <a:solidFill>
                  <a:schemeClr val="tx1"/>
                </a:solidFill>
                <a:prstDash val="solid"/>
                <a:round/>
                <a:headEnd type="none" w="med" len="med"/>
                <a:tailEnd type="none" w="med" len="med"/>
              </a:ln>
            </p:spPr>
          </p:sp>
          <p:sp>
            <p:nvSpPr>
              <p:cNvPr id="45066" name="Line 10"/>
              <p:cNvSpPr/>
              <p:nvPr/>
            </p:nvSpPr>
            <p:spPr>
              <a:xfrm flipH="1">
                <a:off x="672" y="2442"/>
                <a:ext cx="102" cy="102"/>
              </a:xfrm>
              <a:prstGeom prst="line">
                <a:avLst/>
              </a:prstGeom>
              <a:ln w="38100" cap="flat" cmpd="sng">
                <a:solidFill>
                  <a:schemeClr val="tx1"/>
                </a:solidFill>
                <a:prstDash val="solid"/>
                <a:round/>
                <a:headEnd type="none" w="med" len="med"/>
                <a:tailEnd type="none" w="med" len="med"/>
              </a:ln>
            </p:spPr>
          </p:sp>
        </p:grpSp>
        <p:grpSp>
          <p:nvGrpSpPr>
            <p:cNvPr id="45067" name="Group 11"/>
            <p:cNvGrpSpPr/>
            <p:nvPr/>
          </p:nvGrpSpPr>
          <p:grpSpPr>
            <a:xfrm>
              <a:off x="2907" y="720"/>
              <a:ext cx="102" cy="102"/>
              <a:chOff x="672" y="2442"/>
              <a:chExt cx="102" cy="102"/>
            </a:xfrm>
          </p:grpSpPr>
          <p:sp>
            <p:nvSpPr>
              <p:cNvPr id="45068" name="Line 12"/>
              <p:cNvSpPr/>
              <p:nvPr/>
            </p:nvSpPr>
            <p:spPr>
              <a:xfrm>
                <a:off x="672" y="2442"/>
                <a:ext cx="102" cy="102"/>
              </a:xfrm>
              <a:prstGeom prst="line">
                <a:avLst/>
              </a:prstGeom>
              <a:ln w="38100" cap="flat" cmpd="sng">
                <a:solidFill>
                  <a:schemeClr val="tx1"/>
                </a:solidFill>
                <a:prstDash val="solid"/>
                <a:round/>
                <a:headEnd type="none" w="med" len="med"/>
                <a:tailEnd type="none" w="med" len="med"/>
              </a:ln>
            </p:spPr>
          </p:sp>
          <p:sp>
            <p:nvSpPr>
              <p:cNvPr id="45069" name="Line 13"/>
              <p:cNvSpPr/>
              <p:nvPr/>
            </p:nvSpPr>
            <p:spPr>
              <a:xfrm flipH="1">
                <a:off x="672" y="2442"/>
                <a:ext cx="102" cy="102"/>
              </a:xfrm>
              <a:prstGeom prst="line">
                <a:avLst/>
              </a:prstGeom>
              <a:ln w="38100" cap="flat" cmpd="sng">
                <a:solidFill>
                  <a:schemeClr val="tx1"/>
                </a:solidFill>
                <a:prstDash val="solid"/>
                <a:round/>
                <a:headEnd type="none" w="med" len="med"/>
                <a:tailEnd type="none" w="med" len="med"/>
              </a:ln>
            </p:spPr>
          </p:sp>
        </p:grpSp>
        <p:grpSp>
          <p:nvGrpSpPr>
            <p:cNvPr id="45070" name="Group 14"/>
            <p:cNvGrpSpPr/>
            <p:nvPr/>
          </p:nvGrpSpPr>
          <p:grpSpPr>
            <a:xfrm>
              <a:off x="3118" y="1104"/>
              <a:ext cx="102" cy="102"/>
              <a:chOff x="672" y="2442"/>
              <a:chExt cx="102" cy="102"/>
            </a:xfrm>
          </p:grpSpPr>
          <p:sp>
            <p:nvSpPr>
              <p:cNvPr id="45071" name="Line 15"/>
              <p:cNvSpPr/>
              <p:nvPr/>
            </p:nvSpPr>
            <p:spPr>
              <a:xfrm>
                <a:off x="672" y="2442"/>
                <a:ext cx="102" cy="102"/>
              </a:xfrm>
              <a:prstGeom prst="line">
                <a:avLst/>
              </a:prstGeom>
              <a:ln w="38100" cap="flat" cmpd="sng">
                <a:solidFill>
                  <a:schemeClr val="tx1"/>
                </a:solidFill>
                <a:prstDash val="solid"/>
                <a:round/>
                <a:headEnd type="none" w="med" len="med"/>
                <a:tailEnd type="none" w="med" len="med"/>
              </a:ln>
            </p:spPr>
          </p:sp>
          <p:sp>
            <p:nvSpPr>
              <p:cNvPr id="45072" name="Line 16"/>
              <p:cNvSpPr/>
              <p:nvPr/>
            </p:nvSpPr>
            <p:spPr>
              <a:xfrm flipH="1">
                <a:off x="672" y="2442"/>
                <a:ext cx="102" cy="102"/>
              </a:xfrm>
              <a:prstGeom prst="line">
                <a:avLst/>
              </a:prstGeom>
              <a:ln w="38100" cap="flat" cmpd="sng">
                <a:solidFill>
                  <a:schemeClr val="tx1"/>
                </a:solidFill>
                <a:prstDash val="solid"/>
                <a:round/>
                <a:headEnd type="none" w="med" len="med"/>
                <a:tailEnd type="none" w="med" len="med"/>
              </a:ln>
            </p:spPr>
          </p:sp>
        </p:grpSp>
        <p:grpSp>
          <p:nvGrpSpPr>
            <p:cNvPr id="45073" name="Group 17"/>
            <p:cNvGrpSpPr/>
            <p:nvPr/>
          </p:nvGrpSpPr>
          <p:grpSpPr>
            <a:xfrm>
              <a:off x="2730" y="1098"/>
              <a:ext cx="102" cy="102"/>
              <a:chOff x="672" y="2442"/>
              <a:chExt cx="102" cy="102"/>
            </a:xfrm>
          </p:grpSpPr>
          <p:sp>
            <p:nvSpPr>
              <p:cNvPr id="45074" name="Line 18"/>
              <p:cNvSpPr/>
              <p:nvPr/>
            </p:nvSpPr>
            <p:spPr>
              <a:xfrm>
                <a:off x="672" y="2442"/>
                <a:ext cx="102" cy="102"/>
              </a:xfrm>
              <a:prstGeom prst="line">
                <a:avLst/>
              </a:prstGeom>
              <a:ln w="38100" cap="flat" cmpd="sng">
                <a:solidFill>
                  <a:schemeClr val="tx1"/>
                </a:solidFill>
                <a:prstDash val="solid"/>
                <a:round/>
                <a:headEnd type="none" w="med" len="med"/>
                <a:tailEnd type="none" w="med" len="med"/>
              </a:ln>
            </p:spPr>
          </p:sp>
          <p:sp>
            <p:nvSpPr>
              <p:cNvPr id="45075" name="Line 19"/>
              <p:cNvSpPr/>
              <p:nvPr/>
            </p:nvSpPr>
            <p:spPr>
              <a:xfrm flipH="1">
                <a:off x="672" y="2442"/>
                <a:ext cx="102" cy="102"/>
              </a:xfrm>
              <a:prstGeom prst="line">
                <a:avLst/>
              </a:prstGeom>
              <a:ln w="38100" cap="flat" cmpd="sng">
                <a:solidFill>
                  <a:schemeClr val="tx1"/>
                </a:solidFill>
                <a:prstDash val="solid"/>
                <a:round/>
                <a:headEnd type="none" w="med" len="med"/>
                <a:tailEnd type="none" w="med" len="med"/>
              </a:ln>
            </p:spPr>
          </p:sp>
        </p:grpSp>
      </p:grpSp>
      <p:grpSp>
        <p:nvGrpSpPr>
          <p:cNvPr id="45076" name="Group 20"/>
          <p:cNvGrpSpPr/>
          <p:nvPr/>
        </p:nvGrpSpPr>
        <p:grpSpPr>
          <a:xfrm>
            <a:off x="6324600" y="762000"/>
            <a:ext cx="1905000" cy="1981200"/>
            <a:chOff x="3984" y="480"/>
            <a:chExt cx="1200" cy="1248"/>
          </a:xfrm>
        </p:grpSpPr>
        <p:sp>
          <p:nvSpPr>
            <p:cNvPr id="45077" name="Line 21"/>
            <p:cNvSpPr/>
            <p:nvPr/>
          </p:nvSpPr>
          <p:spPr>
            <a:xfrm>
              <a:off x="3984" y="1104"/>
              <a:ext cx="1200" cy="0"/>
            </a:xfrm>
            <a:prstGeom prst="line">
              <a:avLst/>
            </a:prstGeom>
            <a:ln w="38100" cap="flat" cmpd="sng">
              <a:solidFill>
                <a:srgbClr val="68FF39"/>
              </a:solidFill>
              <a:prstDash val="solid"/>
              <a:round/>
              <a:headEnd type="none" w="med" len="med"/>
              <a:tailEnd type="triangle" w="med" len="med"/>
            </a:ln>
          </p:spPr>
        </p:sp>
        <p:sp>
          <p:nvSpPr>
            <p:cNvPr id="45078" name="Line 22"/>
            <p:cNvSpPr/>
            <p:nvPr/>
          </p:nvSpPr>
          <p:spPr>
            <a:xfrm flipV="1">
              <a:off x="4896" y="576"/>
              <a:ext cx="0" cy="1152"/>
            </a:xfrm>
            <a:prstGeom prst="line">
              <a:avLst/>
            </a:prstGeom>
            <a:ln w="38100" cap="flat" cmpd="sng">
              <a:solidFill>
                <a:srgbClr val="68FF39"/>
              </a:solidFill>
              <a:prstDash val="solid"/>
              <a:round/>
              <a:headEnd type="none" w="med" len="med"/>
              <a:tailEnd type="triangle" w="med" len="med"/>
            </a:ln>
          </p:spPr>
        </p:sp>
        <p:sp>
          <p:nvSpPr>
            <p:cNvPr id="45079" name="Text Box 23"/>
            <p:cNvSpPr txBox="1"/>
            <p:nvPr/>
          </p:nvSpPr>
          <p:spPr>
            <a:xfrm>
              <a:off x="4704" y="480"/>
              <a:ext cx="192" cy="288"/>
            </a:xfrm>
            <a:prstGeom prst="rect">
              <a:avLst/>
            </a:prstGeom>
            <a:noFill/>
            <a:ln w="38100">
              <a:noFill/>
            </a:ln>
          </p:spPr>
          <p:txBody>
            <a:bodyPr anchor="t" anchorCtr="0">
              <a:spAutoFit/>
            </a:bodyPr>
            <a:p>
              <a:pPr>
                <a:spcBef>
                  <a:spcPct val="50000"/>
                </a:spcBef>
                <a:buFontTx/>
              </a:pPr>
              <a:r>
                <a:rPr lang="en-US" altLang="zh-CN" dirty="0">
                  <a:solidFill>
                    <a:schemeClr val="bg1"/>
                  </a:solidFill>
                  <a:latin typeface="Arial" panose="020B0604020202020204" pitchFamily="34" charset="0"/>
                  <a:ea typeface="宋体" panose="02010600030101010101" pitchFamily="2" charset="-122"/>
                </a:rPr>
                <a:t>j</a:t>
              </a:r>
              <a:endParaRPr lang="en-US" altLang="zh-CN" dirty="0">
                <a:solidFill>
                  <a:schemeClr val="bg1"/>
                </a:solidFill>
                <a:latin typeface="Arial" panose="020B0604020202020204" pitchFamily="34" charset="0"/>
                <a:ea typeface="宋体" panose="02010600030101010101" pitchFamily="2" charset="-122"/>
              </a:endParaRPr>
            </a:p>
          </p:txBody>
        </p:sp>
        <p:sp>
          <p:nvSpPr>
            <p:cNvPr id="45080" name="Text Box 24"/>
            <p:cNvSpPr txBox="1"/>
            <p:nvPr/>
          </p:nvSpPr>
          <p:spPr>
            <a:xfrm>
              <a:off x="4881" y="1078"/>
              <a:ext cx="192" cy="288"/>
            </a:xfrm>
            <a:prstGeom prst="rect">
              <a:avLst/>
            </a:prstGeom>
            <a:noFill/>
            <a:ln w="38100">
              <a:noFill/>
            </a:ln>
          </p:spPr>
          <p:txBody>
            <a:bodyPr anchor="t" anchorCtr="0">
              <a:spAutoFit/>
            </a:bodyPr>
            <a:p>
              <a:pPr>
                <a:spcBef>
                  <a:spcPct val="50000"/>
                </a:spcBef>
                <a:buFontTx/>
              </a:pPr>
              <a:r>
                <a:rPr lang="en-US" altLang="zh-CN" dirty="0">
                  <a:solidFill>
                    <a:schemeClr val="bg1"/>
                  </a:solidFill>
                  <a:latin typeface="Arial" panose="020B0604020202020204" pitchFamily="34" charset="0"/>
                  <a:ea typeface="宋体" panose="02010600030101010101" pitchFamily="2" charset="-122"/>
                </a:rPr>
                <a:t>0</a:t>
              </a:r>
              <a:endParaRPr lang="en-US" altLang="zh-CN" dirty="0">
                <a:solidFill>
                  <a:schemeClr val="bg1"/>
                </a:solidFill>
                <a:latin typeface="Arial" panose="020B0604020202020204" pitchFamily="34" charset="0"/>
                <a:ea typeface="宋体" panose="02010600030101010101" pitchFamily="2" charset="-122"/>
              </a:endParaRPr>
            </a:p>
          </p:txBody>
        </p:sp>
        <p:grpSp>
          <p:nvGrpSpPr>
            <p:cNvPr id="45081" name="Group 25"/>
            <p:cNvGrpSpPr/>
            <p:nvPr/>
          </p:nvGrpSpPr>
          <p:grpSpPr>
            <a:xfrm>
              <a:off x="4642" y="1248"/>
              <a:ext cx="102" cy="102"/>
              <a:chOff x="672" y="2442"/>
              <a:chExt cx="102" cy="102"/>
            </a:xfrm>
          </p:grpSpPr>
          <p:sp>
            <p:nvSpPr>
              <p:cNvPr id="45082" name="Line 26"/>
              <p:cNvSpPr/>
              <p:nvPr/>
            </p:nvSpPr>
            <p:spPr>
              <a:xfrm>
                <a:off x="672" y="2442"/>
                <a:ext cx="102" cy="102"/>
              </a:xfrm>
              <a:prstGeom prst="line">
                <a:avLst/>
              </a:prstGeom>
              <a:ln w="38100" cap="flat" cmpd="sng">
                <a:solidFill>
                  <a:schemeClr val="tx1"/>
                </a:solidFill>
                <a:prstDash val="solid"/>
                <a:round/>
                <a:headEnd type="none" w="med" len="med"/>
                <a:tailEnd type="none" w="med" len="med"/>
              </a:ln>
            </p:spPr>
          </p:sp>
          <p:sp>
            <p:nvSpPr>
              <p:cNvPr id="45083" name="Line 27"/>
              <p:cNvSpPr/>
              <p:nvPr/>
            </p:nvSpPr>
            <p:spPr>
              <a:xfrm flipH="1">
                <a:off x="672" y="2442"/>
                <a:ext cx="102" cy="102"/>
              </a:xfrm>
              <a:prstGeom prst="line">
                <a:avLst/>
              </a:prstGeom>
              <a:ln w="38100" cap="flat" cmpd="sng">
                <a:solidFill>
                  <a:schemeClr val="tx1"/>
                </a:solidFill>
                <a:prstDash val="solid"/>
                <a:round/>
                <a:headEnd type="none" w="med" len="med"/>
                <a:tailEnd type="none" w="med" len="med"/>
              </a:ln>
            </p:spPr>
          </p:sp>
        </p:grpSp>
        <p:grpSp>
          <p:nvGrpSpPr>
            <p:cNvPr id="45084" name="Group 28"/>
            <p:cNvGrpSpPr/>
            <p:nvPr/>
          </p:nvGrpSpPr>
          <p:grpSpPr>
            <a:xfrm>
              <a:off x="4627" y="858"/>
              <a:ext cx="102" cy="102"/>
              <a:chOff x="672" y="2442"/>
              <a:chExt cx="102" cy="102"/>
            </a:xfrm>
          </p:grpSpPr>
          <p:sp>
            <p:nvSpPr>
              <p:cNvPr id="45085" name="Line 29"/>
              <p:cNvSpPr/>
              <p:nvPr/>
            </p:nvSpPr>
            <p:spPr>
              <a:xfrm>
                <a:off x="672" y="2442"/>
                <a:ext cx="102" cy="102"/>
              </a:xfrm>
              <a:prstGeom prst="line">
                <a:avLst/>
              </a:prstGeom>
              <a:ln w="38100" cap="flat" cmpd="sng">
                <a:solidFill>
                  <a:schemeClr val="tx1"/>
                </a:solidFill>
                <a:prstDash val="solid"/>
                <a:round/>
                <a:headEnd type="none" w="med" len="med"/>
                <a:tailEnd type="none" w="med" len="med"/>
              </a:ln>
            </p:spPr>
          </p:sp>
          <p:sp>
            <p:nvSpPr>
              <p:cNvPr id="45086" name="Line 30"/>
              <p:cNvSpPr/>
              <p:nvPr/>
            </p:nvSpPr>
            <p:spPr>
              <a:xfrm flipH="1">
                <a:off x="672" y="2442"/>
                <a:ext cx="102" cy="102"/>
              </a:xfrm>
              <a:prstGeom prst="line">
                <a:avLst/>
              </a:prstGeom>
              <a:ln w="38100" cap="flat" cmpd="sng">
                <a:solidFill>
                  <a:schemeClr val="tx1"/>
                </a:solidFill>
                <a:prstDash val="solid"/>
                <a:round/>
                <a:headEnd type="none" w="med" len="med"/>
                <a:tailEnd type="none" w="med" len="med"/>
              </a:ln>
            </p:spPr>
          </p:sp>
        </p:grpSp>
        <p:grpSp>
          <p:nvGrpSpPr>
            <p:cNvPr id="45087" name="Group 31"/>
            <p:cNvGrpSpPr/>
            <p:nvPr/>
          </p:nvGrpSpPr>
          <p:grpSpPr>
            <a:xfrm>
              <a:off x="4838" y="1056"/>
              <a:ext cx="102" cy="102"/>
              <a:chOff x="672" y="2442"/>
              <a:chExt cx="102" cy="102"/>
            </a:xfrm>
          </p:grpSpPr>
          <p:sp>
            <p:nvSpPr>
              <p:cNvPr id="45088" name="Line 32"/>
              <p:cNvSpPr/>
              <p:nvPr/>
            </p:nvSpPr>
            <p:spPr>
              <a:xfrm>
                <a:off x="672" y="2442"/>
                <a:ext cx="102" cy="102"/>
              </a:xfrm>
              <a:prstGeom prst="line">
                <a:avLst/>
              </a:prstGeom>
              <a:ln w="38100" cap="flat" cmpd="sng">
                <a:solidFill>
                  <a:schemeClr val="tx1"/>
                </a:solidFill>
                <a:prstDash val="solid"/>
                <a:round/>
                <a:headEnd type="none" w="med" len="med"/>
                <a:tailEnd type="none" w="med" len="med"/>
              </a:ln>
            </p:spPr>
          </p:sp>
          <p:sp>
            <p:nvSpPr>
              <p:cNvPr id="45089" name="Line 33"/>
              <p:cNvSpPr/>
              <p:nvPr/>
            </p:nvSpPr>
            <p:spPr>
              <a:xfrm flipH="1">
                <a:off x="672" y="2442"/>
                <a:ext cx="102" cy="102"/>
              </a:xfrm>
              <a:prstGeom prst="line">
                <a:avLst/>
              </a:prstGeom>
              <a:ln w="38100" cap="flat" cmpd="sng">
                <a:solidFill>
                  <a:schemeClr val="tx1"/>
                </a:solidFill>
                <a:prstDash val="solid"/>
                <a:round/>
                <a:headEnd type="none" w="med" len="med"/>
                <a:tailEnd type="none" w="med" len="med"/>
              </a:ln>
            </p:spPr>
          </p:sp>
        </p:grpSp>
        <p:grpSp>
          <p:nvGrpSpPr>
            <p:cNvPr id="45090" name="Group 34"/>
            <p:cNvGrpSpPr/>
            <p:nvPr/>
          </p:nvGrpSpPr>
          <p:grpSpPr>
            <a:xfrm>
              <a:off x="4128" y="1050"/>
              <a:ext cx="102" cy="102"/>
              <a:chOff x="672" y="2442"/>
              <a:chExt cx="102" cy="102"/>
            </a:xfrm>
          </p:grpSpPr>
          <p:sp>
            <p:nvSpPr>
              <p:cNvPr id="45091" name="Line 35"/>
              <p:cNvSpPr/>
              <p:nvPr/>
            </p:nvSpPr>
            <p:spPr>
              <a:xfrm>
                <a:off x="672" y="2442"/>
                <a:ext cx="102" cy="102"/>
              </a:xfrm>
              <a:prstGeom prst="line">
                <a:avLst/>
              </a:prstGeom>
              <a:ln w="38100" cap="flat" cmpd="sng">
                <a:solidFill>
                  <a:schemeClr val="tx1"/>
                </a:solidFill>
                <a:prstDash val="solid"/>
                <a:round/>
                <a:headEnd type="none" w="med" len="med"/>
                <a:tailEnd type="none" w="med" len="med"/>
              </a:ln>
            </p:spPr>
          </p:sp>
          <p:sp>
            <p:nvSpPr>
              <p:cNvPr id="45092" name="Line 36"/>
              <p:cNvSpPr/>
              <p:nvPr/>
            </p:nvSpPr>
            <p:spPr>
              <a:xfrm flipH="1">
                <a:off x="672" y="2442"/>
                <a:ext cx="102" cy="102"/>
              </a:xfrm>
              <a:prstGeom prst="line">
                <a:avLst/>
              </a:prstGeom>
              <a:ln w="38100" cap="flat" cmpd="sng">
                <a:solidFill>
                  <a:schemeClr val="tx1"/>
                </a:solidFill>
                <a:prstDash val="solid"/>
                <a:round/>
                <a:headEnd type="none" w="med" len="med"/>
                <a:tailEnd type="none" w="med" len="med"/>
              </a:ln>
            </p:spPr>
          </p:sp>
        </p:grpSp>
      </p:grpSp>
      <p:grpSp>
        <p:nvGrpSpPr>
          <p:cNvPr id="45093" name="Group 37"/>
          <p:cNvGrpSpPr/>
          <p:nvPr/>
        </p:nvGrpSpPr>
        <p:grpSpPr>
          <a:xfrm>
            <a:off x="838200" y="873125"/>
            <a:ext cx="1905000" cy="1962150"/>
            <a:chOff x="528" y="550"/>
            <a:chExt cx="1200" cy="1236"/>
          </a:xfrm>
        </p:grpSpPr>
        <p:sp>
          <p:nvSpPr>
            <p:cNvPr id="45094" name="Line 38"/>
            <p:cNvSpPr/>
            <p:nvPr/>
          </p:nvSpPr>
          <p:spPr>
            <a:xfrm>
              <a:off x="528" y="1162"/>
              <a:ext cx="1200" cy="0"/>
            </a:xfrm>
            <a:prstGeom prst="line">
              <a:avLst/>
            </a:prstGeom>
            <a:ln w="38100" cap="flat" cmpd="sng">
              <a:solidFill>
                <a:srgbClr val="4FFF4F"/>
              </a:solidFill>
              <a:prstDash val="solid"/>
              <a:round/>
              <a:headEnd type="none" w="med" len="med"/>
              <a:tailEnd type="triangle" w="med" len="med"/>
            </a:ln>
          </p:spPr>
        </p:sp>
        <p:sp>
          <p:nvSpPr>
            <p:cNvPr id="45095" name="Line 39"/>
            <p:cNvSpPr/>
            <p:nvPr/>
          </p:nvSpPr>
          <p:spPr>
            <a:xfrm flipV="1">
              <a:off x="1344" y="634"/>
              <a:ext cx="0" cy="1152"/>
            </a:xfrm>
            <a:prstGeom prst="line">
              <a:avLst/>
            </a:prstGeom>
            <a:ln w="38100" cap="flat" cmpd="sng">
              <a:solidFill>
                <a:srgbClr val="4FFF4F"/>
              </a:solidFill>
              <a:prstDash val="solid"/>
              <a:round/>
              <a:headEnd type="none" w="med" len="med"/>
              <a:tailEnd type="triangle" w="med" len="med"/>
            </a:ln>
          </p:spPr>
        </p:sp>
        <p:sp>
          <p:nvSpPr>
            <p:cNvPr id="45096" name="Text Box 40"/>
            <p:cNvSpPr txBox="1"/>
            <p:nvPr/>
          </p:nvSpPr>
          <p:spPr>
            <a:xfrm>
              <a:off x="1178" y="550"/>
              <a:ext cx="192" cy="250"/>
            </a:xfrm>
            <a:prstGeom prst="rect">
              <a:avLst/>
            </a:prstGeom>
            <a:noFill/>
            <a:ln w="38100">
              <a:noFill/>
            </a:ln>
          </p:spPr>
          <p:txBody>
            <a:bodyPr anchor="t" anchorCtr="0">
              <a:spAutoFit/>
            </a:bodyPr>
            <a:p>
              <a:pPr>
                <a:spcBef>
                  <a:spcPct val="50000"/>
                </a:spcBef>
                <a:buFontTx/>
              </a:pPr>
              <a:r>
                <a:rPr lang="en-US" altLang="zh-CN" sz="2000" dirty="0">
                  <a:solidFill>
                    <a:schemeClr val="bg1"/>
                  </a:solidFill>
                  <a:latin typeface="Arial" panose="020B0604020202020204" pitchFamily="34" charset="0"/>
                  <a:ea typeface="宋体" panose="02010600030101010101" pitchFamily="2" charset="-122"/>
                </a:rPr>
                <a:t>j</a:t>
              </a:r>
              <a:endParaRPr lang="en-US" altLang="zh-CN" sz="2000" dirty="0">
                <a:solidFill>
                  <a:schemeClr val="bg1"/>
                </a:solidFill>
                <a:latin typeface="Arial" panose="020B0604020202020204" pitchFamily="34" charset="0"/>
                <a:ea typeface="宋体" panose="02010600030101010101" pitchFamily="2" charset="-122"/>
              </a:endParaRPr>
            </a:p>
          </p:txBody>
        </p:sp>
        <p:sp>
          <p:nvSpPr>
            <p:cNvPr id="45097" name="Text Box 41"/>
            <p:cNvSpPr txBox="1"/>
            <p:nvPr/>
          </p:nvSpPr>
          <p:spPr>
            <a:xfrm>
              <a:off x="1322" y="1136"/>
              <a:ext cx="192" cy="250"/>
            </a:xfrm>
            <a:prstGeom prst="rect">
              <a:avLst/>
            </a:prstGeom>
            <a:noFill/>
            <a:ln w="38100">
              <a:noFill/>
            </a:ln>
          </p:spPr>
          <p:txBody>
            <a:bodyPr anchor="t" anchorCtr="0">
              <a:spAutoFit/>
            </a:bodyPr>
            <a:p>
              <a:pPr>
                <a:spcBef>
                  <a:spcPct val="50000"/>
                </a:spcBef>
                <a:buFontTx/>
              </a:pPr>
              <a:r>
                <a:rPr lang="en-US" altLang="zh-CN" sz="2000" dirty="0">
                  <a:solidFill>
                    <a:schemeClr val="bg1"/>
                  </a:solidFill>
                  <a:latin typeface="Arial" panose="020B0604020202020204" pitchFamily="34" charset="0"/>
                  <a:ea typeface="宋体" panose="02010600030101010101" pitchFamily="2" charset="-122"/>
                </a:rPr>
                <a:t>0</a:t>
              </a:r>
              <a:endParaRPr lang="en-US" altLang="zh-CN" sz="2000" dirty="0">
                <a:solidFill>
                  <a:schemeClr val="bg1"/>
                </a:solidFill>
                <a:latin typeface="Arial" panose="020B0604020202020204" pitchFamily="34" charset="0"/>
                <a:ea typeface="宋体" panose="02010600030101010101" pitchFamily="2" charset="-122"/>
              </a:endParaRPr>
            </a:p>
          </p:txBody>
        </p:sp>
        <p:sp>
          <p:nvSpPr>
            <p:cNvPr id="45098" name="Line 42"/>
            <p:cNvSpPr/>
            <p:nvPr/>
          </p:nvSpPr>
          <p:spPr>
            <a:xfrm>
              <a:off x="1119" y="1296"/>
              <a:ext cx="96" cy="95"/>
            </a:xfrm>
            <a:prstGeom prst="line">
              <a:avLst/>
            </a:prstGeom>
            <a:ln w="38100" cap="flat" cmpd="sng">
              <a:solidFill>
                <a:schemeClr val="tx1"/>
              </a:solidFill>
              <a:prstDash val="solid"/>
              <a:round/>
              <a:headEnd type="none" w="med" len="med"/>
              <a:tailEnd type="none" w="med" len="med"/>
            </a:ln>
          </p:spPr>
        </p:sp>
        <p:sp>
          <p:nvSpPr>
            <p:cNvPr id="45099" name="Line 43"/>
            <p:cNvSpPr/>
            <p:nvPr/>
          </p:nvSpPr>
          <p:spPr>
            <a:xfrm flipH="1">
              <a:off x="1119" y="1300"/>
              <a:ext cx="96" cy="96"/>
            </a:xfrm>
            <a:prstGeom prst="line">
              <a:avLst/>
            </a:prstGeom>
            <a:ln w="38100" cap="flat" cmpd="sng">
              <a:solidFill>
                <a:schemeClr val="tx1"/>
              </a:solidFill>
              <a:prstDash val="solid"/>
              <a:round/>
              <a:headEnd type="none" w="med" len="med"/>
              <a:tailEnd type="none" w="med" len="med"/>
            </a:ln>
          </p:spPr>
        </p:sp>
        <p:sp>
          <p:nvSpPr>
            <p:cNvPr id="45100" name="Line 44"/>
            <p:cNvSpPr/>
            <p:nvPr/>
          </p:nvSpPr>
          <p:spPr>
            <a:xfrm>
              <a:off x="1100" y="912"/>
              <a:ext cx="96" cy="95"/>
            </a:xfrm>
            <a:prstGeom prst="line">
              <a:avLst/>
            </a:prstGeom>
            <a:ln w="38100" cap="flat" cmpd="sng">
              <a:solidFill>
                <a:schemeClr val="tx1"/>
              </a:solidFill>
              <a:prstDash val="solid"/>
              <a:round/>
              <a:headEnd type="none" w="med" len="med"/>
              <a:tailEnd type="none" w="med" len="med"/>
            </a:ln>
          </p:spPr>
        </p:sp>
        <p:sp>
          <p:nvSpPr>
            <p:cNvPr id="45101" name="Line 45"/>
            <p:cNvSpPr/>
            <p:nvPr/>
          </p:nvSpPr>
          <p:spPr>
            <a:xfrm flipH="1">
              <a:off x="1100" y="916"/>
              <a:ext cx="96" cy="96"/>
            </a:xfrm>
            <a:prstGeom prst="line">
              <a:avLst/>
            </a:prstGeom>
            <a:ln w="38100" cap="flat" cmpd="sng">
              <a:solidFill>
                <a:schemeClr val="tx1"/>
              </a:solidFill>
              <a:prstDash val="solid"/>
              <a:round/>
              <a:headEnd type="none" w="med" len="med"/>
              <a:tailEnd type="none" w="med" len="med"/>
            </a:ln>
          </p:spPr>
        </p:sp>
        <p:sp>
          <p:nvSpPr>
            <p:cNvPr id="45102" name="Line 46"/>
            <p:cNvSpPr/>
            <p:nvPr/>
          </p:nvSpPr>
          <p:spPr>
            <a:xfrm>
              <a:off x="912" y="1104"/>
              <a:ext cx="96" cy="95"/>
            </a:xfrm>
            <a:prstGeom prst="line">
              <a:avLst/>
            </a:prstGeom>
            <a:ln w="38100" cap="flat" cmpd="sng">
              <a:solidFill>
                <a:schemeClr val="tx1"/>
              </a:solidFill>
              <a:prstDash val="solid"/>
              <a:round/>
              <a:headEnd type="none" w="med" len="med"/>
              <a:tailEnd type="none" w="med" len="med"/>
            </a:ln>
          </p:spPr>
        </p:sp>
        <p:sp>
          <p:nvSpPr>
            <p:cNvPr id="45103" name="Line 47"/>
            <p:cNvSpPr/>
            <p:nvPr/>
          </p:nvSpPr>
          <p:spPr>
            <a:xfrm flipH="1">
              <a:off x="912" y="1108"/>
              <a:ext cx="96" cy="96"/>
            </a:xfrm>
            <a:prstGeom prst="line">
              <a:avLst/>
            </a:prstGeom>
            <a:ln w="38100" cap="flat" cmpd="sng">
              <a:solidFill>
                <a:schemeClr val="tx1"/>
              </a:solidFill>
              <a:prstDash val="solid"/>
              <a:round/>
              <a:headEnd type="none" w="med" len="med"/>
              <a:tailEnd type="none" w="med" len="med"/>
            </a:ln>
          </p:spPr>
        </p:sp>
        <p:sp>
          <p:nvSpPr>
            <p:cNvPr id="45104" name="Line 48"/>
            <p:cNvSpPr/>
            <p:nvPr/>
          </p:nvSpPr>
          <p:spPr>
            <a:xfrm>
              <a:off x="1296" y="1104"/>
              <a:ext cx="96" cy="95"/>
            </a:xfrm>
            <a:prstGeom prst="line">
              <a:avLst/>
            </a:prstGeom>
            <a:ln w="38100" cap="flat" cmpd="sng">
              <a:solidFill>
                <a:schemeClr val="tx1"/>
              </a:solidFill>
              <a:prstDash val="solid"/>
              <a:round/>
              <a:headEnd type="none" w="med" len="med"/>
              <a:tailEnd type="none" w="med" len="med"/>
            </a:ln>
          </p:spPr>
        </p:sp>
        <p:sp>
          <p:nvSpPr>
            <p:cNvPr id="45105" name="Line 49"/>
            <p:cNvSpPr/>
            <p:nvPr/>
          </p:nvSpPr>
          <p:spPr>
            <a:xfrm flipH="1">
              <a:off x="1296" y="1108"/>
              <a:ext cx="96" cy="96"/>
            </a:xfrm>
            <a:prstGeom prst="line">
              <a:avLst/>
            </a:prstGeom>
            <a:ln w="38100" cap="flat" cmpd="sng">
              <a:solidFill>
                <a:schemeClr val="tx1"/>
              </a:solidFill>
              <a:prstDash val="solid"/>
              <a:round/>
              <a:headEnd type="none" w="med" len="med"/>
              <a:tailEnd type="none" w="med" len="med"/>
            </a:ln>
          </p:spPr>
        </p:sp>
      </p:grpSp>
      <p:grpSp>
        <p:nvGrpSpPr>
          <p:cNvPr id="13" name="Group 50"/>
          <p:cNvGrpSpPr/>
          <p:nvPr/>
        </p:nvGrpSpPr>
        <p:grpSpPr>
          <a:xfrm>
            <a:off x="179388" y="692150"/>
            <a:ext cx="2819400" cy="2743200"/>
            <a:chOff x="3888" y="362"/>
            <a:chExt cx="1824" cy="1654"/>
          </a:xfrm>
        </p:grpSpPr>
        <p:grpSp>
          <p:nvGrpSpPr>
            <p:cNvPr id="45107" name="Group 51"/>
            <p:cNvGrpSpPr/>
            <p:nvPr/>
          </p:nvGrpSpPr>
          <p:grpSpPr>
            <a:xfrm>
              <a:off x="3888" y="384"/>
              <a:ext cx="1824" cy="1632"/>
              <a:chOff x="3888" y="384"/>
              <a:chExt cx="1824" cy="1632"/>
            </a:xfrm>
          </p:grpSpPr>
          <p:graphicFrame>
            <p:nvGraphicFramePr>
              <p:cNvPr id="45108" name="Object 7"/>
              <p:cNvGraphicFramePr>
                <a:graphicFrameLocks noChangeAspect="1"/>
              </p:cNvGraphicFramePr>
              <p:nvPr/>
            </p:nvGraphicFramePr>
            <p:xfrm>
              <a:off x="3888" y="384"/>
              <a:ext cx="1824" cy="1632"/>
            </p:xfrm>
            <a:graphic>
              <a:graphicData uri="http://schemas.openxmlformats.org/presentationml/2006/ole">
                <mc:AlternateContent xmlns:mc="http://schemas.openxmlformats.org/markup-compatibility/2006">
                  <mc:Choice xmlns:v="urn:schemas-microsoft-com:vml" Requires="v">
                    <p:oleObj spid="_x0000_s3150" name="" r:id="rId1" imgW="3448050" imgH="3267075" progId="PBrush">
                      <p:embed/>
                    </p:oleObj>
                  </mc:Choice>
                  <mc:Fallback>
                    <p:oleObj name="" r:id="rId1" imgW="3448050" imgH="3267075" progId="PBrush">
                      <p:embed/>
                      <p:pic>
                        <p:nvPicPr>
                          <p:cNvPr id="0" name="图片 3149"/>
                          <p:cNvPicPr/>
                          <p:nvPr/>
                        </p:nvPicPr>
                        <p:blipFill>
                          <a:blip r:embed="rId2"/>
                          <a:stretch>
                            <a:fillRect/>
                          </a:stretch>
                        </p:blipFill>
                        <p:spPr>
                          <a:xfrm>
                            <a:off x="3888" y="384"/>
                            <a:ext cx="1824" cy="1632"/>
                          </a:xfrm>
                          <a:prstGeom prst="rect">
                            <a:avLst/>
                          </a:prstGeom>
                          <a:noFill/>
                          <a:ln w="38100">
                            <a:noFill/>
                            <a:miter/>
                          </a:ln>
                        </p:spPr>
                      </p:pic>
                    </p:oleObj>
                  </mc:Fallback>
                </mc:AlternateContent>
              </a:graphicData>
            </a:graphic>
          </p:graphicFrame>
          <p:grpSp>
            <p:nvGrpSpPr>
              <p:cNvPr id="45109" name="Group 53"/>
              <p:cNvGrpSpPr/>
              <p:nvPr/>
            </p:nvGrpSpPr>
            <p:grpSpPr>
              <a:xfrm>
                <a:off x="5169" y="1126"/>
                <a:ext cx="102" cy="102"/>
                <a:chOff x="672" y="2442"/>
                <a:chExt cx="102" cy="102"/>
              </a:xfrm>
            </p:grpSpPr>
            <p:sp>
              <p:nvSpPr>
                <p:cNvPr id="45110" name="Line 54"/>
                <p:cNvSpPr/>
                <p:nvPr/>
              </p:nvSpPr>
              <p:spPr>
                <a:xfrm>
                  <a:off x="672" y="2442"/>
                  <a:ext cx="102" cy="102"/>
                </a:xfrm>
                <a:prstGeom prst="line">
                  <a:avLst/>
                </a:prstGeom>
                <a:ln w="38100" cap="flat" cmpd="sng">
                  <a:solidFill>
                    <a:srgbClr val="3030C2"/>
                  </a:solidFill>
                  <a:prstDash val="solid"/>
                  <a:round/>
                  <a:headEnd type="none" w="med" len="med"/>
                  <a:tailEnd type="none" w="med" len="med"/>
                </a:ln>
              </p:spPr>
            </p:sp>
            <p:sp>
              <p:nvSpPr>
                <p:cNvPr id="45111" name="Line 55"/>
                <p:cNvSpPr/>
                <p:nvPr/>
              </p:nvSpPr>
              <p:spPr>
                <a:xfrm flipH="1">
                  <a:off x="672" y="2442"/>
                  <a:ext cx="102" cy="102"/>
                </a:xfrm>
                <a:prstGeom prst="line">
                  <a:avLst/>
                </a:prstGeom>
                <a:ln w="38100" cap="flat" cmpd="sng">
                  <a:solidFill>
                    <a:srgbClr val="3030C2"/>
                  </a:solidFill>
                  <a:prstDash val="solid"/>
                  <a:round/>
                  <a:headEnd type="none" w="med" len="med"/>
                  <a:tailEnd type="none" w="med" len="med"/>
                </a:ln>
              </p:spPr>
            </p:sp>
          </p:grpSp>
          <p:grpSp>
            <p:nvGrpSpPr>
              <p:cNvPr id="45112" name="Group 56"/>
              <p:cNvGrpSpPr/>
              <p:nvPr/>
            </p:nvGrpSpPr>
            <p:grpSpPr>
              <a:xfrm>
                <a:off x="4752" y="1515"/>
                <a:ext cx="102" cy="102"/>
                <a:chOff x="672" y="2442"/>
                <a:chExt cx="102" cy="102"/>
              </a:xfrm>
            </p:grpSpPr>
            <p:sp>
              <p:nvSpPr>
                <p:cNvPr id="45113" name="Line 57"/>
                <p:cNvSpPr/>
                <p:nvPr/>
              </p:nvSpPr>
              <p:spPr>
                <a:xfrm>
                  <a:off x="672" y="2442"/>
                  <a:ext cx="102" cy="102"/>
                </a:xfrm>
                <a:prstGeom prst="line">
                  <a:avLst/>
                </a:prstGeom>
                <a:ln w="38100" cap="flat" cmpd="sng">
                  <a:solidFill>
                    <a:srgbClr val="26CCB8"/>
                  </a:solidFill>
                  <a:prstDash val="solid"/>
                  <a:round/>
                  <a:headEnd type="none" w="med" len="med"/>
                  <a:tailEnd type="none" w="med" len="med"/>
                </a:ln>
              </p:spPr>
            </p:sp>
            <p:sp>
              <p:nvSpPr>
                <p:cNvPr id="45114" name="Line 58"/>
                <p:cNvSpPr/>
                <p:nvPr/>
              </p:nvSpPr>
              <p:spPr>
                <a:xfrm flipH="1">
                  <a:off x="672" y="2442"/>
                  <a:ext cx="102" cy="102"/>
                </a:xfrm>
                <a:prstGeom prst="line">
                  <a:avLst/>
                </a:prstGeom>
                <a:ln w="38100" cap="flat" cmpd="sng">
                  <a:solidFill>
                    <a:srgbClr val="26CCB8"/>
                  </a:solidFill>
                  <a:prstDash val="solid"/>
                  <a:round/>
                  <a:headEnd type="none" w="med" len="med"/>
                  <a:tailEnd type="none" w="med" len="med"/>
                </a:ln>
              </p:spPr>
            </p:sp>
          </p:grpSp>
          <p:grpSp>
            <p:nvGrpSpPr>
              <p:cNvPr id="45115" name="Group 59"/>
              <p:cNvGrpSpPr/>
              <p:nvPr/>
            </p:nvGrpSpPr>
            <p:grpSpPr>
              <a:xfrm>
                <a:off x="4746" y="768"/>
                <a:ext cx="102" cy="102"/>
                <a:chOff x="672" y="2442"/>
                <a:chExt cx="102" cy="102"/>
              </a:xfrm>
            </p:grpSpPr>
            <p:sp>
              <p:nvSpPr>
                <p:cNvPr id="45116" name="Line 60"/>
                <p:cNvSpPr/>
                <p:nvPr/>
              </p:nvSpPr>
              <p:spPr>
                <a:xfrm>
                  <a:off x="672" y="2442"/>
                  <a:ext cx="102" cy="102"/>
                </a:xfrm>
                <a:prstGeom prst="line">
                  <a:avLst/>
                </a:prstGeom>
                <a:ln w="38100" cap="flat" cmpd="sng">
                  <a:solidFill>
                    <a:srgbClr val="FF3300"/>
                  </a:solidFill>
                  <a:prstDash val="solid"/>
                  <a:round/>
                  <a:headEnd type="none" w="med" len="med"/>
                  <a:tailEnd type="none" w="med" len="med"/>
                </a:ln>
              </p:spPr>
            </p:sp>
            <p:sp>
              <p:nvSpPr>
                <p:cNvPr id="45117" name="Line 61"/>
                <p:cNvSpPr/>
                <p:nvPr/>
              </p:nvSpPr>
              <p:spPr>
                <a:xfrm flipH="1">
                  <a:off x="672" y="2442"/>
                  <a:ext cx="102" cy="102"/>
                </a:xfrm>
                <a:prstGeom prst="line">
                  <a:avLst/>
                </a:prstGeom>
                <a:ln w="38100" cap="flat" cmpd="sng">
                  <a:solidFill>
                    <a:srgbClr val="FF3300"/>
                  </a:solidFill>
                  <a:prstDash val="solid"/>
                  <a:round/>
                  <a:headEnd type="none" w="med" len="med"/>
                  <a:tailEnd type="none" w="med" len="med"/>
                </a:ln>
              </p:spPr>
            </p:sp>
          </p:grpSp>
          <p:grpSp>
            <p:nvGrpSpPr>
              <p:cNvPr id="45118" name="Group 62"/>
              <p:cNvGrpSpPr/>
              <p:nvPr/>
            </p:nvGrpSpPr>
            <p:grpSpPr>
              <a:xfrm>
                <a:off x="4314" y="1141"/>
                <a:ext cx="102" cy="102"/>
                <a:chOff x="672" y="2442"/>
                <a:chExt cx="102" cy="102"/>
              </a:xfrm>
            </p:grpSpPr>
            <p:sp>
              <p:nvSpPr>
                <p:cNvPr id="45119" name="Line 63"/>
                <p:cNvSpPr/>
                <p:nvPr/>
              </p:nvSpPr>
              <p:spPr>
                <a:xfrm>
                  <a:off x="672" y="2442"/>
                  <a:ext cx="102" cy="102"/>
                </a:xfrm>
                <a:prstGeom prst="line">
                  <a:avLst/>
                </a:prstGeom>
                <a:ln w="38100" cap="flat" cmpd="sng">
                  <a:solidFill>
                    <a:srgbClr val="008000"/>
                  </a:solidFill>
                  <a:prstDash val="solid"/>
                  <a:round/>
                  <a:headEnd type="none" w="med" len="med"/>
                  <a:tailEnd type="none" w="med" len="med"/>
                </a:ln>
              </p:spPr>
            </p:sp>
            <p:sp>
              <p:nvSpPr>
                <p:cNvPr id="45120" name="Line 64"/>
                <p:cNvSpPr/>
                <p:nvPr/>
              </p:nvSpPr>
              <p:spPr>
                <a:xfrm flipH="1">
                  <a:off x="672" y="2442"/>
                  <a:ext cx="102" cy="102"/>
                </a:xfrm>
                <a:prstGeom prst="line">
                  <a:avLst/>
                </a:prstGeom>
                <a:ln w="38100" cap="flat" cmpd="sng">
                  <a:solidFill>
                    <a:srgbClr val="008000"/>
                  </a:solidFill>
                  <a:prstDash val="solid"/>
                  <a:round/>
                  <a:headEnd type="none" w="med" len="med"/>
                  <a:tailEnd type="none" w="med" len="med"/>
                </a:ln>
              </p:spPr>
            </p:sp>
          </p:grpSp>
        </p:grpSp>
        <p:sp>
          <p:nvSpPr>
            <p:cNvPr id="45121" name="Line 65"/>
            <p:cNvSpPr/>
            <p:nvPr/>
          </p:nvSpPr>
          <p:spPr>
            <a:xfrm flipV="1">
              <a:off x="5228" y="417"/>
              <a:ext cx="0" cy="1532"/>
            </a:xfrm>
            <a:prstGeom prst="line">
              <a:avLst/>
            </a:prstGeom>
            <a:ln w="19050" cap="flat" cmpd="sng">
              <a:solidFill>
                <a:schemeClr val="tx1"/>
              </a:solidFill>
              <a:prstDash val="solid"/>
              <a:round/>
              <a:headEnd type="none" w="med" len="med"/>
              <a:tailEnd type="triangle" w="med" len="med"/>
            </a:ln>
          </p:spPr>
        </p:sp>
        <p:sp>
          <p:nvSpPr>
            <p:cNvPr id="45122" name="Line 66"/>
            <p:cNvSpPr/>
            <p:nvPr/>
          </p:nvSpPr>
          <p:spPr>
            <a:xfrm>
              <a:off x="3984" y="1200"/>
              <a:ext cx="1632" cy="0"/>
            </a:xfrm>
            <a:prstGeom prst="line">
              <a:avLst/>
            </a:prstGeom>
            <a:ln w="19050" cap="flat" cmpd="sng">
              <a:solidFill>
                <a:schemeClr val="tx1"/>
              </a:solidFill>
              <a:prstDash val="solid"/>
              <a:round/>
              <a:headEnd type="none" w="med" len="med"/>
              <a:tailEnd type="triangle" w="med" len="med"/>
            </a:ln>
          </p:spPr>
        </p:sp>
        <p:sp>
          <p:nvSpPr>
            <p:cNvPr id="45123" name="Text Box 67"/>
            <p:cNvSpPr txBox="1"/>
            <p:nvPr/>
          </p:nvSpPr>
          <p:spPr>
            <a:xfrm>
              <a:off x="5247" y="1152"/>
              <a:ext cx="192" cy="275"/>
            </a:xfrm>
            <a:prstGeom prst="rect">
              <a:avLst/>
            </a:prstGeom>
            <a:noFill/>
            <a:ln w="38100">
              <a:noFill/>
            </a:ln>
          </p:spPr>
          <p:txBody>
            <a:bodyPr anchor="t" anchorCtr="0">
              <a:spAutoFit/>
            </a:bodyPr>
            <a:p>
              <a:pPr>
                <a:spcBef>
                  <a:spcPct val="50000"/>
                </a:spcBef>
                <a:buFontTx/>
              </a:pPr>
              <a:r>
                <a:rPr lang="en-US" altLang="zh-CN" dirty="0">
                  <a:latin typeface="Arial" panose="020B0604020202020204" pitchFamily="34" charset="0"/>
                  <a:ea typeface="宋体" panose="02010600030101010101" pitchFamily="2" charset="-122"/>
                </a:rPr>
                <a:t>0</a:t>
              </a:r>
              <a:endParaRPr lang="en-US" altLang="zh-CN" dirty="0">
                <a:latin typeface="Arial" panose="020B0604020202020204" pitchFamily="34" charset="0"/>
                <a:ea typeface="宋体" panose="02010600030101010101" pitchFamily="2" charset="-122"/>
              </a:endParaRPr>
            </a:p>
          </p:txBody>
        </p:sp>
        <p:sp>
          <p:nvSpPr>
            <p:cNvPr id="45124" name="Text Box 68"/>
            <p:cNvSpPr txBox="1"/>
            <p:nvPr/>
          </p:nvSpPr>
          <p:spPr>
            <a:xfrm>
              <a:off x="5055" y="362"/>
              <a:ext cx="192" cy="276"/>
            </a:xfrm>
            <a:prstGeom prst="rect">
              <a:avLst/>
            </a:prstGeom>
            <a:noFill/>
            <a:ln w="38100">
              <a:noFill/>
            </a:ln>
          </p:spPr>
          <p:txBody>
            <a:bodyPr anchor="t" anchorCtr="0">
              <a:spAutoFit/>
            </a:bodyPr>
            <a:p>
              <a:pPr>
                <a:spcBef>
                  <a:spcPct val="50000"/>
                </a:spcBef>
                <a:buFontTx/>
              </a:pPr>
              <a:r>
                <a:rPr lang="en-US" altLang="zh-CN" dirty="0">
                  <a:latin typeface="Arial" panose="020B0604020202020204" pitchFamily="34" charset="0"/>
                  <a:ea typeface="宋体" panose="02010600030101010101" pitchFamily="2" charset="-122"/>
                </a:rPr>
                <a:t>j</a:t>
              </a:r>
              <a:endParaRPr lang="en-US" altLang="zh-CN" dirty="0">
                <a:latin typeface="Arial" panose="020B0604020202020204" pitchFamily="34" charset="0"/>
                <a:ea typeface="宋体" panose="02010600030101010101" pitchFamily="2" charset="-122"/>
              </a:endParaRPr>
            </a:p>
          </p:txBody>
        </p:sp>
      </p:grpSp>
      <p:grpSp>
        <p:nvGrpSpPr>
          <p:cNvPr id="19" name="Group 69"/>
          <p:cNvGrpSpPr/>
          <p:nvPr/>
        </p:nvGrpSpPr>
        <p:grpSpPr>
          <a:xfrm>
            <a:off x="3132138" y="765175"/>
            <a:ext cx="2905125" cy="2667000"/>
            <a:chOff x="1914" y="432"/>
            <a:chExt cx="1830" cy="1680"/>
          </a:xfrm>
        </p:grpSpPr>
        <p:graphicFrame>
          <p:nvGraphicFramePr>
            <p:cNvPr id="45126" name="Object 6"/>
            <p:cNvGraphicFramePr>
              <a:graphicFrameLocks noChangeAspect="1"/>
            </p:cNvGraphicFramePr>
            <p:nvPr/>
          </p:nvGraphicFramePr>
          <p:xfrm>
            <a:off x="1914" y="432"/>
            <a:ext cx="1830" cy="1680"/>
          </p:xfrm>
          <a:graphic>
            <a:graphicData uri="http://schemas.openxmlformats.org/presentationml/2006/ole">
              <mc:AlternateContent xmlns:mc="http://schemas.openxmlformats.org/markup-compatibility/2006">
                <mc:Choice xmlns:v="urn:schemas-microsoft-com:vml" Requires="v">
                  <p:oleObj spid="_x0000_s3152" name="" r:id="rId3" imgW="3438525" imgH="3209925" progId="PBrush">
                    <p:embed/>
                  </p:oleObj>
                </mc:Choice>
                <mc:Fallback>
                  <p:oleObj name="" r:id="rId3" imgW="3438525" imgH="3209925" progId="PBrush">
                    <p:embed/>
                    <p:pic>
                      <p:nvPicPr>
                        <p:cNvPr id="0" name="图片 3151"/>
                        <p:cNvPicPr/>
                        <p:nvPr/>
                      </p:nvPicPr>
                      <p:blipFill>
                        <a:blip r:embed="rId4"/>
                        <a:stretch>
                          <a:fillRect/>
                        </a:stretch>
                      </p:blipFill>
                      <p:spPr>
                        <a:xfrm>
                          <a:off x="1914" y="432"/>
                          <a:ext cx="1830" cy="1680"/>
                        </a:xfrm>
                        <a:prstGeom prst="rect">
                          <a:avLst/>
                        </a:prstGeom>
                        <a:noFill/>
                        <a:ln w="38100">
                          <a:noFill/>
                          <a:miter/>
                        </a:ln>
                      </p:spPr>
                    </p:pic>
                  </p:oleObj>
                </mc:Fallback>
              </mc:AlternateContent>
            </a:graphicData>
          </a:graphic>
        </p:graphicFrame>
        <p:grpSp>
          <p:nvGrpSpPr>
            <p:cNvPr id="45127" name="Group 71"/>
            <p:cNvGrpSpPr/>
            <p:nvPr/>
          </p:nvGrpSpPr>
          <p:grpSpPr>
            <a:xfrm>
              <a:off x="2773" y="801"/>
              <a:ext cx="102" cy="102"/>
              <a:chOff x="672" y="2442"/>
              <a:chExt cx="102" cy="102"/>
            </a:xfrm>
          </p:grpSpPr>
          <p:sp>
            <p:nvSpPr>
              <p:cNvPr id="45128" name="Line 72"/>
              <p:cNvSpPr/>
              <p:nvPr/>
            </p:nvSpPr>
            <p:spPr>
              <a:xfrm>
                <a:off x="672" y="2442"/>
                <a:ext cx="102" cy="102"/>
              </a:xfrm>
              <a:prstGeom prst="line">
                <a:avLst/>
              </a:prstGeom>
              <a:ln w="38100" cap="flat" cmpd="sng">
                <a:solidFill>
                  <a:schemeClr val="accent1"/>
                </a:solidFill>
                <a:prstDash val="solid"/>
                <a:round/>
                <a:headEnd type="none" w="med" len="med"/>
                <a:tailEnd type="none" w="med" len="med"/>
              </a:ln>
            </p:spPr>
          </p:sp>
          <p:sp>
            <p:nvSpPr>
              <p:cNvPr id="45129" name="Line 73"/>
              <p:cNvSpPr/>
              <p:nvPr/>
            </p:nvSpPr>
            <p:spPr>
              <a:xfrm flipH="1">
                <a:off x="672" y="2442"/>
                <a:ext cx="102" cy="102"/>
              </a:xfrm>
              <a:prstGeom prst="line">
                <a:avLst/>
              </a:prstGeom>
              <a:ln w="38100" cap="flat" cmpd="sng">
                <a:solidFill>
                  <a:schemeClr val="accent1"/>
                </a:solidFill>
                <a:prstDash val="solid"/>
                <a:round/>
                <a:headEnd type="none" w="med" len="med"/>
                <a:tailEnd type="none" w="med" len="med"/>
              </a:ln>
            </p:spPr>
          </p:sp>
        </p:grpSp>
        <p:grpSp>
          <p:nvGrpSpPr>
            <p:cNvPr id="45130" name="Group 74"/>
            <p:cNvGrpSpPr/>
            <p:nvPr/>
          </p:nvGrpSpPr>
          <p:grpSpPr>
            <a:xfrm>
              <a:off x="2773" y="1614"/>
              <a:ext cx="102" cy="102"/>
              <a:chOff x="672" y="2442"/>
              <a:chExt cx="102" cy="102"/>
            </a:xfrm>
          </p:grpSpPr>
          <p:sp>
            <p:nvSpPr>
              <p:cNvPr id="45131" name="Line 75"/>
              <p:cNvSpPr/>
              <p:nvPr/>
            </p:nvSpPr>
            <p:spPr>
              <a:xfrm>
                <a:off x="672" y="2442"/>
                <a:ext cx="102" cy="102"/>
              </a:xfrm>
              <a:prstGeom prst="line">
                <a:avLst/>
              </a:prstGeom>
              <a:ln w="38100" cap="flat" cmpd="sng">
                <a:solidFill>
                  <a:srgbClr val="FF3300"/>
                </a:solidFill>
                <a:prstDash val="solid"/>
                <a:round/>
                <a:headEnd type="none" w="med" len="med"/>
                <a:tailEnd type="none" w="med" len="med"/>
              </a:ln>
            </p:spPr>
          </p:sp>
          <p:sp>
            <p:nvSpPr>
              <p:cNvPr id="45132" name="Line 76"/>
              <p:cNvSpPr/>
              <p:nvPr/>
            </p:nvSpPr>
            <p:spPr>
              <a:xfrm flipH="1">
                <a:off x="672" y="2442"/>
                <a:ext cx="102" cy="102"/>
              </a:xfrm>
              <a:prstGeom prst="line">
                <a:avLst/>
              </a:prstGeom>
              <a:ln w="38100" cap="flat" cmpd="sng">
                <a:solidFill>
                  <a:srgbClr val="FF3300"/>
                </a:solidFill>
                <a:prstDash val="solid"/>
                <a:round/>
                <a:headEnd type="none" w="med" len="med"/>
                <a:tailEnd type="none" w="med" len="med"/>
              </a:ln>
            </p:spPr>
          </p:sp>
        </p:grpSp>
        <p:grpSp>
          <p:nvGrpSpPr>
            <p:cNvPr id="45133" name="Group 77"/>
            <p:cNvGrpSpPr/>
            <p:nvPr/>
          </p:nvGrpSpPr>
          <p:grpSpPr>
            <a:xfrm>
              <a:off x="3005" y="1205"/>
              <a:ext cx="102" cy="102"/>
              <a:chOff x="672" y="2442"/>
              <a:chExt cx="102" cy="102"/>
            </a:xfrm>
          </p:grpSpPr>
          <p:sp>
            <p:nvSpPr>
              <p:cNvPr id="45134" name="Line 78"/>
              <p:cNvSpPr/>
              <p:nvPr/>
            </p:nvSpPr>
            <p:spPr>
              <a:xfrm>
                <a:off x="672" y="2442"/>
                <a:ext cx="102" cy="102"/>
              </a:xfrm>
              <a:prstGeom prst="line">
                <a:avLst/>
              </a:prstGeom>
              <a:ln w="38100" cap="flat" cmpd="sng">
                <a:solidFill>
                  <a:schemeClr val="accent2"/>
                </a:solidFill>
                <a:prstDash val="solid"/>
                <a:round/>
                <a:headEnd type="none" w="med" len="med"/>
                <a:tailEnd type="none" w="med" len="med"/>
              </a:ln>
            </p:spPr>
          </p:sp>
          <p:sp>
            <p:nvSpPr>
              <p:cNvPr id="45135" name="Line 79"/>
              <p:cNvSpPr/>
              <p:nvPr/>
            </p:nvSpPr>
            <p:spPr>
              <a:xfrm flipH="1">
                <a:off x="672" y="2442"/>
                <a:ext cx="102" cy="102"/>
              </a:xfrm>
              <a:prstGeom prst="line">
                <a:avLst/>
              </a:prstGeom>
              <a:ln w="38100" cap="flat" cmpd="sng">
                <a:solidFill>
                  <a:schemeClr val="accent2"/>
                </a:solidFill>
                <a:prstDash val="solid"/>
                <a:round/>
                <a:headEnd type="none" w="med" len="med"/>
                <a:tailEnd type="none" w="med" len="med"/>
              </a:ln>
            </p:spPr>
          </p:sp>
        </p:grpSp>
        <p:grpSp>
          <p:nvGrpSpPr>
            <p:cNvPr id="45136" name="Group 80"/>
            <p:cNvGrpSpPr/>
            <p:nvPr/>
          </p:nvGrpSpPr>
          <p:grpSpPr>
            <a:xfrm>
              <a:off x="2548" y="1211"/>
              <a:ext cx="102" cy="102"/>
              <a:chOff x="672" y="2442"/>
              <a:chExt cx="102" cy="102"/>
            </a:xfrm>
          </p:grpSpPr>
          <p:sp>
            <p:nvSpPr>
              <p:cNvPr id="45137" name="Line 81"/>
              <p:cNvSpPr/>
              <p:nvPr/>
            </p:nvSpPr>
            <p:spPr>
              <a:xfrm>
                <a:off x="672" y="2442"/>
                <a:ext cx="102" cy="102"/>
              </a:xfrm>
              <a:prstGeom prst="line">
                <a:avLst/>
              </a:prstGeom>
              <a:ln w="38100" cap="flat" cmpd="sng">
                <a:solidFill>
                  <a:srgbClr val="00CC99"/>
                </a:solidFill>
                <a:prstDash val="solid"/>
                <a:round/>
                <a:headEnd type="none" w="med" len="med"/>
                <a:tailEnd type="none" w="med" len="med"/>
              </a:ln>
            </p:spPr>
          </p:sp>
          <p:sp>
            <p:nvSpPr>
              <p:cNvPr id="45138" name="Line 82"/>
              <p:cNvSpPr/>
              <p:nvPr/>
            </p:nvSpPr>
            <p:spPr>
              <a:xfrm flipH="1">
                <a:off x="672" y="2442"/>
                <a:ext cx="102" cy="102"/>
              </a:xfrm>
              <a:prstGeom prst="line">
                <a:avLst/>
              </a:prstGeom>
              <a:ln w="38100" cap="flat" cmpd="sng">
                <a:solidFill>
                  <a:srgbClr val="00CC99"/>
                </a:solidFill>
                <a:prstDash val="solid"/>
                <a:round/>
                <a:headEnd type="none" w="med" len="med"/>
                <a:tailEnd type="none" w="med" len="med"/>
              </a:ln>
            </p:spPr>
          </p:sp>
        </p:grpSp>
        <p:sp>
          <p:nvSpPr>
            <p:cNvPr id="45139" name="Line 83"/>
            <p:cNvSpPr/>
            <p:nvPr/>
          </p:nvSpPr>
          <p:spPr>
            <a:xfrm>
              <a:off x="1968" y="1259"/>
              <a:ext cx="1728" cy="0"/>
            </a:xfrm>
            <a:prstGeom prst="line">
              <a:avLst/>
            </a:prstGeom>
            <a:ln w="19050" cap="flat" cmpd="sng">
              <a:solidFill>
                <a:schemeClr val="tx1"/>
              </a:solidFill>
              <a:prstDash val="solid"/>
              <a:round/>
              <a:headEnd type="none" w="med" len="med"/>
              <a:tailEnd type="triangle" w="med" len="med"/>
            </a:ln>
          </p:spPr>
        </p:sp>
        <p:sp>
          <p:nvSpPr>
            <p:cNvPr id="45140" name="Line 84"/>
            <p:cNvSpPr/>
            <p:nvPr/>
          </p:nvSpPr>
          <p:spPr>
            <a:xfrm flipV="1">
              <a:off x="3035" y="491"/>
              <a:ext cx="0" cy="1532"/>
            </a:xfrm>
            <a:prstGeom prst="line">
              <a:avLst/>
            </a:prstGeom>
            <a:ln w="19050" cap="flat" cmpd="sng">
              <a:solidFill>
                <a:schemeClr val="tx1"/>
              </a:solidFill>
              <a:prstDash val="solid"/>
              <a:round/>
              <a:headEnd type="none" w="med" len="med"/>
              <a:tailEnd type="triangle" w="med" len="med"/>
            </a:ln>
          </p:spPr>
        </p:sp>
        <p:sp>
          <p:nvSpPr>
            <p:cNvPr id="45141" name="Text Box 85"/>
            <p:cNvSpPr txBox="1"/>
            <p:nvPr/>
          </p:nvSpPr>
          <p:spPr>
            <a:xfrm>
              <a:off x="2861" y="432"/>
              <a:ext cx="192" cy="288"/>
            </a:xfrm>
            <a:prstGeom prst="rect">
              <a:avLst/>
            </a:prstGeom>
            <a:noFill/>
            <a:ln w="38100">
              <a:noFill/>
            </a:ln>
          </p:spPr>
          <p:txBody>
            <a:bodyPr anchor="t" anchorCtr="0">
              <a:spAutoFit/>
            </a:bodyPr>
            <a:p>
              <a:pPr>
                <a:spcBef>
                  <a:spcPct val="50000"/>
                </a:spcBef>
                <a:buFontTx/>
              </a:pPr>
              <a:r>
                <a:rPr lang="en-US" altLang="zh-CN" dirty="0">
                  <a:solidFill>
                    <a:schemeClr val="tx2"/>
                  </a:solidFill>
                  <a:latin typeface="Arial" panose="020B0604020202020204" pitchFamily="34" charset="0"/>
                  <a:ea typeface="宋体" panose="02010600030101010101" pitchFamily="2" charset="-122"/>
                </a:rPr>
                <a:t>j</a:t>
              </a:r>
              <a:endParaRPr lang="en-US" altLang="zh-CN" dirty="0">
                <a:solidFill>
                  <a:schemeClr val="tx2"/>
                </a:solidFill>
                <a:latin typeface="Arial" panose="020B0604020202020204" pitchFamily="34" charset="0"/>
                <a:ea typeface="宋体" panose="02010600030101010101" pitchFamily="2" charset="-122"/>
              </a:endParaRPr>
            </a:p>
          </p:txBody>
        </p:sp>
        <p:sp>
          <p:nvSpPr>
            <p:cNvPr id="45142" name="Text Box 86"/>
            <p:cNvSpPr txBox="1"/>
            <p:nvPr/>
          </p:nvSpPr>
          <p:spPr>
            <a:xfrm>
              <a:off x="3024" y="1226"/>
              <a:ext cx="192" cy="288"/>
            </a:xfrm>
            <a:prstGeom prst="rect">
              <a:avLst/>
            </a:prstGeom>
            <a:noFill/>
            <a:ln w="38100">
              <a:noFill/>
            </a:ln>
          </p:spPr>
          <p:txBody>
            <a:bodyPr anchor="t" anchorCtr="0">
              <a:spAutoFit/>
            </a:bodyPr>
            <a:p>
              <a:pPr>
                <a:spcBef>
                  <a:spcPct val="50000"/>
                </a:spcBef>
                <a:buFontTx/>
              </a:pPr>
              <a:r>
                <a:rPr lang="en-US" altLang="zh-CN" dirty="0">
                  <a:solidFill>
                    <a:schemeClr val="tx2"/>
                  </a:solidFill>
                  <a:latin typeface="Arial" panose="020B0604020202020204" pitchFamily="34" charset="0"/>
                  <a:ea typeface="宋体" panose="02010600030101010101" pitchFamily="2" charset="-122"/>
                </a:rPr>
                <a:t>0</a:t>
              </a:r>
              <a:endParaRPr lang="en-US" altLang="zh-CN" dirty="0">
                <a:solidFill>
                  <a:schemeClr val="tx2"/>
                </a:solidFill>
                <a:latin typeface="Arial" panose="020B0604020202020204" pitchFamily="34" charset="0"/>
                <a:ea typeface="宋体" panose="02010600030101010101" pitchFamily="2" charset="-122"/>
              </a:endParaRPr>
            </a:p>
          </p:txBody>
        </p:sp>
      </p:grpSp>
      <p:grpSp>
        <p:nvGrpSpPr>
          <p:cNvPr id="24" name="Group 87"/>
          <p:cNvGrpSpPr/>
          <p:nvPr/>
        </p:nvGrpSpPr>
        <p:grpSpPr>
          <a:xfrm>
            <a:off x="6156325" y="692150"/>
            <a:ext cx="2901950" cy="2719388"/>
            <a:chOff x="3836" y="399"/>
            <a:chExt cx="1828" cy="1713"/>
          </a:xfrm>
        </p:grpSpPr>
        <p:grpSp>
          <p:nvGrpSpPr>
            <p:cNvPr id="45144" name="Group 88"/>
            <p:cNvGrpSpPr/>
            <p:nvPr/>
          </p:nvGrpSpPr>
          <p:grpSpPr>
            <a:xfrm>
              <a:off x="3836" y="425"/>
              <a:ext cx="1828" cy="1687"/>
              <a:chOff x="3836" y="425"/>
              <a:chExt cx="1828" cy="1687"/>
            </a:xfrm>
          </p:grpSpPr>
          <p:graphicFrame>
            <p:nvGraphicFramePr>
              <p:cNvPr id="45145" name="Object 5"/>
              <p:cNvGraphicFramePr>
                <a:graphicFrameLocks noChangeAspect="1"/>
              </p:cNvGraphicFramePr>
              <p:nvPr/>
            </p:nvGraphicFramePr>
            <p:xfrm>
              <a:off x="3836" y="425"/>
              <a:ext cx="1828" cy="1687"/>
            </p:xfrm>
            <a:graphic>
              <a:graphicData uri="http://schemas.openxmlformats.org/presentationml/2006/ole">
                <mc:AlternateContent xmlns:mc="http://schemas.openxmlformats.org/markup-compatibility/2006">
                  <mc:Choice xmlns:v="urn:schemas-microsoft-com:vml" Requires="v">
                    <p:oleObj spid="_x0000_s3151" name="" r:id="rId5" imgW="3476625" imgH="3238500" progId="PBrush">
                      <p:embed/>
                    </p:oleObj>
                  </mc:Choice>
                  <mc:Fallback>
                    <p:oleObj name="" r:id="rId5" imgW="3476625" imgH="3238500" progId="PBrush">
                      <p:embed/>
                      <p:pic>
                        <p:nvPicPr>
                          <p:cNvPr id="0" name="图片 3150"/>
                          <p:cNvPicPr/>
                          <p:nvPr/>
                        </p:nvPicPr>
                        <p:blipFill>
                          <a:blip r:embed="rId6"/>
                          <a:stretch>
                            <a:fillRect/>
                          </a:stretch>
                        </p:blipFill>
                        <p:spPr>
                          <a:xfrm>
                            <a:off x="3836" y="425"/>
                            <a:ext cx="1828" cy="1687"/>
                          </a:xfrm>
                          <a:prstGeom prst="rect">
                            <a:avLst/>
                          </a:prstGeom>
                          <a:noFill/>
                          <a:ln w="38100">
                            <a:noFill/>
                            <a:miter/>
                          </a:ln>
                        </p:spPr>
                      </p:pic>
                    </p:oleObj>
                  </mc:Fallback>
                </mc:AlternateContent>
              </a:graphicData>
            </a:graphic>
          </p:graphicFrame>
          <p:grpSp>
            <p:nvGrpSpPr>
              <p:cNvPr id="45146" name="Group 90"/>
              <p:cNvGrpSpPr/>
              <p:nvPr/>
            </p:nvGrpSpPr>
            <p:grpSpPr>
              <a:xfrm>
                <a:off x="4820" y="1348"/>
                <a:ext cx="102" cy="102"/>
                <a:chOff x="672" y="2442"/>
                <a:chExt cx="102" cy="102"/>
              </a:xfrm>
            </p:grpSpPr>
            <p:sp>
              <p:nvSpPr>
                <p:cNvPr id="45147" name="Line 91"/>
                <p:cNvSpPr/>
                <p:nvPr/>
              </p:nvSpPr>
              <p:spPr>
                <a:xfrm>
                  <a:off x="672" y="2442"/>
                  <a:ext cx="102" cy="102"/>
                </a:xfrm>
                <a:prstGeom prst="line">
                  <a:avLst/>
                </a:prstGeom>
                <a:ln w="38100" cap="flat" cmpd="sng">
                  <a:solidFill>
                    <a:srgbClr val="00CC99"/>
                  </a:solidFill>
                  <a:prstDash val="solid"/>
                  <a:round/>
                  <a:headEnd type="none" w="med" len="med"/>
                  <a:tailEnd type="none" w="med" len="med"/>
                </a:ln>
              </p:spPr>
            </p:sp>
            <p:sp>
              <p:nvSpPr>
                <p:cNvPr id="45148" name="Line 92"/>
                <p:cNvSpPr/>
                <p:nvPr/>
              </p:nvSpPr>
              <p:spPr>
                <a:xfrm flipH="1">
                  <a:off x="672" y="2442"/>
                  <a:ext cx="102" cy="102"/>
                </a:xfrm>
                <a:prstGeom prst="line">
                  <a:avLst/>
                </a:prstGeom>
                <a:ln w="38100" cap="flat" cmpd="sng">
                  <a:solidFill>
                    <a:srgbClr val="00CC99"/>
                  </a:solidFill>
                  <a:prstDash val="solid"/>
                  <a:round/>
                  <a:headEnd type="none" w="med" len="med"/>
                  <a:tailEnd type="none" w="med" len="med"/>
                </a:ln>
              </p:spPr>
            </p:sp>
          </p:grpSp>
          <p:grpSp>
            <p:nvGrpSpPr>
              <p:cNvPr id="45149" name="Group 93"/>
              <p:cNvGrpSpPr/>
              <p:nvPr/>
            </p:nvGrpSpPr>
            <p:grpSpPr>
              <a:xfrm>
                <a:off x="4842" y="1078"/>
                <a:ext cx="102" cy="102"/>
                <a:chOff x="672" y="2442"/>
                <a:chExt cx="102" cy="102"/>
              </a:xfrm>
            </p:grpSpPr>
            <p:sp>
              <p:nvSpPr>
                <p:cNvPr id="45150" name="Line 94"/>
                <p:cNvSpPr/>
                <p:nvPr/>
              </p:nvSpPr>
              <p:spPr>
                <a:xfrm>
                  <a:off x="672" y="2442"/>
                  <a:ext cx="102" cy="102"/>
                </a:xfrm>
                <a:prstGeom prst="line">
                  <a:avLst/>
                </a:prstGeom>
                <a:ln w="38100" cap="flat" cmpd="sng">
                  <a:solidFill>
                    <a:srgbClr val="FF3300"/>
                  </a:solidFill>
                  <a:prstDash val="solid"/>
                  <a:round/>
                  <a:headEnd type="none" w="med" len="med"/>
                  <a:tailEnd type="none" w="med" len="med"/>
                </a:ln>
              </p:spPr>
            </p:sp>
            <p:sp>
              <p:nvSpPr>
                <p:cNvPr id="45151" name="Line 95"/>
                <p:cNvSpPr/>
                <p:nvPr/>
              </p:nvSpPr>
              <p:spPr>
                <a:xfrm flipH="1">
                  <a:off x="672" y="2442"/>
                  <a:ext cx="102" cy="102"/>
                </a:xfrm>
                <a:prstGeom prst="line">
                  <a:avLst/>
                </a:prstGeom>
                <a:ln w="38100" cap="flat" cmpd="sng">
                  <a:solidFill>
                    <a:srgbClr val="FF3300"/>
                  </a:solidFill>
                  <a:prstDash val="solid"/>
                  <a:round/>
                  <a:headEnd type="none" w="med" len="med"/>
                  <a:tailEnd type="none" w="med" len="med"/>
                </a:ln>
              </p:spPr>
            </p:sp>
          </p:grpSp>
          <p:grpSp>
            <p:nvGrpSpPr>
              <p:cNvPr id="45152" name="Group 96"/>
              <p:cNvGrpSpPr/>
              <p:nvPr/>
            </p:nvGrpSpPr>
            <p:grpSpPr>
              <a:xfrm>
                <a:off x="4986" y="1211"/>
                <a:ext cx="102" cy="102"/>
                <a:chOff x="672" y="2442"/>
                <a:chExt cx="102" cy="102"/>
              </a:xfrm>
            </p:grpSpPr>
            <p:sp>
              <p:nvSpPr>
                <p:cNvPr id="45153" name="Line 97"/>
                <p:cNvSpPr/>
                <p:nvPr/>
              </p:nvSpPr>
              <p:spPr>
                <a:xfrm>
                  <a:off x="672" y="2442"/>
                  <a:ext cx="102" cy="102"/>
                </a:xfrm>
                <a:prstGeom prst="line">
                  <a:avLst/>
                </a:prstGeom>
                <a:ln w="38100" cap="flat" cmpd="sng">
                  <a:solidFill>
                    <a:schemeClr val="accent2"/>
                  </a:solidFill>
                  <a:prstDash val="solid"/>
                  <a:round/>
                  <a:headEnd type="none" w="med" len="med"/>
                  <a:tailEnd type="none" w="med" len="med"/>
                </a:ln>
              </p:spPr>
            </p:sp>
            <p:sp>
              <p:nvSpPr>
                <p:cNvPr id="45154" name="Line 98"/>
                <p:cNvSpPr/>
                <p:nvPr/>
              </p:nvSpPr>
              <p:spPr>
                <a:xfrm flipH="1">
                  <a:off x="672" y="2442"/>
                  <a:ext cx="102" cy="102"/>
                </a:xfrm>
                <a:prstGeom prst="line">
                  <a:avLst/>
                </a:prstGeom>
                <a:ln w="38100" cap="flat" cmpd="sng">
                  <a:solidFill>
                    <a:schemeClr val="accent2"/>
                  </a:solidFill>
                  <a:prstDash val="solid"/>
                  <a:round/>
                  <a:headEnd type="none" w="med" len="med"/>
                  <a:tailEnd type="none" w="med" len="med"/>
                </a:ln>
              </p:spPr>
            </p:sp>
          </p:grpSp>
          <p:grpSp>
            <p:nvGrpSpPr>
              <p:cNvPr id="45155" name="Group 99"/>
              <p:cNvGrpSpPr/>
              <p:nvPr/>
            </p:nvGrpSpPr>
            <p:grpSpPr>
              <a:xfrm>
                <a:off x="4535" y="1211"/>
                <a:ext cx="102" cy="102"/>
                <a:chOff x="672" y="2442"/>
                <a:chExt cx="102" cy="102"/>
              </a:xfrm>
            </p:grpSpPr>
            <p:sp>
              <p:nvSpPr>
                <p:cNvPr id="45156" name="Line 100"/>
                <p:cNvSpPr/>
                <p:nvPr/>
              </p:nvSpPr>
              <p:spPr>
                <a:xfrm>
                  <a:off x="672" y="2442"/>
                  <a:ext cx="102" cy="102"/>
                </a:xfrm>
                <a:prstGeom prst="line">
                  <a:avLst/>
                </a:prstGeom>
                <a:ln w="38100" cap="flat" cmpd="sng">
                  <a:solidFill>
                    <a:srgbClr val="009900"/>
                  </a:solidFill>
                  <a:prstDash val="solid"/>
                  <a:round/>
                  <a:headEnd type="none" w="med" len="med"/>
                  <a:tailEnd type="none" w="med" len="med"/>
                </a:ln>
              </p:spPr>
            </p:sp>
            <p:sp>
              <p:nvSpPr>
                <p:cNvPr id="45157" name="Line 101"/>
                <p:cNvSpPr/>
                <p:nvPr/>
              </p:nvSpPr>
              <p:spPr>
                <a:xfrm flipH="1">
                  <a:off x="672" y="2442"/>
                  <a:ext cx="102" cy="102"/>
                </a:xfrm>
                <a:prstGeom prst="line">
                  <a:avLst/>
                </a:prstGeom>
                <a:ln w="38100" cap="flat" cmpd="sng">
                  <a:solidFill>
                    <a:srgbClr val="009900"/>
                  </a:solidFill>
                  <a:prstDash val="solid"/>
                  <a:round/>
                  <a:headEnd type="none" w="med" len="med"/>
                  <a:tailEnd type="none" w="med" len="med"/>
                </a:ln>
              </p:spPr>
            </p:sp>
          </p:grpSp>
        </p:grpSp>
        <p:sp>
          <p:nvSpPr>
            <p:cNvPr id="45158" name="Line 102"/>
            <p:cNvSpPr/>
            <p:nvPr/>
          </p:nvSpPr>
          <p:spPr>
            <a:xfrm flipV="1">
              <a:off x="5029" y="480"/>
              <a:ext cx="0" cy="1532"/>
            </a:xfrm>
            <a:prstGeom prst="line">
              <a:avLst/>
            </a:prstGeom>
            <a:ln w="19050" cap="flat" cmpd="sng">
              <a:solidFill>
                <a:schemeClr val="tx1"/>
              </a:solidFill>
              <a:prstDash val="solid"/>
              <a:round/>
              <a:headEnd type="none" w="med" len="med"/>
              <a:tailEnd type="triangle" w="med" len="med"/>
            </a:ln>
          </p:spPr>
        </p:sp>
        <p:sp>
          <p:nvSpPr>
            <p:cNvPr id="45159" name="Line 103"/>
            <p:cNvSpPr/>
            <p:nvPr/>
          </p:nvSpPr>
          <p:spPr>
            <a:xfrm>
              <a:off x="3936" y="1259"/>
              <a:ext cx="1680" cy="0"/>
            </a:xfrm>
            <a:prstGeom prst="line">
              <a:avLst/>
            </a:prstGeom>
            <a:ln w="19050" cap="flat" cmpd="sng">
              <a:solidFill>
                <a:schemeClr val="tx1"/>
              </a:solidFill>
              <a:prstDash val="solid"/>
              <a:round/>
              <a:headEnd type="none" w="med" len="med"/>
              <a:tailEnd type="triangle" w="med" len="med"/>
            </a:ln>
          </p:spPr>
        </p:sp>
        <p:sp>
          <p:nvSpPr>
            <p:cNvPr id="45160" name="Text Box 104"/>
            <p:cNvSpPr txBox="1"/>
            <p:nvPr/>
          </p:nvSpPr>
          <p:spPr>
            <a:xfrm>
              <a:off x="4859" y="399"/>
              <a:ext cx="192" cy="288"/>
            </a:xfrm>
            <a:prstGeom prst="rect">
              <a:avLst/>
            </a:prstGeom>
            <a:noFill/>
            <a:ln w="38100">
              <a:noFill/>
            </a:ln>
          </p:spPr>
          <p:txBody>
            <a:bodyPr anchor="t" anchorCtr="0">
              <a:spAutoFit/>
            </a:bodyPr>
            <a:p>
              <a:pPr>
                <a:spcBef>
                  <a:spcPct val="50000"/>
                </a:spcBef>
                <a:buFontTx/>
              </a:pPr>
              <a:r>
                <a:rPr lang="en-US" altLang="zh-CN" dirty="0">
                  <a:solidFill>
                    <a:schemeClr val="tx2"/>
                  </a:solidFill>
                  <a:latin typeface="Arial" panose="020B0604020202020204" pitchFamily="34" charset="0"/>
                  <a:ea typeface="宋体" panose="02010600030101010101" pitchFamily="2" charset="-122"/>
                </a:rPr>
                <a:t>j</a:t>
              </a:r>
              <a:endParaRPr lang="en-US" altLang="zh-CN" dirty="0">
                <a:solidFill>
                  <a:schemeClr val="tx2"/>
                </a:solidFill>
                <a:latin typeface="Arial" panose="020B0604020202020204" pitchFamily="34" charset="0"/>
                <a:ea typeface="宋体" panose="02010600030101010101" pitchFamily="2" charset="-122"/>
              </a:endParaRPr>
            </a:p>
          </p:txBody>
        </p:sp>
        <p:sp>
          <p:nvSpPr>
            <p:cNvPr id="45161" name="Text Box 105"/>
            <p:cNvSpPr txBox="1"/>
            <p:nvPr/>
          </p:nvSpPr>
          <p:spPr>
            <a:xfrm>
              <a:off x="5048" y="1215"/>
              <a:ext cx="192" cy="288"/>
            </a:xfrm>
            <a:prstGeom prst="rect">
              <a:avLst/>
            </a:prstGeom>
            <a:noFill/>
            <a:ln w="38100">
              <a:noFill/>
            </a:ln>
          </p:spPr>
          <p:txBody>
            <a:bodyPr anchor="t" anchorCtr="0">
              <a:spAutoFit/>
            </a:bodyPr>
            <a:p>
              <a:pPr>
                <a:spcBef>
                  <a:spcPct val="50000"/>
                </a:spcBef>
                <a:buFontTx/>
              </a:pPr>
              <a:r>
                <a:rPr lang="en-US" altLang="zh-CN" dirty="0">
                  <a:solidFill>
                    <a:schemeClr val="tx2"/>
                  </a:solidFill>
                  <a:latin typeface="Arial" panose="020B0604020202020204" pitchFamily="34" charset="0"/>
                  <a:ea typeface="宋体" panose="02010600030101010101" pitchFamily="2" charset="-122"/>
                </a:rPr>
                <a:t>0</a:t>
              </a:r>
              <a:endParaRPr lang="en-US" altLang="zh-CN" dirty="0">
                <a:solidFill>
                  <a:schemeClr val="tx2"/>
                </a:solidFill>
                <a:latin typeface="Arial" panose="020B0604020202020204" pitchFamily="34" charset="0"/>
                <a:ea typeface="宋体" panose="02010600030101010101" pitchFamily="2" charset="-122"/>
              </a:endParaRPr>
            </a:p>
          </p:txBody>
        </p:sp>
      </p:grpSp>
      <p:grpSp>
        <p:nvGrpSpPr>
          <p:cNvPr id="45162" name="Group 106"/>
          <p:cNvGrpSpPr/>
          <p:nvPr/>
        </p:nvGrpSpPr>
        <p:grpSpPr>
          <a:xfrm>
            <a:off x="381000" y="4191000"/>
            <a:ext cx="1905000" cy="1997075"/>
            <a:chOff x="2208" y="2774"/>
            <a:chExt cx="1200" cy="1258"/>
          </a:xfrm>
        </p:grpSpPr>
        <p:grpSp>
          <p:nvGrpSpPr>
            <p:cNvPr id="45163" name="Group 107"/>
            <p:cNvGrpSpPr/>
            <p:nvPr/>
          </p:nvGrpSpPr>
          <p:grpSpPr>
            <a:xfrm>
              <a:off x="2208" y="2774"/>
              <a:ext cx="1200" cy="1258"/>
              <a:chOff x="2208" y="2774"/>
              <a:chExt cx="1200" cy="1258"/>
            </a:xfrm>
          </p:grpSpPr>
          <p:sp>
            <p:nvSpPr>
              <p:cNvPr id="45164" name="Line 108"/>
              <p:cNvSpPr/>
              <p:nvPr/>
            </p:nvSpPr>
            <p:spPr>
              <a:xfrm>
                <a:off x="2208" y="3408"/>
                <a:ext cx="1200" cy="0"/>
              </a:xfrm>
              <a:prstGeom prst="line">
                <a:avLst/>
              </a:prstGeom>
              <a:ln w="38100" cap="flat" cmpd="sng">
                <a:solidFill>
                  <a:srgbClr val="3030C2"/>
                </a:solidFill>
                <a:prstDash val="solid"/>
                <a:round/>
                <a:headEnd type="none" w="med" len="med"/>
                <a:tailEnd type="triangle" w="med" len="med"/>
              </a:ln>
            </p:spPr>
          </p:sp>
          <p:sp>
            <p:nvSpPr>
              <p:cNvPr id="45165" name="Line 109"/>
              <p:cNvSpPr/>
              <p:nvPr/>
            </p:nvSpPr>
            <p:spPr>
              <a:xfrm flipV="1">
                <a:off x="3072" y="2880"/>
                <a:ext cx="0" cy="1152"/>
              </a:xfrm>
              <a:prstGeom prst="line">
                <a:avLst/>
              </a:prstGeom>
              <a:ln w="38100" cap="flat" cmpd="sng">
                <a:solidFill>
                  <a:srgbClr val="3030C2"/>
                </a:solidFill>
                <a:prstDash val="solid"/>
                <a:round/>
                <a:headEnd type="none" w="med" len="med"/>
                <a:tailEnd type="triangle" w="med" len="med"/>
              </a:ln>
            </p:spPr>
          </p:sp>
          <p:sp>
            <p:nvSpPr>
              <p:cNvPr id="45166" name="Text Box 110"/>
              <p:cNvSpPr txBox="1"/>
              <p:nvPr/>
            </p:nvSpPr>
            <p:spPr>
              <a:xfrm>
                <a:off x="2928" y="2774"/>
                <a:ext cx="192" cy="250"/>
              </a:xfrm>
              <a:prstGeom prst="rect">
                <a:avLst/>
              </a:prstGeom>
              <a:noFill/>
              <a:ln w="38100">
                <a:noFill/>
              </a:ln>
            </p:spPr>
            <p:txBody>
              <a:bodyPr anchor="t" anchorCtr="0">
                <a:spAutoFit/>
              </a:bodyPr>
              <a:p>
                <a:pPr>
                  <a:spcBef>
                    <a:spcPct val="50000"/>
                  </a:spcBef>
                  <a:buFontTx/>
                </a:pPr>
                <a:r>
                  <a:rPr lang="en-US" altLang="zh-CN" sz="2000" dirty="0">
                    <a:latin typeface="Arial" panose="020B0604020202020204" pitchFamily="34" charset="0"/>
                    <a:ea typeface="宋体" panose="02010600030101010101" pitchFamily="2" charset="-122"/>
                  </a:rPr>
                  <a:t>j</a:t>
                </a:r>
                <a:endParaRPr lang="en-US" altLang="zh-CN" sz="2000" dirty="0">
                  <a:latin typeface="Arial" panose="020B0604020202020204" pitchFamily="34" charset="0"/>
                  <a:ea typeface="宋体" panose="02010600030101010101" pitchFamily="2" charset="-122"/>
                </a:endParaRPr>
              </a:p>
            </p:txBody>
          </p:sp>
          <p:sp>
            <p:nvSpPr>
              <p:cNvPr id="45167" name="Text Box 111"/>
              <p:cNvSpPr txBox="1"/>
              <p:nvPr/>
            </p:nvSpPr>
            <p:spPr>
              <a:xfrm>
                <a:off x="3072" y="3360"/>
                <a:ext cx="192" cy="250"/>
              </a:xfrm>
              <a:prstGeom prst="rect">
                <a:avLst/>
              </a:prstGeom>
              <a:noFill/>
              <a:ln w="38100">
                <a:noFill/>
              </a:ln>
            </p:spPr>
            <p:txBody>
              <a:bodyPr anchor="t" anchorCtr="0">
                <a:spAutoFit/>
              </a:bodyPr>
              <a:p>
                <a:pPr>
                  <a:spcBef>
                    <a:spcPct val="50000"/>
                  </a:spcBef>
                  <a:buFontTx/>
                </a:pPr>
                <a:r>
                  <a:rPr lang="en-US" altLang="zh-CN" sz="2000" dirty="0">
                    <a:latin typeface="Arial" panose="020B0604020202020204" pitchFamily="34" charset="0"/>
                    <a:ea typeface="宋体" panose="02010600030101010101" pitchFamily="2" charset="-122"/>
                  </a:rPr>
                  <a:t>0</a:t>
                </a:r>
                <a:endParaRPr lang="en-US" altLang="zh-CN" sz="2000" dirty="0">
                  <a:latin typeface="Arial" panose="020B0604020202020204" pitchFamily="34" charset="0"/>
                  <a:ea typeface="宋体" panose="02010600030101010101" pitchFamily="2" charset="-122"/>
                </a:endParaRPr>
              </a:p>
            </p:txBody>
          </p:sp>
        </p:grpSp>
        <p:grpSp>
          <p:nvGrpSpPr>
            <p:cNvPr id="45168" name="Group 112"/>
            <p:cNvGrpSpPr/>
            <p:nvPr/>
          </p:nvGrpSpPr>
          <p:grpSpPr>
            <a:xfrm>
              <a:off x="2404" y="3504"/>
              <a:ext cx="96" cy="100"/>
              <a:chOff x="672" y="2160"/>
              <a:chExt cx="96" cy="100"/>
            </a:xfrm>
          </p:grpSpPr>
          <p:sp>
            <p:nvSpPr>
              <p:cNvPr id="45169" name="Line 113"/>
              <p:cNvSpPr/>
              <p:nvPr/>
            </p:nvSpPr>
            <p:spPr>
              <a:xfrm>
                <a:off x="672" y="2160"/>
                <a:ext cx="96" cy="95"/>
              </a:xfrm>
              <a:prstGeom prst="line">
                <a:avLst/>
              </a:prstGeom>
              <a:ln w="38100" cap="flat" cmpd="sng">
                <a:solidFill>
                  <a:srgbClr val="FF3300"/>
                </a:solidFill>
                <a:prstDash val="solid"/>
                <a:round/>
                <a:headEnd type="none" w="med" len="med"/>
                <a:tailEnd type="none" w="med" len="med"/>
              </a:ln>
            </p:spPr>
          </p:sp>
          <p:sp>
            <p:nvSpPr>
              <p:cNvPr id="45170" name="Line 114"/>
              <p:cNvSpPr/>
              <p:nvPr/>
            </p:nvSpPr>
            <p:spPr>
              <a:xfrm flipH="1">
                <a:off x="672" y="2164"/>
                <a:ext cx="96" cy="96"/>
              </a:xfrm>
              <a:prstGeom prst="line">
                <a:avLst/>
              </a:prstGeom>
              <a:ln w="38100" cap="flat" cmpd="sng">
                <a:solidFill>
                  <a:srgbClr val="FF3300"/>
                </a:solidFill>
                <a:prstDash val="solid"/>
                <a:round/>
                <a:headEnd type="none" w="med" len="med"/>
                <a:tailEnd type="none" w="med" len="med"/>
              </a:ln>
            </p:spPr>
          </p:sp>
        </p:grpSp>
        <p:grpSp>
          <p:nvGrpSpPr>
            <p:cNvPr id="45171" name="Group 115"/>
            <p:cNvGrpSpPr/>
            <p:nvPr/>
          </p:nvGrpSpPr>
          <p:grpSpPr>
            <a:xfrm>
              <a:off x="2400" y="3216"/>
              <a:ext cx="96" cy="100"/>
              <a:chOff x="672" y="2160"/>
              <a:chExt cx="96" cy="100"/>
            </a:xfrm>
          </p:grpSpPr>
          <p:sp>
            <p:nvSpPr>
              <p:cNvPr id="45172" name="Line 116"/>
              <p:cNvSpPr/>
              <p:nvPr/>
            </p:nvSpPr>
            <p:spPr>
              <a:xfrm>
                <a:off x="672" y="2160"/>
                <a:ext cx="96" cy="95"/>
              </a:xfrm>
              <a:prstGeom prst="line">
                <a:avLst/>
              </a:prstGeom>
              <a:ln w="38100" cap="flat" cmpd="sng">
                <a:solidFill>
                  <a:srgbClr val="FF3300"/>
                </a:solidFill>
                <a:prstDash val="solid"/>
                <a:round/>
                <a:headEnd type="none" w="med" len="med"/>
                <a:tailEnd type="none" w="med" len="med"/>
              </a:ln>
            </p:spPr>
          </p:sp>
          <p:sp>
            <p:nvSpPr>
              <p:cNvPr id="45173" name="Line 117"/>
              <p:cNvSpPr/>
              <p:nvPr/>
            </p:nvSpPr>
            <p:spPr>
              <a:xfrm flipH="1">
                <a:off x="672" y="2164"/>
                <a:ext cx="96" cy="96"/>
              </a:xfrm>
              <a:prstGeom prst="line">
                <a:avLst/>
              </a:prstGeom>
              <a:ln w="38100" cap="flat" cmpd="sng">
                <a:solidFill>
                  <a:srgbClr val="FF3300"/>
                </a:solidFill>
                <a:prstDash val="solid"/>
                <a:round/>
                <a:headEnd type="none" w="med" len="med"/>
                <a:tailEnd type="none" w="med" len="med"/>
              </a:ln>
            </p:spPr>
          </p:sp>
        </p:grpSp>
        <p:grpSp>
          <p:nvGrpSpPr>
            <p:cNvPr id="45174" name="Group 118"/>
            <p:cNvGrpSpPr/>
            <p:nvPr/>
          </p:nvGrpSpPr>
          <p:grpSpPr>
            <a:xfrm>
              <a:off x="2880" y="3596"/>
              <a:ext cx="96" cy="100"/>
              <a:chOff x="672" y="2160"/>
              <a:chExt cx="96" cy="100"/>
            </a:xfrm>
          </p:grpSpPr>
          <p:sp>
            <p:nvSpPr>
              <p:cNvPr id="45175" name="Line 119"/>
              <p:cNvSpPr/>
              <p:nvPr/>
            </p:nvSpPr>
            <p:spPr>
              <a:xfrm>
                <a:off x="672" y="2160"/>
                <a:ext cx="96" cy="95"/>
              </a:xfrm>
              <a:prstGeom prst="line">
                <a:avLst/>
              </a:prstGeom>
              <a:ln w="38100" cap="flat" cmpd="sng">
                <a:solidFill>
                  <a:srgbClr val="FF3300"/>
                </a:solidFill>
                <a:prstDash val="solid"/>
                <a:round/>
                <a:headEnd type="none" w="med" len="med"/>
                <a:tailEnd type="none" w="med" len="med"/>
              </a:ln>
            </p:spPr>
          </p:sp>
          <p:sp>
            <p:nvSpPr>
              <p:cNvPr id="45176" name="Line 120"/>
              <p:cNvSpPr/>
              <p:nvPr/>
            </p:nvSpPr>
            <p:spPr>
              <a:xfrm flipH="1">
                <a:off x="672" y="2164"/>
                <a:ext cx="96" cy="96"/>
              </a:xfrm>
              <a:prstGeom prst="line">
                <a:avLst/>
              </a:prstGeom>
              <a:ln w="38100" cap="flat" cmpd="sng">
                <a:solidFill>
                  <a:srgbClr val="FF3300"/>
                </a:solidFill>
                <a:prstDash val="solid"/>
                <a:round/>
                <a:headEnd type="none" w="med" len="med"/>
                <a:tailEnd type="none" w="med" len="med"/>
              </a:ln>
            </p:spPr>
          </p:sp>
        </p:grpSp>
        <p:grpSp>
          <p:nvGrpSpPr>
            <p:cNvPr id="45177" name="Group 121"/>
            <p:cNvGrpSpPr/>
            <p:nvPr/>
          </p:nvGrpSpPr>
          <p:grpSpPr>
            <a:xfrm>
              <a:off x="2880" y="3072"/>
              <a:ext cx="96" cy="100"/>
              <a:chOff x="672" y="2160"/>
              <a:chExt cx="96" cy="100"/>
            </a:xfrm>
          </p:grpSpPr>
          <p:sp>
            <p:nvSpPr>
              <p:cNvPr id="45178" name="Line 122"/>
              <p:cNvSpPr/>
              <p:nvPr/>
            </p:nvSpPr>
            <p:spPr>
              <a:xfrm>
                <a:off x="672" y="2160"/>
                <a:ext cx="96" cy="95"/>
              </a:xfrm>
              <a:prstGeom prst="line">
                <a:avLst/>
              </a:prstGeom>
              <a:ln w="38100" cap="flat" cmpd="sng">
                <a:solidFill>
                  <a:srgbClr val="FF3300"/>
                </a:solidFill>
                <a:prstDash val="solid"/>
                <a:round/>
                <a:headEnd type="none" w="med" len="med"/>
                <a:tailEnd type="none" w="med" len="med"/>
              </a:ln>
            </p:spPr>
          </p:sp>
          <p:sp>
            <p:nvSpPr>
              <p:cNvPr id="45179" name="Line 123"/>
              <p:cNvSpPr/>
              <p:nvPr/>
            </p:nvSpPr>
            <p:spPr>
              <a:xfrm flipH="1">
                <a:off x="672" y="2164"/>
                <a:ext cx="96" cy="96"/>
              </a:xfrm>
              <a:prstGeom prst="line">
                <a:avLst/>
              </a:prstGeom>
              <a:ln w="38100" cap="flat" cmpd="sng">
                <a:solidFill>
                  <a:srgbClr val="FF3300"/>
                </a:solidFill>
                <a:prstDash val="solid"/>
                <a:round/>
                <a:headEnd type="none" w="med" len="med"/>
                <a:tailEnd type="none" w="med" len="med"/>
              </a:ln>
            </p:spPr>
          </p:sp>
        </p:grpSp>
        <p:sp>
          <p:nvSpPr>
            <p:cNvPr id="45180" name="Oval 124"/>
            <p:cNvSpPr/>
            <p:nvPr/>
          </p:nvSpPr>
          <p:spPr>
            <a:xfrm>
              <a:off x="2640" y="3349"/>
              <a:ext cx="113" cy="113"/>
            </a:xfrm>
            <a:prstGeom prst="ellipse">
              <a:avLst/>
            </a:prstGeom>
            <a:solidFill>
              <a:schemeClr val="bg1"/>
            </a:solidFill>
            <a:ln w="38100" cap="flat" cmpd="sng">
              <a:solidFill>
                <a:srgbClr val="FF00FF"/>
              </a:solidFill>
              <a:prstDash val="solid"/>
              <a:round/>
              <a:headEnd type="none" w="med" len="med"/>
              <a:tailEnd type="none" w="med" len="med"/>
            </a:ln>
          </p:spPr>
          <p:txBody>
            <a:bodyPr wrap="none" anchor="ctr" anchorCtr="0"/>
            <a:p>
              <a:pPr>
                <a:buFontTx/>
              </a:pPr>
              <a:endParaRPr lang="zh-CN" altLang="en-US" dirty="0">
                <a:latin typeface="Arial" panose="020B0604020202020204" pitchFamily="34" charset="0"/>
                <a:ea typeface="宋体" panose="02010600030101010101" pitchFamily="2" charset="-122"/>
              </a:endParaRPr>
            </a:p>
          </p:txBody>
        </p:sp>
      </p:grpSp>
      <p:grpSp>
        <p:nvGrpSpPr>
          <p:cNvPr id="45181" name="Group 125"/>
          <p:cNvGrpSpPr/>
          <p:nvPr/>
        </p:nvGrpSpPr>
        <p:grpSpPr>
          <a:xfrm>
            <a:off x="6705600" y="4038600"/>
            <a:ext cx="1905000" cy="1997075"/>
            <a:chOff x="4080" y="2678"/>
            <a:chExt cx="1200" cy="1258"/>
          </a:xfrm>
        </p:grpSpPr>
        <p:grpSp>
          <p:nvGrpSpPr>
            <p:cNvPr id="45182" name="Group 126"/>
            <p:cNvGrpSpPr/>
            <p:nvPr/>
          </p:nvGrpSpPr>
          <p:grpSpPr>
            <a:xfrm>
              <a:off x="4080" y="2678"/>
              <a:ext cx="1200" cy="1258"/>
              <a:chOff x="4080" y="2678"/>
              <a:chExt cx="1200" cy="1258"/>
            </a:xfrm>
          </p:grpSpPr>
          <p:sp>
            <p:nvSpPr>
              <p:cNvPr id="45183" name="Line 127"/>
              <p:cNvSpPr/>
              <p:nvPr/>
            </p:nvSpPr>
            <p:spPr>
              <a:xfrm>
                <a:off x="4080" y="3312"/>
                <a:ext cx="1200" cy="0"/>
              </a:xfrm>
              <a:prstGeom prst="line">
                <a:avLst/>
              </a:prstGeom>
              <a:ln w="38100" cap="flat" cmpd="sng">
                <a:solidFill>
                  <a:srgbClr val="3030C2"/>
                </a:solidFill>
                <a:prstDash val="solid"/>
                <a:round/>
                <a:headEnd type="none" w="med" len="med"/>
                <a:tailEnd type="triangle" w="med" len="med"/>
              </a:ln>
            </p:spPr>
          </p:sp>
          <p:sp>
            <p:nvSpPr>
              <p:cNvPr id="45184" name="Line 128"/>
              <p:cNvSpPr/>
              <p:nvPr/>
            </p:nvSpPr>
            <p:spPr>
              <a:xfrm flipV="1">
                <a:off x="4896" y="2784"/>
                <a:ext cx="0" cy="1152"/>
              </a:xfrm>
              <a:prstGeom prst="line">
                <a:avLst/>
              </a:prstGeom>
              <a:ln w="38100" cap="flat" cmpd="sng">
                <a:solidFill>
                  <a:srgbClr val="3030C2"/>
                </a:solidFill>
                <a:prstDash val="solid"/>
                <a:round/>
                <a:headEnd type="none" w="med" len="med"/>
                <a:tailEnd type="triangle" w="med" len="med"/>
              </a:ln>
            </p:spPr>
          </p:sp>
          <p:sp>
            <p:nvSpPr>
              <p:cNvPr id="45185" name="Text Box 129"/>
              <p:cNvSpPr txBox="1"/>
              <p:nvPr/>
            </p:nvSpPr>
            <p:spPr>
              <a:xfrm>
                <a:off x="4752" y="2678"/>
                <a:ext cx="192" cy="250"/>
              </a:xfrm>
              <a:prstGeom prst="rect">
                <a:avLst/>
              </a:prstGeom>
              <a:noFill/>
              <a:ln w="38100">
                <a:noFill/>
              </a:ln>
            </p:spPr>
            <p:txBody>
              <a:bodyPr anchor="t" anchorCtr="0">
                <a:spAutoFit/>
              </a:bodyPr>
              <a:p>
                <a:pPr>
                  <a:spcBef>
                    <a:spcPct val="50000"/>
                  </a:spcBef>
                  <a:buFontTx/>
                </a:pPr>
                <a:r>
                  <a:rPr lang="en-US" altLang="zh-CN" sz="2000" dirty="0">
                    <a:latin typeface="Arial" panose="020B0604020202020204" pitchFamily="34" charset="0"/>
                    <a:ea typeface="宋体" panose="02010600030101010101" pitchFamily="2" charset="-122"/>
                  </a:rPr>
                  <a:t>j</a:t>
                </a:r>
                <a:endParaRPr lang="en-US" altLang="zh-CN" sz="2000" dirty="0">
                  <a:latin typeface="Arial" panose="020B0604020202020204" pitchFamily="34" charset="0"/>
                  <a:ea typeface="宋体" panose="02010600030101010101" pitchFamily="2" charset="-122"/>
                </a:endParaRPr>
              </a:p>
            </p:txBody>
          </p:sp>
          <p:sp>
            <p:nvSpPr>
              <p:cNvPr id="45186" name="Text Box 130"/>
              <p:cNvSpPr txBox="1"/>
              <p:nvPr/>
            </p:nvSpPr>
            <p:spPr>
              <a:xfrm>
                <a:off x="4896" y="3264"/>
                <a:ext cx="192" cy="250"/>
              </a:xfrm>
              <a:prstGeom prst="rect">
                <a:avLst/>
              </a:prstGeom>
              <a:noFill/>
              <a:ln w="38100">
                <a:noFill/>
              </a:ln>
            </p:spPr>
            <p:txBody>
              <a:bodyPr anchor="t" anchorCtr="0">
                <a:spAutoFit/>
              </a:bodyPr>
              <a:p>
                <a:pPr>
                  <a:spcBef>
                    <a:spcPct val="50000"/>
                  </a:spcBef>
                  <a:buFontTx/>
                </a:pPr>
                <a:r>
                  <a:rPr lang="en-US" altLang="zh-CN" sz="2000" dirty="0">
                    <a:latin typeface="Arial" panose="020B0604020202020204" pitchFamily="34" charset="0"/>
                    <a:ea typeface="宋体" panose="02010600030101010101" pitchFamily="2" charset="-122"/>
                  </a:rPr>
                  <a:t>0</a:t>
                </a:r>
                <a:endParaRPr lang="en-US" altLang="zh-CN" sz="2000" dirty="0">
                  <a:latin typeface="Arial" panose="020B0604020202020204" pitchFamily="34" charset="0"/>
                  <a:ea typeface="宋体" panose="02010600030101010101" pitchFamily="2" charset="-122"/>
                </a:endParaRPr>
              </a:p>
            </p:txBody>
          </p:sp>
        </p:grpSp>
        <p:grpSp>
          <p:nvGrpSpPr>
            <p:cNvPr id="45187" name="Group 131"/>
            <p:cNvGrpSpPr/>
            <p:nvPr/>
          </p:nvGrpSpPr>
          <p:grpSpPr>
            <a:xfrm>
              <a:off x="4265" y="3253"/>
              <a:ext cx="96" cy="100"/>
              <a:chOff x="672" y="2160"/>
              <a:chExt cx="96" cy="100"/>
            </a:xfrm>
          </p:grpSpPr>
          <p:sp>
            <p:nvSpPr>
              <p:cNvPr id="45188" name="Line 132"/>
              <p:cNvSpPr/>
              <p:nvPr/>
            </p:nvSpPr>
            <p:spPr>
              <a:xfrm>
                <a:off x="672" y="2160"/>
                <a:ext cx="96" cy="95"/>
              </a:xfrm>
              <a:prstGeom prst="line">
                <a:avLst/>
              </a:prstGeom>
              <a:ln w="38100" cap="flat" cmpd="sng">
                <a:solidFill>
                  <a:srgbClr val="FF3300"/>
                </a:solidFill>
                <a:prstDash val="solid"/>
                <a:round/>
                <a:headEnd type="none" w="med" len="med"/>
                <a:tailEnd type="none" w="med" len="med"/>
              </a:ln>
            </p:spPr>
          </p:sp>
          <p:sp>
            <p:nvSpPr>
              <p:cNvPr id="45189" name="Line 133"/>
              <p:cNvSpPr/>
              <p:nvPr/>
            </p:nvSpPr>
            <p:spPr>
              <a:xfrm flipH="1">
                <a:off x="672" y="2164"/>
                <a:ext cx="96" cy="96"/>
              </a:xfrm>
              <a:prstGeom prst="line">
                <a:avLst/>
              </a:prstGeom>
              <a:ln w="38100" cap="flat" cmpd="sng">
                <a:solidFill>
                  <a:srgbClr val="FF3300"/>
                </a:solidFill>
                <a:prstDash val="solid"/>
                <a:round/>
                <a:headEnd type="none" w="med" len="med"/>
                <a:tailEnd type="none" w="med" len="med"/>
              </a:ln>
            </p:spPr>
          </p:sp>
        </p:grpSp>
        <p:sp>
          <p:nvSpPr>
            <p:cNvPr id="45190" name="Oval 134"/>
            <p:cNvSpPr/>
            <p:nvPr/>
          </p:nvSpPr>
          <p:spPr>
            <a:xfrm>
              <a:off x="4645" y="3589"/>
              <a:ext cx="113" cy="113"/>
            </a:xfrm>
            <a:prstGeom prst="ellipse">
              <a:avLst/>
            </a:prstGeom>
            <a:solidFill>
              <a:schemeClr val="bg1"/>
            </a:solidFill>
            <a:ln w="38100" cap="flat" cmpd="sng">
              <a:solidFill>
                <a:srgbClr val="FF00FF"/>
              </a:solidFill>
              <a:prstDash val="solid"/>
              <a:round/>
              <a:headEnd type="none" w="med" len="med"/>
              <a:tailEnd type="none" w="med" len="med"/>
            </a:ln>
          </p:spPr>
          <p:txBody>
            <a:bodyPr wrap="none" anchor="ctr" anchorCtr="0"/>
            <a:p>
              <a:pPr>
                <a:buFontTx/>
              </a:pPr>
              <a:endParaRPr lang="zh-CN" altLang="zh-CN" sz="3200" dirty="0">
                <a:latin typeface="Arial" panose="020B0604020202020204" pitchFamily="34" charset="0"/>
                <a:ea typeface="宋体" panose="02010600030101010101" pitchFamily="2" charset="-122"/>
              </a:endParaRPr>
            </a:p>
          </p:txBody>
        </p:sp>
        <p:sp>
          <p:nvSpPr>
            <p:cNvPr id="45191" name="Oval 135"/>
            <p:cNvSpPr/>
            <p:nvPr/>
          </p:nvSpPr>
          <p:spPr>
            <a:xfrm>
              <a:off x="4639" y="2911"/>
              <a:ext cx="113" cy="113"/>
            </a:xfrm>
            <a:prstGeom prst="ellipse">
              <a:avLst/>
            </a:prstGeom>
            <a:solidFill>
              <a:schemeClr val="bg1"/>
            </a:solidFill>
            <a:ln w="38100" cap="flat" cmpd="sng">
              <a:solidFill>
                <a:srgbClr val="FF00FF"/>
              </a:solidFill>
              <a:prstDash val="solid"/>
              <a:round/>
              <a:headEnd type="none" w="med" len="med"/>
              <a:tailEnd type="none" w="med" len="med"/>
            </a:ln>
          </p:spPr>
          <p:txBody>
            <a:bodyPr wrap="none" anchor="ctr" anchorCtr="0"/>
            <a:p>
              <a:pPr>
                <a:buFontTx/>
              </a:pPr>
              <a:endParaRPr lang="zh-CN" altLang="en-US" dirty="0">
                <a:latin typeface="Arial" panose="020B0604020202020204" pitchFamily="34" charset="0"/>
                <a:ea typeface="宋体" panose="02010600030101010101" pitchFamily="2" charset="-122"/>
              </a:endParaRPr>
            </a:p>
          </p:txBody>
        </p:sp>
        <p:grpSp>
          <p:nvGrpSpPr>
            <p:cNvPr id="45192" name="Group 136"/>
            <p:cNvGrpSpPr/>
            <p:nvPr/>
          </p:nvGrpSpPr>
          <p:grpSpPr>
            <a:xfrm>
              <a:off x="4575" y="3253"/>
              <a:ext cx="96" cy="100"/>
              <a:chOff x="672" y="2160"/>
              <a:chExt cx="96" cy="100"/>
            </a:xfrm>
          </p:grpSpPr>
          <p:sp>
            <p:nvSpPr>
              <p:cNvPr id="45193" name="Line 137"/>
              <p:cNvSpPr/>
              <p:nvPr/>
            </p:nvSpPr>
            <p:spPr>
              <a:xfrm>
                <a:off x="672" y="2160"/>
                <a:ext cx="96" cy="95"/>
              </a:xfrm>
              <a:prstGeom prst="line">
                <a:avLst/>
              </a:prstGeom>
              <a:ln w="38100" cap="flat" cmpd="sng">
                <a:solidFill>
                  <a:srgbClr val="FF3300"/>
                </a:solidFill>
                <a:prstDash val="solid"/>
                <a:round/>
                <a:headEnd type="none" w="med" len="med"/>
                <a:tailEnd type="none" w="med" len="med"/>
              </a:ln>
            </p:spPr>
          </p:sp>
          <p:sp>
            <p:nvSpPr>
              <p:cNvPr id="45194" name="Line 138"/>
              <p:cNvSpPr/>
              <p:nvPr/>
            </p:nvSpPr>
            <p:spPr>
              <a:xfrm flipH="1">
                <a:off x="672" y="2164"/>
                <a:ext cx="96" cy="96"/>
              </a:xfrm>
              <a:prstGeom prst="line">
                <a:avLst/>
              </a:prstGeom>
              <a:ln w="38100" cap="flat" cmpd="sng">
                <a:solidFill>
                  <a:srgbClr val="FF3300"/>
                </a:solidFill>
                <a:prstDash val="solid"/>
                <a:round/>
                <a:headEnd type="none" w="med" len="med"/>
                <a:tailEnd type="none" w="med" len="med"/>
              </a:ln>
            </p:spPr>
          </p:sp>
        </p:grpSp>
        <p:grpSp>
          <p:nvGrpSpPr>
            <p:cNvPr id="45195" name="Group 139"/>
            <p:cNvGrpSpPr/>
            <p:nvPr/>
          </p:nvGrpSpPr>
          <p:grpSpPr>
            <a:xfrm>
              <a:off x="4848" y="3253"/>
              <a:ext cx="96" cy="100"/>
              <a:chOff x="672" y="2160"/>
              <a:chExt cx="96" cy="100"/>
            </a:xfrm>
          </p:grpSpPr>
          <p:sp>
            <p:nvSpPr>
              <p:cNvPr id="45196" name="Line 140"/>
              <p:cNvSpPr/>
              <p:nvPr/>
            </p:nvSpPr>
            <p:spPr>
              <a:xfrm>
                <a:off x="672" y="2160"/>
                <a:ext cx="96" cy="95"/>
              </a:xfrm>
              <a:prstGeom prst="line">
                <a:avLst/>
              </a:prstGeom>
              <a:ln w="38100" cap="flat" cmpd="sng">
                <a:solidFill>
                  <a:srgbClr val="FF3300"/>
                </a:solidFill>
                <a:prstDash val="solid"/>
                <a:round/>
                <a:headEnd type="none" w="med" len="med"/>
                <a:tailEnd type="none" w="med" len="med"/>
              </a:ln>
            </p:spPr>
          </p:sp>
          <p:sp>
            <p:nvSpPr>
              <p:cNvPr id="45197" name="Line 141"/>
              <p:cNvSpPr/>
              <p:nvPr/>
            </p:nvSpPr>
            <p:spPr>
              <a:xfrm flipH="1">
                <a:off x="672" y="2164"/>
                <a:ext cx="96" cy="96"/>
              </a:xfrm>
              <a:prstGeom prst="line">
                <a:avLst/>
              </a:prstGeom>
              <a:ln w="38100" cap="flat" cmpd="sng">
                <a:solidFill>
                  <a:srgbClr val="FF3300"/>
                </a:solidFill>
                <a:prstDash val="solid"/>
                <a:round/>
                <a:headEnd type="none" w="med" len="med"/>
                <a:tailEnd type="none" w="med" len="med"/>
              </a:ln>
            </p:spPr>
          </p:sp>
        </p:grpSp>
      </p:grpSp>
      <p:grpSp>
        <p:nvGrpSpPr>
          <p:cNvPr id="39008" name="Group 142"/>
          <p:cNvGrpSpPr/>
          <p:nvPr/>
        </p:nvGrpSpPr>
        <p:grpSpPr>
          <a:xfrm>
            <a:off x="6200775" y="3933825"/>
            <a:ext cx="2943225" cy="2684463"/>
            <a:chOff x="3869" y="2389"/>
            <a:chExt cx="1854" cy="1691"/>
          </a:xfrm>
        </p:grpSpPr>
        <p:grpSp>
          <p:nvGrpSpPr>
            <p:cNvPr id="45199" name="Group 143"/>
            <p:cNvGrpSpPr/>
            <p:nvPr/>
          </p:nvGrpSpPr>
          <p:grpSpPr>
            <a:xfrm>
              <a:off x="3869" y="2400"/>
              <a:ext cx="1854" cy="1680"/>
              <a:chOff x="3869" y="2400"/>
              <a:chExt cx="1854" cy="1680"/>
            </a:xfrm>
          </p:grpSpPr>
          <p:graphicFrame>
            <p:nvGraphicFramePr>
              <p:cNvPr id="45200" name="Object 4"/>
              <p:cNvGraphicFramePr>
                <a:graphicFrameLocks noChangeAspect="1"/>
              </p:cNvGraphicFramePr>
              <p:nvPr/>
            </p:nvGraphicFramePr>
            <p:xfrm>
              <a:off x="3869" y="2400"/>
              <a:ext cx="1854" cy="1680"/>
            </p:xfrm>
            <a:graphic>
              <a:graphicData uri="http://schemas.openxmlformats.org/presentationml/2006/ole">
                <mc:AlternateContent xmlns:mc="http://schemas.openxmlformats.org/markup-compatibility/2006">
                  <mc:Choice xmlns:v="urn:schemas-microsoft-com:vml" Requires="v">
                    <p:oleObj spid="_x0000_s3142" name="" r:id="rId7" imgW="3476625" imgH="3248025" progId="PBrush">
                      <p:embed/>
                    </p:oleObj>
                  </mc:Choice>
                  <mc:Fallback>
                    <p:oleObj name="" r:id="rId7" imgW="3476625" imgH="3248025" progId="PBrush">
                      <p:embed/>
                      <p:pic>
                        <p:nvPicPr>
                          <p:cNvPr id="0" name="图片 3141"/>
                          <p:cNvPicPr/>
                          <p:nvPr/>
                        </p:nvPicPr>
                        <p:blipFill>
                          <a:blip r:embed="rId8"/>
                          <a:stretch>
                            <a:fillRect/>
                          </a:stretch>
                        </p:blipFill>
                        <p:spPr>
                          <a:xfrm>
                            <a:off x="3869" y="2400"/>
                            <a:ext cx="1854" cy="1680"/>
                          </a:xfrm>
                          <a:prstGeom prst="rect">
                            <a:avLst/>
                          </a:prstGeom>
                          <a:noFill/>
                          <a:ln w="38100">
                            <a:noFill/>
                            <a:miter/>
                          </a:ln>
                        </p:spPr>
                      </p:pic>
                    </p:oleObj>
                  </mc:Fallback>
                </mc:AlternateContent>
              </a:graphicData>
            </a:graphic>
          </p:graphicFrame>
          <p:grpSp>
            <p:nvGrpSpPr>
              <p:cNvPr id="45201" name="Group 145"/>
              <p:cNvGrpSpPr/>
              <p:nvPr/>
            </p:nvGrpSpPr>
            <p:grpSpPr>
              <a:xfrm>
                <a:off x="4602" y="3173"/>
                <a:ext cx="102" cy="102"/>
                <a:chOff x="672" y="2442"/>
                <a:chExt cx="102" cy="102"/>
              </a:xfrm>
            </p:grpSpPr>
            <p:sp>
              <p:nvSpPr>
                <p:cNvPr id="45202" name="Line 146"/>
                <p:cNvSpPr/>
                <p:nvPr/>
              </p:nvSpPr>
              <p:spPr>
                <a:xfrm>
                  <a:off x="672" y="2442"/>
                  <a:ext cx="102" cy="102"/>
                </a:xfrm>
                <a:prstGeom prst="line">
                  <a:avLst/>
                </a:prstGeom>
                <a:ln w="38100" cap="flat" cmpd="sng">
                  <a:solidFill>
                    <a:srgbClr val="FF3300"/>
                  </a:solidFill>
                  <a:prstDash val="solid"/>
                  <a:round/>
                  <a:headEnd type="none" w="med" len="med"/>
                  <a:tailEnd type="none" w="med" len="med"/>
                </a:ln>
              </p:spPr>
            </p:sp>
            <p:sp>
              <p:nvSpPr>
                <p:cNvPr id="45203" name="Line 147"/>
                <p:cNvSpPr/>
                <p:nvPr/>
              </p:nvSpPr>
              <p:spPr>
                <a:xfrm flipH="1">
                  <a:off x="672" y="2442"/>
                  <a:ext cx="102" cy="102"/>
                </a:xfrm>
                <a:prstGeom prst="line">
                  <a:avLst/>
                </a:prstGeom>
                <a:ln w="38100" cap="flat" cmpd="sng">
                  <a:solidFill>
                    <a:srgbClr val="FF3300"/>
                  </a:solidFill>
                  <a:prstDash val="solid"/>
                  <a:round/>
                  <a:headEnd type="none" w="med" len="med"/>
                  <a:tailEnd type="none" w="med" len="med"/>
                </a:ln>
              </p:spPr>
            </p:sp>
          </p:grpSp>
          <p:grpSp>
            <p:nvGrpSpPr>
              <p:cNvPr id="45204" name="Group 148"/>
              <p:cNvGrpSpPr/>
              <p:nvPr/>
            </p:nvGrpSpPr>
            <p:grpSpPr>
              <a:xfrm>
                <a:off x="4890" y="3173"/>
                <a:ext cx="102" cy="102"/>
                <a:chOff x="672" y="2442"/>
                <a:chExt cx="102" cy="102"/>
              </a:xfrm>
            </p:grpSpPr>
            <p:sp>
              <p:nvSpPr>
                <p:cNvPr id="45205" name="Line 149"/>
                <p:cNvSpPr/>
                <p:nvPr/>
              </p:nvSpPr>
              <p:spPr>
                <a:xfrm>
                  <a:off x="672" y="2442"/>
                  <a:ext cx="102" cy="102"/>
                </a:xfrm>
                <a:prstGeom prst="line">
                  <a:avLst/>
                </a:prstGeom>
                <a:ln w="38100" cap="flat" cmpd="sng">
                  <a:solidFill>
                    <a:srgbClr val="009900"/>
                  </a:solidFill>
                  <a:prstDash val="solid"/>
                  <a:round/>
                  <a:headEnd type="none" w="med" len="med"/>
                  <a:tailEnd type="none" w="med" len="med"/>
                </a:ln>
              </p:spPr>
            </p:sp>
            <p:sp>
              <p:nvSpPr>
                <p:cNvPr id="45206" name="Line 150"/>
                <p:cNvSpPr/>
                <p:nvPr/>
              </p:nvSpPr>
              <p:spPr>
                <a:xfrm flipH="1">
                  <a:off x="672" y="2442"/>
                  <a:ext cx="102" cy="102"/>
                </a:xfrm>
                <a:prstGeom prst="line">
                  <a:avLst/>
                </a:prstGeom>
                <a:ln w="38100" cap="flat" cmpd="sng">
                  <a:solidFill>
                    <a:srgbClr val="009900"/>
                  </a:solidFill>
                  <a:prstDash val="solid"/>
                  <a:round/>
                  <a:headEnd type="none" w="med" len="med"/>
                  <a:tailEnd type="none" w="med" len="med"/>
                </a:ln>
              </p:spPr>
            </p:sp>
          </p:grpSp>
          <p:grpSp>
            <p:nvGrpSpPr>
              <p:cNvPr id="45207" name="Group 151"/>
              <p:cNvGrpSpPr/>
              <p:nvPr/>
            </p:nvGrpSpPr>
            <p:grpSpPr>
              <a:xfrm>
                <a:off x="5477" y="3173"/>
                <a:ext cx="102" cy="102"/>
                <a:chOff x="672" y="2442"/>
                <a:chExt cx="102" cy="102"/>
              </a:xfrm>
            </p:grpSpPr>
            <p:sp>
              <p:nvSpPr>
                <p:cNvPr id="45208" name="Line 152"/>
                <p:cNvSpPr/>
                <p:nvPr/>
              </p:nvSpPr>
              <p:spPr>
                <a:xfrm>
                  <a:off x="672" y="2442"/>
                  <a:ext cx="102" cy="102"/>
                </a:xfrm>
                <a:prstGeom prst="line">
                  <a:avLst/>
                </a:prstGeom>
                <a:ln w="38100" cap="flat" cmpd="sng">
                  <a:solidFill>
                    <a:srgbClr val="3030C2"/>
                  </a:solidFill>
                  <a:prstDash val="solid"/>
                  <a:round/>
                  <a:headEnd type="none" w="med" len="med"/>
                  <a:tailEnd type="none" w="med" len="med"/>
                </a:ln>
              </p:spPr>
            </p:sp>
            <p:sp>
              <p:nvSpPr>
                <p:cNvPr id="45209" name="Line 153"/>
                <p:cNvSpPr/>
                <p:nvPr/>
              </p:nvSpPr>
              <p:spPr>
                <a:xfrm flipH="1">
                  <a:off x="672" y="2442"/>
                  <a:ext cx="102" cy="102"/>
                </a:xfrm>
                <a:prstGeom prst="line">
                  <a:avLst/>
                </a:prstGeom>
                <a:ln w="38100" cap="flat" cmpd="sng">
                  <a:solidFill>
                    <a:srgbClr val="3030C2"/>
                  </a:solidFill>
                  <a:prstDash val="solid"/>
                  <a:round/>
                  <a:headEnd type="none" w="med" len="med"/>
                  <a:tailEnd type="none" w="med" len="med"/>
                </a:ln>
              </p:spPr>
            </p:sp>
          </p:grpSp>
          <p:sp>
            <p:nvSpPr>
              <p:cNvPr id="45210" name="Oval 154"/>
              <p:cNvSpPr/>
              <p:nvPr/>
            </p:nvSpPr>
            <p:spPr>
              <a:xfrm>
                <a:off x="5158" y="3674"/>
                <a:ext cx="96" cy="96"/>
              </a:xfrm>
              <a:prstGeom prst="ellipse">
                <a:avLst/>
              </a:prstGeom>
              <a:solidFill>
                <a:schemeClr val="bg1"/>
              </a:solidFill>
              <a:ln w="38100" cap="flat" cmpd="sng">
                <a:solidFill>
                  <a:srgbClr val="009900"/>
                </a:solidFill>
                <a:prstDash val="solid"/>
                <a:round/>
                <a:headEnd type="none" w="med" len="med"/>
                <a:tailEnd type="none" w="med" len="med"/>
              </a:ln>
            </p:spPr>
            <p:txBody>
              <a:bodyPr wrap="none" anchor="ctr" anchorCtr="0"/>
              <a:p>
                <a:pPr>
                  <a:buFontTx/>
                </a:pPr>
                <a:endParaRPr lang="zh-CN" altLang="en-US" dirty="0">
                  <a:latin typeface="Arial" panose="020B0604020202020204" pitchFamily="34" charset="0"/>
                  <a:ea typeface="宋体" panose="02010600030101010101" pitchFamily="2" charset="-122"/>
                </a:endParaRPr>
              </a:p>
            </p:txBody>
          </p:sp>
          <p:sp>
            <p:nvSpPr>
              <p:cNvPr id="45211" name="Oval 155"/>
              <p:cNvSpPr/>
              <p:nvPr/>
            </p:nvSpPr>
            <p:spPr>
              <a:xfrm>
                <a:off x="5147" y="2651"/>
                <a:ext cx="96" cy="96"/>
              </a:xfrm>
              <a:prstGeom prst="ellipse">
                <a:avLst/>
              </a:prstGeom>
              <a:solidFill>
                <a:schemeClr val="bg1"/>
              </a:solidFill>
              <a:ln w="38100" cap="flat" cmpd="sng">
                <a:solidFill>
                  <a:srgbClr val="0000FF"/>
                </a:solidFill>
                <a:prstDash val="solid"/>
                <a:round/>
                <a:headEnd type="none" w="med" len="med"/>
                <a:tailEnd type="none" w="med" len="med"/>
              </a:ln>
            </p:spPr>
            <p:txBody>
              <a:bodyPr wrap="none" anchor="ctr" anchorCtr="0"/>
              <a:p>
                <a:pPr>
                  <a:buFontTx/>
                </a:pPr>
                <a:endParaRPr lang="zh-CN" altLang="en-US" dirty="0">
                  <a:latin typeface="Arial" panose="020B0604020202020204" pitchFamily="34" charset="0"/>
                  <a:ea typeface="宋体" panose="02010600030101010101" pitchFamily="2" charset="-122"/>
                </a:endParaRPr>
              </a:p>
            </p:txBody>
          </p:sp>
        </p:grpSp>
        <p:sp>
          <p:nvSpPr>
            <p:cNvPr id="45212" name="Line 156"/>
            <p:cNvSpPr/>
            <p:nvPr/>
          </p:nvSpPr>
          <p:spPr>
            <a:xfrm>
              <a:off x="4682" y="3227"/>
              <a:ext cx="1004" cy="0"/>
            </a:xfrm>
            <a:prstGeom prst="line">
              <a:avLst/>
            </a:prstGeom>
            <a:ln w="19050" cap="flat" cmpd="sng">
              <a:solidFill>
                <a:schemeClr val="tx1"/>
              </a:solidFill>
              <a:prstDash val="solid"/>
              <a:round/>
              <a:headEnd type="none" w="med" len="med"/>
              <a:tailEnd type="triangle" w="med" len="med"/>
            </a:ln>
          </p:spPr>
        </p:sp>
        <p:sp>
          <p:nvSpPr>
            <p:cNvPr id="45213" name="Line 157"/>
            <p:cNvSpPr/>
            <p:nvPr/>
          </p:nvSpPr>
          <p:spPr>
            <a:xfrm flipV="1">
              <a:off x="5520" y="2467"/>
              <a:ext cx="0" cy="1532"/>
            </a:xfrm>
            <a:prstGeom prst="line">
              <a:avLst/>
            </a:prstGeom>
            <a:ln w="19050" cap="flat" cmpd="sng">
              <a:solidFill>
                <a:schemeClr val="tx1"/>
              </a:solidFill>
              <a:prstDash val="solid"/>
              <a:round/>
              <a:headEnd type="none" w="med" len="med"/>
              <a:tailEnd type="triangle" w="med" len="med"/>
            </a:ln>
          </p:spPr>
        </p:sp>
        <p:sp>
          <p:nvSpPr>
            <p:cNvPr id="45214" name="Text Box 158"/>
            <p:cNvSpPr txBox="1"/>
            <p:nvPr/>
          </p:nvSpPr>
          <p:spPr>
            <a:xfrm>
              <a:off x="5494" y="3201"/>
              <a:ext cx="192" cy="288"/>
            </a:xfrm>
            <a:prstGeom prst="rect">
              <a:avLst/>
            </a:prstGeom>
            <a:noFill/>
            <a:ln w="38100">
              <a:noFill/>
            </a:ln>
          </p:spPr>
          <p:txBody>
            <a:bodyPr anchor="t" anchorCtr="0">
              <a:spAutoFit/>
            </a:bodyPr>
            <a:p>
              <a:pPr>
                <a:spcBef>
                  <a:spcPct val="50000"/>
                </a:spcBef>
                <a:buFontTx/>
              </a:pPr>
              <a:r>
                <a:rPr lang="en-US" altLang="zh-CN" dirty="0">
                  <a:latin typeface="Arial" panose="020B0604020202020204" pitchFamily="34" charset="0"/>
                  <a:ea typeface="宋体" panose="02010600030101010101" pitchFamily="2" charset="-122"/>
                </a:rPr>
                <a:t>0</a:t>
              </a:r>
              <a:endParaRPr lang="en-US" altLang="zh-CN" dirty="0">
                <a:latin typeface="Arial" panose="020B0604020202020204" pitchFamily="34" charset="0"/>
                <a:ea typeface="宋体" panose="02010600030101010101" pitchFamily="2" charset="-122"/>
              </a:endParaRPr>
            </a:p>
          </p:txBody>
        </p:sp>
        <p:sp>
          <p:nvSpPr>
            <p:cNvPr id="45215" name="Text Box 159"/>
            <p:cNvSpPr txBox="1"/>
            <p:nvPr/>
          </p:nvSpPr>
          <p:spPr>
            <a:xfrm>
              <a:off x="5354" y="2389"/>
              <a:ext cx="192" cy="288"/>
            </a:xfrm>
            <a:prstGeom prst="rect">
              <a:avLst/>
            </a:prstGeom>
            <a:noFill/>
            <a:ln w="38100">
              <a:noFill/>
            </a:ln>
          </p:spPr>
          <p:txBody>
            <a:bodyPr anchor="t" anchorCtr="0">
              <a:spAutoFit/>
            </a:bodyPr>
            <a:p>
              <a:pPr>
                <a:spcBef>
                  <a:spcPct val="50000"/>
                </a:spcBef>
                <a:buFontTx/>
              </a:pPr>
              <a:r>
                <a:rPr lang="en-US" altLang="zh-CN" dirty="0">
                  <a:latin typeface="Arial" panose="020B0604020202020204" pitchFamily="34" charset="0"/>
                  <a:ea typeface="宋体" panose="02010600030101010101" pitchFamily="2" charset="-122"/>
                </a:rPr>
                <a:t>j</a:t>
              </a:r>
              <a:endParaRPr lang="en-US" altLang="zh-CN" dirty="0">
                <a:latin typeface="Arial" panose="020B0604020202020204" pitchFamily="34" charset="0"/>
                <a:ea typeface="宋体" panose="02010600030101010101" pitchFamily="2" charset="-122"/>
              </a:endParaRPr>
            </a:p>
          </p:txBody>
        </p:sp>
      </p:grpSp>
      <p:sp>
        <p:nvSpPr>
          <p:cNvPr id="45216" name="Line 160"/>
          <p:cNvSpPr/>
          <p:nvPr/>
        </p:nvSpPr>
        <p:spPr>
          <a:xfrm>
            <a:off x="3581400" y="5340350"/>
            <a:ext cx="1905000" cy="0"/>
          </a:xfrm>
          <a:prstGeom prst="line">
            <a:avLst/>
          </a:prstGeom>
          <a:ln w="38100" cap="flat" cmpd="sng">
            <a:solidFill>
              <a:srgbClr val="FF3300"/>
            </a:solidFill>
            <a:prstDash val="solid"/>
            <a:round/>
            <a:headEnd type="none" w="med" len="med"/>
            <a:tailEnd type="triangle" w="med" len="med"/>
          </a:ln>
        </p:spPr>
      </p:sp>
      <p:sp>
        <p:nvSpPr>
          <p:cNvPr id="45217" name="Line 161"/>
          <p:cNvSpPr/>
          <p:nvPr/>
        </p:nvSpPr>
        <p:spPr>
          <a:xfrm flipV="1">
            <a:off x="4876800" y="4419600"/>
            <a:ext cx="0" cy="1828800"/>
          </a:xfrm>
          <a:prstGeom prst="line">
            <a:avLst/>
          </a:prstGeom>
          <a:ln w="38100" cap="flat" cmpd="sng">
            <a:solidFill>
              <a:srgbClr val="FF3300"/>
            </a:solidFill>
            <a:prstDash val="solid"/>
            <a:round/>
            <a:headEnd type="none" w="med" len="med"/>
            <a:tailEnd type="triangle" w="med" len="med"/>
          </a:ln>
        </p:spPr>
      </p:sp>
      <p:sp>
        <p:nvSpPr>
          <p:cNvPr id="45218" name="Text Box 162"/>
          <p:cNvSpPr txBox="1"/>
          <p:nvPr/>
        </p:nvSpPr>
        <p:spPr>
          <a:xfrm>
            <a:off x="4572000" y="4267200"/>
            <a:ext cx="304800" cy="457200"/>
          </a:xfrm>
          <a:prstGeom prst="rect">
            <a:avLst/>
          </a:prstGeom>
          <a:noFill/>
          <a:ln w="38100">
            <a:noFill/>
          </a:ln>
        </p:spPr>
        <p:txBody>
          <a:bodyPr anchor="t" anchorCtr="0">
            <a:spAutoFit/>
          </a:bodyPr>
          <a:p>
            <a:pPr>
              <a:spcBef>
                <a:spcPct val="50000"/>
              </a:spcBef>
              <a:buFontTx/>
            </a:pPr>
            <a:r>
              <a:rPr lang="en-US" altLang="zh-CN" dirty="0">
                <a:solidFill>
                  <a:srgbClr val="CC0066"/>
                </a:solidFill>
                <a:latin typeface="Arial" panose="020B0604020202020204" pitchFamily="34" charset="0"/>
                <a:ea typeface="宋体" panose="02010600030101010101" pitchFamily="2" charset="-122"/>
              </a:rPr>
              <a:t>j</a:t>
            </a:r>
            <a:endParaRPr lang="en-US" altLang="zh-CN" dirty="0">
              <a:solidFill>
                <a:srgbClr val="CC0066"/>
              </a:solidFill>
              <a:latin typeface="Arial" panose="020B0604020202020204" pitchFamily="34" charset="0"/>
              <a:ea typeface="宋体" panose="02010600030101010101" pitchFamily="2" charset="-122"/>
            </a:endParaRPr>
          </a:p>
        </p:txBody>
      </p:sp>
      <p:sp>
        <p:nvSpPr>
          <p:cNvPr id="45219" name="Text Box 163"/>
          <p:cNvSpPr txBox="1"/>
          <p:nvPr/>
        </p:nvSpPr>
        <p:spPr>
          <a:xfrm>
            <a:off x="4852988" y="5216525"/>
            <a:ext cx="304800" cy="457200"/>
          </a:xfrm>
          <a:prstGeom prst="rect">
            <a:avLst/>
          </a:prstGeom>
          <a:noFill/>
          <a:ln w="38100">
            <a:noFill/>
          </a:ln>
        </p:spPr>
        <p:txBody>
          <a:bodyPr anchor="t" anchorCtr="0">
            <a:spAutoFit/>
          </a:bodyPr>
          <a:p>
            <a:pPr>
              <a:spcBef>
                <a:spcPct val="50000"/>
              </a:spcBef>
              <a:buFontTx/>
            </a:pPr>
            <a:r>
              <a:rPr lang="en-US" altLang="zh-CN" dirty="0">
                <a:solidFill>
                  <a:srgbClr val="CC0066"/>
                </a:solidFill>
                <a:latin typeface="Arial" panose="020B0604020202020204" pitchFamily="34" charset="0"/>
                <a:ea typeface="宋体" panose="02010600030101010101" pitchFamily="2" charset="-122"/>
              </a:rPr>
              <a:t>0</a:t>
            </a:r>
            <a:endParaRPr lang="en-US" altLang="zh-CN" dirty="0">
              <a:solidFill>
                <a:srgbClr val="CC0066"/>
              </a:solidFill>
              <a:latin typeface="Arial" panose="020B0604020202020204" pitchFamily="34" charset="0"/>
              <a:ea typeface="宋体" panose="02010600030101010101" pitchFamily="2" charset="-122"/>
            </a:endParaRPr>
          </a:p>
        </p:txBody>
      </p:sp>
      <p:sp>
        <p:nvSpPr>
          <p:cNvPr id="45220" name="Line 164"/>
          <p:cNvSpPr/>
          <p:nvPr/>
        </p:nvSpPr>
        <p:spPr>
          <a:xfrm>
            <a:off x="4486275" y="5867400"/>
            <a:ext cx="161925" cy="161925"/>
          </a:xfrm>
          <a:prstGeom prst="line">
            <a:avLst/>
          </a:prstGeom>
          <a:ln w="38100" cap="flat" cmpd="sng">
            <a:solidFill>
              <a:schemeClr val="accent2"/>
            </a:solidFill>
            <a:prstDash val="solid"/>
            <a:round/>
            <a:headEnd type="none" w="med" len="med"/>
            <a:tailEnd type="none" w="med" len="med"/>
          </a:ln>
        </p:spPr>
      </p:sp>
      <p:sp>
        <p:nvSpPr>
          <p:cNvPr id="45221" name="Line 165"/>
          <p:cNvSpPr/>
          <p:nvPr/>
        </p:nvSpPr>
        <p:spPr>
          <a:xfrm flipH="1">
            <a:off x="4486275" y="5867400"/>
            <a:ext cx="161925" cy="161925"/>
          </a:xfrm>
          <a:prstGeom prst="line">
            <a:avLst/>
          </a:prstGeom>
          <a:ln w="38100" cap="flat" cmpd="sng">
            <a:solidFill>
              <a:schemeClr val="accent2"/>
            </a:solidFill>
            <a:prstDash val="solid"/>
            <a:round/>
            <a:headEnd type="none" w="med" len="med"/>
            <a:tailEnd type="none" w="med" len="med"/>
          </a:ln>
        </p:spPr>
      </p:sp>
      <p:sp>
        <p:nvSpPr>
          <p:cNvPr id="45222" name="Line 166"/>
          <p:cNvSpPr/>
          <p:nvPr/>
        </p:nvSpPr>
        <p:spPr>
          <a:xfrm>
            <a:off x="4462463" y="4648200"/>
            <a:ext cx="161925" cy="161925"/>
          </a:xfrm>
          <a:prstGeom prst="line">
            <a:avLst/>
          </a:prstGeom>
          <a:ln w="38100" cap="flat" cmpd="sng">
            <a:solidFill>
              <a:schemeClr val="accent2"/>
            </a:solidFill>
            <a:prstDash val="solid"/>
            <a:round/>
            <a:headEnd type="none" w="med" len="med"/>
            <a:tailEnd type="none" w="med" len="med"/>
          </a:ln>
        </p:spPr>
      </p:sp>
      <p:sp>
        <p:nvSpPr>
          <p:cNvPr id="45223" name="Line 167"/>
          <p:cNvSpPr/>
          <p:nvPr/>
        </p:nvSpPr>
        <p:spPr>
          <a:xfrm flipH="1">
            <a:off x="4462463" y="4648200"/>
            <a:ext cx="161925" cy="161925"/>
          </a:xfrm>
          <a:prstGeom prst="line">
            <a:avLst/>
          </a:prstGeom>
          <a:ln w="38100" cap="flat" cmpd="sng">
            <a:solidFill>
              <a:schemeClr val="accent2"/>
            </a:solidFill>
            <a:prstDash val="solid"/>
            <a:round/>
            <a:headEnd type="none" w="med" len="med"/>
            <a:tailEnd type="none" w="med" len="med"/>
          </a:ln>
        </p:spPr>
      </p:sp>
      <p:sp>
        <p:nvSpPr>
          <p:cNvPr id="45224" name="Line 168"/>
          <p:cNvSpPr/>
          <p:nvPr/>
        </p:nvSpPr>
        <p:spPr>
          <a:xfrm>
            <a:off x="4797425" y="5257800"/>
            <a:ext cx="161925" cy="161925"/>
          </a:xfrm>
          <a:prstGeom prst="line">
            <a:avLst/>
          </a:prstGeom>
          <a:ln w="38100" cap="flat" cmpd="sng">
            <a:solidFill>
              <a:schemeClr val="accent2"/>
            </a:solidFill>
            <a:prstDash val="solid"/>
            <a:round/>
            <a:headEnd type="none" w="med" len="med"/>
            <a:tailEnd type="none" w="med" len="med"/>
          </a:ln>
        </p:spPr>
      </p:sp>
      <p:sp>
        <p:nvSpPr>
          <p:cNvPr id="45225" name="Line 169"/>
          <p:cNvSpPr/>
          <p:nvPr/>
        </p:nvSpPr>
        <p:spPr>
          <a:xfrm flipH="1">
            <a:off x="4797425" y="5257800"/>
            <a:ext cx="161925" cy="161925"/>
          </a:xfrm>
          <a:prstGeom prst="line">
            <a:avLst/>
          </a:prstGeom>
          <a:ln w="38100" cap="flat" cmpd="sng">
            <a:solidFill>
              <a:schemeClr val="accent2"/>
            </a:solidFill>
            <a:prstDash val="solid"/>
            <a:round/>
            <a:headEnd type="none" w="med" len="med"/>
            <a:tailEnd type="none" w="med" len="med"/>
          </a:ln>
        </p:spPr>
      </p:sp>
      <p:sp>
        <p:nvSpPr>
          <p:cNvPr id="45226" name="Line 170"/>
          <p:cNvSpPr/>
          <p:nvPr/>
        </p:nvSpPr>
        <p:spPr>
          <a:xfrm>
            <a:off x="4257675" y="5248275"/>
            <a:ext cx="161925" cy="161925"/>
          </a:xfrm>
          <a:prstGeom prst="line">
            <a:avLst/>
          </a:prstGeom>
          <a:ln w="38100" cap="flat" cmpd="sng">
            <a:solidFill>
              <a:schemeClr val="accent2"/>
            </a:solidFill>
            <a:prstDash val="solid"/>
            <a:round/>
            <a:headEnd type="none" w="med" len="med"/>
            <a:tailEnd type="none" w="med" len="med"/>
          </a:ln>
        </p:spPr>
      </p:sp>
      <p:sp>
        <p:nvSpPr>
          <p:cNvPr id="45227" name="Line 171"/>
          <p:cNvSpPr/>
          <p:nvPr/>
        </p:nvSpPr>
        <p:spPr>
          <a:xfrm flipH="1">
            <a:off x="4257675" y="5248275"/>
            <a:ext cx="161925" cy="161925"/>
          </a:xfrm>
          <a:prstGeom prst="line">
            <a:avLst/>
          </a:prstGeom>
          <a:ln w="38100" cap="flat" cmpd="sng">
            <a:solidFill>
              <a:schemeClr val="accent2"/>
            </a:solidFill>
            <a:prstDash val="solid"/>
            <a:round/>
            <a:headEnd type="none" w="med" len="med"/>
            <a:tailEnd type="none" w="med" len="med"/>
          </a:ln>
        </p:spPr>
      </p:sp>
      <p:sp>
        <p:nvSpPr>
          <p:cNvPr id="45228" name="Oval 172"/>
          <p:cNvSpPr/>
          <p:nvPr/>
        </p:nvSpPr>
        <p:spPr>
          <a:xfrm>
            <a:off x="3783013" y="5257800"/>
            <a:ext cx="179387" cy="179388"/>
          </a:xfrm>
          <a:prstGeom prst="ellipse">
            <a:avLst/>
          </a:prstGeom>
          <a:noFill/>
          <a:ln w="38100" cap="flat" cmpd="sng">
            <a:solidFill>
              <a:schemeClr val="accent2"/>
            </a:solidFill>
            <a:prstDash val="solid"/>
            <a:round/>
            <a:headEnd type="none" w="med" len="med"/>
            <a:tailEnd type="none" w="med" len="med"/>
          </a:ln>
        </p:spPr>
        <p:txBody>
          <a:bodyPr wrap="none" anchor="ctr" anchorCtr="0"/>
          <a:p>
            <a:pPr>
              <a:buFontTx/>
            </a:pPr>
            <a:endParaRPr lang="zh-CN" altLang="en-US" dirty="0">
              <a:latin typeface="Arial" panose="020B0604020202020204" pitchFamily="34" charset="0"/>
              <a:ea typeface="宋体" panose="02010600030101010101" pitchFamily="2" charset="-122"/>
            </a:endParaRPr>
          </a:p>
        </p:txBody>
      </p:sp>
      <p:grpSp>
        <p:nvGrpSpPr>
          <p:cNvPr id="39027" name="Group 173"/>
          <p:cNvGrpSpPr/>
          <p:nvPr/>
        </p:nvGrpSpPr>
        <p:grpSpPr>
          <a:xfrm>
            <a:off x="107950" y="3933825"/>
            <a:ext cx="2971800" cy="2667000"/>
            <a:chOff x="96" y="2400"/>
            <a:chExt cx="1872" cy="1632"/>
          </a:xfrm>
        </p:grpSpPr>
        <p:grpSp>
          <p:nvGrpSpPr>
            <p:cNvPr id="45230" name="Group 174"/>
            <p:cNvGrpSpPr/>
            <p:nvPr/>
          </p:nvGrpSpPr>
          <p:grpSpPr>
            <a:xfrm>
              <a:off x="96" y="2400"/>
              <a:ext cx="1872" cy="1632"/>
              <a:chOff x="96" y="2400"/>
              <a:chExt cx="1872" cy="1632"/>
            </a:xfrm>
          </p:grpSpPr>
          <p:graphicFrame>
            <p:nvGraphicFramePr>
              <p:cNvPr id="45231" name="Object 3"/>
              <p:cNvGraphicFramePr>
                <a:graphicFrameLocks noChangeAspect="1"/>
              </p:cNvGraphicFramePr>
              <p:nvPr/>
            </p:nvGraphicFramePr>
            <p:xfrm>
              <a:off x="96" y="2400"/>
              <a:ext cx="1872" cy="1632"/>
            </p:xfrm>
            <a:graphic>
              <a:graphicData uri="http://schemas.openxmlformats.org/presentationml/2006/ole">
                <mc:AlternateContent xmlns:mc="http://schemas.openxmlformats.org/markup-compatibility/2006">
                  <mc:Choice xmlns:v="urn:schemas-microsoft-com:vml" Requires="v">
                    <p:oleObj spid="_x0000_s3143" name="" r:id="rId9" imgW="3429000" imgH="3248025" progId="PBrush">
                      <p:embed/>
                    </p:oleObj>
                  </mc:Choice>
                  <mc:Fallback>
                    <p:oleObj name="" r:id="rId9" imgW="3429000" imgH="3248025" progId="PBrush">
                      <p:embed/>
                      <p:pic>
                        <p:nvPicPr>
                          <p:cNvPr id="0" name="图片 3142"/>
                          <p:cNvPicPr/>
                          <p:nvPr/>
                        </p:nvPicPr>
                        <p:blipFill>
                          <a:blip r:embed="rId10"/>
                          <a:stretch>
                            <a:fillRect/>
                          </a:stretch>
                        </p:blipFill>
                        <p:spPr>
                          <a:xfrm>
                            <a:off x="96" y="2400"/>
                            <a:ext cx="1872" cy="1632"/>
                          </a:xfrm>
                          <a:prstGeom prst="rect">
                            <a:avLst/>
                          </a:prstGeom>
                          <a:noFill/>
                          <a:ln w="38100">
                            <a:noFill/>
                            <a:miter/>
                          </a:ln>
                        </p:spPr>
                      </p:pic>
                    </p:oleObj>
                  </mc:Fallback>
                </mc:AlternateContent>
              </a:graphicData>
            </a:graphic>
          </p:graphicFrame>
          <p:grpSp>
            <p:nvGrpSpPr>
              <p:cNvPr id="45232" name="Group 176"/>
              <p:cNvGrpSpPr/>
              <p:nvPr/>
            </p:nvGrpSpPr>
            <p:grpSpPr>
              <a:xfrm>
                <a:off x="1082" y="3312"/>
                <a:ext cx="102" cy="102"/>
                <a:chOff x="672" y="2442"/>
                <a:chExt cx="102" cy="102"/>
              </a:xfrm>
            </p:grpSpPr>
            <p:sp>
              <p:nvSpPr>
                <p:cNvPr id="45233" name="Line 177"/>
                <p:cNvSpPr/>
                <p:nvPr/>
              </p:nvSpPr>
              <p:spPr>
                <a:xfrm>
                  <a:off x="672" y="2442"/>
                  <a:ext cx="102" cy="102"/>
                </a:xfrm>
                <a:prstGeom prst="line">
                  <a:avLst/>
                </a:prstGeom>
                <a:ln w="38100" cap="flat" cmpd="sng">
                  <a:solidFill>
                    <a:srgbClr val="26CCB8"/>
                  </a:solidFill>
                  <a:prstDash val="solid"/>
                  <a:round/>
                  <a:headEnd type="none" w="med" len="med"/>
                  <a:tailEnd type="none" w="med" len="med"/>
                </a:ln>
              </p:spPr>
            </p:sp>
            <p:sp>
              <p:nvSpPr>
                <p:cNvPr id="45234" name="Line 178"/>
                <p:cNvSpPr/>
                <p:nvPr/>
              </p:nvSpPr>
              <p:spPr>
                <a:xfrm flipH="1">
                  <a:off x="672" y="2442"/>
                  <a:ext cx="102" cy="102"/>
                </a:xfrm>
                <a:prstGeom prst="line">
                  <a:avLst/>
                </a:prstGeom>
                <a:ln w="38100" cap="flat" cmpd="sng">
                  <a:solidFill>
                    <a:srgbClr val="26CCB8"/>
                  </a:solidFill>
                  <a:prstDash val="solid"/>
                  <a:round/>
                  <a:headEnd type="none" w="med" len="med"/>
                  <a:tailEnd type="none" w="med" len="med"/>
                </a:ln>
              </p:spPr>
            </p:sp>
          </p:grpSp>
          <p:grpSp>
            <p:nvGrpSpPr>
              <p:cNvPr id="45235" name="Group 179"/>
              <p:cNvGrpSpPr/>
              <p:nvPr/>
            </p:nvGrpSpPr>
            <p:grpSpPr>
              <a:xfrm>
                <a:off x="1071" y="3007"/>
                <a:ext cx="102" cy="102"/>
                <a:chOff x="672" y="2442"/>
                <a:chExt cx="102" cy="102"/>
              </a:xfrm>
            </p:grpSpPr>
            <p:sp>
              <p:nvSpPr>
                <p:cNvPr id="45236" name="Line 180"/>
                <p:cNvSpPr/>
                <p:nvPr/>
              </p:nvSpPr>
              <p:spPr>
                <a:xfrm>
                  <a:off x="672" y="2442"/>
                  <a:ext cx="102" cy="102"/>
                </a:xfrm>
                <a:prstGeom prst="line">
                  <a:avLst/>
                </a:prstGeom>
                <a:ln w="38100" cap="flat" cmpd="sng">
                  <a:solidFill>
                    <a:srgbClr val="FF3300"/>
                  </a:solidFill>
                  <a:prstDash val="solid"/>
                  <a:round/>
                  <a:headEnd type="none" w="med" len="med"/>
                  <a:tailEnd type="none" w="med" len="med"/>
                </a:ln>
              </p:spPr>
            </p:sp>
            <p:sp>
              <p:nvSpPr>
                <p:cNvPr id="45237" name="Line 181"/>
                <p:cNvSpPr/>
                <p:nvPr/>
              </p:nvSpPr>
              <p:spPr>
                <a:xfrm flipH="1">
                  <a:off x="672" y="2442"/>
                  <a:ext cx="102" cy="102"/>
                </a:xfrm>
                <a:prstGeom prst="line">
                  <a:avLst/>
                </a:prstGeom>
                <a:ln w="38100" cap="flat" cmpd="sng">
                  <a:solidFill>
                    <a:srgbClr val="FF3300"/>
                  </a:solidFill>
                  <a:prstDash val="solid"/>
                  <a:round/>
                  <a:headEnd type="none" w="med" len="med"/>
                  <a:tailEnd type="none" w="med" len="med"/>
                </a:ln>
              </p:spPr>
            </p:sp>
          </p:grpSp>
          <p:grpSp>
            <p:nvGrpSpPr>
              <p:cNvPr id="45238" name="Group 182"/>
              <p:cNvGrpSpPr/>
              <p:nvPr/>
            </p:nvGrpSpPr>
            <p:grpSpPr>
              <a:xfrm>
                <a:off x="1264" y="3461"/>
                <a:ext cx="102" cy="102"/>
                <a:chOff x="672" y="2442"/>
                <a:chExt cx="102" cy="102"/>
              </a:xfrm>
            </p:grpSpPr>
            <p:sp>
              <p:nvSpPr>
                <p:cNvPr id="45239" name="Line 183"/>
                <p:cNvSpPr/>
                <p:nvPr/>
              </p:nvSpPr>
              <p:spPr>
                <a:xfrm>
                  <a:off x="672" y="2442"/>
                  <a:ext cx="102" cy="102"/>
                </a:xfrm>
                <a:prstGeom prst="line">
                  <a:avLst/>
                </a:prstGeom>
                <a:ln w="38100" cap="flat" cmpd="sng">
                  <a:solidFill>
                    <a:srgbClr val="009900"/>
                  </a:solidFill>
                  <a:prstDash val="solid"/>
                  <a:round/>
                  <a:headEnd type="none" w="med" len="med"/>
                  <a:tailEnd type="none" w="med" len="med"/>
                </a:ln>
              </p:spPr>
            </p:sp>
            <p:sp>
              <p:nvSpPr>
                <p:cNvPr id="45240" name="Line 184"/>
                <p:cNvSpPr/>
                <p:nvPr/>
              </p:nvSpPr>
              <p:spPr>
                <a:xfrm flipH="1">
                  <a:off x="672" y="2442"/>
                  <a:ext cx="102" cy="102"/>
                </a:xfrm>
                <a:prstGeom prst="line">
                  <a:avLst/>
                </a:prstGeom>
                <a:ln w="38100" cap="flat" cmpd="sng">
                  <a:solidFill>
                    <a:srgbClr val="009900"/>
                  </a:solidFill>
                  <a:prstDash val="solid"/>
                  <a:round/>
                  <a:headEnd type="none" w="med" len="med"/>
                  <a:tailEnd type="none" w="med" len="med"/>
                </a:ln>
              </p:spPr>
            </p:sp>
          </p:grpSp>
          <p:grpSp>
            <p:nvGrpSpPr>
              <p:cNvPr id="45241" name="Group 185"/>
              <p:cNvGrpSpPr/>
              <p:nvPr/>
            </p:nvGrpSpPr>
            <p:grpSpPr>
              <a:xfrm>
                <a:off x="1281" y="2837"/>
                <a:ext cx="102" cy="102"/>
                <a:chOff x="672" y="2442"/>
                <a:chExt cx="102" cy="102"/>
              </a:xfrm>
            </p:grpSpPr>
            <p:sp>
              <p:nvSpPr>
                <p:cNvPr id="45242" name="Line 186"/>
                <p:cNvSpPr/>
                <p:nvPr/>
              </p:nvSpPr>
              <p:spPr>
                <a:xfrm>
                  <a:off x="672" y="2442"/>
                  <a:ext cx="102" cy="102"/>
                </a:xfrm>
                <a:prstGeom prst="line">
                  <a:avLst/>
                </a:prstGeom>
                <a:ln w="38100" cap="flat" cmpd="sng">
                  <a:solidFill>
                    <a:srgbClr val="3030C2"/>
                  </a:solidFill>
                  <a:prstDash val="solid"/>
                  <a:round/>
                  <a:headEnd type="none" w="med" len="med"/>
                  <a:tailEnd type="none" w="med" len="med"/>
                </a:ln>
              </p:spPr>
            </p:sp>
            <p:sp>
              <p:nvSpPr>
                <p:cNvPr id="45243" name="Line 187"/>
                <p:cNvSpPr/>
                <p:nvPr/>
              </p:nvSpPr>
              <p:spPr>
                <a:xfrm flipH="1">
                  <a:off x="672" y="2442"/>
                  <a:ext cx="102" cy="102"/>
                </a:xfrm>
                <a:prstGeom prst="line">
                  <a:avLst/>
                </a:prstGeom>
                <a:ln w="38100" cap="flat" cmpd="sng">
                  <a:solidFill>
                    <a:srgbClr val="3030C2"/>
                  </a:solidFill>
                  <a:prstDash val="solid"/>
                  <a:round/>
                  <a:headEnd type="none" w="med" len="med"/>
                  <a:tailEnd type="none" w="med" len="med"/>
                </a:ln>
              </p:spPr>
            </p:sp>
          </p:grpSp>
          <p:sp>
            <p:nvSpPr>
              <p:cNvPr id="45244" name="Oval 188"/>
              <p:cNvSpPr/>
              <p:nvPr/>
            </p:nvSpPr>
            <p:spPr>
              <a:xfrm>
                <a:off x="1189" y="3157"/>
                <a:ext cx="96" cy="96"/>
              </a:xfrm>
              <a:prstGeom prst="ellipse">
                <a:avLst/>
              </a:prstGeom>
              <a:solidFill>
                <a:schemeClr val="bg1"/>
              </a:solidFill>
              <a:ln w="38100" cap="flat" cmpd="sng">
                <a:solidFill>
                  <a:srgbClr val="FF0000"/>
                </a:solidFill>
                <a:prstDash val="solid"/>
                <a:round/>
                <a:headEnd type="none" w="med" len="med"/>
                <a:tailEnd type="none" w="med" len="med"/>
              </a:ln>
            </p:spPr>
            <p:txBody>
              <a:bodyPr wrap="none" anchor="ctr" anchorCtr="0"/>
              <a:p>
                <a:pPr>
                  <a:buFontTx/>
                </a:pPr>
                <a:endParaRPr lang="zh-CN" altLang="en-US" dirty="0">
                  <a:latin typeface="Arial" panose="020B0604020202020204" pitchFamily="34" charset="0"/>
                  <a:ea typeface="宋体" panose="02010600030101010101" pitchFamily="2" charset="-122"/>
                </a:endParaRPr>
              </a:p>
            </p:txBody>
          </p:sp>
        </p:grpSp>
        <p:sp>
          <p:nvSpPr>
            <p:cNvPr id="45245" name="Line 189"/>
            <p:cNvSpPr/>
            <p:nvPr/>
          </p:nvSpPr>
          <p:spPr>
            <a:xfrm flipV="1">
              <a:off x="1510" y="2452"/>
              <a:ext cx="0" cy="1532"/>
            </a:xfrm>
            <a:prstGeom prst="line">
              <a:avLst/>
            </a:prstGeom>
            <a:ln w="19050" cap="flat" cmpd="sng">
              <a:solidFill>
                <a:schemeClr val="tx1"/>
              </a:solidFill>
              <a:prstDash val="solid"/>
              <a:round/>
              <a:headEnd type="none" w="med" len="med"/>
              <a:tailEnd type="triangle" w="med" len="med"/>
            </a:ln>
          </p:spPr>
        </p:sp>
        <p:sp>
          <p:nvSpPr>
            <p:cNvPr id="45246" name="Line 190"/>
            <p:cNvSpPr/>
            <p:nvPr/>
          </p:nvSpPr>
          <p:spPr>
            <a:xfrm>
              <a:off x="1296" y="3205"/>
              <a:ext cx="624" cy="0"/>
            </a:xfrm>
            <a:prstGeom prst="line">
              <a:avLst/>
            </a:prstGeom>
            <a:ln w="19050" cap="flat" cmpd="sng">
              <a:solidFill>
                <a:schemeClr val="tx1"/>
              </a:solidFill>
              <a:prstDash val="solid"/>
              <a:round/>
              <a:headEnd type="none" w="med" len="med"/>
              <a:tailEnd type="triangle" w="med" len="med"/>
            </a:ln>
          </p:spPr>
        </p:sp>
        <p:sp>
          <p:nvSpPr>
            <p:cNvPr id="45247" name="Text Box 191"/>
            <p:cNvSpPr txBox="1"/>
            <p:nvPr/>
          </p:nvSpPr>
          <p:spPr>
            <a:xfrm>
              <a:off x="1488" y="3168"/>
              <a:ext cx="192" cy="280"/>
            </a:xfrm>
            <a:prstGeom prst="rect">
              <a:avLst/>
            </a:prstGeom>
            <a:noFill/>
            <a:ln w="38100">
              <a:noFill/>
            </a:ln>
          </p:spPr>
          <p:txBody>
            <a:bodyPr anchor="t" anchorCtr="0">
              <a:spAutoFit/>
            </a:bodyPr>
            <a:p>
              <a:pPr>
                <a:spcBef>
                  <a:spcPct val="50000"/>
                </a:spcBef>
                <a:buFontTx/>
              </a:pPr>
              <a:r>
                <a:rPr lang="en-US" altLang="zh-CN" dirty="0">
                  <a:latin typeface="Arial" panose="020B0604020202020204" pitchFamily="34" charset="0"/>
                  <a:ea typeface="宋体" panose="02010600030101010101" pitchFamily="2" charset="-122"/>
                </a:rPr>
                <a:t>0</a:t>
              </a:r>
              <a:endParaRPr lang="en-US" altLang="zh-CN" dirty="0">
                <a:latin typeface="Arial" panose="020B0604020202020204" pitchFamily="34" charset="0"/>
                <a:ea typeface="宋体" panose="02010600030101010101" pitchFamily="2" charset="-122"/>
              </a:endParaRPr>
            </a:p>
          </p:txBody>
        </p:sp>
        <p:sp>
          <p:nvSpPr>
            <p:cNvPr id="45248" name="Text Box 192"/>
            <p:cNvSpPr txBox="1"/>
            <p:nvPr/>
          </p:nvSpPr>
          <p:spPr>
            <a:xfrm>
              <a:off x="1344" y="2400"/>
              <a:ext cx="192" cy="280"/>
            </a:xfrm>
            <a:prstGeom prst="rect">
              <a:avLst/>
            </a:prstGeom>
            <a:noFill/>
            <a:ln w="38100">
              <a:noFill/>
            </a:ln>
          </p:spPr>
          <p:txBody>
            <a:bodyPr anchor="t" anchorCtr="0">
              <a:spAutoFit/>
            </a:bodyPr>
            <a:p>
              <a:pPr>
                <a:spcBef>
                  <a:spcPct val="50000"/>
                </a:spcBef>
                <a:buFontTx/>
              </a:pPr>
              <a:r>
                <a:rPr lang="en-US" altLang="zh-CN" dirty="0">
                  <a:latin typeface="Arial" panose="020B0604020202020204" pitchFamily="34" charset="0"/>
                  <a:ea typeface="宋体" panose="02010600030101010101" pitchFamily="2" charset="-122"/>
                </a:rPr>
                <a:t>j</a:t>
              </a:r>
              <a:endParaRPr lang="en-US" altLang="zh-CN" dirty="0">
                <a:latin typeface="Arial" panose="020B0604020202020204" pitchFamily="34" charset="0"/>
                <a:ea typeface="宋体" panose="02010600030101010101" pitchFamily="2" charset="-122"/>
              </a:endParaRPr>
            </a:p>
          </p:txBody>
        </p:sp>
      </p:grpSp>
      <p:grpSp>
        <p:nvGrpSpPr>
          <p:cNvPr id="39048" name="Group 193"/>
          <p:cNvGrpSpPr/>
          <p:nvPr/>
        </p:nvGrpSpPr>
        <p:grpSpPr>
          <a:xfrm>
            <a:off x="3203575" y="3933825"/>
            <a:ext cx="2903538" cy="2667000"/>
            <a:chOff x="3835" y="2544"/>
            <a:chExt cx="1829" cy="1680"/>
          </a:xfrm>
        </p:grpSpPr>
        <p:grpSp>
          <p:nvGrpSpPr>
            <p:cNvPr id="45250" name="Group 194"/>
            <p:cNvGrpSpPr/>
            <p:nvPr/>
          </p:nvGrpSpPr>
          <p:grpSpPr>
            <a:xfrm>
              <a:off x="3835" y="2544"/>
              <a:ext cx="1829" cy="1680"/>
              <a:chOff x="3835" y="2544"/>
              <a:chExt cx="1829" cy="1680"/>
            </a:xfrm>
          </p:grpSpPr>
          <p:grpSp>
            <p:nvGrpSpPr>
              <p:cNvPr id="45251" name="Group 195"/>
              <p:cNvGrpSpPr/>
              <p:nvPr/>
            </p:nvGrpSpPr>
            <p:grpSpPr>
              <a:xfrm>
                <a:off x="3835" y="2544"/>
                <a:ext cx="1829" cy="1680"/>
                <a:chOff x="3835" y="2544"/>
                <a:chExt cx="1829" cy="1680"/>
              </a:xfrm>
            </p:grpSpPr>
            <p:graphicFrame>
              <p:nvGraphicFramePr>
                <p:cNvPr id="45252" name="Object 2"/>
                <p:cNvGraphicFramePr>
                  <a:graphicFrameLocks noChangeAspect="1"/>
                </p:cNvGraphicFramePr>
                <p:nvPr/>
              </p:nvGraphicFramePr>
              <p:xfrm>
                <a:off x="3835" y="2544"/>
                <a:ext cx="1829" cy="1680"/>
              </p:xfrm>
              <a:graphic>
                <a:graphicData uri="http://schemas.openxmlformats.org/presentationml/2006/ole">
                  <mc:AlternateContent xmlns:mc="http://schemas.openxmlformats.org/markup-compatibility/2006">
                    <mc:Choice xmlns:v="urn:schemas-microsoft-com:vml" Requires="v">
                      <p:oleObj spid="_x0000_s3144" name="" r:id="rId11" imgW="3248025" imgH="3238500" progId="PBrush">
                        <p:embed/>
                      </p:oleObj>
                    </mc:Choice>
                    <mc:Fallback>
                      <p:oleObj name="" r:id="rId11" imgW="3248025" imgH="3238500" progId="PBrush">
                        <p:embed/>
                        <p:pic>
                          <p:nvPicPr>
                            <p:cNvPr id="0" name="图片 3143"/>
                            <p:cNvPicPr/>
                            <p:nvPr/>
                          </p:nvPicPr>
                          <p:blipFill>
                            <a:blip r:embed="rId12"/>
                            <a:stretch>
                              <a:fillRect/>
                            </a:stretch>
                          </p:blipFill>
                          <p:spPr>
                            <a:xfrm>
                              <a:off x="3835" y="2544"/>
                              <a:ext cx="1829" cy="1680"/>
                            </a:xfrm>
                            <a:prstGeom prst="rect">
                              <a:avLst/>
                            </a:prstGeom>
                            <a:noFill/>
                            <a:ln w="38100">
                              <a:noFill/>
                              <a:miter/>
                            </a:ln>
                          </p:spPr>
                        </p:pic>
                      </p:oleObj>
                    </mc:Fallback>
                  </mc:AlternateContent>
                </a:graphicData>
              </a:graphic>
            </p:graphicFrame>
            <p:grpSp>
              <p:nvGrpSpPr>
                <p:cNvPr id="45253" name="Group 197"/>
                <p:cNvGrpSpPr/>
                <p:nvPr/>
              </p:nvGrpSpPr>
              <p:grpSpPr>
                <a:xfrm>
                  <a:off x="4916" y="2922"/>
                  <a:ext cx="102" cy="102"/>
                  <a:chOff x="672" y="2442"/>
                  <a:chExt cx="102" cy="102"/>
                </a:xfrm>
              </p:grpSpPr>
              <p:sp>
                <p:nvSpPr>
                  <p:cNvPr id="45254" name="Line 198"/>
                  <p:cNvSpPr/>
                  <p:nvPr/>
                </p:nvSpPr>
                <p:spPr>
                  <a:xfrm>
                    <a:off x="672" y="2442"/>
                    <a:ext cx="102" cy="102"/>
                  </a:xfrm>
                  <a:prstGeom prst="line">
                    <a:avLst/>
                  </a:prstGeom>
                  <a:ln w="38100" cap="flat" cmpd="sng">
                    <a:solidFill>
                      <a:srgbClr val="009900"/>
                    </a:solidFill>
                    <a:prstDash val="solid"/>
                    <a:round/>
                    <a:headEnd type="none" w="med" len="med"/>
                    <a:tailEnd type="none" w="med" len="med"/>
                  </a:ln>
                </p:spPr>
              </p:sp>
              <p:sp>
                <p:nvSpPr>
                  <p:cNvPr id="45255" name="Line 199"/>
                  <p:cNvSpPr/>
                  <p:nvPr/>
                </p:nvSpPr>
                <p:spPr>
                  <a:xfrm flipH="1">
                    <a:off x="672" y="2442"/>
                    <a:ext cx="102" cy="102"/>
                  </a:xfrm>
                  <a:prstGeom prst="line">
                    <a:avLst/>
                  </a:prstGeom>
                  <a:ln w="38100" cap="flat" cmpd="sng">
                    <a:solidFill>
                      <a:srgbClr val="009900"/>
                    </a:solidFill>
                    <a:prstDash val="solid"/>
                    <a:round/>
                    <a:headEnd type="none" w="med" len="med"/>
                    <a:tailEnd type="none" w="med" len="med"/>
                  </a:ln>
                </p:spPr>
              </p:sp>
            </p:grpSp>
            <p:grpSp>
              <p:nvGrpSpPr>
                <p:cNvPr id="45256" name="Group 200"/>
                <p:cNvGrpSpPr/>
                <p:nvPr/>
              </p:nvGrpSpPr>
              <p:grpSpPr>
                <a:xfrm>
                  <a:off x="4878" y="3723"/>
                  <a:ext cx="102" cy="102"/>
                  <a:chOff x="672" y="2442"/>
                  <a:chExt cx="102" cy="102"/>
                </a:xfrm>
              </p:grpSpPr>
              <p:sp>
                <p:nvSpPr>
                  <p:cNvPr id="45257" name="Line 201"/>
                  <p:cNvSpPr/>
                  <p:nvPr/>
                </p:nvSpPr>
                <p:spPr>
                  <a:xfrm>
                    <a:off x="672" y="2442"/>
                    <a:ext cx="102" cy="102"/>
                  </a:xfrm>
                  <a:prstGeom prst="line">
                    <a:avLst/>
                  </a:prstGeom>
                  <a:ln w="38100" cap="flat" cmpd="sng">
                    <a:solidFill>
                      <a:srgbClr val="FF3300"/>
                    </a:solidFill>
                    <a:prstDash val="solid"/>
                    <a:round/>
                    <a:headEnd type="none" w="med" len="med"/>
                    <a:tailEnd type="none" w="med" len="med"/>
                  </a:ln>
                </p:spPr>
              </p:sp>
              <p:sp>
                <p:nvSpPr>
                  <p:cNvPr id="45258" name="Line 202"/>
                  <p:cNvSpPr/>
                  <p:nvPr/>
                </p:nvSpPr>
                <p:spPr>
                  <a:xfrm flipH="1">
                    <a:off x="672" y="2442"/>
                    <a:ext cx="102" cy="102"/>
                  </a:xfrm>
                  <a:prstGeom prst="line">
                    <a:avLst/>
                  </a:prstGeom>
                  <a:ln w="38100" cap="flat" cmpd="sng">
                    <a:solidFill>
                      <a:srgbClr val="FF3300"/>
                    </a:solidFill>
                    <a:prstDash val="solid"/>
                    <a:round/>
                    <a:headEnd type="none" w="med" len="med"/>
                    <a:tailEnd type="none" w="med" len="med"/>
                  </a:ln>
                </p:spPr>
              </p:sp>
            </p:grpSp>
            <p:grpSp>
              <p:nvGrpSpPr>
                <p:cNvPr id="45259" name="Group 203"/>
                <p:cNvGrpSpPr/>
                <p:nvPr/>
              </p:nvGrpSpPr>
              <p:grpSpPr>
                <a:xfrm>
                  <a:off x="5126" y="3317"/>
                  <a:ext cx="102" cy="102"/>
                  <a:chOff x="672" y="2442"/>
                  <a:chExt cx="102" cy="102"/>
                </a:xfrm>
              </p:grpSpPr>
              <p:sp>
                <p:nvSpPr>
                  <p:cNvPr id="45260" name="Line 204"/>
                  <p:cNvSpPr/>
                  <p:nvPr/>
                </p:nvSpPr>
                <p:spPr>
                  <a:xfrm>
                    <a:off x="672" y="2442"/>
                    <a:ext cx="102" cy="102"/>
                  </a:xfrm>
                  <a:prstGeom prst="line">
                    <a:avLst/>
                  </a:prstGeom>
                  <a:ln w="38100" cap="flat" cmpd="sng">
                    <a:solidFill>
                      <a:schemeClr val="accent2"/>
                    </a:solidFill>
                    <a:prstDash val="solid"/>
                    <a:round/>
                    <a:headEnd type="none" w="med" len="med"/>
                    <a:tailEnd type="none" w="med" len="med"/>
                  </a:ln>
                </p:spPr>
              </p:sp>
              <p:sp>
                <p:nvSpPr>
                  <p:cNvPr id="45261" name="Line 205"/>
                  <p:cNvSpPr/>
                  <p:nvPr/>
                </p:nvSpPr>
                <p:spPr>
                  <a:xfrm flipH="1">
                    <a:off x="672" y="2442"/>
                    <a:ext cx="102" cy="102"/>
                  </a:xfrm>
                  <a:prstGeom prst="line">
                    <a:avLst/>
                  </a:prstGeom>
                  <a:ln w="38100" cap="flat" cmpd="sng">
                    <a:solidFill>
                      <a:schemeClr val="accent2"/>
                    </a:solidFill>
                    <a:prstDash val="solid"/>
                    <a:round/>
                    <a:headEnd type="none" w="med" len="med"/>
                    <a:tailEnd type="none" w="med" len="med"/>
                  </a:ln>
                </p:spPr>
              </p:sp>
            </p:grpSp>
          </p:grpSp>
          <p:grpSp>
            <p:nvGrpSpPr>
              <p:cNvPr id="45262" name="Group 206"/>
              <p:cNvGrpSpPr/>
              <p:nvPr/>
            </p:nvGrpSpPr>
            <p:grpSpPr>
              <a:xfrm>
                <a:off x="4661" y="3317"/>
                <a:ext cx="102" cy="102"/>
                <a:chOff x="672" y="2442"/>
                <a:chExt cx="102" cy="102"/>
              </a:xfrm>
            </p:grpSpPr>
            <p:sp>
              <p:nvSpPr>
                <p:cNvPr id="45263" name="Line 207"/>
                <p:cNvSpPr/>
                <p:nvPr/>
              </p:nvSpPr>
              <p:spPr>
                <a:xfrm>
                  <a:off x="672" y="2442"/>
                  <a:ext cx="102" cy="102"/>
                </a:xfrm>
                <a:prstGeom prst="line">
                  <a:avLst/>
                </a:prstGeom>
                <a:ln w="38100" cap="flat" cmpd="sng">
                  <a:solidFill>
                    <a:schemeClr val="accent1"/>
                  </a:solidFill>
                  <a:prstDash val="solid"/>
                  <a:round/>
                  <a:headEnd type="none" w="med" len="med"/>
                  <a:tailEnd type="none" w="med" len="med"/>
                </a:ln>
              </p:spPr>
            </p:sp>
            <p:sp>
              <p:nvSpPr>
                <p:cNvPr id="45264" name="Line 208"/>
                <p:cNvSpPr/>
                <p:nvPr/>
              </p:nvSpPr>
              <p:spPr>
                <a:xfrm flipH="1">
                  <a:off x="672" y="2442"/>
                  <a:ext cx="102" cy="102"/>
                </a:xfrm>
                <a:prstGeom prst="line">
                  <a:avLst/>
                </a:prstGeom>
                <a:ln w="38100" cap="flat" cmpd="sng">
                  <a:solidFill>
                    <a:schemeClr val="accent1"/>
                  </a:solidFill>
                  <a:prstDash val="solid"/>
                  <a:round/>
                  <a:headEnd type="none" w="med" len="med"/>
                  <a:tailEnd type="none" w="med" len="med"/>
                </a:ln>
              </p:spPr>
            </p:sp>
          </p:grpSp>
        </p:grpSp>
        <p:sp>
          <p:nvSpPr>
            <p:cNvPr id="45265" name="Line 209"/>
            <p:cNvSpPr/>
            <p:nvPr/>
          </p:nvSpPr>
          <p:spPr>
            <a:xfrm>
              <a:off x="4512" y="3371"/>
              <a:ext cx="1067" cy="0"/>
            </a:xfrm>
            <a:prstGeom prst="line">
              <a:avLst/>
            </a:prstGeom>
            <a:ln w="19050" cap="flat" cmpd="sng">
              <a:solidFill>
                <a:schemeClr val="tx2"/>
              </a:solidFill>
              <a:prstDash val="solid"/>
              <a:round/>
              <a:headEnd type="none" w="med" len="med"/>
              <a:tailEnd type="triangle" w="med" len="med"/>
            </a:ln>
          </p:spPr>
        </p:sp>
        <p:sp>
          <p:nvSpPr>
            <p:cNvPr id="45266" name="Oval 210"/>
            <p:cNvSpPr/>
            <p:nvPr/>
          </p:nvSpPr>
          <p:spPr>
            <a:xfrm>
              <a:off x="4479" y="3312"/>
              <a:ext cx="96" cy="96"/>
            </a:xfrm>
            <a:prstGeom prst="ellipse">
              <a:avLst/>
            </a:prstGeom>
            <a:noFill/>
            <a:ln w="38100" cap="flat" cmpd="sng">
              <a:solidFill>
                <a:schemeClr val="accent2"/>
              </a:solidFill>
              <a:prstDash val="solid"/>
              <a:round/>
              <a:headEnd type="none" w="med" len="med"/>
              <a:tailEnd type="none" w="med" len="med"/>
            </a:ln>
          </p:spPr>
          <p:txBody>
            <a:bodyPr wrap="none" anchor="ctr" anchorCtr="0"/>
            <a:p>
              <a:pPr>
                <a:buFontTx/>
              </a:pPr>
              <a:endParaRPr lang="zh-CN" altLang="en-US" dirty="0">
                <a:latin typeface="Arial" panose="020B0604020202020204" pitchFamily="34" charset="0"/>
                <a:ea typeface="宋体" panose="02010600030101010101" pitchFamily="2" charset="-122"/>
              </a:endParaRPr>
            </a:p>
          </p:txBody>
        </p:sp>
        <p:sp>
          <p:nvSpPr>
            <p:cNvPr id="45267" name="Line 211"/>
            <p:cNvSpPr/>
            <p:nvPr/>
          </p:nvSpPr>
          <p:spPr>
            <a:xfrm flipV="1">
              <a:off x="5173" y="2596"/>
              <a:ext cx="0" cy="1532"/>
            </a:xfrm>
            <a:prstGeom prst="line">
              <a:avLst/>
            </a:prstGeom>
            <a:ln w="19050" cap="flat" cmpd="sng">
              <a:solidFill>
                <a:schemeClr val="tx2"/>
              </a:solidFill>
              <a:prstDash val="solid"/>
              <a:round/>
              <a:headEnd type="none" w="med" len="med"/>
              <a:tailEnd type="triangle" w="med" len="med"/>
            </a:ln>
          </p:spPr>
        </p:sp>
        <p:sp>
          <p:nvSpPr>
            <p:cNvPr id="45268" name="Text Box 212"/>
            <p:cNvSpPr txBox="1"/>
            <p:nvPr/>
          </p:nvSpPr>
          <p:spPr>
            <a:xfrm>
              <a:off x="4992" y="2544"/>
              <a:ext cx="192" cy="288"/>
            </a:xfrm>
            <a:prstGeom prst="rect">
              <a:avLst/>
            </a:prstGeom>
            <a:noFill/>
            <a:ln w="38100">
              <a:noFill/>
            </a:ln>
          </p:spPr>
          <p:txBody>
            <a:bodyPr anchor="t" anchorCtr="0">
              <a:spAutoFit/>
            </a:bodyPr>
            <a:p>
              <a:pPr>
                <a:spcBef>
                  <a:spcPct val="50000"/>
                </a:spcBef>
                <a:buFontTx/>
              </a:pPr>
              <a:r>
                <a:rPr lang="en-US" altLang="zh-CN" dirty="0">
                  <a:solidFill>
                    <a:schemeClr val="tx2"/>
                  </a:solidFill>
                  <a:latin typeface="Arial" panose="020B0604020202020204" pitchFamily="34" charset="0"/>
                  <a:ea typeface="宋体" panose="02010600030101010101" pitchFamily="2" charset="-122"/>
                </a:rPr>
                <a:t>j</a:t>
              </a:r>
              <a:endParaRPr lang="en-US" altLang="zh-CN" dirty="0">
                <a:solidFill>
                  <a:schemeClr val="tx2"/>
                </a:solidFill>
                <a:latin typeface="Arial" panose="020B0604020202020204" pitchFamily="34" charset="0"/>
                <a:ea typeface="宋体" panose="02010600030101010101" pitchFamily="2" charset="-122"/>
              </a:endParaRPr>
            </a:p>
          </p:txBody>
        </p:sp>
        <p:sp>
          <p:nvSpPr>
            <p:cNvPr id="45269" name="Text Box 213"/>
            <p:cNvSpPr txBox="1"/>
            <p:nvPr/>
          </p:nvSpPr>
          <p:spPr>
            <a:xfrm>
              <a:off x="5162" y="3338"/>
              <a:ext cx="192" cy="288"/>
            </a:xfrm>
            <a:prstGeom prst="rect">
              <a:avLst/>
            </a:prstGeom>
            <a:noFill/>
            <a:ln w="38100">
              <a:noFill/>
            </a:ln>
          </p:spPr>
          <p:txBody>
            <a:bodyPr anchor="t" anchorCtr="0">
              <a:spAutoFit/>
            </a:bodyPr>
            <a:p>
              <a:pPr>
                <a:spcBef>
                  <a:spcPct val="50000"/>
                </a:spcBef>
                <a:buFontTx/>
              </a:pPr>
              <a:r>
                <a:rPr lang="en-US" altLang="zh-CN" dirty="0">
                  <a:solidFill>
                    <a:schemeClr val="tx2"/>
                  </a:solidFill>
                  <a:latin typeface="Arial" panose="020B0604020202020204" pitchFamily="34" charset="0"/>
                  <a:ea typeface="宋体" panose="02010600030101010101" pitchFamily="2" charset="-122"/>
                </a:rPr>
                <a:t>0</a:t>
              </a:r>
              <a:endParaRPr lang="en-US" altLang="zh-CN" dirty="0">
                <a:solidFill>
                  <a:schemeClr val="tx2"/>
                </a:solidFill>
                <a:latin typeface="Arial" panose="020B0604020202020204" pitchFamily="34" charset="0"/>
                <a:ea typeface="宋体" panose="02010600030101010101" pitchFamily="2" charset="-122"/>
              </a:endParaRPr>
            </a:p>
          </p:txBody>
        </p:sp>
      </p:grpSp>
      <p:sp>
        <p:nvSpPr>
          <p:cNvPr id="45270" name="Rectangle 2"/>
          <p:cNvSpPr>
            <a:spLocks noGrp="1"/>
          </p:cNvSpPr>
          <p:nvPr>
            <p:ph type="title"/>
          </p:nvPr>
        </p:nvSpPr>
        <p:spPr>
          <a:xfrm>
            <a:off x="2590800" y="0"/>
            <a:ext cx="3810000" cy="762000"/>
          </a:xfrm>
        </p:spPr>
        <p:txBody>
          <a:bodyPr vert="horz" wrap="square" lIns="91440" tIns="45720" rIns="91440" bIns="45720" anchor="ctr" anchorCtr="0"/>
          <a:p>
            <a:pPr eaLnBrk="1" hangingPunct="1"/>
            <a:r>
              <a:rPr lang="zh-CN" altLang="en-US" sz="2800" b="1" dirty="0">
                <a:solidFill>
                  <a:schemeClr val="bg1"/>
                </a:solidFill>
              </a:rPr>
              <a:t>常见根轨迹类型</a:t>
            </a:r>
            <a:r>
              <a:rPr lang="en-US" altLang="zh-CN" sz="2800" b="1" dirty="0">
                <a:solidFill>
                  <a:schemeClr val="bg1"/>
                </a:solidFill>
              </a:rPr>
              <a:t>(2)</a:t>
            </a:r>
            <a:endParaRPr lang="en-US" altLang="zh-CN" sz="2800" b="1" dirty="0">
              <a:solidFill>
                <a:schemeClr val="bg1"/>
              </a:solidFill>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ppt_x</p:attrName>
                                        </p:attrNameLst>
                                      </p:cBhvr>
                                      <p:tavLst>
                                        <p:tav tm="0">
                                          <p:val>
                                            <p:strVal val="#ppt_x-#ppt_w/2"/>
                                          </p:val>
                                        </p:tav>
                                        <p:tav tm="100000">
                                          <p:val>
                                            <p:strVal val="#ppt_x"/>
                                          </p:val>
                                        </p:tav>
                                      </p:tavLst>
                                    </p:anim>
                                    <p:anim calcmode="lin" valueType="num">
                                      <p:cBhvr>
                                        <p:cTn id="8" dur="500" fill="hold"/>
                                        <p:tgtEl>
                                          <p:spTgt spid="13"/>
                                        </p:tgtEl>
                                        <p:attrNameLst>
                                          <p:attrName>ppt_y</p:attrName>
                                        </p:attrNameLst>
                                      </p:cBhvr>
                                      <p:tavLst>
                                        <p:tav tm="0">
                                          <p:val>
                                            <p:strVal val="#ppt_y"/>
                                          </p:val>
                                        </p:tav>
                                        <p:tav tm="100000">
                                          <p:val>
                                            <p:strVal val="#ppt_y"/>
                                          </p:val>
                                        </p:tav>
                                      </p:tavLst>
                                    </p:anim>
                                    <p:anim calcmode="lin" valueType="num">
                                      <p:cBhvr>
                                        <p:cTn id="9" dur="500" fill="hold"/>
                                        <p:tgtEl>
                                          <p:spTgt spid="13"/>
                                        </p:tgtEl>
                                        <p:attrNameLst>
                                          <p:attrName>ppt_w</p:attrName>
                                        </p:attrNameLst>
                                      </p:cBhvr>
                                      <p:tavLst>
                                        <p:tav tm="0">
                                          <p:val>
                                            <p:fltVal val="0.000000"/>
                                          </p:val>
                                        </p:tav>
                                        <p:tav tm="100000">
                                          <p:val>
                                            <p:strVal val="#ppt_w"/>
                                          </p:val>
                                        </p:tav>
                                      </p:tavLst>
                                    </p:anim>
                                    <p:anim calcmode="lin" valueType="num">
                                      <p:cBhvr>
                                        <p:cTn id="10" dur="500" fill="hold"/>
                                        <p:tgtEl>
                                          <p:spTgt spid="13"/>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13" name="DING.WAV"/>
                                        </p:tgtEl>
                                      </p:cMediaNode>
                                    </p:audio>
                                  </p:subTnLst>
                                </p:cTn>
                              </p:par>
                            </p:childTnLst>
                          </p:cTn>
                        </p:par>
                      </p:childTnLst>
                    </p:cTn>
                  </p:par>
                  <p:par>
                    <p:cTn id="11" fill="hold">
                      <p:stCondLst>
                        <p:cond delay="indefinite"/>
                      </p:stCondLst>
                      <p:childTnLst>
                        <p:par>
                          <p:cTn id="12" fill="hold">
                            <p:stCondLst>
                              <p:cond delay="0"/>
                            </p:stCondLst>
                            <p:childTnLst>
                              <p:par>
                                <p:cTn id="13" presetID="17" presetClass="entr" presetSubtype="8"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p:cTn id="15" dur="500" fill="hold"/>
                                        <p:tgtEl>
                                          <p:spTgt spid="19"/>
                                        </p:tgtEl>
                                        <p:attrNameLst>
                                          <p:attrName>ppt_x</p:attrName>
                                        </p:attrNameLst>
                                      </p:cBhvr>
                                      <p:tavLst>
                                        <p:tav tm="0">
                                          <p:val>
                                            <p:strVal val="#ppt_x-#ppt_w/2"/>
                                          </p:val>
                                        </p:tav>
                                        <p:tav tm="100000">
                                          <p:val>
                                            <p:strVal val="#ppt_x"/>
                                          </p:val>
                                        </p:tav>
                                      </p:tavLst>
                                    </p:anim>
                                    <p:anim calcmode="lin" valueType="num">
                                      <p:cBhvr>
                                        <p:cTn id="16" dur="500" fill="hold"/>
                                        <p:tgtEl>
                                          <p:spTgt spid="19"/>
                                        </p:tgtEl>
                                        <p:attrNameLst>
                                          <p:attrName>ppt_y</p:attrName>
                                        </p:attrNameLst>
                                      </p:cBhvr>
                                      <p:tavLst>
                                        <p:tav tm="0">
                                          <p:val>
                                            <p:strVal val="#ppt_y"/>
                                          </p:val>
                                        </p:tav>
                                        <p:tav tm="100000">
                                          <p:val>
                                            <p:strVal val="#ppt_y"/>
                                          </p:val>
                                        </p:tav>
                                      </p:tavLst>
                                    </p:anim>
                                    <p:anim calcmode="lin" valueType="num">
                                      <p:cBhvr>
                                        <p:cTn id="17" dur="500" fill="hold"/>
                                        <p:tgtEl>
                                          <p:spTgt spid="19"/>
                                        </p:tgtEl>
                                        <p:attrNameLst>
                                          <p:attrName>ppt_w</p:attrName>
                                        </p:attrNameLst>
                                      </p:cBhvr>
                                      <p:tavLst>
                                        <p:tav tm="0">
                                          <p:val>
                                            <p:fltVal val="0.000000"/>
                                          </p:val>
                                        </p:tav>
                                        <p:tav tm="100000">
                                          <p:val>
                                            <p:strVal val="#ppt_w"/>
                                          </p:val>
                                        </p:tav>
                                      </p:tavLst>
                                    </p:anim>
                                    <p:anim calcmode="lin" valueType="num">
                                      <p:cBhvr>
                                        <p:cTn id="18" dur="500" fill="hold"/>
                                        <p:tgtEl>
                                          <p:spTgt spid="19"/>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13"/>
                                            </p:cond>
                                          </p:stCondLst>
                                          <p:endCondLst>
                                            <p:cond evt="onStopAudio" delay="0">
                                              <p:tgtEl>
                                                <p:sldTgt/>
                                              </p:tgtEl>
                                            </p:cond>
                                          </p:endCondLst>
                                        </p:cTn>
                                        <p:tgtEl>
                                          <p:sndTgt r:embed="rId13" name="DING.WAV"/>
                                        </p:tgtEl>
                                      </p:cMediaNode>
                                    </p:audio>
                                  </p:subTnLst>
                                </p:cTn>
                              </p:par>
                            </p:childTnLst>
                          </p:cTn>
                        </p:par>
                      </p:childTnLst>
                    </p:cTn>
                  </p:par>
                  <p:par>
                    <p:cTn id="19" fill="hold">
                      <p:stCondLst>
                        <p:cond delay="indefinite"/>
                      </p:stCondLst>
                      <p:childTnLst>
                        <p:par>
                          <p:cTn id="20" fill="hold">
                            <p:stCondLst>
                              <p:cond delay="0"/>
                            </p:stCondLst>
                            <p:childTnLst>
                              <p:par>
                                <p:cTn id="21" presetID="17" presetClass="entr" presetSubtype="8" fill="hold" nodeType="clickEffect">
                                  <p:stCondLst>
                                    <p:cond delay="0"/>
                                  </p:stCondLst>
                                  <p:childTnLst>
                                    <p:set>
                                      <p:cBhvr>
                                        <p:cTn id="22" dur="1" fill="hold">
                                          <p:stCondLst>
                                            <p:cond delay="0"/>
                                          </p:stCondLst>
                                        </p:cTn>
                                        <p:tgtEl>
                                          <p:spTgt spid="24"/>
                                        </p:tgtEl>
                                        <p:attrNameLst>
                                          <p:attrName>style.visibility</p:attrName>
                                        </p:attrNameLst>
                                      </p:cBhvr>
                                      <p:to>
                                        <p:strVal val="visible"/>
                                      </p:to>
                                    </p:set>
                                    <p:anim calcmode="lin" valueType="num">
                                      <p:cBhvr>
                                        <p:cTn id="23" dur="500" fill="hold"/>
                                        <p:tgtEl>
                                          <p:spTgt spid="24"/>
                                        </p:tgtEl>
                                        <p:attrNameLst>
                                          <p:attrName>ppt_x</p:attrName>
                                        </p:attrNameLst>
                                      </p:cBhvr>
                                      <p:tavLst>
                                        <p:tav tm="0">
                                          <p:val>
                                            <p:strVal val="#ppt_x-#ppt_w/2"/>
                                          </p:val>
                                        </p:tav>
                                        <p:tav tm="100000">
                                          <p:val>
                                            <p:strVal val="#ppt_x"/>
                                          </p:val>
                                        </p:tav>
                                      </p:tavLst>
                                    </p:anim>
                                    <p:anim calcmode="lin" valueType="num">
                                      <p:cBhvr>
                                        <p:cTn id="24" dur="500" fill="hold"/>
                                        <p:tgtEl>
                                          <p:spTgt spid="24"/>
                                        </p:tgtEl>
                                        <p:attrNameLst>
                                          <p:attrName>ppt_y</p:attrName>
                                        </p:attrNameLst>
                                      </p:cBhvr>
                                      <p:tavLst>
                                        <p:tav tm="0">
                                          <p:val>
                                            <p:strVal val="#ppt_y"/>
                                          </p:val>
                                        </p:tav>
                                        <p:tav tm="100000">
                                          <p:val>
                                            <p:strVal val="#ppt_y"/>
                                          </p:val>
                                        </p:tav>
                                      </p:tavLst>
                                    </p:anim>
                                    <p:anim calcmode="lin" valueType="num">
                                      <p:cBhvr>
                                        <p:cTn id="25" dur="500" fill="hold"/>
                                        <p:tgtEl>
                                          <p:spTgt spid="24"/>
                                        </p:tgtEl>
                                        <p:attrNameLst>
                                          <p:attrName>ppt_w</p:attrName>
                                        </p:attrNameLst>
                                      </p:cBhvr>
                                      <p:tavLst>
                                        <p:tav tm="0">
                                          <p:val>
                                            <p:fltVal val="0.000000"/>
                                          </p:val>
                                        </p:tav>
                                        <p:tav tm="100000">
                                          <p:val>
                                            <p:strVal val="#ppt_w"/>
                                          </p:val>
                                        </p:tav>
                                      </p:tavLst>
                                    </p:anim>
                                    <p:anim calcmode="lin" valueType="num">
                                      <p:cBhvr>
                                        <p:cTn id="26" dur="500" fill="hold"/>
                                        <p:tgtEl>
                                          <p:spTgt spid="24"/>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21"/>
                                            </p:cond>
                                          </p:stCondLst>
                                          <p:endCondLst>
                                            <p:cond evt="onStopAudio" delay="0">
                                              <p:tgtEl>
                                                <p:sldTgt/>
                                              </p:tgtEl>
                                            </p:cond>
                                          </p:endCondLst>
                                        </p:cTn>
                                        <p:tgtEl>
                                          <p:sndTgt r:embed="rId13" name="DING.WAV"/>
                                        </p:tgtEl>
                                      </p:cMediaNode>
                                    </p:audio>
                                  </p:subTnLst>
                                </p:cTn>
                              </p:par>
                            </p:childTnLst>
                          </p:cTn>
                        </p:par>
                      </p:childTnLst>
                    </p:cTn>
                  </p:par>
                  <p:par>
                    <p:cTn id="27" fill="hold">
                      <p:stCondLst>
                        <p:cond delay="indefinite"/>
                      </p:stCondLst>
                      <p:childTnLst>
                        <p:par>
                          <p:cTn id="28" fill="hold">
                            <p:stCondLst>
                              <p:cond delay="0"/>
                            </p:stCondLst>
                            <p:childTnLst>
                              <p:par>
                                <p:cTn id="29" presetID="17" presetClass="entr" presetSubtype="8" fill="hold" nodeType="clickEffect">
                                  <p:stCondLst>
                                    <p:cond delay="0"/>
                                  </p:stCondLst>
                                  <p:childTnLst>
                                    <p:set>
                                      <p:cBhvr>
                                        <p:cTn id="30" dur="1" fill="hold">
                                          <p:stCondLst>
                                            <p:cond delay="0"/>
                                          </p:stCondLst>
                                        </p:cTn>
                                        <p:tgtEl>
                                          <p:spTgt spid="39027"/>
                                        </p:tgtEl>
                                        <p:attrNameLst>
                                          <p:attrName>style.visibility</p:attrName>
                                        </p:attrNameLst>
                                      </p:cBhvr>
                                      <p:to>
                                        <p:strVal val="visible"/>
                                      </p:to>
                                    </p:set>
                                    <p:anim calcmode="lin" valueType="num">
                                      <p:cBhvr>
                                        <p:cTn id="31" dur="500" fill="hold"/>
                                        <p:tgtEl>
                                          <p:spTgt spid="39027"/>
                                        </p:tgtEl>
                                        <p:attrNameLst>
                                          <p:attrName>ppt_x</p:attrName>
                                        </p:attrNameLst>
                                      </p:cBhvr>
                                      <p:tavLst>
                                        <p:tav tm="0">
                                          <p:val>
                                            <p:strVal val="#ppt_x-#ppt_w/2"/>
                                          </p:val>
                                        </p:tav>
                                        <p:tav tm="100000">
                                          <p:val>
                                            <p:strVal val="#ppt_x"/>
                                          </p:val>
                                        </p:tav>
                                      </p:tavLst>
                                    </p:anim>
                                    <p:anim calcmode="lin" valueType="num">
                                      <p:cBhvr>
                                        <p:cTn id="32" dur="500" fill="hold"/>
                                        <p:tgtEl>
                                          <p:spTgt spid="39027"/>
                                        </p:tgtEl>
                                        <p:attrNameLst>
                                          <p:attrName>ppt_y</p:attrName>
                                        </p:attrNameLst>
                                      </p:cBhvr>
                                      <p:tavLst>
                                        <p:tav tm="0">
                                          <p:val>
                                            <p:strVal val="#ppt_y"/>
                                          </p:val>
                                        </p:tav>
                                        <p:tav tm="100000">
                                          <p:val>
                                            <p:strVal val="#ppt_y"/>
                                          </p:val>
                                        </p:tav>
                                      </p:tavLst>
                                    </p:anim>
                                    <p:anim calcmode="lin" valueType="num">
                                      <p:cBhvr>
                                        <p:cTn id="33" dur="500" fill="hold"/>
                                        <p:tgtEl>
                                          <p:spTgt spid="39027"/>
                                        </p:tgtEl>
                                        <p:attrNameLst>
                                          <p:attrName>ppt_w</p:attrName>
                                        </p:attrNameLst>
                                      </p:cBhvr>
                                      <p:tavLst>
                                        <p:tav tm="0">
                                          <p:val>
                                            <p:fltVal val="0.000000"/>
                                          </p:val>
                                        </p:tav>
                                        <p:tav tm="100000">
                                          <p:val>
                                            <p:strVal val="#ppt_w"/>
                                          </p:val>
                                        </p:tav>
                                      </p:tavLst>
                                    </p:anim>
                                    <p:anim calcmode="lin" valueType="num">
                                      <p:cBhvr>
                                        <p:cTn id="34" dur="500" fill="hold"/>
                                        <p:tgtEl>
                                          <p:spTgt spid="39027"/>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29"/>
                                            </p:cond>
                                          </p:stCondLst>
                                          <p:endCondLst>
                                            <p:cond evt="onStopAudio" delay="0">
                                              <p:tgtEl>
                                                <p:sldTgt/>
                                              </p:tgtEl>
                                            </p:cond>
                                          </p:endCondLst>
                                        </p:cTn>
                                        <p:tgtEl>
                                          <p:sndTgt r:embed="rId13" name="DING.WAV"/>
                                        </p:tgtEl>
                                      </p:cMediaNode>
                                    </p:audio>
                                  </p:subTnLst>
                                </p:cTn>
                              </p:par>
                            </p:childTnLst>
                          </p:cTn>
                        </p:par>
                        <p:par>
                          <p:cTn id="35" fill="hold">
                            <p:stCondLst>
                              <p:cond delay="500"/>
                            </p:stCondLst>
                            <p:childTnLst>
                              <p:par>
                                <p:cTn id="36" presetID="17" presetClass="entr" presetSubtype="8" fill="hold" nodeType="afterEffect">
                                  <p:stCondLst>
                                    <p:cond delay="0"/>
                                  </p:stCondLst>
                                  <p:childTnLst>
                                    <p:set>
                                      <p:cBhvr>
                                        <p:cTn id="37" dur="1" fill="hold">
                                          <p:stCondLst>
                                            <p:cond delay="0"/>
                                          </p:stCondLst>
                                        </p:cTn>
                                        <p:tgtEl>
                                          <p:spTgt spid="39048"/>
                                        </p:tgtEl>
                                        <p:attrNameLst>
                                          <p:attrName>style.visibility</p:attrName>
                                        </p:attrNameLst>
                                      </p:cBhvr>
                                      <p:to>
                                        <p:strVal val="visible"/>
                                      </p:to>
                                    </p:set>
                                    <p:anim calcmode="lin" valueType="num">
                                      <p:cBhvr>
                                        <p:cTn id="38" dur="500" fill="hold"/>
                                        <p:tgtEl>
                                          <p:spTgt spid="39048"/>
                                        </p:tgtEl>
                                        <p:attrNameLst>
                                          <p:attrName>ppt_x</p:attrName>
                                        </p:attrNameLst>
                                      </p:cBhvr>
                                      <p:tavLst>
                                        <p:tav tm="0">
                                          <p:val>
                                            <p:strVal val="#ppt_x-#ppt_w/2"/>
                                          </p:val>
                                        </p:tav>
                                        <p:tav tm="100000">
                                          <p:val>
                                            <p:strVal val="#ppt_x"/>
                                          </p:val>
                                        </p:tav>
                                      </p:tavLst>
                                    </p:anim>
                                    <p:anim calcmode="lin" valueType="num">
                                      <p:cBhvr>
                                        <p:cTn id="39" dur="500" fill="hold"/>
                                        <p:tgtEl>
                                          <p:spTgt spid="39048"/>
                                        </p:tgtEl>
                                        <p:attrNameLst>
                                          <p:attrName>ppt_y</p:attrName>
                                        </p:attrNameLst>
                                      </p:cBhvr>
                                      <p:tavLst>
                                        <p:tav tm="0">
                                          <p:val>
                                            <p:strVal val="#ppt_y"/>
                                          </p:val>
                                        </p:tav>
                                        <p:tav tm="100000">
                                          <p:val>
                                            <p:strVal val="#ppt_y"/>
                                          </p:val>
                                        </p:tav>
                                      </p:tavLst>
                                    </p:anim>
                                    <p:anim calcmode="lin" valueType="num">
                                      <p:cBhvr>
                                        <p:cTn id="40" dur="500" fill="hold"/>
                                        <p:tgtEl>
                                          <p:spTgt spid="39048"/>
                                        </p:tgtEl>
                                        <p:attrNameLst>
                                          <p:attrName>ppt_w</p:attrName>
                                        </p:attrNameLst>
                                      </p:cBhvr>
                                      <p:tavLst>
                                        <p:tav tm="0">
                                          <p:val>
                                            <p:fltVal val="0.000000"/>
                                          </p:val>
                                        </p:tav>
                                        <p:tav tm="100000">
                                          <p:val>
                                            <p:strVal val="#ppt_w"/>
                                          </p:val>
                                        </p:tav>
                                      </p:tavLst>
                                    </p:anim>
                                    <p:anim calcmode="lin" valueType="num">
                                      <p:cBhvr>
                                        <p:cTn id="41" dur="500" fill="hold"/>
                                        <p:tgtEl>
                                          <p:spTgt spid="39048"/>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36"/>
                                            </p:cond>
                                          </p:stCondLst>
                                          <p:endCondLst>
                                            <p:cond evt="onStopAudio" delay="0">
                                              <p:tgtEl>
                                                <p:sldTgt/>
                                              </p:tgtEl>
                                            </p:cond>
                                          </p:endCondLst>
                                        </p:cTn>
                                        <p:tgtEl>
                                          <p:sndTgt r:embed="rId13" name="DING.WAV"/>
                                        </p:tgtEl>
                                      </p:cMediaNode>
                                    </p:audio>
                                  </p:subTnLst>
                                </p:cTn>
                              </p:par>
                            </p:childTnLst>
                          </p:cTn>
                        </p:par>
                      </p:childTnLst>
                    </p:cTn>
                  </p:par>
                  <p:par>
                    <p:cTn id="42" fill="hold">
                      <p:stCondLst>
                        <p:cond delay="indefinite"/>
                      </p:stCondLst>
                      <p:childTnLst>
                        <p:par>
                          <p:cTn id="43" fill="hold">
                            <p:stCondLst>
                              <p:cond delay="0"/>
                            </p:stCondLst>
                            <p:childTnLst>
                              <p:par>
                                <p:cTn id="44" presetID="17" presetClass="entr" presetSubtype="8" fill="hold" nodeType="clickEffect">
                                  <p:stCondLst>
                                    <p:cond delay="0"/>
                                  </p:stCondLst>
                                  <p:childTnLst>
                                    <p:set>
                                      <p:cBhvr>
                                        <p:cTn id="45" dur="1" fill="hold">
                                          <p:stCondLst>
                                            <p:cond delay="0"/>
                                          </p:stCondLst>
                                        </p:cTn>
                                        <p:tgtEl>
                                          <p:spTgt spid="39008"/>
                                        </p:tgtEl>
                                        <p:attrNameLst>
                                          <p:attrName>style.visibility</p:attrName>
                                        </p:attrNameLst>
                                      </p:cBhvr>
                                      <p:to>
                                        <p:strVal val="visible"/>
                                      </p:to>
                                    </p:set>
                                    <p:anim calcmode="lin" valueType="num">
                                      <p:cBhvr>
                                        <p:cTn id="46" dur="500" fill="hold"/>
                                        <p:tgtEl>
                                          <p:spTgt spid="39008"/>
                                        </p:tgtEl>
                                        <p:attrNameLst>
                                          <p:attrName>ppt_x</p:attrName>
                                        </p:attrNameLst>
                                      </p:cBhvr>
                                      <p:tavLst>
                                        <p:tav tm="0">
                                          <p:val>
                                            <p:strVal val="#ppt_x-#ppt_w/2"/>
                                          </p:val>
                                        </p:tav>
                                        <p:tav tm="100000">
                                          <p:val>
                                            <p:strVal val="#ppt_x"/>
                                          </p:val>
                                        </p:tav>
                                      </p:tavLst>
                                    </p:anim>
                                    <p:anim calcmode="lin" valueType="num">
                                      <p:cBhvr>
                                        <p:cTn id="47" dur="500" fill="hold"/>
                                        <p:tgtEl>
                                          <p:spTgt spid="39008"/>
                                        </p:tgtEl>
                                        <p:attrNameLst>
                                          <p:attrName>ppt_y</p:attrName>
                                        </p:attrNameLst>
                                      </p:cBhvr>
                                      <p:tavLst>
                                        <p:tav tm="0">
                                          <p:val>
                                            <p:strVal val="#ppt_y"/>
                                          </p:val>
                                        </p:tav>
                                        <p:tav tm="100000">
                                          <p:val>
                                            <p:strVal val="#ppt_y"/>
                                          </p:val>
                                        </p:tav>
                                      </p:tavLst>
                                    </p:anim>
                                    <p:anim calcmode="lin" valueType="num">
                                      <p:cBhvr>
                                        <p:cTn id="48" dur="500" fill="hold"/>
                                        <p:tgtEl>
                                          <p:spTgt spid="39008"/>
                                        </p:tgtEl>
                                        <p:attrNameLst>
                                          <p:attrName>ppt_w</p:attrName>
                                        </p:attrNameLst>
                                      </p:cBhvr>
                                      <p:tavLst>
                                        <p:tav tm="0">
                                          <p:val>
                                            <p:fltVal val="0.000000"/>
                                          </p:val>
                                        </p:tav>
                                        <p:tav tm="100000">
                                          <p:val>
                                            <p:strVal val="#ppt_w"/>
                                          </p:val>
                                        </p:tav>
                                      </p:tavLst>
                                    </p:anim>
                                    <p:anim calcmode="lin" valueType="num">
                                      <p:cBhvr>
                                        <p:cTn id="49" dur="500" fill="hold"/>
                                        <p:tgtEl>
                                          <p:spTgt spid="39008"/>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44"/>
                                            </p:cond>
                                          </p:stCondLst>
                                          <p:endCondLst>
                                            <p:cond evt="onStopAudio" delay="0">
                                              <p:tgtEl>
                                                <p:sldTgt/>
                                              </p:tgtEl>
                                            </p:cond>
                                          </p:endCondLst>
                                        </p:cTn>
                                        <p:tgtEl>
                                          <p:sndTgt r:embed="rId13" name="DIN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2" name="Group 3"/>
          <p:cNvGrpSpPr/>
          <p:nvPr/>
        </p:nvGrpSpPr>
        <p:grpSpPr>
          <a:xfrm>
            <a:off x="74613" y="3473450"/>
            <a:ext cx="8745537" cy="730250"/>
            <a:chOff x="47" y="2188"/>
            <a:chExt cx="5509" cy="460"/>
          </a:xfrm>
        </p:grpSpPr>
        <p:sp>
          <p:nvSpPr>
            <p:cNvPr id="46083" name="Text Box 4"/>
            <p:cNvSpPr txBox="1"/>
            <p:nvPr/>
          </p:nvSpPr>
          <p:spPr>
            <a:xfrm>
              <a:off x="47" y="2256"/>
              <a:ext cx="5509" cy="227"/>
            </a:xfrm>
            <a:prstGeom prst="rect">
              <a:avLst/>
            </a:prstGeom>
            <a:noFill/>
            <a:ln w="9525">
              <a:noFill/>
            </a:ln>
          </p:spPr>
          <p:txBody>
            <a:bodyPr anchor="t" anchorCtr="0">
              <a:spAutoFit/>
            </a:bodyPr>
            <a:p>
              <a:pPr>
                <a:lnSpc>
                  <a:spcPct val="105000"/>
                </a:lnSpc>
                <a:spcBef>
                  <a:spcPct val="20000"/>
                </a:spcBef>
                <a:buFontTx/>
              </a:pPr>
              <a:r>
                <a:rPr lang="zh-CN" altLang="en-US" b="1" dirty="0">
                  <a:solidFill>
                    <a:srgbClr val="FF3300"/>
                  </a:solidFill>
                  <a:latin typeface="Arial" panose="020B0604020202020204" pitchFamily="34" charset="0"/>
                  <a:ea typeface="宋体" panose="02010600030101010101" pitchFamily="2" charset="-122"/>
                </a:rPr>
                <a:t>例</a:t>
              </a:r>
              <a:r>
                <a:rPr lang="en-US" altLang="zh-CN" b="1" dirty="0">
                  <a:solidFill>
                    <a:srgbClr val="FF3300"/>
                  </a:solidFill>
                  <a:latin typeface="Arial" panose="020B0604020202020204" pitchFamily="34" charset="0"/>
                  <a:ea typeface="宋体" panose="02010600030101010101" pitchFamily="2" charset="-122"/>
                </a:rPr>
                <a:t>6</a:t>
              </a:r>
              <a:r>
                <a:rPr lang="en-US" altLang="zh-CN" b="1" dirty="0">
                  <a:solidFill>
                    <a:srgbClr val="008000"/>
                  </a:solidFill>
                  <a:latin typeface="Arial" panose="020B0604020202020204" pitchFamily="34" charset="0"/>
                  <a:ea typeface="宋体" panose="02010600030101010101" pitchFamily="2" charset="-122"/>
                </a:rPr>
                <a:t>: </a:t>
              </a:r>
              <a:r>
                <a:rPr lang="zh-CN" altLang="en-US" b="1" dirty="0">
                  <a:latin typeface="Arial" panose="020B0604020202020204" pitchFamily="34" charset="0"/>
                  <a:ea typeface="宋体" panose="02010600030101010101" pitchFamily="2" charset="-122"/>
                </a:rPr>
                <a:t>已知系统                                                 </a:t>
              </a:r>
              <a:r>
                <a:rPr lang="en-US" altLang="zh-CN" b="1" dirty="0">
                  <a:latin typeface="Arial" panose="020B0604020202020204" pitchFamily="34" charset="0"/>
                  <a:ea typeface="宋体" panose="02010600030101010101" pitchFamily="2" charset="-122"/>
                </a:rPr>
                <a:t>,</a:t>
              </a:r>
              <a:r>
                <a:rPr lang="zh-CN" altLang="en-US" b="1" dirty="0">
                  <a:latin typeface="Arial" panose="020B0604020202020204" pitchFamily="34" charset="0"/>
                  <a:ea typeface="宋体" panose="02010600030101010101" pitchFamily="2" charset="-122"/>
                </a:rPr>
                <a:t>求</a:t>
              </a:r>
              <a:r>
                <a:rPr lang="en-US" altLang="zh-CN" b="1" dirty="0">
                  <a:latin typeface="Arial" panose="020B0604020202020204" pitchFamily="34" charset="0"/>
                  <a:ea typeface="宋体" panose="02010600030101010101" pitchFamily="2" charset="-122"/>
                </a:rPr>
                <a:t>T</a:t>
              </a:r>
              <a:r>
                <a:rPr lang="en-US" altLang="zh-CN" b="1" baseline="-25000" dirty="0">
                  <a:latin typeface="Arial" panose="020B0604020202020204" pitchFamily="34" charset="0"/>
                  <a:ea typeface="宋体" panose="02010600030101010101" pitchFamily="2" charset="-122"/>
                </a:rPr>
                <a:t>a</a:t>
              </a:r>
              <a:r>
                <a:rPr lang="zh-CN" altLang="en-US" b="1" dirty="0">
                  <a:latin typeface="Arial" panose="020B0604020202020204" pitchFamily="34" charset="0"/>
                  <a:ea typeface="宋体" panose="02010600030101010101" pitchFamily="2" charset="-122"/>
                </a:rPr>
                <a:t>由</a:t>
              </a:r>
              <a:r>
                <a:rPr lang="en-US" altLang="zh-CN" b="1" dirty="0">
                  <a:latin typeface="Arial" panose="020B0604020202020204" pitchFamily="34" charset="0"/>
                  <a:ea typeface="宋体" panose="02010600030101010101" pitchFamily="2" charset="-122"/>
                </a:rPr>
                <a:t>0→∞</a:t>
              </a:r>
              <a:r>
                <a:rPr lang="zh-CN" altLang="en-US" b="1" dirty="0">
                  <a:latin typeface="Arial" panose="020B0604020202020204" pitchFamily="34" charset="0"/>
                  <a:ea typeface="宋体" panose="02010600030101010101" pitchFamily="2" charset="-122"/>
                </a:rPr>
                <a:t>的闭环根轨迹。 </a:t>
              </a:r>
              <a:endParaRPr lang="zh-CN" altLang="en-US" b="1" dirty="0">
                <a:latin typeface="Arial" panose="020B0604020202020204" pitchFamily="34" charset="0"/>
                <a:ea typeface="宋体" panose="02010600030101010101" pitchFamily="2" charset="-122"/>
              </a:endParaRPr>
            </a:p>
          </p:txBody>
        </p:sp>
        <p:graphicFrame>
          <p:nvGraphicFramePr>
            <p:cNvPr id="46084" name="Object 3"/>
            <p:cNvGraphicFramePr>
              <a:graphicFrameLocks noChangeAspect="1"/>
            </p:cNvGraphicFramePr>
            <p:nvPr/>
          </p:nvGraphicFramePr>
          <p:xfrm>
            <a:off x="1365" y="2188"/>
            <a:ext cx="1515" cy="460"/>
          </p:xfrm>
          <a:graphic>
            <a:graphicData uri="http://schemas.openxmlformats.org/presentationml/2006/ole">
              <mc:AlternateContent xmlns:mc="http://schemas.openxmlformats.org/markup-compatibility/2006">
                <mc:Choice xmlns:v="urn:schemas-microsoft-com:vml" Requires="v">
                  <p:oleObj spid="_x0000_s3145" name="" r:id="rId1" imgW="1422400" imgH="431800" progId="Equation.3">
                    <p:embed/>
                  </p:oleObj>
                </mc:Choice>
                <mc:Fallback>
                  <p:oleObj name="" r:id="rId1" imgW="1422400" imgH="431800" progId="Equation.3">
                    <p:embed/>
                    <p:pic>
                      <p:nvPicPr>
                        <p:cNvPr id="0" name="图片 3144"/>
                        <p:cNvPicPr/>
                        <p:nvPr/>
                      </p:nvPicPr>
                      <p:blipFill>
                        <a:blip r:embed="rId2"/>
                        <a:stretch>
                          <a:fillRect/>
                        </a:stretch>
                      </p:blipFill>
                      <p:spPr>
                        <a:xfrm>
                          <a:off x="1365" y="2188"/>
                          <a:ext cx="1515" cy="460"/>
                        </a:xfrm>
                        <a:prstGeom prst="rect">
                          <a:avLst/>
                        </a:prstGeom>
                        <a:noFill/>
                        <a:ln w="38100">
                          <a:noFill/>
                          <a:miter/>
                        </a:ln>
                      </p:spPr>
                    </p:pic>
                  </p:oleObj>
                </mc:Fallback>
              </mc:AlternateContent>
            </a:graphicData>
          </a:graphic>
        </p:graphicFrame>
      </p:grpSp>
      <p:sp>
        <p:nvSpPr>
          <p:cNvPr id="292870" name="Rectangle 6"/>
          <p:cNvSpPr/>
          <p:nvPr/>
        </p:nvSpPr>
        <p:spPr>
          <a:xfrm>
            <a:off x="77788" y="4138613"/>
            <a:ext cx="8815387" cy="563562"/>
          </a:xfrm>
          <a:prstGeom prst="rect">
            <a:avLst/>
          </a:prstGeom>
          <a:noFill/>
          <a:ln w="9525">
            <a:noFill/>
          </a:ln>
        </p:spPr>
        <p:txBody>
          <a:bodyPr anchor="t" anchorCtr="0">
            <a:spAutoFit/>
          </a:bodyPr>
          <a:p>
            <a:pPr eaLnBrk="0" hangingPunct="0">
              <a:lnSpc>
                <a:spcPct val="85000"/>
              </a:lnSpc>
              <a:buFontTx/>
            </a:pPr>
            <a:r>
              <a:rPr lang="zh-CN" altLang="en-US" b="1" dirty="0">
                <a:solidFill>
                  <a:srgbClr val="FF3300"/>
                </a:solidFill>
                <a:latin typeface="Arial" panose="020B0604020202020204" pitchFamily="34" charset="0"/>
                <a:ea typeface="宋体" panose="02010600030101010101" pitchFamily="2" charset="-122"/>
              </a:rPr>
              <a:t>解</a:t>
            </a:r>
            <a:r>
              <a:rPr lang="en-US" altLang="zh-CN" b="1" dirty="0">
                <a:solidFill>
                  <a:srgbClr val="008000"/>
                </a:solidFill>
                <a:latin typeface="Arial" panose="020B0604020202020204" pitchFamily="34" charset="0"/>
                <a:ea typeface="宋体" panose="02010600030101010101" pitchFamily="2" charset="-122"/>
              </a:rPr>
              <a:t>: </a:t>
            </a:r>
            <a:r>
              <a:rPr lang="zh-CN" altLang="en-US" b="1" dirty="0">
                <a:latin typeface="Arial" panose="020B0604020202020204" pitchFamily="34" charset="0"/>
                <a:ea typeface="宋体" panose="02010600030101010101" pitchFamily="2" charset="-122"/>
              </a:rPr>
              <a:t>原系统的闭环特征方程为 </a:t>
            </a:r>
            <a:endParaRPr lang="zh-CN" altLang="en-US" b="1" dirty="0">
              <a:latin typeface="Arial" panose="020B0604020202020204" pitchFamily="34" charset="0"/>
              <a:ea typeface="宋体" panose="02010600030101010101" pitchFamily="2" charset="-122"/>
            </a:endParaRPr>
          </a:p>
          <a:p>
            <a:pPr eaLnBrk="0" hangingPunct="0">
              <a:lnSpc>
                <a:spcPct val="85000"/>
              </a:lnSpc>
              <a:buFontTx/>
            </a:pPr>
            <a:r>
              <a:rPr lang="zh-CN" altLang="en-US" b="1" dirty="0">
                <a:latin typeface="Arial" panose="020B0604020202020204" pitchFamily="34" charset="0"/>
                <a:ea typeface="宋体" panose="02010600030101010101" pitchFamily="2" charset="-122"/>
              </a:rPr>
              <a:t>                      </a:t>
            </a:r>
            <a:r>
              <a:rPr lang="en-US" altLang="zh-CN" b="1" dirty="0">
                <a:latin typeface="Arial" panose="020B0604020202020204" pitchFamily="34" charset="0"/>
                <a:ea typeface="宋体" panose="02010600030101010101" pitchFamily="2" charset="-122"/>
              </a:rPr>
              <a:t>D(s)=1+G(s)H(s)=s(5s+1)+5(T</a:t>
            </a:r>
            <a:r>
              <a:rPr lang="en-US" altLang="zh-CN" b="1" baseline="-25000" dirty="0">
                <a:latin typeface="Arial" panose="020B0604020202020204" pitchFamily="34" charset="0"/>
                <a:ea typeface="宋体" panose="02010600030101010101" pitchFamily="2" charset="-122"/>
              </a:rPr>
              <a:t>a</a:t>
            </a:r>
            <a:r>
              <a:rPr lang="en-US" altLang="zh-CN" b="1" dirty="0">
                <a:latin typeface="Arial" panose="020B0604020202020204" pitchFamily="34" charset="0"/>
                <a:ea typeface="宋体" panose="02010600030101010101" pitchFamily="2" charset="-122"/>
              </a:rPr>
              <a:t>s+1)=0</a:t>
            </a:r>
            <a:endParaRPr lang="en-US" altLang="zh-CN" b="1" dirty="0">
              <a:latin typeface="Arial" panose="020B0604020202020204" pitchFamily="34" charset="0"/>
              <a:ea typeface="宋体" panose="02010600030101010101" pitchFamily="2" charset="-122"/>
            </a:endParaRPr>
          </a:p>
        </p:txBody>
      </p:sp>
      <p:grpSp>
        <p:nvGrpSpPr>
          <p:cNvPr id="3" name="Group 7"/>
          <p:cNvGrpSpPr/>
          <p:nvPr/>
        </p:nvGrpSpPr>
        <p:grpSpPr>
          <a:xfrm>
            <a:off x="195263" y="5318125"/>
            <a:ext cx="7559675" cy="727075"/>
            <a:chOff x="123" y="3350"/>
            <a:chExt cx="4252" cy="458"/>
          </a:xfrm>
        </p:grpSpPr>
        <p:sp>
          <p:nvSpPr>
            <p:cNvPr id="46087" name="Rectangle 8"/>
            <p:cNvSpPr/>
            <p:nvPr/>
          </p:nvSpPr>
          <p:spPr>
            <a:xfrm>
              <a:off x="123" y="3455"/>
              <a:ext cx="4252" cy="206"/>
            </a:xfrm>
            <a:prstGeom prst="rect">
              <a:avLst/>
            </a:prstGeom>
            <a:noFill/>
            <a:ln w="9525">
              <a:noFill/>
            </a:ln>
          </p:spPr>
          <p:txBody>
            <a:bodyPr wrap="none" anchor="t" anchorCtr="0">
              <a:spAutoFit/>
            </a:bodyPr>
            <a:p>
              <a:pPr algn="just" eaLnBrk="0" hangingPunct="0">
                <a:lnSpc>
                  <a:spcPct val="85000"/>
                </a:lnSpc>
                <a:buFontTx/>
              </a:pPr>
              <a:r>
                <a:rPr lang="zh-CN" altLang="en-US" b="1" dirty="0">
                  <a:latin typeface="Arial" panose="020B0604020202020204" pitchFamily="34" charset="0"/>
                  <a:ea typeface="宋体" panose="02010600030101010101" pitchFamily="2" charset="-122"/>
                </a:rPr>
                <a:t>所以                              就是新的开环传函 ，而</a:t>
              </a:r>
              <a:r>
                <a:rPr lang="en-US" altLang="zh-CN" b="1" dirty="0">
                  <a:latin typeface="Arial" panose="020B0604020202020204" pitchFamily="34" charset="0"/>
                  <a:ea typeface="宋体" panose="02010600030101010101" pitchFamily="2" charset="-122"/>
                </a:rPr>
                <a:t>5T</a:t>
              </a:r>
              <a:r>
                <a:rPr lang="en-US" altLang="zh-CN" b="1" baseline="-25000" dirty="0">
                  <a:latin typeface="Arial" panose="020B0604020202020204" pitchFamily="34" charset="0"/>
                  <a:ea typeface="宋体" panose="02010600030101010101" pitchFamily="2" charset="-122"/>
                </a:rPr>
                <a:t>a</a:t>
              </a:r>
              <a:r>
                <a:rPr lang="zh-CN" altLang="en-US" b="1" dirty="0">
                  <a:latin typeface="Arial" panose="020B0604020202020204" pitchFamily="34" charset="0"/>
                  <a:ea typeface="宋体" panose="02010600030101010101" pitchFamily="2" charset="-122"/>
                </a:rPr>
                <a:t>相当于新的开环增益。</a:t>
              </a:r>
              <a:endParaRPr lang="zh-CN" altLang="en-US" b="1" dirty="0">
                <a:latin typeface="Arial" panose="020B0604020202020204" pitchFamily="34" charset="0"/>
                <a:ea typeface="宋体" panose="02010600030101010101" pitchFamily="2" charset="-122"/>
              </a:endParaRPr>
            </a:p>
          </p:txBody>
        </p:sp>
        <p:graphicFrame>
          <p:nvGraphicFramePr>
            <p:cNvPr id="46088" name="Object 2"/>
            <p:cNvGraphicFramePr>
              <a:graphicFrameLocks noChangeAspect="1"/>
            </p:cNvGraphicFramePr>
            <p:nvPr/>
          </p:nvGraphicFramePr>
          <p:xfrm>
            <a:off x="478" y="3350"/>
            <a:ext cx="800" cy="458"/>
          </p:xfrm>
          <a:graphic>
            <a:graphicData uri="http://schemas.openxmlformats.org/presentationml/2006/ole">
              <mc:AlternateContent xmlns:mc="http://schemas.openxmlformats.org/markup-compatibility/2006">
                <mc:Choice xmlns:v="urn:schemas-microsoft-com:vml" Requires="v">
                  <p:oleObj spid="_x0000_s3146" name="" r:id="rId3" imgW="711200" imgH="406400" progId="Equation.3">
                    <p:embed/>
                  </p:oleObj>
                </mc:Choice>
                <mc:Fallback>
                  <p:oleObj name="" r:id="rId3" imgW="711200" imgH="406400" progId="Equation.3">
                    <p:embed/>
                    <p:pic>
                      <p:nvPicPr>
                        <p:cNvPr id="0" name="图片 3145"/>
                        <p:cNvPicPr/>
                        <p:nvPr/>
                      </p:nvPicPr>
                      <p:blipFill>
                        <a:blip r:embed="rId4"/>
                        <a:stretch>
                          <a:fillRect/>
                        </a:stretch>
                      </p:blipFill>
                      <p:spPr>
                        <a:xfrm>
                          <a:off x="478" y="3350"/>
                          <a:ext cx="800" cy="458"/>
                        </a:xfrm>
                        <a:prstGeom prst="rect">
                          <a:avLst/>
                        </a:prstGeom>
                        <a:noFill/>
                        <a:ln w="38100">
                          <a:noFill/>
                          <a:miter/>
                        </a:ln>
                      </p:spPr>
                    </p:pic>
                  </p:oleObj>
                </mc:Fallback>
              </mc:AlternateContent>
            </a:graphicData>
          </a:graphic>
        </p:graphicFrame>
      </p:grpSp>
      <p:sp>
        <p:nvSpPr>
          <p:cNvPr id="46089" name="Rectangle 10"/>
          <p:cNvSpPr>
            <a:spLocks noGrp="1"/>
          </p:cNvSpPr>
          <p:nvPr>
            <p:ph type="title"/>
          </p:nvPr>
        </p:nvSpPr>
        <p:spPr>
          <a:xfrm>
            <a:off x="2701925" y="58103"/>
            <a:ext cx="4822825" cy="1011555"/>
          </a:xfrm>
        </p:spPr>
        <p:txBody>
          <a:bodyPr vert="horz" wrap="square" lIns="91440" tIns="118800" rIns="91440" bIns="118800" anchor="ctr" anchorCtr="1">
            <a:spAutoFit/>
          </a:bodyPr>
          <a:p>
            <a:pPr algn="l" eaLnBrk="1" hangingPunct="1">
              <a:lnSpc>
                <a:spcPct val="90000"/>
              </a:lnSpc>
              <a:spcBef>
                <a:spcPct val="50000"/>
              </a:spcBef>
            </a:pPr>
            <a:r>
              <a:rPr lang="en-US" altLang="zh-CN" sz="2800" b="1" dirty="0">
                <a:solidFill>
                  <a:srgbClr val="CC3300"/>
                </a:solidFill>
                <a:latin typeface="宋体" panose="02010600030101010101" pitchFamily="2" charset="-122"/>
                <a:sym typeface="+mn-ea"/>
              </a:rPr>
              <a:t>4.4</a:t>
            </a:r>
            <a:r>
              <a:rPr lang="zh-CN" altLang="en-US" sz="2800" b="1" dirty="0">
                <a:solidFill>
                  <a:srgbClr val="CC3300"/>
                </a:solidFill>
                <a:latin typeface="宋体" panose="02010600030101010101" pitchFamily="2" charset="-122"/>
                <a:sym typeface="+mn-ea"/>
              </a:rPr>
              <a:t> </a:t>
            </a:r>
            <a:r>
              <a:rPr lang="en-US" altLang="zh-CN" sz="2800" b="1" dirty="0">
                <a:solidFill>
                  <a:srgbClr val="CC3300"/>
                </a:solidFill>
                <a:latin typeface="宋体" panose="02010600030101010101" pitchFamily="2" charset="-122"/>
                <a:sym typeface="+mn-ea"/>
              </a:rPr>
              <a:t> </a:t>
            </a:r>
            <a:r>
              <a:rPr lang="zh-CN" altLang="en-US" sz="2800" b="1" dirty="0">
                <a:solidFill>
                  <a:srgbClr val="CC3300"/>
                </a:solidFill>
                <a:latin typeface="宋体" panose="02010600030101010101" pitchFamily="2" charset="-122"/>
                <a:sym typeface="+mn-ea"/>
              </a:rPr>
              <a:t>广义根轨迹</a:t>
            </a:r>
            <a:br>
              <a:rPr lang="zh-CN" altLang="en-US" sz="2800" b="1" dirty="0">
                <a:solidFill>
                  <a:srgbClr val="CC3300"/>
                </a:solidFill>
                <a:latin typeface="宋体" panose="02010600030101010101" pitchFamily="2" charset="-122"/>
                <a:sym typeface="+mn-ea"/>
              </a:rPr>
            </a:br>
            <a:r>
              <a:rPr lang="en-US" altLang="zh-CN" sz="2800" dirty="0">
                <a:solidFill>
                  <a:schemeClr val="hlink"/>
                </a:solidFill>
                <a:latin typeface="Times New Roman" panose="02020603050405020304" pitchFamily="18" charset="0"/>
              </a:rPr>
              <a:t>G</a:t>
            </a:r>
            <a:r>
              <a:rPr lang="en-US" altLang="zh-CN" sz="2800" dirty="0">
                <a:solidFill>
                  <a:schemeClr val="hlink"/>
                </a:solidFill>
                <a:latin typeface="Times New Roman" panose="02020603050405020304" pitchFamily="18" charset="0"/>
              </a:rPr>
              <a:t>eneralized root locus</a:t>
            </a:r>
            <a:endParaRPr lang="en-US" altLang="zh-CN" sz="2800" dirty="0">
              <a:solidFill>
                <a:schemeClr val="hlink"/>
              </a:solidFill>
              <a:latin typeface="Times New Roman" panose="02020603050405020304" pitchFamily="18" charset="0"/>
            </a:endParaRPr>
          </a:p>
        </p:txBody>
      </p:sp>
      <p:sp>
        <p:nvSpPr>
          <p:cNvPr id="292876" name="Rectangle 12"/>
          <p:cNvSpPr/>
          <p:nvPr/>
        </p:nvSpPr>
        <p:spPr>
          <a:xfrm>
            <a:off x="158750" y="2386013"/>
            <a:ext cx="8913813" cy="869950"/>
          </a:xfrm>
          <a:prstGeom prst="rect">
            <a:avLst/>
          </a:prstGeom>
          <a:noFill/>
          <a:ln w="9525">
            <a:noFill/>
          </a:ln>
        </p:spPr>
        <p:txBody>
          <a:bodyPr anchor="t" anchorCtr="0">
            <a:spAutoFit/>
          </a:bodyPr>
          <a:p>
            <a:pPr algn="just" eaLnBrk="0" hangingPunct="0">
              <a:lnSpc>
                <a:spcPct val="150000"/>
              </a:lnSpc>
              <a:buFontTx/>
            </a:pPr>
            <a:r>
              <a:rPr lang="zh-CN" altLang="en-US" b="1" dirty="0">
                <a:latin typeface="Arial" panose="020B0604020202020204" pitchFamily="34" charset="0"/>
                <a:ea typeface="宋体" panose="02010600030101010101" pitchFamily="2" charset="-122"/>
              </a:rPr>
              <a:t>       变化的参数不是开环根轨迹增益</a:t>
            </a:r>
            <a:r>
              <a:rPr lang="en-US" altLang="zh-CN" b="1" dirty="0">
                <a:latin typeface="Arial" panose="020B0604020202020204" pitchFamily="34" charset="0"/>
                <a:ea typeface="宋体" panose="02010600030101010101" pitchFamily="2" charset="-122"/>
              </a:rPr>
              <a:t>K*</a:t>
            </a:r>
            <a:r>
              <a:rPr lang="zh-CN" altLang="en-US" b="1" dirty="0">
                <a:latin typeface="Arial" panose="020B0604020202020204" pitchFamily="34" charset="0"/>
                <a:ea typeface="宋体" panose="02010600030101010101" pitchFamily="2" charset="-122"/>
              </a:rPr>
              <a:t>的根轨迹叫参数根轨迹。将开环传函变形让变化的参数处于开环增益的位置就可以采用绘制常规根轨迹时的法则。</a:t>
            </a:r>
            <a:endParaRPr lang="zh-CN" altLang="en-US" b="1" dirty="0">
              <a:latin typeface="Arial" panose="020B0604020202020204" pitchFamily="34" charset="0"/>
              <a:ea typeface="宋体" panose="02010600030101010101" pitchFamily="2" charset="-122"/>
            </a:endParaRPr>
          </a:p>
        </p:txBody>
      </p:sp>
      <p:sp>
        <p:nvSpPr>
          <p:cNvPr id="292877" name="Rectangle 13"/>
          <p:cNvSpPr/>
          <p:nvPr/>
        </p:nvSpPr>
        <p:spPr>
          <a:xfrm>
            <a:off x="322263" y="6202363"/>
            <a:ext cx="8964612" cy="369887"/>
          </a:xfrm>
          <a:prstGeom prst="rect">
            <a:avLst/>
          </a:prstGeom>
          <a:noFill/>
          <a:ln w="9525">
            <a:noFill/>
          </a:ln>
        </p:spPr>
        <p:txBody>
          <a:bodyPr anchor="t" anchorCtr="0">
            <a:spAutoFit/>
          </a:bodyPr>
          <a:p>
            <a:pPr algn="just" eaLnBrk="0" hangingPunct="0">
              <a:buFontTx/>
            </a:pPr>
            <a:r>
              <a:rPr lang="zh-CN" altLang="en-US" b="1" dirty="0">
                <a:solidFill>
                  <a:srgbClr val="FF0000"/>
                </a:solidFill>
                <a:latin typeface="Arial" panose="020B0604020202020204" pitchFamily="34" charset="0"/>
                <a:ea typeface="宋体" panose="02010600030101010101" pitchFamily="2" charset="-122"/>
              </a:rPr>
              <a:t>解题关键：</a:t>
            </a:r>
            <a:r>
              <a:rPr lang="zh-CN" altLang="en-US" b="1" dirty="0">
                <a:solidFill>
                  <a:schemeClr val="accent2"/>
                </a:solidFill>
                <a:latin typeface="Arial" panose="020B0604020202020204" pitchFamily="34" charset="0"/>
                <a:ea typeface="宋体" panose="02010600030101010101" pitchFamily="2" charset="-122"/>
              </a:rPr>
              <a:t>要将开环传函变形，将非开环增益的参数变换到开环增益的地位。</a:t>
            </a:r>
            <a:endParaRPr lang="zh-CN" altLang="en-US" b="1" dirty="0">
              <a:solidFill>
                <a:schemeClr val="accent2"/>
              </a:solidFill>
              <a:latin typeface="Arial" panose="020B0604020202020204" pitchFamily="34" charset="0"/>
              <a:ea typeface="宋体" panose="02010600030101010101" pitchFamily="2" charset="-122"/>
            </a:endParaRPr>
          </a:p>
        </p:txBody>
      </p:sp>
      <p:sp>
        <p:nvSpPr>
          <p:cNvPr id="292878" name="Rectangle 14"/>
          <p:cNvSpPr/>
          <p:nvPr/>
        </p:nvSpPr>
        <p:spPr>
          <a:xfrm>
            <a:off x="179388" y="4786313"/>
            <a:ext cx="6659562" cy="563562"/>
          </a:xfrm>
          <a:prstGeom prst="rect">
            <a:avLst/>
          </a:prstGeom>
          <a:noFill/>
          <a:ln w="9525">
            <a:noFill/>
          </a:ln>
        </p:spPr>
        <p:txBody>
          <a:bodyPr anchor="t" anchorCtr="0">
            <a:spAutoFit/>
          </a:bodyPr>
          <a:p>
            <a:pPr algn="just" eaLnBrk="0" hangingPunct="0">
              <a:lnSpc>
                <a:spcPct val="85000"/>
              </a:lnSpc>
              <a:buFontTx/>
            </a:pPr>
            <a:r>
              <a:rPr lang="zh-CN" altLang="en-US" b="1" dirty="0">
                <a:latin typeface="Arial" panose="020B0604020202020204" pitchFamily="34" charset="0"/>
                <a:ea typeface="宋体" panose="02010600030101010101" pitchFamily="2" charset="-122"/>
              </a:rPr>
              <a:t>将和参数有关的各项归并在一起，上式可写为</a:t>
            </a:r>
            <a:endParaRPr lang="zh-CN" altLang="en-US" b="1" dirty="0">
              <a:latin typeface="Arial" panose="020B0604020202020204" pitchFamily="34" charset="0"/>
              <a:ea typeface="宋体" panose="02010600030101010101" pitchFamily="2" charset="-122"/>
            </a:endParaRPr>
          </a:p>
          <a:p>
            <a:pPr algn="just" eaLnBrk="0" hangingPunct="0">
              <a:lnSpc>
                <a:spcPct val="85000"/>
              </a:lnSpc>
              <a:buFontTx/>
            </a:pPr>
            <a:r>
              <a:rPr lang="zh-CN" altLang="en-US" b="1" dirty="0">
                <a:latin typeface="Arial" panose="020B0604020202020204" pitchFamily="34" charset="0"/>
                <a:ea typeface="宋体" panose="02010600030101010101" pitchFamily="2" charset="-122"/>
              </a:rPr>
              <a:t>                     </a:t>
            </a:r>
            <a:r>
              <a:rPr lang="en-US" altLang="zh-CN" b="1" dirty="0">
                <a:latin typeface="Arial" panose="020B0604020202020204" pitchFamily="34" charset="0"/>
                <a:ea typeface="宋体" panose="02010600030101010101" pitchFamily="2" charset="-122"/>
              </a:rPr>
              <a:t>5s</a:t>
            </a:r>
            <a:r>
              <a:rPr lang="en-US" altLang="zh-CN" b="1" baseline="30000" dirty="0">
                <a:latin typeface="Arial" panose="020B0604020202020204" pitchFamily="34" charset="0"/>
                <a:ea typeface="宋体" panose="02010600030101010101" pitchFamily="2" charset="-122"/>
              </a:rPr>
              <a:t>2</a:t>
            </a:r>
            <a:r>
              <a:rPr lang="en-US" altLang="zh-CN" b="1" dirty="0">
                <a:latin typeface="Arial" panose="020B0604020202020204" pitchFamily="34" charset="0"/>
                <a:ea typeface="宋体" panose="02010600030101010101" pitchFamily="2" charset="-122"/>
              </a:rPr>
              <a:t>+s+5+5T</a:t>
            </a:r>
            <a:r>
              <a:rPr lang="en-US" altLang="zh-CN" b="1" baseline="-25000" dirty="0">
                <a:latin typeface="Arial" panose="020B0604020202020204" pitchFamily="34" charset="0"/>
                <a:ea typeface="宋体" panose="02010600030101010101" pitchFamily="2" charset="-122"/>
              </a:rPr>
              <a:t>a</a:t>
            </a:r>
            <a:r>
              <a:rPr lang="en-US" altLang="zh-CN" b="1" dirty="0">
                <a:latin typeface="Arial" panose="020B0604020202020204" pitchFamily="34" charset="0"/>
                <a:ea typeface="宋体" panose="02010600030101010101" pitchFamily="2" charset="-122"/>
              </a:rPr>
              <a:t>s=0</a:t>
            </a:r>
            <a:endParaRPr lang="en-US" altLang="zh-CN" b="1" dirty="0">
              <a:latin typeface="Arial" panose="020B0604020202020204" pitchFamily="34" charset="0"/>
              <a:ea typeface="宋体" panose="02010600030101010101" pitchFamily="2" charset="-122"/>
            </a:endParaRPr>
          </a:p>
        </p:txBody>
      </p:sp>
      <p:sp>
        <p:nvSpPr>
          <p:cNvPr id="292882" name="Rectangle 18"/>
          <p:cNvSpPr/>
          <p:nvPr/>
        </p:nvSpPr>
        <p:spPr>
          <a:xfrm>
            <a:off x="323850" y="1844675"/>
            <a:ext cx="2952750" cy="519113"/>
          </a:xfrm>
          <a:prstGeom prst="rect">
            <a:avLst/>
          </a:prstGeom>
          <a:solidFill>
            <a:srgbClr val="FFFFCC"/>
          </a:solidFill>
          <a:ln w="9525">
            <a:noFill/>
          </a:ln>
        </p:spPr>
        <p:txBody>
          <a:bodyPr wrap="none" lIns="0" rIns="0" anchor="t" anchorCtr="0"/>
          <a:p>
            <a:pPr algn="ctr" eaLnBrk="0" hangingPunct="0">
              <a:buFontTx/>
            </a:pPr>
            <a:r>
              <a:rPr lang="zh-CN" altLang="en-US" sz="2800" b="1" dirty="0">
                <a:solidFill>
                  <a:srgbClr val="FF0066"/>
                </a:solidFill>
                <a:latin typeface="Arial" panose="020B0604020202020204" pitchFamily="34" charset="0"/>
                <a:ea typeface="隶书" panose="02010509060101010101" pitchFamily="49" charset="-122"/>
              </a:rPr>
              <a:t>参数根轨迹</a:t>
            </a:r>
            <a:endParaRPr lang="zh-CN" altLang="en-US" sz="2800" b="1" dirty="0">
              <a:solidFill>
                <a:srgbClr val="FF0066"/>
              </a:solidFill>
              <a:latin typeface="Arial" panose="020B0604020202020204" pitchFamily="34" charset="0"/>
              <a:ea typeface="隶书" panose="02010509060101010101" pitchFamily="49" charset="-122"/>
            </a:endParaRPr>
          </a:p>
        </p:txBody>
      </p:sp>
      <p:sp>
        <p:nvSpPr>
          <p:cNvPr id="292884" name="Rectangle 20"/>
          <p:cNvSpPr/>
          <p:nvPr/>
        </p:nvSpPr>
        <p:spPr>
          <a:xfrm>
            <a:off x="0" y="1052513"/>
            <a:ext cx="9144000" cy="590550"/>
          </a:xfrm>
          <a:prstGeom prst="rect">
            <a:avLst/>
          </a:prstGeom>
          <a:noFill/>
          <a:ln w="9525">
            <a:noFill/>
          </a:ln>
        </p:spPr>
        <p:txBody>
          <a:bodyPr anchor="t" anchorCtr="0">
            <a:spAutoFit/>
          </a:bodyPr>
          <a:p>
            <a:pPr>
              <a:lnSpc>
                <a:spcPct val="90000"/>
              </a:lnSpc>
              <a:spcBef>
                <a:spcPct val="20000"/>
              </a:spcBef>
              <a:buFontTx/>
            </a:pPr>
            <a:r>
              <a:rPr lang="en-US" altLang="zh-CN" b="1" dirty="0">
                <a:latin typeface="Arial" panose="020B0604020202020204" pitchFamily="34" charset="0"/>
                <a:ea typeface="宋体" panose="02010600030101010101" pitchFamily="2" charset="-122"/>
              </a:rPr>
              <a:t>     </a:t>
            </a:r>
            <a:r>
              <a:rPr lang="zh-CN" altLang="en-US" b="1" dirty="0">
                <a:latin typeface="Arial" panose="020B0604020202020204" pitchFamily="34" charset="0"/>
                <a:ea typeface="宋体" panose="02010600030101010101" pitchFamily="2" charset="-122"/>
              </a:rPr>
              <a:t>在负反馈系统中， </a:t>
            </a:r>
            <a:r>
              <a:rPr lang="en-US" altLang="zh-CN" b="1" dirty="0">
                <a:latin typeface="Arial" panose="020B0604020202020204" pitchFamily="34" charset="0"/>
                <a:ea typeface="宋体" panose="02010600030101010101" pitchFamily="2" charset="-122"/>
              </a:rPr>
              <a:t>K*</a:t>
            </a:r>
            <a:r>
              <a:rPr lang="zh-CN" altLang="en-US" b="1" dirty="0">
                <a:latin typeface="Arial" panose="020B0604020202020204" pitchFamily="34" charset="0"/>
                <a:ea typeface="宋体" panose="02010600030101010101" pitchFamily="2" charset="-122"/>
              </a:rPr>
              <a:t>变化时的根轨迹叫做常规根轨迹。其他情况下的根轨迹称广义根轨迹。通常有参数根轨迹和零度根轨迹。</a:t>
            </a:r>
            <a:endParaRPr lang="zh-CN" altLang="en-US" b="1" dirty="0">
              <a:latin typeface="Arial" panose="020B0604020202020204" pitchFamily="34" charset="0"/>
              <a:ea typeface="宋体" panose="02010600030101010101" pitchFamily="2" charset="-122"/>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292884"/>
                                        </p:tgtEl>
                                        <p:attrNameLst>
                                          <p:attrName>style.visibility</p:attrName>
                                        </p:attrNameLst>
                                      </p:cBhvr>
                                      <p:to>
                                        <p:strVal val="visible"/>
                                      </p:to>
                                    </p:set>
                                    <p:anim calcmode="lin" valueType="num">
                                      <p:cBhvr>
                                        <p:cTn id="7" dur="500" fill="hold"/>
                                        <p:tgtEl>
                                          <p:spTgt spid="292884"/>
                                        </p:tgtEl>
                                        <p:attrNameLst>
                                          <p:attrName>ppt_x</p:attrName>
                                        </p:attrNameLst>
                                      </p:cBhvr>
                                      <p:tavLst>
                                        <p:tav tm="0">
                                          <p:val>
                                            <p:strVal val="#ppt_x-#ppt_w/2"/>
                                          </p:val>
                                        </p:tav>
                                        <p:tav tm="100000">
                                          <p:val>
                                            <p:strVal val="#ppt_x"/>
                                          </p:val>
                                        </p:tav>
                                      </p:tavLst>
                                    </p:anim>
                                    <p:anim calcmode="lin" valueType="num">
                                      <p:cBhvr>
                                        <p:cTn id="8" dur="500" fill="hold"/>
                                        <p:tgtEl>
                                          <p:spTgt spid="292884"/>
                                        </p:tgtEl>
                                        <p:attrNameLst>
                                          <p:attrName>ppt_y</p:attrName>
                                        </p:attrNameLst>
                                      </p:cBhvr>
                                      <p:tavLst>
                                        <p:tav tm="0">
                                          <p:val>
                                            <p:strVal val="#ppt_y"/>
                                          </p:val>
                                        </p:tav>
                                        <p:tav tm="100000">
                                          <p:val>
                                            <p:strVal val="#ppt_y"/>
                                          </p:val>
                                        </p:tav>
                                      </p:tavLst>
                                    </p:anim>
                                    <p:anim calcmode="lin" valueType="num">
                                      <p:cBhvr>
                                        <p:cTn id="9" dur="500" fill="hold"/>
                                        <p:tgtEl>
                                          <p:spTgt spid="292884"/>
                                        </p:tgtEl>
                                        <p:attrNameLst>
                                          <p:attrName>ppt_w</p:attrName>
                                        </p:attrNameLst>
                                      </p:cBhvr>
                                      <p:tavLst>
                                        <p:tav tm="0">
                                          <p:val>
                                            <p:fltVal val="0.000000"/>
                                          </p:val>
                                        </p:tav>
                                        <p:tav tm="100000">
                                          <p:val>
                                            <p:strVal val="#ppt_w"/>
                                          </p:val>
                                        </p:tav>
                                      </p:tavLst>
                                    </p:anim>
                                    <p:anim calcmode="lin" valueType="num">
                                      <p:cBhvr>
                                        <p:cTn id="10" dur="500" fill="hold"/>
                                        <p:tgtEl>
                                          <p:spTgt spid="292884"/>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55" presetClass="entr" presetSubtype="0" fill="hold" grpId="0" nodeType="clickEffect">
                                  <p:stCondLst>
                                    <p:cond delay="0"/>
                                  </p:stCondLst>
                                  <p:childTnLst>
                                    <p:set>
                                      <p:cBhvr>
                                        <p:cTn id="14" dur="1" fill="hold">
                                          <p:stCondLst>
                                            <p:cond delay="0"/>
                                          </p:stCondLst>
                                        </p:cTn>
                                        <p:tgtEl>
                                          <p:spTgt spid="292882"/>
                                        </p:tgtEl>
                                        <p:attrNameLst>
                                          <p:attrName>style.visibility</p:attrName>
                                        </p:attrNameLst>
                                      </p:cBhvr>
                                      <p:to>
                                        <p:strVal val="visible"/>
                                      </p:to>
                                    </p:set>
                                    <p:anim calcmode="lin" valueType="num">
                                      <p:cBhvr>
                                        <p:cTn id="15" dur="1000" fill="hold"/>
                                        <p:tgtEl>
                                          <p:spTgt spid="292882"/>
                                        </p:tgtEl>
                                        <p:attrNameLst>
                                          <p:attrName>ppt_w</p:attrName>
                                        </p:attrNameLst>
                                      </p:cBhvr>
                                      <p:tavLst>
                                        <p:tav tm="0">
                                          <p:val>
                                            <p:strVal val="#ppt_w*0.70"/>
                                          </p:val>
                                        </p:tav>
                                        <p:tav tm="100000">
                                          <p:val>
                                            <p:strVal val="#ppt_w"/>
                                          </p:val>
                                        </p:tav>
                                      </p:tavLst>
                                    </p:anim>
                                    <p:anim calcmode="lin" valueType="num">
                                      <p:cBhvr>
                                        <p:cTn id="16" dur="1000" fill="hold"/>
                                        <p:tgtEl>
                                          <p:spTgt spid="292882"/>
                                        </p:tgtEl>
                                        <p:attrNameLst>
                                          <p:attrName>ppt_h</p:attrName>
                                        </p:attrNameLst>
                                      </p:cBhvr>
                                      <p:tavLst>
                                        <p:tav tm="0">
                                          <p:val>
                                            <p:strVal val="#ppt_h"/>
                                          </p:val>
                                        </p:tav>
                                        <p:tav tm="100000">
                                          <p:val>
                                            <p:strVal val="#ppt_h"/>
                                          </p:val>
                                        </p:tav>
                                      </p:tavLst>
                                    </p:anim>
                                    <p:animEffect transition="in" filter="fade">
                                      <p:cBhvr>
                                        <p:cTn id="17" dur="1000"/>
                                        <p:tgtEl>
                                          <p:spTgt spid="292882"/>
                                        </p:tgtEl>
                                      </p:cBhvr>
                                    </p:animEffect>
                                  </p:childTnLst>
                                </p:cTn>
                              </p:par>
                            </p:childTnLst>
                          </p:cTn>
                        </p:par>
                        <p:par>
                          <p:cTn id="18" fill="hold">
                            <p:stCondLst>
                              <p:cond delay="1000"/>
                            </p:stCondLst>
                            <p:childTnLst>
                              <p:par>
                                <p:cTn id="19" presetID="17" presetClass="entr" presetSubtype="8" fill="hold" grpId="0" nodeType="afterEffect">
                                  <p:stCondLst>
                                    <p:cond delay="0"/>
                                  </p:stCondLst>
                                  <p:childTnLst>
                                    <p:set>
                                      <p:cBhvr>
                                        <p:cTn id="20" dur="1" fill="hold">
                                          <p:stCondLst>
                                            <p:cond delay="0"/>
                                          </p:stCondLst>
                                        </p:cTn>
                                        <p:tgtEl>
                                          <p:spTgt spid="292876"/>
                                        </p:tgtEl>
                                        <p:attrNameLst>
                                          <p:attrName>style.visibility</p:attrName>
                                        </p:attrNameLst>
                                      </p:cBhvr>
                                      <p:to>
                                        <p:strVal val="visible"/>
                                      </p:to>
                                    </p:set>
                                    <p:anim calcmode="lin" valueType="num">
                                      <p:cBhvr>
                                        <p:cTn id="21" dur="500" fill="hold"/>
                                        <p:tgtEl>
                                          <p:spTgt spid="292876"/>
                                        </p:tgtEl>
                                        <p:attrNameLst>
                                          <p:attrName>ppt_x</p:attrName>
                                        </p:attrNameLst>
                                      </p:cBhvr>
                                      <p:tavLst>
                                        <p:tav tm="0">
                                          <p:val>
                                            <p:strVal val="#ppt_x-#ppt_w/2"/>
                                          </p:val>
                                        </p:tav>
                                        <p:tav tm="100000">
                                          <p:val>
                                            <p:strVal val="#ppt_x"/>
                                          </p:val>
                                        </p:tav>
                                      </p:tavLst>
                                    </p:anim>
                                    <p:anim calcmode="lin" valueType="num">
                                      <p:cBhvr>
                                        <p:cTn id="22" dur="500" fill="hold"/>
                                        <p:tgtEl>
                                          <p:spTgt spid="292876"/>
                                        </p:tgtEl>
                                        <p:attrNameLst>
                                          <p:attrName>ppt_y</p:attrName>
                                        </p:attrNameLst>
                                      </p:cBhvr>
                                      <p:tavLst>
                                        <p:tav tm="0">
                                          <p:val>
                                            <p:strVal val="#ppt_y"/>
                                          </p:val>
                                        </p:tav>
                                        <p:tav tm="100000">
                                          <p:val>
                                            <p:strVal val="#ppt_y"/>
                                          </p:val>
                                        </p:tav>
                                      </p:tavLst>
                                    </p:anim>
                                    <p:anim calcmode="lin" valueType="num">
                                      <p:cBhvr>
                                        <p:cTn id="23" dur="500" fill="hold"/>
                                        <p:tgtEl>
                                          <p:spTgt spid="292876"/>
                                        </p:tgtEl>
                                        <p:attrNameLst>
                                          <p:attrName>ppt_w</p:attrName>
                                        </p:attrNameLst>
                                      </p:cBhvr>
                                      <p:tavLst>
                                        <p:tav tm="0">
                                          <p:val>
                                            <p:fltVal val="0.000000"/>
                                          </p:val>
                                        </p:tav>
                                        <p:tav tm="100000">
                                          <p:val>
                                            <p:strVal val="#ppt_w"/>
                                          </p:val>
                                        </p:tav>
                                      </p:tavLst>
                                    </p:anim>
                                    <p:anim calcmode="lin" valueType="num">
                                      <p:cBhvr>
                                        <p:cTn id="24" dur="500" fill="hold"/>
                                        <p:tgtEl>
                                          <p:spTgt spid="292876"/>
                                        </p:tgtEl>
                                        <p:attrNameLst>
                                          <p:attrName>ppt_h</p:attrName>
                                        </p:attrNameLst>
                                      </p:cBhvr>
                                      <p:tavLst>
                                        <p:tav tm="0">
                                          <p:val>
                                            <p:strVal val="#ppt_h"/>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17" presetClass="entr" presetSubtype="8"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p:cTn id="29" dur="500" fill="hold"/>
                                        <p:tgtEl>
                                          <p:spTgt spid="2"/>
                                        </p:tgtEl>
                                        <p:attrNameLst>
                                          <p:attrName>ppt_x</p:attrName>
                                        </p:attrNameLst>
                                      </p:cBhvr>
                                      <p:tavLst>
                                        <p:tav tm="0">
                                          <p:val>
                                            <p:strVal val="#ppt_x-#ppt_w/2"/>
                                          </p:val>
                                        </p:tav>
                                        <p:tav tm="100000">
                                          <p:val>
                                            <p:strVal val="#ppt_x"/>
                                          </p:val>
                                        </p:tav>
                                      </p:tavLst>
                                    </p:anim>
                                    <p:anim calcmode="lin" valueType="num">
                                      <p:cBhvr>
                                        <p:cTn id="30" dur="500" fill="hold"/>
                                        <p:tgtEl>
                                          <p:spTgt spid="2"/>
                                        </p:tgtEl>
                                        <p:attrNameLst>
                                          <p:attrName>ppt_y</p:attrName>
                                        </p:attrNameLst>
                                      </p:cBhvr>
                                      <p:tavLst>
                                        <p:tav tm="0">
                                          <p:val>
                                            <p:strVal val="#ppt_y"/>
                                          </p:val>
                                        </p:tav>
                                        <p:tav tm="100000">
                                          <p:val>
                                            <p:strVal val="#ppt_y"/>
                                          </p:val>
                                        </p:tav>
                                      </p:tavLst>
                                    </p:anim>
                                    <p:anim calcmode="lin" valueType="num">
                                      <p:cBhvr>
                                        <p:cTn id="31" dur="500" fill="hold"/>
                                        <p:tgtEl>
                                          <p:spTgt spid="2"/>
                                        </p:tgtEl>
                                        <p:attrNameLst>
                                          <p:attrName>ppt_w</p:attrName>
                                        </p:attrNameLst>
                                      </p:cBhvr>
                                      <p:tavLst>
                                        <p:tav tm="0">
                                          <p:val>
                                            <p:fltVal val="0.000000"/>
                                          </p:val>
                                        </p:tav>
                                        <p:tav tm="100000">
                                          <p:val>
                                            <p:strVal val="#ppt_w"/>
                                          </p:val>
                                        </p:tav>
                                      </p:tavLst>
                                    </p:anim>
                                    <p:anim calcmode="lin" valueType="num">
                                      <p:cBhvr>
                                        <p:cTn id="32" dur="500" fill="hold"/>
                                        <p:tgtEl>
                                          <p:spTgt spid="2"/>
                                        </p:tgtEl>
                                        <p:attrNameLst>
                                          <p:attrName>ppt_h</p:attrName>
                                        </p:attrNameLst>
                                      </p:cBhvr>
                                      <p:tavLst>
                                        <p:tav tm="0">
                                          <p:val>
                                            <p:strVal val="#ppt_h"/>
                                          </p:val>
                                        </p:tav>
                                        <p:tav tm="100000">
                                          <p:val>
                                            <p:strVal val="#ppt_h"/>
                                          </p:val>
                                        </p:tav>
                                      </p:tavLst>
                                    </p:anim>
                                  </p:childTnLst>
                                </p:cTn>
                              </p:par>
                            </p:childTnLst>
                          </p:cTn>
                        </p:par>
                        <p:par>
                          <p:cTn id="33" fill="hold">
                            <p:stCondLst>
                              <p:cond delay="500"/>
                            </p:stCondLst>
                            <p:childTnLst>
                              <p:par>
                                <p:cTn id="34" presetID="17" presetClass="entr" presetSubtype="8" fill="hold" grpId="0" nodeType="afterEffect">
                                  <p:stCondLst>
                                    <p:cond delay="0"/>
                                  </p:stCondLst>
                                  <p:childTnLst>
                                    <p:set>
                                      <p:cBhvr>
                                        <p:cTn id="35" dur="1" fill="hold">
                                          <p:stCondLst>
                                            <p:cond delay="0"/>
                                          </p:stCondLst>
                                        </p:cTn>
                                        <p:tgtEl>
                                          <p:spTgt spid="292870"/>
                                        </p:tgtEl>
                                        <p:attrNameLst>
                                          <p:attrName>style.visibility</p:attrName>
                                        </p:attrNameLst>
                                      </p:cBhvr>
                                      <p:to>
                                        <p:strVal val="visible"/>
                                      </p:to>
                                    </p:set>
                                    <p:anim calcmode="lin" valueType="num">
                                      <p:cBhvr>
                                        <p:cTn id="36" dur="500" fill="hold"/>
                                        <p:tgtEl>
                                          <p:spTgt spid="292870"/>
                                        </p:tgtEl>
                                        <p:attrNameLst>
                                          <p:attrName>ppt_x</p:attrName>
                                        </p:attrNameLst>
                                      </p:cBhvr>
                                      <p:tavLst>
                                        <p:tav tm="0">
                                          <p:val>
                                            <p:strVal val="#ppt_x-#ppt_w/2"/>
                                          </p:val>
                                        </p:tav>
                                        <p:tav tm="100000">
                                          <p:val>
                                            <p:strVal val="#ppt_x"/>
                                          </p:val>
                                        </p:tav>
                                      </p:tavLst>
                                    </p:anim>
                                    <p:anim calcmode="lin" valueType="num">
                                      <p:cBhvr>
                                        <p:cTn id="37" dur="500" fill="hold"/>
                                        <p:tgtEl>
                                          <p:spTgt spid="292870"/>
                                        </p:tgtEl>
                                        <p:attrNameLst>
                                          <p:attrName>ppt_y</p:attrName>
                                        </p:attrNameLst>
                                      </p:cBhvr>
                                      <p:tavLst>
                                        <p:tav tm="0">
                                          <p:val>
                                            <p:strVal val="#ppt_y"/>
                                          </p:val>
                                        </p:tav>
                                        <p:tav tm="100000">
                                          <p:val>
                                            <p:strVal val="#ppt_y"/>
                                          </p:val>
                                        </p:tav>
                                      </p:tavLst>
                                    </p:anim>
                                    <p:anim calcmode="lin" valueType="num">
                                      <p:cBhvr>
                                        <p:cTn id="38" dur="500" fill="hold"/>
                                        <p:tgtEl>
                                          <p:spTgt spid="292870"/>
                                        </p:tgtEl>
                                        <p:attrNameLst>
                                          <p:attrName>ppt_w</p:attrName>
                                        </p:attrNameLst>
                                      </p:cBhvr>
                                      <p:tavLst>
                                        <p:tav tm="0">
                                          <p:val>
                                            <p:fltVal val="0.000000"/>
                                          </p:val>
                                        </p:tav>
                                        <p:tav tm="100000">
                                          <p:val>
                                            <p:strVal val="#ppt_w"/>
                                          </p:val>
                                        </p:tav>
                                      </p:tavLst>
                                    </p:anim>
                                    <p:anim calcmode="lin" valueType="num">
                                      <p:cBhvr>
                                        <p:cTn id="39" dur="500" fill="hold"/>
                                        <p:tgtEl>
                                          <p:spTgt spid="292870"/>
                                        </p:tgtEl>
                                        <p:attrNameLst>
                                          <p:attrName>ppt_h</p:attrName>
                                        </p:attrNameLst>
                                      </p:cBhvr>
                                      <p:tavLst>
                                        <p:tav tm="0">
                                          <p:val>
                                            <p:strVal val="#ppt_h"/>
                                          </p:val>
                                        </p:tav>
                                        <p:tav tm="100000">
                                          <p:val>
                                            <p:strVal val="#ppt_h"/>
                                          </p:val>
                                        </p:tav>
                                      </p:tavLst>
                                    </p:anim>
                                  </p:childTnLst>
                                </p:cTn>
                              </p:par>
                            </p:childTnLst>
                          </p:cTn>
                        </p:par>
                        <p:par>
                          <p:cTn id="40" fill="hold">
                            <p:stCondLst>
                              <p:cond delay="1000"/>
                            </p:stCondLst>
                            <p:childTnLst>
                              <p:par>
                                <p:cTn id="41" presetID="17" presetClass="entr" presetSubtype="8" fill="hold" grpId="0" nodeType="afterEffect">
                                  <p:stCondLst>
                                    <p:cond delay="0"/>
                                  </p:stCondLst>
                                  <p:childTnLst>
                                    <p:set>
                                      <p:cBhvr>
                                        <p:cTn id="42" dur="1" fill="hold">
                                          <p:stCondLst>
                                            <p:cond delay="0"/>
                                          </p:stCondLst>
                                        </p:cTn>
                                        <p:tgtEl>
                                          <p:spTgt spid="292878"/>
                                        </p:tgtEl>
                                        <p:attrNameLst>
                                          <p:attrName>style.visibility</p:attrName>
                                        </p:attrNameLst>
                                      </p:cBhvr>
                                      <p:to>
                                        <p:strVal val="visible"/>
                                      </p:to>
                                    </p:set>
                                    <p:anim calcmode="lin" valueType="num">
                                      <p:cBhvr>
                                        <p:cTn id="43" dur="500" fill="hold"/>
                                        <p:tgtEl>
                                          <p:spTgt spid="292878"/>
                                        </p:tgtEl>
                                        <p:attrNameLst>
                                          <p:attrName>ppt_x</p:attrName>
                                        </p:attrNameLst>
                                      </p:cBhvr>
                                      <p:tavLst>
                                        <p:tav tm="0">
                                          <p:val>
                                            <p:strVal val="#ppt_x-#ppt_w/2"/>
                                          </p:val>
                                        </p:tav>
                                        <p:tav tm="100000">
                                          <p:val>
                                            <p:strVal val="#ppt_x"/>
                                          </p:val>
                                        </p:tav>
                                      </p:tavLst>
                                    </p:anim>
                                    <p:anim calcmode="lin" valueType="num">
                                      <p:cBhvr>
                                        <p:cTn id="44" dur="500" fill="hold"/>
                                        <p:tgtEl>
                                          <p:spTgt spid="292878"/>
                                        </p:tgtEl>
                                        <p:attrNameLst>
                                          <p:attrName>ppt_y</p:attrName>
                                        </p:attrNameLst>
                                      </p:cBhvr>
                                      <p:tavLst>
                                        <p:tav tm="0">
                                          <p:val>
                                            <p:strVal val="#ppt_y"/>
                                          </p:val>
                                        </p:tav>
                                        <p:tav tm="100000">
                                          <p:val>
                                            <p:strVal val="#ppt_y"/>
                                          </p:val>
                                        </p:tav>
                                      </p:tavLst>
                                    </p:anim>
                                    <p:anim calcmode="lin" valueType="num">
                                      <p:cBhvr>
                                        <p:cTn id="45" dur="500" fill="hold"/>
                                        <p:tgtEl>
                                          <p:spTgt spid="292878"/>
                                        </p:tgtEl>
                                        <p:attrNameLst>
                                          <p:attrName>ppt_w</p:attrName>
                                        </p:attrNameLst>
                                      </p:cBhvr>
                                      <p:tavLst>
                                        <p:tav tm="0">
                                          <p:val>
                                            <p:fltVal val="0.000000"/>
                                          </p:val>
                                        </p:tav>
                                        <p:tav tm="100000">
                                          <p:val>
                                            <p:strVal val="#ppt_w"/>
                                          </p:val>
                                        </p:tav>
                                      </p:tavLst>
                                    </p:anim>
                                    <p:anim calcmode="lin" valueType="num">
                                      <p:cBhvr>
                                        <p:cTn id="46" dur="500" fill="hold"/>
                                        <p:tgtEl>
                                          <p:spTgt spid="292878"/>
                                        </p:tgtEl>
                                        <p:attrNameLst>
                                          <p:attrName>ppt_h</p:attrName>
                                        </p:attrNameLst>
                                      </p:cBhvr>
                                      <p:tavLst>
                                        <p:tav tm="0">
                                          <p:val>
                                            <p:strVal val="#ppt_h"/>
                                          </p:val>
                                        </p:tav>
                                        <p:tav tm="100000">
                                          <p:val>
                                            <p:strVal val="#ppt_h"/>
                                          </p:val>
                                        </p:tav>
                                      </p:tavLst>
                                    </p:anim>
                                  </p:childTnLst>
                                </p:cTn>
                              </p:par>
                            </p:childTnLst>
                          </p:cTn>
                        </p:par>
                        <p:par>
                          <p:cTn id="47" fill="hold">
                            <p:stCondLst>
                              <p:cond delay="1500"/>
                            </p:stCondLst>
                            <p:childTnLst>
                              <p:par>
                                <p:cTn id="48" presetID="17" presetClass="entr" presetSubtype="8" fill="hold" nodeType="afterEffect">
                                  <p:stCondLst>
                                    <p:cond delay="0"/>
                                  </p:stCondLst>
                                  <p:childTnLst>
                                    <p:set>
                                      <p:cBhvr>
                                        <p:cTn id="49" dur="1" fill="hold">
                                          <p:stCondLst>
                                            <p:cond delay="0"/>
                                          </p:stCondLst>
                                        </p:cTn>
                                        <p:tgtEl>
                                          <p:spTgt spid="3"/>
                                        </p:tgtEl>
                                        <p:attrNameLst>
                                          <p:attrName>style.visibility</p:attrName>
                                        </p:attrNameLst>
                                      </p:cBhvr>
                                      <p:to>
                                        <p:strVal val="visible"/>
                                      </p:to>
                                    </p:set>
                                    <p:anim calcmode="lin" valueType="num">
                                      <p:cBhvr>
                                        <p:cTn id="50" dur="500" fill="hold"/>
                                        <p:tgtEl>
                                          <p:spTgt spid="3"/>
                                        </p:tgtEl>
                                        <p:attrNameLst>
                                          <p:attrName>ppt_x</p:attrName>
                                        </p:attrNameLst>
                                      </p:cBhvr>
                                      <p:tavLst>
                                        <p:tav tm="0">
                                          <p:val>
                                            <p:strVal val="#ppt_x-#ppt_w/2"/>
                                          </p:val>
                                        </p:tav>
                                        <p:tav tm="100000">
                                          <p:val>
                                            <p:strVal val="#ppt_x"/>
                                          </p:val>
                                        </p:tav>
                                      </p:tavLst>
                                    </p:anim>
                                    <p:anim calcmode="lin" valueType="num">
                                      <p:cBhvr>
                                        <p:cTn id="51" dur="500" fill="hold"/>
                                        <p:tgtEl>
                                          <p:spTgt spid="3"/>
                                        </p:tgtEl>
                                        <p:attrNameLst>
                                          <p:attrName>ppt_y</p:attrName>
                                        </p:attrNameLst>
                                      </p:cBhvr>
                                      <p:tavLst>
                                        <p:tav tm="0">
                                          <p:val>
                                            <p:strVal val="#ppt_y"/>
                                          </p:val>
                                        </p:tav>
                                        <p:tav tm="100000">
                                          <p:val>
                                            <p:strVal val="#ppt_y"/>
                                          </p:val>
                                        </p:tav>
                                      </p:tavLst>
                                    </p:anim>
                                    <p:anim calcmode="lin" valueType="num">
                                      <p:cBhvr>
                                        <p:cTn id="52" dur="500" fill="hold"/>
                                        <p:tgtEl>
                                          <p:spTgt spid="3"/>
                                        </p:tgtEl>
                                        <p:attrNameLst>
                                          <p:attrName>ppt_w</p:attrName>
                                        </p:attrNameLst>
                                      </p:cBhvr>
                                      <p:tavLst>
                                        <p:tav tm="0">
                                          <p:val>
                                            <p:fltVal val="0.000000"/>
                                          </p:val>
                                        </p:tav>
                                        <p:tav tm="100000">
                                          <p:val>
                                            <p:strVal val="#ppt_w"/>
                                          </p:val>
                                        </p:tav>
                                      </p:tavLst>
                                    </p:anim>
                                    <p:anim calcmode="lin" valueType="num">
                                      <p:cBhvr>
                                        <p:cTn id="53" dur="5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54" fill="hold">
                      <p:stCondLst>
                        <p:cond delay="indefinite"/>
                      </p:stCondLst>
                      <p:childTnLst>
                        <p:par>
                          <p:cTn id="55" fill="hold">
                            <p:stCondLst>
                              <p:cond delay="0"/>
                            </p:stCondLst>
                            <p:childTnLst>
                              <p:par>
                                <p:cTn id="56" presetID="17" presetClass="entr" presetSubtype="8" fill="hold" grpId="0" nodeType="clickEffect">
                                  <p:stCondLst>
                                    <p:cond delay="0"/>
                                  </p:stCondLst>
                                  <p:childTnLst>
                                    <p:set>
                                      <p:cBhvr>
                                        <p:cTn id="57" dur="1" fill="hold">
                                          <p:stCondLst>
                                            <p:cond delay="0"/>
                                          </p:stCondLst>
                                        </p:cTn>
                                        <p:tgtEl>
                                          <p:spTgt spid="292877"/>
                                        </p:tgtEl>
                                        <p:attrNameLst>
                                          <p:attrName>style.visibility</p:attrName>
                                        </p:attrNameLst>
                                      </p:cBhvr>
                                      <p:to>
                                        <p:strVal val="visible"/>
                                      </p:to>
                                    </p:set>
                                    <p:anim calcmode="lin" valueType="num">
                                      <p:cBhvr>
                                        <p:cTn id="58" dur="500" fill="hold"/>
                                        <p:tgtEl>
                                          <p:spTgt spid="292877"/>
                                        </p:tgtEl>
                                        <p:attrNameLst>
                                          <p:attrName>ppt_x</p:attrName>
                                        </p:attrNameLst>
                                      </p:cBhvr>
                                      <p:tavLst>
                                        <p:tav tm="0">
                                          <p:val>
                                            <p:strVal val="#ppt_x-#ppt_w/2"/>
                                          </p:val>
                                        </p:tav>
                                        <p:tav tm="100000">
                                          <p:val>
                                            <p:strVal val="#ppt_x"/>
                                          </p:val>
                                        </p:tav>
                                      </p:tavLst>
                                    </p:anim>
                                    <p:anim calcmode="lin" valueType="num">
                                      <p:cBhvr>
                                        <p:cTn id="59" dur="500" fill="hold"/>
                                        <p:tgtEl>
                                          <p:spTgt spid="292877"/>
                                        </p:tgtEl>
                                        <p:attrNameLst>
                                          <p:attrName>ppt_y</p:attrName>
                                        </p:attrNameLst>
                                      </p:cBhvr>
                                      <p:tavLst>
                                        <p:tav tm="0">
                                          <p:val>
                                            <p:strVal val="#ppt_y"/>
                                          </p:val>
                                        </p:tav>
                                        <p:tav tm="100000">
                                          <p:val>
                                            <p:strVal val="#ppt_y"/>
                                          </p:val>
                                        </p:tav>
                                      </p:tavLst>
                                    </p:anim>
                                    <p:anim calcmode="lin" valueType="num">
                                      <p:cBhvr>
                                        <p:cTn id="60" dur="500" fill="hold"/>
                                        <p:tgtEl>
                                          <p:spTgt spid="292877"/>
                                        </p:tgtEl>
                                        <p:attrNameLst>
                                          <p:attrName>ppt_w</p:attrName>
                                        </p:attrNameLst>
                                      </p:cBhvr>
                                      <p:tavLst>
                                        <p:tav tm="0">
                                          <p:val>
                                            <p:fltVal val="0.000000"/>
                                          </p:val>
                                        </p:tav>
                                        <p:tav tm="100000">
                                          <p:val>
                                            <p:strVal val="#ppt_w"/>
                                          </p:val>
                                        </p:tav>
                                      </p:tavLst>
                                    </p:anim>
                                    <p:anim calcmode="lin" valueType="num">
                                      <p:cBhvr>
                                        <p:cTn id="61" dur="500" fill="hold"/>
                                        <p:tgtEl>
                                          <p:spTgt spid="29287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70" grpId="0"/>
      <p:bldP spid="292876" grpId="0"/>
      <p:bldP spid="292877" grpId="0"/>
      <p:bldP spid="292878" grpId="0"/>
      <p:bldP spid="292882" grpId="0" animBg="1"/>
      <p:bldP spid="292884" grpId="0"/>
    </p:bld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299012" name="Rectangle 4"/>
          <p:cNvSpPr>
            <a:spLocks noGrp="1" noChangeArrowheads="1"/>
          </p:cNvSpPr>
          <p:nvPr>
            <p:ph type="title"/>
          </p:nvPr>
        </p:nvSpPr>
        <p:spPr>
          <a:xfrm>
            <a:off x="2627313" y="260350"/>
            <a:ext cx="3673475" cy="741363"/>
          </a:xfrm>
          <a:gradFill rotWithShape="0">
            <a:gsLst>
              <a:gs pos="0">
                <a:srgbClr val="F8E23E">
                  <a:gamma/>
                  <a:tint val="22745"/>
                  <a:invGamma/>
                </a:srgbClr>
              </a:gs>
              <a:gs pos="100000">
                <a:srgbClr val="F8E23E"/>
              </a:gs>
            </a:gsLst>
            <a:lin ang="5400000" scaled="1"/>
          </a:gradFill>
          <a:effectLst>
            <a:outerShdw dist="107763" dir="2700000" algn="ctr" rotWithShape="0">
              <a:schemeClr val="bg2"/>
            </a:outerShdw>
          </a:effectLst>
        </p:spPr>
        <p:txBody>
          <a:bodyPr vert="horz" wrap="square" lIns="91440" tIns="118800" rIns="91440" bIns="118800" numCol="1" anchor="ctr" anchorCtr="1" compatLnSpc="1">
            <a:spAutoFit/>
          </a:bodyPr>
          <a:lstStyle/>
          <a:p>
            <a:pPr marL="0" marR="0" lvl="0" indent="0" algn="l" defTabSz="914400" rtl="0" eaLnBrk="1" fontAlgn="base" latinLnBrk="0" hangingPunct="1">
              <a:lnSpc>
                <a:spcPct val="90000"/>
              </a:lnSpc>
              <a:spcBef>
                <a:spcPct val="50000"/>
              </a:spcBef>
              <a:spcAft>
                <a:spcPct val="0"/>
              </a:spcAft>
              <a:buClrTx/>
              <a:buSzTx/>
              <a:buFontTx/>
              <a:buNone/>
              <a:defRPr/>
            </a:pPr>
            <a:r>
              <a:rPr kumimoji="0" lang="zh-CN" altLang="en-US" sz="3600" b="1" i="0" u="none" strike="noStrike" kern="1200" cap="none" spc="0" normalizeH="0" baseline="0" noProof="0" dirty="0">
                <a:ln>
                  <a:noFill/>
                </a:ln>
                <a:solidFill>
                  <a:srgbClr val="FF0066"/>
                </a:solidFill>
                <a:effectLst>
                  <a:outerShdw blurRad="38100" dist="38100" dir="2700000" algn="tl">
                    <a:srgbClr val="000000"/>
                  </a:outerShdw>
                </a:effectLst>
                <a:uLnTx/>
                <a:uFillTx/>
                <a:latin typeface="华文新魏" panose="02010800040101010101" charset="-122"/>
                <a:ea typeface="华文新魏" panose="02010800040101010101" charset="-122"/>
                <a:cs typeface="+mj-cs"/>
              </a:rPr>
              <a:t>根轨迹</a:t>
            </a:r>
            <a:endParaRPr kumimoji="0" lang="zh-CN" altLang="en-US" sz="3600" b="1" i="0" u="none" strike="noStrike" kern="1200" cap="none" spc="0" normalizeH="0" baseline="0" noProof="0" dirty="0">
              <a:ln>
                <a:noFill/>
              </a:ln>
              <a:solidFill>
                <a:srgbClr val="FF0066"/>
              </a:solidFill>
              <a:effectLst>
                <a:outerShdw blurRad="38100" dist="38100" dir="2700000" algn="tl">
                  <a:srgbClr val="000000"/>
                </a:outerShdw>
              </a:effectLst>
              <a:uLnTx/>
              <a:uFillTx/>
              <a:latin typeface="华文新魏" panose="02010800040101010101" charset="-122"/>
              <a:ea typeface="华文新魏" panose="02010800040101010101" charset="-122"/>
              <a:cs typeface="+mj-cs"/>
            </a:endParaRPr>
          </a:p>
        </p:txBody>
      </p:sp>
      <p:sp>
        <p:nvSpPr>
          <p:cNvPr id="299013" name="Rectangle 5"/>
          <p:cNvSpPr/>
          <p:nvPr/>
        </p:nvSpPr>
        <p:spPr>
          <a:xfrm>
            <a:off x="161925" y="1733550"/>
            <a:ext cx="6354763" cy="1150938"/>
          </a:xfrm>
          <a:prstGeom prst="rect">
            <a:avLst/>
          </a:prstGeom>
          <a:noFill/>
          <a:ln w="25400">
            <a:noFill/>
          </a:ln>
        </p:spPr>
        <p:txBody>
          <a:bodyPr anchor="t" anchorCtr="0"/>
          <a:p>
            <a:pPr marL="342900" indent="-342900" algn="just">
              <a:lnSpc>
                <a:spcPct val="105000"/>
              </a:lnSpc>
              <a:buFont typeface="Wingdings" panose="05000000000000000000" pitchFamily="2" charset="2"/>
              <a:buChar char="q"/>
            </a:pPr>
            <a:r>
              <a:rPr lang="zh-CN" altLang="en-US" b="1" dirty="0">
                <a:solidFill>
                  <a:srgbClr val="FF3300"/>
                </a:solidFill>
                <a:latin typeface="Arial" panose="020B0604020202020204" pitchFamily="34" charset="0"/>
                <a:ea typeface="宋体" panose="02010600030101010101" pitchFamily="2" charset="-122"/>
              </a:rPr>
              <a:t>根轨迹</a:t>
            </a:r>
            <a:r>
              <a:rPr lang="zh-CN" altLang="en-US" b="1" dirty="0">
                <a:latin typeface="Arial" panose="020B0604020202020204" pitchFamily="34" charset="0"/>
                <a:ea typeface="宋体" panose="02010600030101010101" pitchFamily="2" charset="-122"/>
              </a:rPr>
              <a:t>：</a:t>
            </a:r>
            <a:r>
              <a:rPr lang="zh-CN" altLang="en-US" b="1" dirty="0">
                <a:solidFill>
                  <a:schemeClr val="accent2"/>
                </a:solidFill>
                <a:latin typeface="Arial" panose="020B0604020202020204" pitchFamily="34" charset="0"/>
                <a:ea typeface="宋体" panose="02010600030101010101" pitchFamily="2" charset="-122"/>
              </a:rPr>
              <a:t>是指开环系统某个参数</a:t>
            </a:r>
            <a:endParaRPr lang="zh-CN" altLang="en-US" b="1" dirty="0">
              <a:solidFill>
                <a:schemeClr val="accent2"/>
              </a:solidFill>
              <a:latin typeface="Arial" panose="020B0604020202020204" pitchFamily="34" charset="0"/>
              <a:ea typeface="宋体" panose="02010600030101010101" pitchFamily="2" charset="-122"/>
            </a:endParaRPr>
          </a:p>
          <a:p>
            <a:pPr marL="342900" indent="-342900" algn="just">
              <a:lnSpc>
                <a:spcPct val="105000"/>
              </a:lnSpc>
              <a:buFontTx/>
            </a:pPr>
            <a:r>
              <a:rPr lang="zh-CN" altLang="en-US" b="1" dirty="0">
                <a:solidFill>
                  <a:schemeClr val="accent2"/>
                </a:solidFill>
                <a:latin typeface="Arial" panose="020B0604020202020204" pitchFamily="34" charset="0"/>
                <a:ea typeface="宋体" panose="02010600030101010101" pitchFamily="2" charset="-122"/>
              </a:rPr>
              <a:t>由</a:t>
            </a:r>
            <a:r>
              <a:rPr lang="en-US" altLang="zh-CN" b="1" dirty="0">
                <a:solidFill>
                  <a:schemeClr val="accent2"/>
                </a:solidFill>
                <a:latin typeface="Arial" panose="020B0604020202020204" pitchFamily="34" charset="0"/>
                <a:ea typeface="宋体" panose="02010600030101010101" pitchFamily="2" charset="-122"/>
              </a:rPr>
              <a:t>0</a:t>
            </a:r>
            <a:r>
              <a:rPr lang="zh-CN" altLang="en-US" b="1" dirty="0">
                <a:solidFill>
                  <a:schemeClr val="accent2"/>
                </a:solidFill>
                <a:latin typeface="Arial" panose="020B0604020202020204" pitchFamily="34" charset="0"/>
                <a:ea typeface="宋体" panose="02010600030101010101" pitchFamily="2" charset="-122"/>
              </a:rPr>
              <a:t>变化到∞，闭环特征根在</a:t>
            </a:r>
            <a:r>
              <a:rPr lang="en-US" altLang="zh-CN" b="1" dirty="0">
                <a:solidFill>
                  <a:schemeClr val="accent2"/>
                </a:solidFill>
                <a:latin typeface="Arial" panose="020B0604020202020204" pitchFamily="34" charset="0"/>
                <a:ea typeface="宋体" panose="02010600030101010101" pitchFamily="2" charset="-122"/>
              </a:rPr>
              <a:t>s</a:t>
            </a:r>
            <a:r>
              <a:rPr lang="zh-CN" altLang="en-US" b="1" dirty="0">
                <a:solidFill>
                  <a:schemeClr val="accent2"/>
                </a:solidFill>
                <a:latin typeface="Arial" panose="020B0604020202020204" pitchFamily="34" charset="0"/>
                <a:ea typeface="宋体" panose="02010600030101010101" pitchFamily="2" charset="-122"/>
              </a:rPr>
              <a:t>平面</a:t>
            </a:r>
            <a:endParaRPr lang="zh-CN" altLang="en-US" b="1" dirty="0">
              <a:solidFill>
                <a:schemeClr val="accent2"/>
              </a:solidFill>
              <a:latin typeface="Arial" panose="020B0604020202020204" pitchFamily="34" charset="0"/>
              <a:ea typeface="宋体" panose="02010600030101010101" pitchFamily="2" charset="-122"/>
            </a:endParaRPr>
          </a:p>
          <a:p>
            <a:pPr marL="342900" indent="-342900" algn="just">
              <a:lnSpc>
                <a:spcPct val="105000"/>
              </a:lnSpc>
              <a:buFontTx/>
            </a:pPr>
            <a:r>
              <a:rPr lang="zh-CN" altLang="en-US" b="1" dirty="0">
                <a:solidFill>
                  <a:schemeClr val="accent2"/>
                </a:solidFill>
                <a:latin typeface="Arial" panose="020B0604020202020204" pitchFamily="34" charset="0"/>
                <a:ea typeface="宋体" panose="02010600030101010101" pitchFamily="2" charset="-122"/>
              </a:rPr>
              <a:t>上移动的轨迹。根轨迹与系统性能密切相关。</a:t>
            </a:r>
            <a:endParaRPr lang="zh-CN" altLang="en-US" b="1" dirty="0">
              <a:solidFill>
                <a:schemeClr val="accent2"/>
              </a:solidFill>
              <a:latin typeface="Arial" panose="020B0604020202020204" pitchFamily="34" charset="0"/>
              <a:ea typeface="宋体" panose="02010600030101010101" pitchFamily="2" charset="-122"/>
            </a:endParaRPr>
          </a:p>
        </p:txBody>
      </p:sp>
      <p:graphicFrame>
        <p:nvGraphicFramePr>
          <p:cNvPr id="299014" name="Object 2"/>
          <p:cNvGraphicFramePr>
            <a:graphicFrameLocks noChangeAspect="1"/>
          </p:cNvGraphicFramePr>
          <p:nvPr/>
        </p:nvGraphicFramePr>
        <p:xfrm>
          <a:off x="1187450" y="2908300"/>
          <a:ext cx="3703638" cy="771525"/>
        </p:xfrm>
        <a:graphic>
          <a:graphicData uri="http://schemas.openxmlformats.org/presentationml/2006/ole">
            <mc:AlternateContent xmlns:mc="http://schemas.openxmlformats.org/markup-compatibility/2006">
              <mc:Choice xmlns:v="urn:schemas-microsoft-com:vml" Requires="v">
                <p:oleObj spid="_x0000_s3148" name="" r:id="rId1" imgW="2044700" imgH="431800" progId="Equation.3">
                  <p:embed/>
                </p:oleObj>
              </mc:Choice>
              <mc:Fallback>
                <p:oleObj name="" r:id="rId1" imgW="2044700" imgH="431800" progId="Equation.3">
                  <p:embed/>
                  <p:pic>
                    <p:nvPicPr>
                      <p:cNvPr id="0" name="图片 3147"/>
                      <p:cNvPicPr/>
                      <p:nvPr/>
                    </p:nvPicPr>
                    <p:blipFill>
                      <a:blip r:embed="rId2"/>
                      <a:stretch>
                        <a:fillRect/>
                      </a:stretch>
                    </p:blipFill>
                    <p:spPr>
                      <a:xfrm>
                        <a:off x="1187450" y="2908300"/>
                        <a:ext cx="3703638" cy="771525"/>
                      </a:xfrm>
                      <a:prstGeom prst="rect">
                        <a:avLst/>
                      </a:prstGeom>
                      <a:noFill/>
                      <a:ln w="38100">
                        <a:noFill/>
                        <a:miter/>
                      </a:ln>
                    </p:spPr>
                  </p:pic>
                </p:oleObj>
              </mc:Fallback>
            </mc:AlternateContent>
          </a:graphicData>
        </a:graphic>
      </p:graphicFrame>
      <p:graphicFrame>
        <p:nvGraphicFramePr>
          <p:cNvPr id="299015" name="Object 3"/>
          <p:cNvGraphicFramePr>
            <a:graphicFrameLocks noChangeAspect="1"/>
          </p:cNvGraphicFramePr>
          <p:nvPr/>
        </p:nvGraphicFramePr>
        <p:xfrm>
          <a:off x="822325" y="4354513"/>
          <a:ext cx="4541838" cy="777875"/>
        </p:xfrm>
        <a:graphic>
          <a:graphicData uri="http://schemas.openxmlformats.org/presentationml/2006/ole">
            <mc:AlternateContent xmlns:mc="http://schemas.openxmlformats.org/markup-compatibility/2006">
              <mc:Choice xmlns:v="urn:schemas-microsoft-com:vml" Requires="v">
                <p:oleObj spid="_x0000_s3147" name="" r:id="rId3" imgW="2527300" imgH="431800" progId="Equation.3">
                  <p:embed/>
                </p:oleObj>
              </mc:Choice>
              <mc:Fallback>
                <p:oleObj name="" r:id="rId3" imgW="2527300" imgH="431800" progId="Equation.3">
                  <p:embed/>
                  <p:pic>
                    <p:nvPicPr>
                      <p:cNvPr id="0" name="图片 3146"/>
                      <p:cNvPicPr/>
                      <p:nvPr/>
                    </p:nvPicPr>
                    <p:blipFill>
                      <a:blip r:embed="rId4"/>
                      <a:stretch>
                        <a:fillRect/>
                      </a:stretch>
                    </p:blipFill>
                    <p:spPr>
                      <a:xfrm>
                        <a:off x="822325" y="4354513"/>
                        <a:ext cx="4541838" cy="777875"/>
                      </a:xfrm>
                      <a:prstGeom prst="rect">
                        <a:avLst/>
                      </a:prstGeom>
                      <a:noFill/>
                      <a:ln w="38100">
                        <a:noFill/>
                        <a:miter/>
                      </a:ln>
                    </p:spPr>
                  </p:pic>
                </p:oleObj>
              </mc:Fallback>
            </mc:AlternateContent>
          </a:graphicData>
        </a:graphic>
      </p:graphicFrame>
      <p:grpSp>
        <p:nvGrpSpPr>
          <p:cNvPr id="2" name="Group 21"/>
          <p:cNvGrpSpPr/>
          <p:nvPr/>
        </p:nvGrpSpPr>
        <p:grpSpPr>
          <a:xfrm>
            <a:off x="5600700" y="2813050"/>
            <a:ext cx="3522663" cy="3800475"/>
            <a:chOff x="3528" y="1830"/>
            <a:chExt cx="2219" cy="2394"/>
          </a:xfrm>
        </p:grpSpPr>
        <p:sp>
          <p:nvSpPr>
            <p:cNvPr id="47110" name="Line 22"/>
            <p:cNvSpPr/>
            <p:nvPr/>
          </p:nvSpPr>
          <p:spPr>
            <a:xfrm>
              <a:off x="3528" y="2908"/>
              <a:ext cx="2184" cy="0"/>
            </a:xfrm>
            <a:prstGeom prst="line">
              <a:avLst/>
            </a:prstGeom>
            <a:ln w="19050" cap="flat" cmpd="sng">
              <a:solidFill>
                <a:schemeClr val="accent2"/>
              </a:solidFill>
              <a:prstDash val="solid"/>
              <a:round/>
              <a:headEnd type="none" w="med" len="med"/>
              <a:tailEnd type="stealth" w="sm" len="med"/>
            </a:ln>
          </p:spPr>
        </p:sp>
        <p:sp>
          <p:nvSpPr>
            <p:cNvPr id="47111" name="Line 23"/>
            <p:cNvSpPr/>
            <p:nvPr/>
          </p:nvSpPr>
          <p:spPr>
            <a:xfrm rot="-5400000">
              <a:off x="4088" y="2943"/>
              <a:ext cx="2120" cy="0"/>
            </a:xfrm>
            <a:prstGeom prst="line">
              <a:avLst/>
            </a:prstGeom>
            <a:ln w="19050" cap="flat" cmpd="sng">
              <a:solidFill>
                <a:schemeClr val="accent2"/>
              </a:solidFill>
              <a:prstDash val="solid"/>
              <a:round/>
              <a:headEnd type="none" w="med" len="med"/>
              <a:tailEnd type="stealth" w="sm" len="med"/>
            </a:ln>
          </p:spPr>
        </p:sp>
        <p:sp>
          <p:nvSpPr>
            <p:cNvPr id="47112" name="Line 24"/>
            <p:cNvSpPr/>
            <p:nvPr/>
          </p:nvSpPr>
          <p:spPr>
            <a:xfrm rot="-5400000">
              <a:off x="3384" y="2943"/>
              <a:ext cx="2120" cy="0"/>
            </a:xfrm>
            <a:prstGeom prst="line">
              <a:avLst/>
            </a:prstGeom>
            <a:ln w="25400" cap="flat" cmpd="sng">
              <a:solidFill>
                <a:srgbClr val="FF0000"/>
              </a:solidFill>
              <a:prstDash val="solid"/>
              <a:round/>
              <a:headEnd type="none" w="med" len="med"/>
              <a:tailEnd type="none" w="sm" len="med"/>
            </a:ln>
          </p:spPr>
        </p:sp>
        <p:grpSp>
          <p:nvGrpSpPr>
            <p:cNvPr id="47113" name="Group 25"/>
            <p:cNvGrpSpPr/>
            <p:nvPr/>
          </p:nvGrpSpPr>
          <p:grpSpPr>
            <a:xfrm>
              <a:off x="5113" y="2874"/>
              <a:ext cx="71" cy="69"/>
              <a:chOff x="4680" y="3760"/>
              <a:chExt cx="80" cy="80"/>
            </a:xfrm>
          </p:grpSpPr>
          <p:sp>
            <p:nvSpPr>
              <p:cNvPr id="47114" name="Line 26"/>
              <p:cNvSpPr/>
              <p:nvPr/>
            </p:nvSpPr>
            <p:spPr>
              <a:xfrm>
                <a:off x="4680" y="3760"/>
                <a:ext cx="80" cy="80"/>
              </a:xfrm>
              <a:prstGeom prst="line">
                <a:avLst/>
              </a:prstGeom>
              <a:ln w="31750" cap="flat" cmpd="sng">
                <a:solidFill>
                  <a:srgbClr val="FF0000"/>
                </a:solidFill>
                <a:prstDash val="solid"/>
                <a:round/>
                <a:headEnd type="none" w="med" len="med"/>
                <a:tailEnd type="none" w="sm" len="med"/>
              </a:ln>
            </p:spPr>
          </p:sp>
          <p:sp>
            <p:nvSpPr>
              <p:cNvPr id="47115" name="Line 27"/>
              <p:cNvSpPr/>
              <p:nvPr/>
            </p:nvSpPr>
            <p:spPr>
              <a:xfrm flipH="1">
                <a:off x="4680" y="3760"/>
                <a:ext cx="80" cy="80"/>
              </a:xfrm>
              <a:prstGeom prst="line">
                <a:avLst/>
              </a:prstGeom>
              <a:ln w="31750" cap="flat" cmpd="sng">
                <a:solidFill>
                  <a:srgbClr val="FF0000"/>
                </a:solidFill>
                <a:prstDash val="solid"/>
                <a:round/>
                <a:headEnd type="none" w="med" len="med"/>
                <a:tailEnd type="none" w="sm" len="med"/>
              </a:ln>
            </p:spPr>
          </p:sp>
        </p:grpSp>
        <p:grpSp>
          <p:nvGrpSpPr>
            <p:cNvPr id="47116" name="Group 28"/>
            <p:cNvGrpSpPr/>
            <p:nvPr/>
          </p:nvGrpSpPr>
          <p:grpSpPr>
            <a:xfrm>
              <a:off x="3704" y="2874"/>
              <a:ext cx="70" cy="69"/>
              <a:chOff x="4680" y="3760"/>
              <a:chExt cx="80" cy="80"/>
            </a:xfrm>
          </p:grpSpPr>
          <p:sp>
            <p:nvSpPr>
              <p:cNvPr id="47117" name="Line 29"/>
              <p:cNvSpPr/>
              <p:nvPr/>
            </p:nvSpPr>
            <p:spPr>
              <a:xfrm>
                <a:off x="4680" y="3760"/>
                <a:ext cx="80" cy="80"/>
              </a:xfrm>
              <a:prstGeom prst="line">
                <a:avLst/>
              </a:prstGeom>
              <a:ln w="31750" cap="flat" cmpd="sng">
                <a:solidFill>
                  <a:srgbClr val="FF0000"/>
                </a:solidFill>
                <a:prstDash val="solid"/>
                <a:round/>
                <a:headEnd type="none" w="med" len="med"/>
                <a:tailEnd type="none" w="sm" len="med"/>
              </a:ln>
            </p:spPr>
          </p:sp>
          <p:sp>
            <p:nvSpPr>
              <p:cNvPr id="47118" name="Line 30"/>
              <p:cNvSpPr/>
              <p:nvPr/>
            </p:nvSpPr>
            <p:spPr>
              <a:xfrm flipH="1">
                <a:off x="4680" y="3760"/>
                <a:ext cx="80" cy="80"/>
              </a:xfrm>
              <a:prstGeom prst="line">
                <a:avLst/>
              </a:prstGeom>
              <a:ln w="31750" cap="flat" cmpd="sng">
                <a:solidFill>
                  <a:srgbClr val="FF0000"/>
                </a:solidFill>
                <a:prstDash val="solid"/>
                <a:round/>
                <a:headEnd type="none" w="med" len="med"/>
                <a:tailEnd type="none" w="sm" len="med"/>
              </a:ln>
            </p:spPr>
          </p:sp>
        </p:grpSp>
        <p:sp>
          <p:nvSpPr>
            <p:cNvPr id="47119" name="Line 31"/>
            <p:cNvSpPr/>
            <p:nvPr/>
          </p:nvSpPr>
          <p:spPr>
            <a:xfrm>
              <a:off x="3739" y="2908"/>
              <a:ext cx="1409" cy="0"/>
            </a:xfrm>
            <a:prstGeom prst="line">
              <a:avLst/>
            </a:prstGeom>
            <a:ln w="25400" cap="flat" cmpd="sng">
              <a:solidFill>
                <a:srgbClr val="FF0000"/>
              </a:solidFill>
              <a:prstDash val="solid"/>
              <a:round/>
              <a:headEnd type="none" w="med" len="med"/>
              <a:tailEnd type="none" w="sm" len="med"/>
            </a:ln>
          </p:spPr>
        </p:sp>
        <p:sp>
          <p:nvSpPr>
            <p:cNvPr id="47120" name="Line 32"/>
            <p:cNvSpPr/>
            <p:nvPr/>
          </p:nvSpPr>
          <p:spPr>
            <a:xfrm>
              <a:off x="4021" y="2908"/>
              <a:ext cx="141" cy="0"/>
            </a:xfrm>
            <a:prstGeom prst="line">
              <a:avLst/>
            </a:prstGeom>
            <a:ln w="25400" cap="flat" cmpd="sng">
              <a:solidFill>
                <a:srgbClr val="FF0000"/>
              </a:solidFill>
              <a:prstDash val="solid"/>
              <a:round/>
              <a:headEnd type="none" w="med" len="med"/>
              <a:tailEnd type="stealth" w="med" len="lg"/>
            </a:ln>
          </p:spPr>
        </p:sp>
        <p:sp>
          <p:nvSpPr>
            <p:cNvPr id="47121" name="Line 33"/>
            <p:cNvSpPr/>
            <p:nvPr/>
          </p:nvSpPr>
          <p:spPr>
            <a:xfrm flipH="1">
              <a:off x="4725" y="2908"/>
              <a:ext cx="142" cy="0"/>
            </a:xfrm>
            <a:prstGeom prst="line">
              <a:avLst/>
            </a:prstGeom>
            <a:ln w="25400" cap="flat" cmpd="sng">
              <a:solidFill>
                <a:srgbClr val="FF0000"/>
              </a:solidFill>
              <a:prstDash val="solid"/>
              <a:round/>
              <a:headEnd type="none" w="med" len="med"/>
              <a:tailEnd type="stealth" w="med" len="lg"/>
            </a:ln>
          </p:spPr>
        </p:sp>
        <p:sp>
          <p:nvSpPr>
            <p:cNvPr id="47122" name="Line 34"/>
            <p:cNvSpPr/>
            <p:nvPr/>
          </p:nvSpPr>
          <p:spPr>
            <a:xfrm rot="-5400000">
              <a:off x="4341" y="2463"/>
              <a:ext cx="204" cy="0"/>
            </a:xfrm>
            <a:prstGeom prst="line">
              <a:avLst/>
            </a:prstGeom>
            <a:ln w="25400" cap="flat" cmpd="sng">
              <a:solidFill>
                <a:srgbClr val="FF0000"/>
              </a:solidFill>
              <a:prstDash val="solid"/>
              <a:round/>
              <a:headEnd type="none" w="med" len="med"/>
              <a:tailEnd type="stealth" w="med" len="lg"/>
            </a:ln>
          </p:spPr>
        </p:sp>
        <p:sp>
          <p:nvSpPr>
            <p:cNvPr id="47123" name="Line 35"/>
            <p:cNvSpPr/>
            <p:nvPr/>
          </p:nvSpPr>
          <p:spPr>
            <a:xfrm rot="5400000">
              <a:off x="4376" y="3319"/>
              <a:ext cx="136" cy="0"/>
            </a:xfrm>
            <a:prstGeom prst="line">
              <a:avLst/>
            </a:prstGeom>
            <a:ln w="25400" cap="flat" cmpd="sng">
              <a:solidFill>
                <a:srgbClr val="FF0000"/>
              </a:solidFill>
              <a:prstDash val="solid"/>
              <a:round/>
              <a:headEnd type="none" w="med" len="med"/>
              <a:tailEnd type="stealth" w="med" len="lg"/>
            </a:ln>
          </p:spPr>
        </p:sp>
        <p:sp>
          <p:nvSpPr>
            <p:cNvPr id="47124" name="Line 36"/>
            <p:cNvSpPr/>
            <p:nvPr/>
          </p:nvSpPr>
          <p:spPr>
            <a:xfrm flipV="1">
              <a:off x="3739" y="2224"/>
              <a:ext cx="705" cy="684"/>
            </a:xfrm>
            <a:prstGeom prst="line">
              <a:avLst/>
            </a:prstGeom>
            <a:ln w="12700" cap="flat" cmpd="sng">
              <a:solidFill>
                <a:srgbClr val="FF00FF"/>
              </a:solidFill>
              <a:prstDash val="solid"/>
              <a:round/>
              <a:headEnd type="none" w="med" len="med"/>
              <a:tailEnd type="none" w="sm" len="med"/>
            </a:ln>
          </p:spPr>
        </p:sp>
        <p:sp>
          <p:nvSpPr>
            <p:cNvPr id="47125" name="Line 37"/>
            <p:cNvSpPr/>
            <p:nvPr/>
          </p:nvSpPr>
          <p:spPr>
            <a:xfrm flipH="1" flipV="1">
              <a:off x="4444" y="2224"/>
              <a:ext cx="704" cy="684"/>
            </a:xfrm>
            <a:prstGeom prst="line">
              <a:avLst/>
            </a:prstGeom>
            <a:ln w="12700" cap="flat" cmpd="sng">
              <a:solidFill>
                <a:srgbClr val="FF00FF"/>
              </a:solidFill>
              <a:prstDash val="solid"/>
              <a:round/>
              <a:headEnd type="none" w="med" len="med"/>
              <a:tailEnd type="none" w="sm" len="med"/>
            </a:ln>
          </p:spPr>
        </p:sp>
        <p:sp>
          <p:nvSpPr>
            <p:cNvPr id="47126" name="Rectangle 38"/>
            <p:cNvSpPr/>
            <p:nvPr/>
          </p:nvSpPr>
          <p:spPr>
            <a:xfrm>
              <a:off x="4408" y="3558"/>
              <a:ext cx="71" cy="68"/>
            </a:xfrm>
            <a:prstGeom prst="rect">
              <a:avLst/>
            </a:prstGeom>
            <a:solidFill>
              <a:srgbClr val="FFFFCC"/>
            </a:solidFill>
            <a:ln w="19050" cap="flat" cmpd="sng">
              <a:solidFill>
                <a:srgbClr val="FF0000"/>
              </a:solidFill>
              <a:prstDash val="solid"/>
              <a:miter/>
              <a:headEnd type="none" w="med" len="med"/>
              <a:tailEnd type="none" w="sm" len="med"/>
            </a:ln>
          </p:spPr>
          <p:txBody>
            <a:bodyPr anchor="t" anchorCtr="0"/>
            <a:p>
              <a:pPr>
                <a:buFontTx/>
              </a:pPr>
              <a:endParaRPr lang="zh-CN" altLang="en-US" dirty="0">
                <a:latin typeface="Arial" panose="020B0604020202020204" pitchFamily="34" charset="0"/>
                <a:ea typeface="宋体" panose="02010600030101010101" pitchFamily="2" charset="-122"/>
              </a:endParaRPr>
            </a:p>
          </p:txBody>
        </p:sp>
        <p:sp>
          <p:nvSpPr>
            <p:cNvPr id="47127" name="Line 39"/>
            <p:cNvSpPr/>
            <p:nvPr/>
          </p:nvSpPr>
          <p:spPr>
            <a:xfrm>
              <a:off x="4444" y="2224"/>
              <a:ext cx="704" cy="0"/>
            </a:xfrm>
            <a:prstGeom prst="line">
              <a:avLst/>
            </a:prstGeom>
            <a:ln w="12700" cap="flat" cmpd="sng">
              <a:solidFill>
                <a:srgbClr val="FF00FF"/>
              </a:solidFill>
              <a:prstDash val="lgDash"/>
              <a:round/>
              <a:headEnd type="none" w="med" len="med"/>
              <a:tailEnd type="none" w="sm" len="med"/>
            </a:ln>
          </p:spPr>
        </p:sp>
        <p:sp>
          <p:nvSpPr>
            <p:cNvPr id="47128" name="Rectangle 40"/>
            <p:cNvSpPr/>
            <p:nvPr/>
          </p:nvSpPr>
          <p:spPr>
            <a:xfrm>
              <a:off x="4408" y="2191"/>
              <a:ext cx="71" cy="68"/>
            </a:xfrm>
            <a:prstGeom prst="rect">
              <a:avLst/>
            </a:prstGeom>
            <a:solidFill>
              <a:srgbClr val="FFFFCC"/>
            </a:solidFill>
            <a:ln w="19050" cap="flat" cmpd="sng">
              <a:solidFill>
                <a:srgbClr val="FF0000"/>
              </a:solidFill>
              <a:prstDash val="solid"/>
              <a:miter/>
              <a:headEnd type="none" w="med" len="med"/>
              <a:tailEnd type="none" w="sm" len="med"/>
            </a:ln>
          </p:spPr>
          <p:txBody>
            <a:bodyPr anchor="t" anchorCtr="0"/>
            <a:p>
              <a:pPr>
                <a:buFontTx/>
              </a:pPr>
              <a:endParaRPr lang="zh-CN" altLang="en-US" dirty="0">
                <a:latin typeface="Arial" panose="020B0604020202020204" pitchFamily="34" charset="0"/>
                <a:ea typeface="宋体" panose="02010600030101010101" pitchFamily="2" charset="-122"/>
              </a:endParaRPr>
            </a:p>
          </p:txBody>
        </p:sp>
        <p:sp>
          <p:nvSpPr>
            <p:cNvPr id="47129" name="Arc 41"/>
            <p:cNvSpPr/>
            <p:nvPr/>
          </p:nvSpPr>
          <p:spPr>
            <a:xfrm>
              <a:off x="3739" y="2809"/>
              <a:ext cx="141" cy="100"/>
            </a:xfrm>
            <a:custGeom>
              <a:avLst/>
              <a:gdLst/>
              <a:ahLst/>
              <a:cxnLst>
                <a:cxn ang="0">
                  <a:pos x="0" y="0"/>
                </a:cxn>
                <a:cxn ang="0">
                  <a:pos x="0" y="0"/>
                </a:cxn>
                <a:cxn ang="0">
                  <a:pos x="0" y="0"/>
                </a:cxn>
              </a:cxnLst>
              <a:pathLst>
                <a:path w="21600" h="15745" fill="none">
                  <a:moveTo>
                    <a:pt x="14786" y="0"/>
                  </a:moveTo>
                  <a:cubicBezTo>
                    <a:pt x="19134" y="4082"/>
                    <a:pt x="21600" y="9781"/>
                    <a:pt x="21600" y="15745"/>
                  </a:cubicBezTo>
                </a:path>
                <a:path w="21600" h="15745" stroke="0">
                  <a:moveTo>
                    <a:pt x="14786" y="0"/>
                  </a:moveTo>
                  <a:cubicBezTo>
                    <a:pt x="19134" y="4082"/>
                    <a:pt x="21600" y="9781"/>
                    <a:pt x="21600" y="15745"/>
                  </a:cubicBezTo>
                  <a:lnTo>
                    <a:pt x="0" y="15745"/>
                  </a:lnTo>
                  <a:lnTo>
                    <a:pt x="14786" y="0"/>
                  </a:lnTo>
                  <a:close/>
                </a:path>
              </a:pathLst>
            </a:custGeom>
            <a:noFill/>
            <a:ln w="25400" cap="flat" cmpd="sng">
              <a:solidFill>
                <a:srgbClr val="000000"/>
              </a:solidFill>
              <a:prstDash val="solid"/>
              <a:round/>
              <a:headEnd type="none" w="med" len="med"/>
              <a:tailEnd type="none" w="sm" len="med"/>
            </a:ln>
          </p:spPr>
          <p:txBody>
            <a:bodyPr/>
            <a:p>
              <a:endParaRPr lang="zh-CN" altLang="en-US"/>
            </a:p>
          </p:txBody>
        </p:sp>
        <p:sp>
          <p:nvSpPr>
            <p:cNvPr id="47130" name="Arc 42"/>
            <p:cNvSpPr/>
            <p:nvPr/>
          </p:nvSpPr>
          <p:spPr>
            <a:xfrm flipH="1">
              <a:off x="5007" y="2806"/>
              <a:ext cx="141" cy="100"/>
            </a:xfrm>
            <a:custGeom>
              <a:avLst/>
              <a:gdLst/>
              <a:ahLst/>
              <a:cxnLst>
                <a:cxn ang="0">
                  <a:pos x="0" y="0"/>
                </a:cxn>
                <a:cxn ang="0">
                  <a:pos x="0" y="0"/>
                </a:cxn>
                <a:cxn ang="0">
                  <a:pos x="0" y="0"/>
                </a:cxn>
              </a:cxnLst>
              <a:pathLst>
                <a:path w="21600" h="15745" fill="none">
                  <a:moveTo>
                    <a:pt x="14786" y="0"/>
                  </a:moveTo>
                  <a:cubicBezTo>
                    <a:pt x="19134" y="4082"/>
                    <a:pt x="21600" y="9781"/>
                    <a:pt x="21600" y="15745"/>
                  </a:cubicBezTo>
                </a:path>
                <a:path w="21600" h="15745" stroke="0">
                  <a:moveTo>
                    <a:pt x="14786" y="0"/>
                  </a:moveTo>
                  <a:cubicBezTo>
                    <a:pt x="19134" y="4082"/>
                    <a:pt x="21600" y="9781"/>
                    <a:pt x="21600" y="15745"/>
                  </a:cubicBezTo>
                  <a:lnTo>
                    <a:pt x="0" y="15745"/>
                  </a:lnTo>
                  <a:lnTo>
                    <a:pt x="14786" y="0"/>
                  </a:lnTo>
                  <a:close/>
                </a:path>
              </a:pathLst>
            </a:custGeom>
            <a:noFill/>
            <a:ln w="25400" cap="flat" cmpd="sng">
              <a:solidFill>
                <a:srgbClr val="000000"/>
              </a:solidFill>
              <a:prstDash val="solid"/>
              <a:round/>
              <a:headEnd type="none" w="med" len="med"/>
              <a:tailEnd type="none" w="sm" len="med"/>
            </a:ln>
          </p:spPr>
          <p:txBody>
            <a:bodyPr/>
            <a:p>
              <a:endParaRPr lang="zh-CN" altLang="en-US"/>
            </a:p>
          </p:txBody>
        </p:sp>
        <p:sp>
          <p:nvSpPr>
            <p:cNvPr id="47131" name="Text Box 43"/>
            <p:cNvSpPr txBox="1"/>
            <p:nvPr/>
          </p:nvSpPr>
          <p:spPr>
            <a:xfrm>
              <a:off x="4303" y="4003"/>
              <a:ext cx="1303" cy="221"/>
            </a:xfrm>
            <a:prstGeom prst="rect">
              <a:avLst/>
            </a:prstGeom>
            <a:noFill/>
            <a:ln w="25400">
              <a:noFill/>
            </a:ln>
          </p:spPr>
          <p:txBody>
            <a:bodyPr lIns="0" tIns="0" rIns="0" bIns="0" anchor="t" anchorCtr="0"/>
            <a:p>
              <a:pPr algn="just" eaLnBrk="0" hangingPunct="0">
                <a:lnSpc>
                  <a:spcPct val="135000"/>
                </a:lnSpc>
                <a:buFontTx/>
              </a:pPr>
              <a:r>
                <a:rPr lang="zh-CN" altLang="en-US" sz="1600" b="1" dirty="0">
                  <a:latin typeface="Arial" panose="020B0604020202020204" pitchFamily="34" charset="0"/>
                  <a:ea typeface="宋体" panose="02010600030101010101" pitchFamily="2" charset="-122"/>
                </a:rPr>
                <a:t>表示系统的闭环极点</a:t>
              </a:r>
              <a:endParaRPr lang="zh-CN" altLang="en-US" sz="1600" b="1" dirty="0">
                <a:latin typeface="Arial" panose="020B0604020202020204" pitchFamily="34" charset="0"/>
                <a:ea typeface="宋体" panose="02010600030101010101" pitchFamily="2" charset="-122"/>
              </a:endParaRPr>
            </a:p>
          </p:txBody>
        </p:sp>
        <p:sp>
          <p:nvSpPr>
            <p:cNvPr id="47132" name="Rectangle 44"/>
            <p:cNvSpPr/>
            <p:nvPr/>
          </p:nvSpPr>
          <p:spPr>
            <a:xfrm>
              <a:off x="4197" y="4105"/>
              <a:ext cx="71" cy="68"/>
            </a:xfrm>
            <a:prstGeom prst="rect">
              <a:avLst/>
            </a:prstGeom>
            <a:solidFill>
              <a:srgbClr val="FFFFCC"/>
            </a:solidFill>
            <a:ln w="19050" cap="flat" cmpd="sng">
              <a:solidFill>
                <a:srgbClr val="FF0000"/>
              </a:solidFill>
              <a:prstDash val="solid"/>
              <a:miter/>
              <a:headEnd type="none" w="med" len="med"/>
              <a:tailEnd type="none" w="sm" len="med"/>
            </a:ln>
          </p:spPr>
          <p:txBody>
            <a:bodyPr anchor="t" anchorCtr="0"/>
            <a:p>
              <a:pPr>
                <a:buFontTx/>
              </a:pPr>
              <a:endParaRPr lang="zh-CN" altLang="en-US" dirty="0">
                <a:latin typeface="Arial" panose="020B0604020202020204" pitchFamily="34" charset="0"/>
                <a:ea typeface="宋体" panose="02010600030101010101" pitchFamily="2" charset="-122"/>
              </a:endParaRPr>
            </a:p>
          </p:txBody>
        </p:sp>
        <p:sp>
          <p:nvSpPr>
            <p:cNvPr id="47133" name="Text Box 45"/>
            <p:cNvSpPr txBox="1"/>
            <p:nvPr/>
          </p:nvSpPr>
          <p:spPr>
            <a:xfrm>
              <a:off x="4880" y="2749"/>
              <a:ext cx="281" cy="274"/>
            </a:xfrm>
            <a:prstGeom prst="rect">
              <a:avLst/>
            </a:prstGeom>
            <a:noFill/>
            <a:ln w="25400">
              <a:noFill/>
            </a:ln>
          </p:spPr>
          <p:txBody>
            <a:bodyPr lIns="0" tIns="0" rIns="0" bIns="0" anchor="t" anchorCtr="0"/>
            <a:p>
              <a:pPr algn="just" eaLnBrk="0" hangingPunct="0">
                <a:buFontTx/>
              </a:pPr>
              <a:r>
                <a:rPr lang="en-US" altLang="zh-CN" sz="1000" b="1" i="1" dirty="0">
                  <a:latin typeface="Arial" panose="020B0604020202020204" pitchFamily="34" charset="0"/>
                  <a:ea typeface="宋体" panose="02010600030101010101" pitchFamily="2" charset="-122"/>
                  <a:sym typeface="Symbol" panose="05050102010706020507" pitchFamily="18" charset="2"/>
                </a:rPr>
                <a:t></a:t>
              </a:r>
              <a:endParaRPr lang="en-US" altLang="zh-CN" sz="1000" b="1" i="1" dirty="0">
                <a:latin typeface="Arial" panose="020B0604020202020204" pitchFamily="34" charset="0"/>
                <a:ea typeface="宋体" panose="02010600030101010101" pitchFamily="2" charset="-122"/>
              </a:endParaRPr>
            </a:p>
          </p:txBody>
        </p:sp>
        <p:sp>
          <p:nvSpPr>
            <p:cNvPr id="47134" name="Text Box 46"/>
            <p:cNvSpPr txBox="1"/>
            <p:nvPr/>
          </p:nvSpPr>
          <p:spPr>
            <a:xfrm>
              <a:off x="5184" y="2932"/>
              <a:ext cx="240" cy="283"/>
            </a:xfrm>
            <a:prstGeom prst="rect">
              <a:avLst/>
            </a:prstGeom>
            <a:noFill/>
            <a:ln w="25400">
              <a:noFill/>
            </a:ln>
          </p:spPr>
          <p:txBody>
            <a:bodyPr lIns="0" tIns="0" rIns="0" bIns="0" anchor="t" anchorCtr="0"/>
            <a:p>
              <a:pPr algn="just" eaLnBrk="0" hangingPunct="0">
                <a:buFontTx/>
              </a:pPr>
              <a:r>
                <a:rPr lang="en-US" altLang="zh-CN" b="1" dirty="0">
                  <a:latin typeface="Arial" panose="020B0604020202020204" pitchFamily="34" charset="0"/>
                  <a:ea typeface="宋体" panose="02010600030101010101" pitchFamily="2" charset="-122"/>
                </a:rPr>
                <a:t>0</a:t>
              </a:r>
              <a:endParaRPr lang="en-US" altLang="zh-CN" b="1" dirty="0">
                <a:latin typeface="Arial" panose="020B0604020202020204" pitchFamily="34" charset="0"/>
                <a:ea typeface="宋体" panose="02010600030101010101" pitchFamily="2" charset="-122"/>
              </a:endParaRPr>
            </a:p>
          </p:txBody>
        </p:sp>
        <p:sp>
          <p:nvSpPr>
            <p:cNvPr id="47135" name="Text Box 47"/>
            <p:cNvSpPr txBox="1"/>
            <p:nvPr/>
          </p:nvSpPr>
          <p:spPr>
            <a:xfrm>
              <a:off x="5174" y="1830"/>
              <a:ext cx="279" cy="299"/>
            </a:xfrm>
            <a:prstGeom prst="rect">
              <a:avLst/>
            </a:prstGeom>
            <a:noFill/>
            <a:ln w="25400">
              <a:noFill/>
            </a:ln>
          </p:spPr>
          <p:txBody>
            <a:bodyPr lIns="0" tIns="0" rIns="0" bIns="0" anchor="t" anchorCtr="0"/>
            <a:p>
              <a:pPr algn="just" eaLnBrk="0" hangingPunct="0">
                <a:buFontTx/>
              </a:pPr>
              <a:r>
                <a:rPr lang="en-US" altLang="zh-CN" b="1" dirty="0">
                  <a:latin typeface="Arial" panose="020B0604020202020204" pitchFamily="34" charset="0"/>
                  <a:ea typeface="宋体" panose="02010600030101010101" pitchFamily="2" charset="-122"/>
                </a:rPr>
                <a:t> j</a:t>
              </a:r>
              <a:r>
                <a:rPr lang="en-US" altLang="zh-CN" b="1" i="1" dirty="0">
                  <a:latin typeface="Arial" panose="020B0604020202020204" pitchFamily="34" charset="0"/>
                  <a:ea typeface="宋体" panose="02010600030101010101" pitchFamily="2" charset="-122"/>
                  <a:sym typeface="Symbol" panose="05050102010706020507" pitchFamily="18" charset="2"/>
                </a:rPr>
                <a:t></a:t>
              </a:r>
              <a:endParaRPr lang="en-US" altLang="zh-CN" b="1" dirty="0">
                <a:latin typeface="Arial" panose="020B0604020202020204" pitchFamily="34" charset="0"/>
                <a:ea typeface="宋体" panose="02010600030101010101" pitchFamily="2" charset="-122"/>
              </a:endParaRPr>
            </a:p>
          </p:txBody>
        </p:sp>
        <p:sp>
          <p:nvSpPr>
            <p:cNvPr id="47136" name="Text Box 48"/>
            <p:cNvSpPr txBox="1"/>
            <p:nvPr/>
          </p:nvSpPr>
          <p:spPr>
            <a:xfrm>
              <a:off x="5148" y="2155"/>
              <a:ext cx="423" cy="273"/>
            </a:xfrm>
            <a:prstGeom prst="rect">
              <a:avLst/>
            </a:prstGeom>
            <a:noFill/>
            <a:ln w="25400">
              <a:noFill/>
            </a:ln>
          </p:spPr>
          <p:txBody>
            <a:bodyPr lIns="0" tIns="0" rIns="0" bIns="0" anchor="t" anchorCtr="0"/>
            <a:p>
              <a:pPr algn="just" eaLnBrk="0" hangingPunct="0">
                <a:buFontTx/>
              </a:pPr>
              <a:r>
                <a:rPr lang="en-US" altLang="zh-CN" b="1" dirty="0">
                  <a:latin typeface="Arial" panose="020B0604020202020204" pitchFamily="34" charset="0"/>
                  <a:ea typeface="宋体" panose="02010600030101010101" pitchFamily="2" charset="-122"/>
                </a:rPr>
                <a:t> j0.5</a:t>
              </a:r>
              <a:endParaRPr lang="en-US" altLang="zh-CN" b="1" dirty="0">
                <a:latin typeface="Arial" panose="020B0604020202020204" pitchFamily="34" charset="0"/>
                <a:ea typeface="宋体" panose="02010600030101010101" pitchFamily="2" charset="-122"/>
              </a:endParaRPr>
            </a:p>
          </p:txBody>
        </p:sp>
        <p:sp>
          <p:nvSpPr>
            <p:cNvPr id="47137" name="Text Box 49"/>
            <p:cNvSpPr txBox="1"/>
            <p:nvPr/>
          </p:nvSpPr>
          <p:spPr>
            <a:xfrm>
              <a:off x="4017" y="2155"/>
              <a:ext cx="423" cy="273"/>
            </a:xfrm>
            <a:prstGeom prst="rect">
              <a:avLst/>
            </a:prstGeom>
            <a:noFill/>
            <a:ln w="25400">
              <a:noFill/>
            </a:ln>
          </p:spPr>
          <p:txBody>
            <a:bodyPr lIns="0" tIns="0" rIns="0" bIns="0" anchor="t" anchorCtr="0"/>
            <a:p>
              <a:pPr algn="just" eaLnBrk="0" hangingPunct="0">
                <a:buFontTx/>
              </a:pPr>
              <a:r>
                <a:rPr lang="en-US" altLang="zh-CN" b="1" i="1" dirty="0">
                  <a:latin typeface="Arial" panose="020B0604020202020204" pitchFamily="34" charset="0"/>
                  <a:ea typeface="宋体" panose="02010600030101010101" pitchFamily="2" charset="-122"/>
                </a:rPr>
                <a:t>K</a:t>
              </a:r>
              <a:r>
                <a:rPr lang="en-US" altLang="zh-CN" b="1" dirty="0">
                  <a:latin typeface="Arial" panose="020B0604020202020204" pitchFamily="34" charset="0"/>
                  <a:ea typeface="宋体" panose="02010600030101010101" pitchFamily="2" charset="-122"/>
                </a:rPr>
                <a:t>=1/2</a:t>
              </a:r>
              <a:endParaRPr lang="en-US" altLang="zh-CN" b="1" dirty="0">
                <a:latin typeface="Arial" panose="020B0604020202020204" pitchFamily="34" charset="0"/>
                <a:ea typeface="宋体" panose="02010600030101010101" pitchFamily="2" charset="-122"/>
              </a:endParaRPr>
            </a:p>
          </p:txBody>
        </p:sp>
        <p:sp>
          <p:nvSpPr>
            <p:cNvPr id="47138" name="Text Box 50"/>
            <p:cNvSpPr txBox="1"/>
            <p:nvPr/>
          </p:nvSpPr>
          <p:spPr>
            <a:xfrm>
              <a:off x="4197" y="2941"/>
              <a:ext cx="423" cy="274"/>
            </a:xfrm>
            <a:prstGeom prst="rect">
              <a:avLst/>
            </a:prstGeom>
            <a:noFill/>
            <a:ln w="25400">
              <a:noFill/>
            </a:ln>
          </p:spPr>
          <p:txBody>
            <a:bodyPr lIns="0" tIns="0" rIns="0" bIns="0" anchor="t" anchorCtr="0"/>
            <a:p>
              <a:pPr algn="just" eaLnBrk="0" hangingPunct="0">
                <a:buFontTx/>
              </a:pPr>
              <a:r>
                <a:rPr lang="en-US" altLang="zh-CN" b="1" dirty="0">
                  <a:latin typeface="Arial" panose="020B0604020202020204" pitchFamily="34" charset="0"/>
                  <a:ea typeface="宋体" panose="02010600030101010101" pitchFamily="2" charset="-122"/>
                </a:rPr>
                <a:t>-0.5</a:t>
              </a:r>
              <a:endParaRPr lang="en-US" altLang="zh-CN" b="1" dirty="0">
                <a:latin typeface="Arial" panose="020B0604020202020204" pitchFamily="34" charset="0"/>
                <a:ea typeface="宋体" panose="02010600030101010101" pitchFamily="2" charset="-122"/>
              </a:endParaRPr>
            </a:p>
          </p:txBody>
        </p:sp>
        <p:sp>
          <p:nvSpPr>
            <p:cNvPr id="47139" name="Text Box 51"/>
            <p:cNvSpPr txBox="1"/>
            <p:nvPr/>
          </p:nvSpPr>
          <p:spPr>
            <a:xfrm>
              <a:off x="3669" y="2941"/>
              <a:ext cx="422" cy="274"/>
            </a:xfrm>
            <a:prstGeom prst="rect">
              <a:avLst/>
            </a:prstGeom>
            <a:noFill/>
            <a:ln w="25400">
              <a:noFill/>
            </a:ln>
          </p:spPr>
          <p:txBody>
            <a:bodyPr lIns="0" tIns="0" rIns="0" bIns="0" anchor="t" anchorCtr="0"/>
            <a:p>
              <a:pPr algn="just" eaLnBrk="0" hangingPunct="0">
                <a:buFontTx/>
              </a:pPr>
              <a:r>
                <a:rPr lang="en-US" altLang="zh-CN" b="1" dirty="0">
                  <a:latin typeface="Arial" panose="020B0604020202020204" pitchFamily="34" charset="0"/>
                  <a:ea typeface="宋体" panose="02010600030101010101" pitchFamily="2" charset="-122"/>
                </a:rPr>
                <a:t>-1</a:t>
              </a:r>
              <a:endParaRPr lang="en-US" altLang="zh-CN" b="1" dirty="0">
                <a:latin typeface="Arial" panose="020B0604020202020204" pitchFamily="34" charset="0"/>
                <a:ea typeface="宋体" panose="02010600030101010101" pitchFamily="2" charset="-122"/>
              </a:endParaRPr>
            </a:p>
          </p:txBody>
        </p:sp>
        <p:sp>
          <p:nvSpPr>
            <p:cNvPr id="47140" name="Text Box 52"/>
            <p:cNvSpPr txBox="1"/>
            <p:nvPr/>
          </p:nvSpPr>
          <p:spPr>
            <a:xfrm>
              <a:off x="4470" y="2022"/>
              <a:ext cx="423" cy="273"/>
            </a:xfrm>
            <a:prstGeom prst="rect">
              <a:avLst/>
            </a:prstGeom>
            <a:noFill/>
            <a:ln w="25400">
              <a:noFill/>
            </a:ln>
          </p:spPr>
          <p:txBody>
            <a:bodyPr lIns="0" tIns="0" rIns="0" bIns="0" anchor="t" anchorCtr="0"/>
            <a:p>
              <a:pPr algn="just" eaLnBrk="0" hangingPunct="0">
                <a:buFontTx/>
              </a:pPr>
              <a:r>
                <a:rPr lang="en-US" altLang="zh-CN" b="1" i="1" dirty="0">
                  <a:latin typeface="Arial" panose="020B0604020202020204" pitchFamily="34" charset="0"/>
                  <a:ea typeface="宋体" panose="02010600030101010101" pitchFamily="2" charset="-122"/>
                </a:rPr>
                <a:t> p</a:t>
              </a:r>
              <a:r>
                <a:rPr lang="en-US" altLang="zh-CN" b="1" baseline="-25000" dirty="0">
                  <a:latin typeface="Arial" panose="020B0604020202020204" pitchFamily="34" charset="0"/>
                  <a:ea typeface="宋体" panose="02010600030101010101" pitchFamily="2" charset="-122"/>
                </a:rPr>
                <a:t>1</a:t>
              </a:r>
              <a:endParaRPr lang="en-US" altLang="zh-CN" b="1" baseline="-25000" dirty="0">
                <a:latin typeface="Arial" panose="020B0604020202020204" pitchFamily="34" charset="0"/>
                <a:ea typeface="宋体" panose="02010600030101010101" pitchFamily="2" charset="-122"/>
              </a:endParaRPr>
            </a:p>
          </p:txBody>
        </p:sp>
        <p:sp>
          <p:nvSpPr>
            <p:cNvPr id="47141" name="Text Box 53"/>
            <p:cNvSpPr txBox="1"/>
            <p:nvPr/>
          </p:nvSpPr>
          <p:spPr>
            <a:xfrm>
              <a:off x="4479" y="3484"/>
              <a:ext cx="423" cy="273"/>
            </a:xfrm>
            <a:prstGeom prst="rect">
              <a:avLst/>
            </a:prstGeom>
            <a:noFill/>
            <a:ln w="25400">
              <a:noFill/>
            </a:ln>
          </p:spPr>
          <p:txBody>
            <a:bodyPr lIns="0" tIns="0" rIns="0" bIns="0" anchor="t" anchorCtr="0"/>
            <a:p>
              <a:pPr algn="just" eaLnBrk="0" hangingPunct="0">
                <a:buFontTx/>
              </a:pPr>
              <a:r>
                <a:rPr lang="en-US" altLang="zh-CN" b="1" i="1" dirty="0">
                  <a:latin typeface="Arial" panose="020B0604020202020204" pitchFamily="34" charset="0"/>
                  <a:ea typeface="宋体" panose="02010600030101010101" pitchFamily="2" charset="-122"/>
                </a:rPr>
                <a:t> p</a:t>
              </a:r>
              <a:r>
                <a:rPr lang="en-US" altLang="zh-CN" b="1" baseline="-25000" dirty="0">
                  <a:latin typeface="Arial" panose="020B0604020202020204" pitchFamily="34" charset="0"/>
                  <a:ea typeface="宋体" panose="02010600030101010101" pitchFamily="2" charset="-122"/>
                </a:rPr>
                <a:t>2</a:t>
              </a:r>
              <a:endParaRPr lang="en-US" altLang="zh-CN" b="1" baseline="-25000" dirty="0">
                <a:latin typeface="Arial" panose="020B0604020202020204" pitchFamily="34" charset="0"/>
                <a:ea typeface="宋体" panose="02010600030101010101" pitchFamily="2" charset="-122"/>
              </a:endParaRPr>
            </a:p>
          </p:txBody>
        </p:sp>
        <p:sp>
          <p:nvSpPr>
            <p:cNvPr id="47142" name="Text Box 54"/>
            <p:cNvSpPr txBox="1"/>
            <p:nvPr/>
          </p:nvSpPr>
          <p:spPr>
            <a:xfrm>
              <a:off x="3916" y="2693"/>
              <a:ext cx="281" cy="274"/>
            </a:xfrm>
            <a:prstGeom prst="rect">
              <a:avLst/>
            </a:prstGeom>
            <a:noFill/>
            <a:ln w="25400">
              <a:noFill/>
            </a:ln>
          </p:spPr>
          <p:txBody>
            <a:bodyPr lIns="0" tIns="0" rIns="0" bIns="0" anchor="t" anchorCtr="0"/>
            <a:p>
              <a:pPr algn="just" eaLnBrk="0" hangingPunct="0">
                <a:buFontTx/>
              </a:pPr>
              <a:r>
                <a:rPr lang="en-US" altLang="zh-CN" b="1" i="1" dirty="0">
                  <a:latin typeface="Arial" panose="020B0604020202020204" pitchFamily="34" charset="0"/>
                  <a:ea typeface="宋体" panose="02010600030101010101" pitchFamily="2" charset="-122"/>
                  <a:sym typeface="Symbol" panose="05050102010706020507" pitchFamily="18" charset="2"/>
                </a:rPr>
                <a:t></a:t>
              </a:r>
              <a:endParaRPr lang="en-US" altLang="zh-CN" b="1" i="1" dirty="0">
                <a:latin typeface="Arial" panose="020B0604020202020204" pitchFamily="34" charset="0"/>
                <a:ea typeface="宋体" panose="02010600030101010101" pitchFamily="2" charset="-122"/>
              </a:endParaRPr>
            </a:p>
          </p:txBody>
        </p:sp>
        <p:sp>
          <p:nvSpPr>
            <p:cNvPr id="47143" name="Text Box 55"/>
            <p:cNvSpPr txBox="1"/>
            <p:nvPr/>
          </p:nvSpPr>
          <p:spPr>
            <a:xfrm>
              <a:off x="5546" y="2712"/>
              <a:ext cx="201" cy="299"/>
            </a:xfrm>
            <a:prstGeom prst="rect">
              <a:avLst/>
            </a:prstGeom>
            <a:noFill/>
            <a:ln w="25400">
              <a:noFill/>
            </a:ln>
          </p:spPr>
          <p:txBody>
            <a:bodyPr lIns="0" tIns="0" rIns="0" bIns="0" anchor="t" anchorCtr="0"/>
            <a:p>
              <a:pPr algn="just" eaLnBrk="0" hangingPunct="0">
                <a:buFontTx/>
              </a:pPr>
              <a:r>
                <a:rPr lang="en-US" altLang="zh-CN" sz="2000" b="1" dirty="0">
                  <a:latin typeface="Arial" panose="020B0604020202020204" pitchFamily="34" charset="0"/>
                  <a:ea typeface="宋体" panose="02010600030101010101" pitchFamily="2" charset="-122"/>
                </a:rPr>
                <a:t> </a:t>
              </a:r>
              <a:r>
                <a:rPr lang="en-US" altLang="zh-CN" sz="2000" b="1" i="1" dirty="0">
                  <a:latin typeface="Arial" panose="020B0604020202020204" pitchFamily="34" charset="0"/>
                  <a:ea typeface="宋体" panose="02010600030101010101" pitchFamily="2" charset="-122"/>
                  <a:sym typeface="Symbol" panose="05050102010706020507" pitchFamily="18" charset="2"/>
                </a:rPr>
                <a:t></a:t>
              </a:r>
              <a:endParaRPr lang="en-US" altLang="zh-CN" sz="2000" b="1" dirty="0">
                <a:latin typeface="Arial" panose="020B0604020202020204" pitchFamily="34" charset="0"/>
                <a:ea typeface="宋体" panose="02010600030101010101" pitchFamily="2" charset="-122"/>
              </a:endParaRPr>
            </a:p>
          </p:txBody>
        </p:sp>
      </p:grpSp>
      <p:sp>
        <p:nvSpPr>
          <p:cNvPr id="299064" name="Text Box 56"/>
          <p:cNvSpPr txBox="1"/>
          <p:nvPr/>
        </p:nvSpPr>
        <p:spPr>
          <a:xfrm>
            <a:off x="168275" y="3576638"/>
            <a:ext cx="6491288" cy="860425"/>
          </a:xfrm>
          <a:prstGeom prst="rect">
            <a:avLst/>
          </a:prstGeom>
          <a:noFill/>
          <a:ln w="25400">
            <a:noFill/>
          </a:ln>
        </p:spPr>
        <p:txBody>
          <a:bodyPr anchor="t" anchorCtr="0">
            <a:spAutoFit/>
          </a:bodyPr>
          <a:p>
            <a:pPr algn="just">
              <a:lnSpc>
                <a:spcPct val="105000"/>
              </a:lnSpc>
              <a:buFont typeface="Wingdings" panose="05000000000000000000" pitchFamily="2" charset="2"/>
              <a:buChar char="Ø"/>
            </a:pPr>
            <a:r>
              <a:rPr lang="zh-CN" altLang="en-US" b="1" dirty="0">
                <a:solidFill>
                  <a:schemeClr val="accent2"/>
                </a:solidFill>
                <a:latin typeface="Arial" panose="020B0604020202020204" pitchFamily="34" charset="0"/>
                <a:ea typeface="宋体" panose="02010600030101010101" pitchFamily="2" charset="-122"/>
              </a:rPr>
              <a:t>闭环特征方程为 </a:t>
            </a:r>
            <a:r>
              <a:rPr lang="en-US" altLang="zh-CN" b="1" dirty="0">
                <a:solidFill>
                  <a:schemeClr val="accent2"/>
                </a:solidFill>
                <a:latin typeface="Arial" panose="020B0604020202020204" pitchFamily="34" charset="0"/>
                <a:ea typeface="宋体" panose="02010600030101010101" pitchFamily="2" charset="-122"/>
              </a:rPr>
              <a:t>s</a:t>
            </a:r>
            <a:r>
              <a:rPr lang="en-US" altLang="zh-CN" b="1" baseline="30000" dirty="0">
                <a:solidFill>
                  <a:schemeClr val="accent2"/>
                </a:solidFill>
                <a:latin typeface="Arial" panose="020B0604020202020204" pitchFamily="34" charset="0"/>
                <a:ea typeface="宋体" panose="02010600030101010101" pitchFamily="2" charset="-122"/>
              </a:rPr>
              <a:t>2</a:t>
            </a:r>
            <a:r>
              <a:rPr lang="en-US" altLang="zh-CN" b="1" dirty="0">
                <a:solidFill>
                  <a:schemeClr val="accent2"/>
                </a:solidFill>
                <a:latin typeface="Arial" panose="020B0604020202020204" pitchFamily="34" charset="0"/>
                <a:ea typeface="宋体" panose="02010600030101010101" pitchFamily="2" charset="-122"/>
              </a:rPr>
              <a:t>+s+</a:t>
            </a:r>
            <a:r>
              <a:rPr lang="en-US" altLang="zh-CN" b="1" i="1" dirty="0">
                <a:solidFill>
                  <a:schemeClr val="accent2"/>
                </a:solidFill>
                <a:latin typeface="Arial" panose="020B0604020202020204" pitchFamily="34" charset="0"/>
                <a:ea typeface="宋体" panose="02010600030101010101" pitchFamily="2" charset="-122"/>
              </a:rPr>
              <a:t>K</a:t>
            </a:r>
            <a:r>
              <a:rPr lang="en-US" altLang="zh-CN" b="1" dirty="0">
                <a:solidFill>
                  <a:schemeClr val="accent2"/>
                </a:solidFill>
                <a:latin typeface="Arial" panose="020B0604020202020204" pitchFamily="34" charset="0"/>
                <a:ea typeface="宋体" panose="02010600030101010101" pitchFamily="2" charset="-122"/>
              </a:rPr>
              <a:t>=0,  </a:t>
            </a:r>
            <a:r>
              <a:rPr lang="zh-CN" altLang="en-US" b="1" dirty="0">
                <a:solidFill>
                  <a:schemeClr val="accent2"/>
                </a:solidFill>
                <a:latin typeface="Arial" panose="020B0604020202020204" pitchFamily="34" charset="0"/>
                <a:ea typeface="宋体" panose="02010600030101010101" pitchFamily="2" charset="-122"/>
              </a:rPr>
              <a:t>解得闭环</a:t>
            </a:r>
            <a:endParaRPr lang="zh-CN" altLang="en-US" b="1" dirty="0">
              <a:solidFill>
                <a:schemeClr val="accent2"/>
              </a:solidFill>
              <a:latin typeface="Arial" panose="020B0604020202020204" pitchFamily="34" charset="0"/>
              <a:ea typeface="宋体" panose="02010600030101010101" pitchFamily="2" charset="-122"/>
            </a:endParaRPr>
          </a:p>
          <a:p>
            <a:pPr algn="just">
              <a:lnSpc>
                <a:spcPct val="105000"/>
              </a:lnSpc>
              <a:buFontTx/>
            </a:pPr>
            <a:r>
              <a:rPr lang="zh-CN" altLang="en-US" b="1" dirty="0">
                <a:solidFill>
                  <a:schemeClr val="accent2"/>
                </a:solidFill>
                <a:latin typeface="Arial" panose="020B0604020202020204" pitchFamily="34" charset="0"/>
                <a:ea typeface="宋体" panose="02010600030101010101" pitchFamily="2" charset="-122"/>
              </a:rPr>
              <a:t>特征根表达式 </a:t>
            </a:r>
            <a:endParaRPr lang="zh-CN" altLang="en-US" b="1" dirty="0">
              <a:solidFill>
                <a:schemeClr val="accent2"/>
              </a:solidFill>
              <a:latin typeface="Arial" panose="020B0604020202020204" pitchFamily="34" charset="0"/>
              <a:ea typeface="宋体" panose="02010600030101010101" pitchFamily="2" charset="-122"/>
            </a:endParaRPr>
          </a:p>
        </p:txBody>
      </p:sp>
      <p:sp>
        <p:nvSpPr>
          <p:cNvPr id="299065" name="Text Box 57"/>
          <p:cNvSpPr txBox="1"/>
          <p:nvPr/>
        </p:nvSpPr>
        <p:spPr>
          <a:xfrm>
            <a:off x="182563" y="5048250"/>
            <a:ext cx="6477000" cy="860425"/>
          </a:xfrm>
          <a:prstGeom prst="rect">
            <a:avLst/>
          </a:prstGeom>
          <a:noFill/>
          <a:ln w="25400">
            <a:noFill/>
          </a:ln>
        </p:spPr>
        <p:txBody>
          <a:bodyPr anchor="t" anchorCtr="0">
            <a:spAutoFit/>
          </a:bodyPr>
          <a:p>
            <a:pPr algn="just">
              <a:lnSpc>
                <a:spcPct val="105000"/>
              </a:lnSpc>
              <a:buFont typeface="Wingdings" panose="05000000000000000000" pitchFamily="2" charset="2"/>
              <a:buChar char="Ø"/>
            </a:pPr>
            <a:r>
              <a:rPr lang="zh-CN" altLang="en-US" b="1" dirty="0">
                <a:solidFill>
                  <a:schemeClr val="accent2"/>
                </a:solidFill>
                <a:latin typeface="Arial" panose="020B0604020202020204" pitchFamily="34" charset="0"/>
                <a:ea typeface="宋体" panose="02010600030101010101" pitchFamily="2" charset="-122"/>
              </a:rPr>
              <a:t>令</a:t>
            </a:r>
            <a:r>
              <a:rPr lang="en-US" altLang="zh-CN" b="1" dirty="0">
                <a:solidFill>
                  <a:schemeClr val="accent2"/>
                </a:solidFill>
                <a:latin typeface="Arial" panose="020B0604020202020204" pitchFamily="34" charset="0"/>
                <a:ea typeface="宋体" panose="02010600030101010101" pitchFamily="2" charset="-122"/>
              </a:rPr>
              <a:t>K</a:t>
            </a:r>
            <a:r>
              <a:rPr lang="zh-CN" altLang="en-US" b="1" dirty="0">
                <a:solidFill>
                  <a:schemeClr val="accent2"/>
                </a:solidFill>
                <a:latin typeface="Arial" panose="020B0604020202020204" pitchFamily="34" charset="0"/>
                <a:ea typeface="宋体" panose="02010600030101010101" pitchFamily="2" charset="-122"/>
              </a:rPr>
              <a:t>（由</a:t>
            </a:r>
            <a:r>
              <a:rPr lang="en-US" altLang="zh-CN" b="1" dirty="0">
                <a:solidFill>
                  <a:schemeClr val="accent2"/>
                </a:solidFill>
                <a:latin typeface="Arial" panose="020B0604020202020204" pitchFamily="34" charset="0"/>
                <a:ea typeface="宋体" panose="02010600030101010101" pitchFamily="2" charset="-122"/>
              </a:rPr>
              <a:t>0</a:t>
            </a:r>
            <a:r>
              <a:rPr lang="zh-CN" altLang="en-US" b="1" dirty="0">
                <a:solidFill>
                  <a:schemeClr val="accent2"/>
                </a:solidFill>
                <a:latin typeface="Arial" panose="020B0604020202020204" pitchFamily="34" charset="0"/>
                <a:ea typeface="宋体" panose="02010600030101010101" pitchFamily="2" charset="-122"/>
              </a:rPr>
              <a:t>到∞ ）变动，</a:t>
            </a:r>
            <a:r>
              <a:rPr lang="en-US" altLang="zh-CN" b="1" dirty="0">
                <a:solidFill>
                  <a:schemeClr val="accent2"/>
                </a:solidFill>
                <a:latin typeface="Arial" panose="020B0604020202020204" pitchFamily="34" charset="0"/>
                <a:ea typeface="宋体" panose="02010600030101010101" pitchFamily="2" charset="-122"/>
              </a:rPr>
              <a:t>s</a:t>
            </a:r>
            <a:r>
              <a:rPr lang="en-US" altLang="zh-CN" b="1" baseline="-25000" dirty="0">
                <a:solidFill>
                  <a:schemeClr val="accent2"/>
                </a:solidFill>
                <a:latin typeface="Arial" panose="020B0604020202020204" pitchFamily="34" charset="0"/>
                <a:ea typeface="宋体" panose="02010600030101010101" pitchFamily="2" charset="-122"/>
              </a:rPr>
              <a:t>1</a:t>
            </a:r>
            <a:r>
              <a:rPr lang="zh-CN" altLang="en-US" b="1" baseline="-25000" dirty="0">
                <a:solidFill>
                  <a:schemeClr val="accent2"/>
                </a:solidFill>
                <a:latin typeface="Arial" panose="020B0604020202020204" pitchFamily="34" charset="0"/>
                <a:ea typeface="宋体" panose="02010600030101010101" pitchFamily="2" charset="-122"/>
              </a:rPr>
              <a:t>、</a:t>
            </a:r>
            <a:r>
              <a:rPr lang="en-US" altLang="zh-CN" b="1" dirty="0">
                <a:solidFill>
                  <a:schemeClr val="accent2"/>
                </a:solidFill>
                <a:latin typeface="Arial" panose="020B0604020202020204" pitchFamily="34" charset="0"/>
                <a:ea typeface="宋体" panose="02010600030101010101" pitchFamily="2" charset="-122"/>
              </a:rPr>
              <a:t>s</a:t>
            </a:r>
            <a:r>
              <a:rPr lang="en-US" altLang="zh-CN" b="1" baseline="-25000" dirty="0">
                <a:solidFill>
                  <a:schemeClr val="accent2"/>
                </a:solidFill>
                <a:latin typeface="Arial" panose="020B0604020202020204" pitchFamily="34" charset="0"/>
                <a:ea typeface="宋体" panose="02010600030101010101" pitchFamily="2" charset="-122"/>
              </a:rPr>
              <a:t>2</a:t>
            </a:r>
            <a:r>
              <a:rPr lang="zh-CN" altLang="en-US" b="1" dirty="0">
                <a:solidFill>
                  <a:schemeClr val="accent2"/>
                </a:solidFill>
                <a:latin typeface="Arial" panose="020B0604020202020204" pitchFamily="34" charset="0"/>
                <a:ea typeface="宋体" panose="02010600030101010101" pitchFamily="2" charset="-122"/>
              </a:rPr>
              <a:t>在</a:t>
            </a:r>
            <a:r>
              <a:rPr lang="en-US" altLang="zh-CN" b="1" dirty="0">
                <a:solidFill>
                  <a:schemeClr val="accent2"/>
                </a:solidFill>
                <a:latin typeface="Arial" panose="020B0604020202020204" pitchFamily="34" charset="0"/>
                <a:ea typeface="宋体" panose="02010600030101010101" pitchFamily="2" charset="-122"/>
              </a:rPr>
              <a:t>s</a:t>
            </a:r>
            <a:r>
              <a:rPr lang="zh-CN" altLang="en-US" b="1" dirty="0">
                <a:solidFill>
                  <a:schemeClr val="accent2"/>
                </a:solidFill>
                <a:latin typeface="Arial" panose="020B0604020202020204" pitchFamily="34" charset="0"/>
                <a:ea typeface="宋体" panose="02010600030101010101" pitchFamily="2" charset="-122"/>
              </a:rPr>
              <a:t>平面的</a:t>
            </a:r>
            <a:endParaRPr lang="zh-CN" altLang="en-US" b="1" dirty="0">
              <a:solidFill>
                <a:schemeClr val="accent2"/>
              </a:solidFill>
              <a:latin typeface="Arial" panose="020B0604020202020204" pitchFamily="34" charset="0"/>
              <a:ea typeface="宋体" panose="02010600030101010101" pitchFamily="2" charset="-122"/>
            </a:endParaRPr>
          </a:p>
          <a:p>
            <a:pPr algn="just">
              <a:lnSpc>
                <a:spcPct val="105000"/>
              </a:lnSpc>
              <a:buFontTx/>
            </a:pPr>
            <a:r>
              <a:rPr lang="zh-CN" altLang="en-US" b="1" dirty="0">
                <a:solidFill>
                  <a:schemeClr val="accent2"/>
                </a:solidFill>
                <a:latin typeface="Arial" panose="020B0604020202020204" pitchFamily="34" charset="0"/>
                <a:ea typeface="宋体" panose="02010600030101010101" pitchFamily="2" charset="-122"/>
              </a:rPr>
              <a:t>移动轨迹即为根轨迹。</a:t>
            </a:r>
            <a:endParaRPr lang="zh-CN" altLang="en-US" b="1" dirty="0">
              <a:solidFill>
                <a:schemeClr val="accent2"/>
              </a:solidFill>
              <a:latin typeface="Arial" panose="020B0604020202020204" pitchFamily="34" charset="0"/>
              <a:ea typeface="宋体" panose="02010600030101010101" pitchFamily="2" charset="-122"/>
            </a:endParaRPr>
          </a:p>
        </p:txBody>
      </p:sp>
      <p:sp>
        <p:nvSpPr>
          <p:cNvPr id="299066" name="Text Box 58"/>
          <p:cNvSpPr txBox="1"/>
          <p:nvPr/>
        </p:nvSpPr>
        <p:spPr>
          <a:xfrm>
            <a:off x="179388" y="5819775"/>
            <a:ext cx="6553200" cy="860425"/>
          </a:xfrm>
          <a:prstGeom prst="rect">
            <a:avLst/>
          </a:prstGeom>
          <a:noFill/>
          <a:ln w="25400">
            <a:noFill/>
          </a:ln>
        </p:spPr>
        <p:txBody>
          <a:bodyPr anchor="t" anchorCtr="0">
            <a:spAutoFit/>
          </a:bodyPr>
          <a:p>
            <a:pPr algn="just">
              <a:lnSpc>
                <a:spcPct val="105000"/>
              </a:lnSpc>
              <a:buFont typeface="Wingdings" panose="05000000000000000000" pitchFamily="2" charset="2"/>
              <a:buChar char="q"/>
            </a:pPr>
            <a:r>
              <a:rPr lang="zh-CN" altLang="en-US" b="1" dirty="0">
                <a:solidFill>
                  <a:srgbClr val="FF3300"/>
                </a:solidFill>
                <a:latin typeface="Arial" panose="020B0604020202020204" pitchFamily="34" charset="0"/>
                <a:ea typeface="宋体" panose="02010600030101010101" pitchFamily="2" charset="-122"/>
              </a:rPr>
              <a:t>研究根轨迹的目的</a:t>
            </a:r>
            <a:r>
              <a:rPr lang="zh-CN" altLang="en-US" b="1" dirty="0">
                <a:latin typeface="Arial" panose="020B0604020202020204" pitchFamily="34" charset="0"/>
                <a:ea typeface="宋体" panose="02010600030101010101" pitchFamily="2" charset="-122"/>
              </a:rPr>
              <a:t>：</a:t>
            </a:r>
            <a:r>
              <a:rPr lang="zh-CN" altLang="en-US" b="1" dirty="0">
                <a:solidFill>
                  <a:schemeClr val="accent2"/>
                </a:solidFill>
                <a:latin typeface="Arial" panose="020B0604020202020204" pitchFamily="34" charset="0"/>
                <a:ea typeface="宋体" panose="02010600030101010101" pitchFamily="2" charset="-122"/>
              </a:rPr>
              <a:t>分析系统的各种性能</a:t>
            </a:r>
            <a:endParaRPr lang="zh-CN" altLang="en-US" b="1" dirty="0">
              <a:solidFill>
                <a:schemeClr val="accent2"/>
              </a:solidFill>
              <a:latin typeface="Arial" panose="020B0604020202020204" pitchFamily="34" charset="0"/>
              <a:ea typeface="宋体" panose="02010600030101010101" pitchFamily="2" charset="-122"/>
            </a:endParaRPr>
          </a:p>
          <a:p>
            <a:pPr algn="just">
              <a:lnSpc>
                <a:spcPct val="105000"/>
              </a:lnSpc>
              <a:buFont typeface="Wingdings" panose="05000000000000000000" pitchFamily="2" charset="2"/>
            </a:pPr>
            <a:r>
              <a:rPr lang="zh-CN" altLang="en-US" b="1" dirty="0">
                <a:solidFill>
                  <a:schemeClr val="accent2"/>
                </a:solidFill>
                <a:latin typeface="Arial" panose="020B0604020202020204" pitchFamily="34" charset="0"/>
                <a:ea typeface="宋体" panose="02010600030101010101" pitchFamily="2" charset="-122"/>
              </a:rPr>
              <a:t>（稳定性、稳态性能、动态性能）</a:t>
            </a:r>
            <a:endParaRPr lang="zh-CN" altLang="en-US" sz="2000" b="1" dirty="0">
              <a:solidFill>
                <a:schemeClr val="accent2"/>
              </a:solidFill>
              <a:latin typeface="Arial" panose="020B0604020202020204" pitchFamily="34" charset="0"/>
              <a:ea typeface="宋体" panose="02010600030101010101" pitchFamily="2" charset="-122"/>
            </a:endParaRPr>
          </a:p>
        </p:txBody>
      </p:sp>
      <p:grpSp>
        <p:nvGrpSpPr>
          <p:cNvPr id="5" name="Group 67"/>
          <p:cNvGrpSpPr/>
          <p:nvPr/>
        </p:nvGrpSpPr>
        <p:grpSpPr>
          <a:xfrm>
            <a:off x="5651500" y="1412875"/>
            <a:ext cx="3290888" cy="914400"/>
            <a:chOff x="3560" y="890"/>
            <a:chExt cx="2073" cy="576"/>
          </a:xfrm>
        </p:grpSpPr>
        <p:sp>
          <p:nvSpPr>
            <p:cNvPr id="47148" name="Rectangle 10"/>
            <p:cNvSpPr/>
            <p:nvPr/>
          </p:nvSpPr>
          <p:spPr>
            <a:xfrm>
              <a:off x="4530" y="963"/>
              <a:ext cx="452" cy="359"/>
            </a:xfrm>
            <a:prstGeom prst="rect">
              <a:avLst/>
            </a:prstGeom>
            <a:solidFill>
              <a:srgbClr val="FFFFCC"/>
            </a:solidFill>
            <a:ln w="25400" cap="flat" cmpd="sng">
              <a:solidFill>
                <a:srgbClr val="FF0000"/>
              </a:solidFill>
              <a:prstDash val="solid"/>
              <a:miter/>
              <a:headEnd type="none" w="med" len="med"/>
              <a:tailEnd type="none" w="sm" len="med"/>
            </a:ln>
          </p:spPr>
          <p:txBody>
            <a:bodyPr anchor="t" anchorCtr="0"/>
            <a:p>
              <a:pPr>
                <a:buFontTx/>
              </a:pPr>
              <a:endParaRPr lang="zh-CN" altLang="en-US" dirty="0">
                <a:latin typeface="Arial" panose="020B0604020202020204" pitchFamily="34" charset="0"/>
                <a:ea typeface="宋体" panose="02010600030101010101" pitchFamily="2" charset="-122"/>
              </a:endParaRPr>
            </a:p>
          </p:txBody>
        </p:sp>
        <p:graphicFrame>
          <p:nvGraphicFramePr>
            <p:cNvPr id="47149" name="Object 4"/>
            <p:cNvGraphicFramePr>
              <a:graphicFrameLocks noChangeAspect="1"/>
            </p:cNvGraphicFramePr>
            <p:nvPr/>
          </p:nvGraphicFramePr>
          <p:xfrm>
            <a:off x="4523" y="993"/>
            <a:ext cx="484" cy="309"/>
          </p:xfrm>
          <a:graphic>
            <a:graphicData uri="http://schemas.openxmlformats.org/presentationml/2006/ole">
              <mc:AlternateContent xmlns:mc="http://schemas.openxmlformats.org/markup-compatibility/2006">
                <mc:Choice xmlns:v="urn:schemas-microsoft-com:vml" Requires="v">
                  <p:oleObj spid="_x0000_s3149" name="" r:id="rId5" imgW="482600" imgH="431800" progId="Equation.3">
                    <p:embed/>
                  </p:oleObj>
                </mc:Choice>
                <mc:Fallback>
                  <p:oleObj name="" r:id="rId5" imgW="482600" imgH="431800" progId="Equation.3">
                    <p:embed/>
                    <p:pic>
                      <p:nvPicPr>
                        <p:cNvPr id="0" name="图片 3148"/>
                        <p:cNvPicPr/>
                        <p:nvPr/>
                      </p:nvPicPr>
                      <p:blipFill>
                        <a:blip r:embed="rId6"/>
                        <a:stretch>
                          <a:fillRect/>
                        </a:stretch>
                      </p:blipFill>
                      <p:spPr>
                        <a:xfrm>
                          <a:off x="4523" y="993"/>
                          <a:ext cx="484" cy="309"/>
                        </a:xfrm>
                        <a:prstGeom prst="rect">
                          <a:avLst/>
                        </a:prstGeom>
                        <a:noFill/>
                        <a:ln w="38100">
                          <a:noFill/>
                          <a:miter/>
                        </a:ln>
                      </p:spPr>
                    </p:pic>
                  </p:oleObj>
                </mc:Fallback>
              </mc:AlternateContent>
            </a:graphicData>
          </a:graphic>
        </p:graphicFrame>
        <p:sp>
          <p:nvSpPr>
            <p:cNvPr id="47150" name="Line 11"/>
            <p:cNvSpPr/>
            <p:nvPr/>
          </p:nvSpPr>
          <p:spPr>
            <a:xfrm>
              <a:off x="4982" y="1143"/>
              <a:ext cx="604" cy="0"/>
            </a:xfrm>
            <a:prstGeom prst="line">
              <a:avLst/>
            </a:prstGeom>
            <a:ln w="19050" cap="flat" cmpd="sng">
              <a:solidFill>
                <a:srgbClr val="0000FF"/>
              </a:solidFill>
              <a:prstDash val="solid"/>
              <a:round/>
              <a:headEnd type="none" w="med" len="med"/>
              <a:tailEnd type="stealth" w="med" len="lg"/>
            </a:ln>
          </p:spPr>
        </p:sp>
        <p:sp>
          <p:nvSpPr>
            <p:cNvPr id="47151" name="Oval 12"/>
            <p:cNvSpPr/>
            <p:nvPr/>
          </p:nvSpPr>
          <p:spPr>
            <a:xfrm>
              <a:off x="4002" y="1071"/>
              <a:ext cx="151" cy="143"/>
            </a:xfrm>
            <a:prstGeom prst="ellipse">
              <a:avLst/>
            </a:prstGeom>
            <a:solidFill>
              <a:srgbClr val="FFFFCC"/>
            </a:solidFill>
            <a:ln w="25400" cap="flat" cmpd="sng">
              <a:solidFill>
                <a:srgbClr val="FF0000"/>
              </a:solidFill>
              <a:prstDash val="solid"/>
              <a:round/>
              <a:headEnd type="none" w="med" len="med"/>
              <a:tailEnd type="none" w="sm" len="med"/>
            </a:ln>
          </p:spPr>
          <p:txBody>
            <a:bodyPr anchor="t" anchorCtr="0"/>
            <a:p>
              <a:pPr>
                <a:buFontTx/>
              </a:pPr>
              <a:endParaRPr lang="zh-CN" altLang="en-US" dirty="0">
                <a:latin typeface="Arial" panose="020B0604020202020204" pitchFamily="34" charset="0"/>
                <a:ea typeface="宋体" panose="02010600030101010101" pitchFamily="2" charset="-122"/>
              </a:endParaRPr>
            </a:p>
          </p:txBody>
        </p:sp>
        <p:sp>
          <p:nvSpPr>
            <p:cNvPr id="47152" name="Line 13"/>
            <p:cNvSpPr/>
            <p:nvPr/>
          </p:nvSpPr>
          <p:spPr>
            <a:xfrm>
              <a:off x="3625" y="1143"/>
              <a:ext cx="377" cy="0"/>
            </a:xfrm>
            <a:prstGeom prst="line">
              <a:avLst/>
            </a:prstGeom>
            <a:ln w="19050" cap="flat" cmpd="sng">
              <a:solidFill>
                <a:srgbClr val="0000FF"/>
              </a:solidFill>
              <a:prstDash val="solid"/>
              <a:round/>
              <a:headEnd type="none" w="med" len="med"/>
              <a:tailEnd type="stealth" w="med" len="lg"/>
            </a:ln>
          </p:spPr>
        </p:sp>
        <p:sp>
          <p:nvSpPr>
            <p:cNvPr id="47153" name="Line 14"/>
            <p:cNvSpPr/>
            <p:nvPr/>
          </p:nvSpPr>
          <p:spPr>
            <a:xfrm>
              <a:off x="4153" y="1143"/>
              <a:ext cx="377" cy="0"/>
            </a:xfrm>
            <a:prstGeom prst="line">
              <a:avLst/>
            </a:prstGeom>
            <a:ln w="19050" cap="flat" cmpd="sng">
              <a:solidFill>
                <a:srgbClr val="0000FF"/>
              </a:solidFill>
              <a:prstDash val="solid"/>
              <a:round/>
              <a:headEnd type="none" w="med" len="med"/>
              <a:tailEnd type="stealth" w="med" len="lg"/>
            </a:ln>
          </p:spPr>
        </p:sp>
        <p:sp>
          <p:nvSpPr>
            <p:cNvPr id="47154" name="Freeform 15"/>
            <p:cNvSpPr/>
            <p:nvPr/>
          </p:nvSpPr>
          <p:spPr>
            <a:xfrm>
              <a:off x="4076" y="1177"/>
              <a:ext cx="6" cy="286"/>
            </a:xfrm>
            <a:custGeom>
              <a:avLst/>
              <a:gdLst/>
              <a:ahLst/>
              <a:cxnLst>
                <a:cxn ang="0">
                  <a:pos x="1" y="286"/>
                </a:cxn>
                <a:cxn ang="0">
                  <a:pos x="0" y="30"/>
                </a:cxn>
                <a:cxn ang="0">
                  <a:pos x="6" y="0"/>
                </a:cxn>
                <a:cxn ang="0">
                  <a:pos x="6" y="26"/>
                </a:cxn>
              </a:cxnLst>
              <a:pathLst>
                <a:path w="6" h="286">
                  <a:moveTo>
                    <a:pt x="1" y="286"/>
                  </a:moveTo>
                  <a:lnTo>
                    <a:pt x="0" y="30"/>
                  </a:lnTo>
                  <a:lnTo>
                    <a:pt x="6" y="0"/>
                  </a:lnTo>
                  <a:lnTo>
                    <a:pt x="6" y="26"/>
                  </a:lnTo>
                </a:path>
              </a:pathLst>
            </a:custGeom>
            <a:noFill/>
            <a:ln w="19050" cap="flat" cmpd="sng">
              <a:solidFill>
                <a:srgbClr val="0000FF"/>
              </a:solidFill>
              <a:prstDash val="solid"/>
              <a:round/>
              <a:headEnd type="none" w="med" len="med"/>
              <a:tailEnd type="stealth" w="med" len="lg"/>
            </a:ln>
          </p:spPr>
          <p:txBody>
            <a:bodyPr/>
            <a:p>
              <a:endParaRPr lang="zh-CN" altLang="en-US"/>
            </a:p>
          </p:txBody>
        </p:sp>
        <p:sp>
          <p:nvSpPr>
            <p:cNvPr id="47155" name="Text Box 16"/>
            <p:cNvSpPr txBox="1"/>
            <p:nvPr/>
          </p:nvSpPr>
          <p:spPr>
            <a:xfrm>
              <a:off x="3560" y="890"/>
              <a:ext cx="603" cy="394"/>
            </a:xfrm>
            <a:prstGeom prst="rect">
              <a:avLst/>
            </a:prstGeom>
            <a:noFill/>
            <a:ln w="25400">
              <a:noFill/>
            </a:ln>
          </p:spPr>
          <p:txBody>
            <a:bodyPr anchor="t" anchorCtr="0"/>
            <a:p>
              <a:pPr algn="just" eaLnBrk="0" hangingPunct="0">
                <a:buFontTx/>
              </a:pPr>
              <a:r>
                <a:rPr lang="en-US" altLang="zh-CN" sz="2000" b="1" i="1" dirty="0">
                  <a:latin typeface="宋体" panose="02010600030101010101" pitchFamily="2" charset="-122"/>
                  <a:ea typeface="宋体" panose="02010600030101010101" pitchFamily="2" charset="-122"/>
                </a:rPr>
                <a:t>R</a:t>
              </a:r>
              <a:r>
                <a:rPr lang="en-US" altLang="zh-CN" sz="2000" b="1" dirty="0">
                  <a:latin typeface="宋体" panose="02010600030101010101" pitchFamily="2" charset="-122"/>
                  <a:ea typeface="宋体" panose="02010600030101010101" pitchFamily="2" charset="-122"/>
                </a:rPr>
                <a:t>(</a:t>
              </a:r>
              <a:r>
                <a:rPr lang="en-US" altLang="zh-CN" sz="2000" b="1" i="1" dirty="0">
                  <a:latin typeface="宋体" panose="02010600030101010101" pitchFamily="2" charset="-122"/>
                  <a:ea typeface="宋体" panose="02010600030101010101" pitchFamily="2" charset="-122"/>
                </a:rPr>
                <a:t>s</a:t>
              </a:r>
              <a:r>
                <a:rPr lang="en-US" altLang="zh-CN" sz="2000" b="1" dirty="0">
                  <a:latin typeface="宋体" panose="02010600030101010101" pitchFamily="2" charset="-122"/>
                  <a:ea typeface="宋体" panose="02010600030101010101" pitchFamily="2" charset="-122"/>
                </a:rPr>
                <a:t>)</a:t>
              </a:r>
              <a:endParaRPr lang="en-US" altLang="zh-CN" sz="2000" b="1" dirty="0">
                <a:latin typeface="宋体" panose="02010600030101010101" pitchFamily="2" charset="-122"/>
                <a:ea typeface="宋体" panose="02010600030101010101" pitchFamily="2" charset="-122"/>
              </a:endParaRPr>
            </a:p>
          </p:txBody>
        </p:sp>
        <p:sp>
          <p:nvSpPr>
            <p:cNvPr id="47156" name="Text Box 17"/>
            <p:cNvSpPr txBox="1"/>
            <p:nvPr/>
          </p:nvSpPr>
          <p:spPr>
            <a:xfrm>
              <a:off x="4044" y="1130"/>
              <a:ext cx="411" cy="275"/>
            </a:xfrm>
            <a:prstGeom prst="rect">
              <a:avLst/>
            </a:prstGeom>
            <a:noFill/>
            <a:ln w="25400">
              <a:noFill/>
            </a:ln>
          </p:spPr>
          <p:txBody>
            <a:bodyPr anchor="t" anchorCtr="0"/>
            <a:p>
              <a:pPr algn="just" eaLnBrk="0" hangingPunct="0">
                <a:buFontTx/>
              </a:pPr>
              <a:r>
                <a:rPr lang="en-US" altLang="zh-CN" b="1" dirty="0">
                  <a:latin typeface="宋体" panose="02010600030101010101" pitchFamily="2" charset="-122"/>
                  <a:ea typeface="宋体" panose="02010600030101010101" pitchFamily="2" charset="-122"/>
                </a:rPr>
                <a:t>(-)</a:t>
              </a:r>
              <a:endParaRPr lang="en-US" altLang="zh-CN" b="1" dirty="0">
                <a:latin typeface="宋体" panose="02010600030101010101" pitchFamily="2" charset="-122"/>
                <a:ea typeface="宋体" panose="02010600030101010101" pitchFamily="2" charset="-122"/>
              </a:endParaRPr>
            </a:p>
          </p:txBody>
        </p:sp>
        <p:sp>
          <p:nvSpPr>
            <p:cNvPr id="47157" name="Line 18"/>
            <p:cNvSpPr/>
            <p:nvPr/>
          </p:nvSpPr>
          <p:spPr>
            <a:xfrm>
              <a:off x="5284" y="1143"/>
              <a:ext cx="0" cy="323"/>
            </a:xfrm>
            <a:prstGeom prst="line">
              <a:avLst/>
            </a:prstGeom>
            <a:ln w="19050" cap="flat" cmpd="sng">
              <a:solidFill>
                <a:srgbClr val="0000FF"/>
              </a:solidFill>
              <a:prstDash val="solid"/>
              <a:round/>
              <a:headEnd type="none" w="med" len="med"/>
              <a:tailEnd type="none" w="sm" len="med"/>
            </a:ln>
          </p:spPr>
        </p:sp>
        <p:sp>
          <p:nvSpPr>
            <p:cNvPr id="47158" name="Line 19"/>
            <p:cNvSpPr/>
            <p:nvPr/>
          </p:nvSpPr>
          <p:spPr>
            <a:xfrm>
              <a:off x="4078" y="1466"/>
              <a:ext cx="1206" cy="0"/>
            </a:xfrm>
            <a:prstGeom prst="line">
              <a:avLst/>
            </a:prstGeom>
            <a:ln w="19050" cap="flat" cmpd="sng">
              <a:solidFill>
                <a:srgbClr val="0000FF"/>
              </a:solidFill>
              <a:prstDash val="solid"/>
              <a:round/>
              <a:headEnd type="none" w="med" len="med"/>
              <a:tailEnd type="none" w="sm" len="med"/>
            </a:ln>
          </p:spPr>
        </p:sp>
        <p:sp>
          <p:nvSpPr>
            <p:cNvPr id="47159" name="Text Box 20"/>
            <p:cNvSpPr txBox="1"/>
            <p:nvPr/>
          </p:nvSpPr>
          <p:spPr>
            <a:xfrm>
              <a:off x="5173" y="890"/>
              <a:ext cx="460" cy="394"/>
            </a:xfrm>
            <a:prstGeom prst="rect">
              <a:avLst/>
            </a:prstGeom>
            <a:noFill/>
            <a:ln w="25400">
              <a:noFill/>
            </a:ln>
          </p:spPr>
          <p:txBody>
            <a:bodyPr anchor="t" anchorCtr="0"/>
            <a:p>
              <a:pPr algn="just" eaLnBrk="0" hangingPunct="0">
                <a:buFontTx/>
              </a:pPr>
              <a:r>
                <a:rPr lang="en-US" altLang="zh-CN" sz="2000" b="1" dirty="0">
                  <a:latin typeface="宋体" panose="02010600030101010101" pitchFamily="2" charset="-122"/>
                  <a:ea typeface="宋体" panose="02010600030101010101" pitchFamily="2" charset="-122"/>
                </a:rPr>
                <a:t>C(</a:t>
              </a:r>
              <a:r>
                <a:rPr lang="en-US" altLang="zh-CN" sz="2000" b="1" i="1" dirty="0">
                  <a:latin typeface="宋体" panose="02010600030101010101" pitchFamily="2" charset="-122"/>
                  <a:ea typeface="宋体" panose="02010600030101010101" pitchFamily="2" charset="-122"/>
                </a:rPr>
                <a:t>s</a:t>
              </a:r>
              <a:r>
                <a:rPr lang="en-US" altLang="zh-CN" sz="2000" b="1" dirty="0">
                  <a:latin typeface="宋体" panose="02010600030101010101" pitchFamily="2" charset="-122"/>
                  <a:ea typeface="宋体" panose="02010600030101010101" pitchFamily="2" charset="-122"/>
                </a:rPr>
                <a:t>)</a:t>
              </a:r>
              <a:endParaRPr lang="en-US" altLang="zh-CN" sz="2000" b="1" dirty="0">
                <a:latin typeface="宋体" panose="02010600030101010101" pitchFamily="2" charset="-122"/>
                <a:ea typeface="宋体" panose="02010600030101010101" pitchFamily="2" charset="-122"/>
              </a:endParaRPr>
            </a:p>
          </p:txBody>
        </p:sp>
      </p:gr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afterEffect">
                                  <p:stCondLst>
                                    <p:cond delay="0"/>
                                  </p:stCondLst>
                                  <p:childTnLst>
                                    <p:set>
                                      <p:cBhvr>
                                        <p:cTn id="6" dur="1" fill="hold">
                                          <p:stCondLst>
                                            <p:cond delay="0"/>
                                          </p:stCondLst>
                                        </p:cTn>
                                        <p:tgtEl>
                                          <p:spTgt spid="299013"/>
                                        </p:tgtEl>
                                        <p:attrNameLst>
                                          <p:attrName>style.visibility</p:attrName>
                                        </p:attrNameLst>
                                      </p:cBhvr>
                                      <p:to>
                                        <p:strVal val="visible"/>
                                      </p:to>
                                    </p:set>
                                    <p:anim calcmode="lin" valueType="num">
                                      <p:cBhvr additive="base">
                                        <p:cTn id="7" dur="500" fill="hold"/>
                                        <p:tgtEl>
                                          <p:spTgt spid="299013"/>
                                        </p:tgtEl>
                                        <p:attrNameLst>
                                          <p:attrName>ppt_x</p:attrName>
                                        </p:attrNameLst>
                                      </p:cBhvr>
                                      <p:tavLst>
                                        <p:tav tm="0">
                                          <p:val>
                                            <p:strVal val="1+#ppt_w/2"/>
                                          </p:val>
                                        </p:tav>
                                        <p:tav tm="100000">
                                          <p:val>
                                            <p:strVal val="#ppt_x"/>
                                          </p:val>
                                        </p:tav>
                                      </p:tavLst>
                                    </p:anim>
                                    <p:anim calcmode="lin" valueType="num">
                                      <p:cBhvr additive="base">
                                        <p:cTn id="8" dur="500" fill="hold"/>
                                        <p:tgtEl>
                                          <p:spTgt spid="29901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1+#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299014"/>
                                        </p:tgtEl>
                                        <p:attrNameLst>
                                          <p:attrName>style.visibility</p:attrName>
                                        </p:attrNameLst>
                                      </p:cBhvr>
                                      <p:to>
                                        <p:strVal val="visible"/>
                                      </p:to>
                                    </p:set>
                                    <p:anim calcmode="lin" valueType="num">
                                      <p:cBhvr additive="base">
                                        <p:cTn id="17" dur="500" fill="hold"/>
                                        <p:tgtEl>
                                          <p:spTgt spid="299014"/>
                                        </p:tgtEl>
                                        <p:attrNameLst>
                                          <p:attrName>ppt_x</p:attrName>
                                        </p:attrNameLst>
                                      </p:cBhvr>
                                      <p:tavLst>
                                        <p:tav tm="0">
                                          <p:val>
                                            <p:strVal val="0-#ppt_w/2"/>
                                          </p:val>
                                        </p:tav>
                                        <p:tav tm="100000">
                                          <p:val>
                                            <p:strVal val="#ppt_x"/>
                                          </p:val>
                                        </p:tav>
                                      </p:tavLst>
                                    </p:anim>
                                    <p:anim calcmode="lin" valueType="num">
                                      <p:cBhvr additive="base">
                                        <p:cTn id="18" dur="500" fill="hold"/>
                                        <p:tgtEl>
                                          <p:spTgt spid="299014"/>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299064"/>
                                        </p:tgtEl>
                                        <p:attrNameLst>
                                          <p:attrName>style.visibility</p:attrName>
                                        </p:attrNameLst>
                                      </p:cBhvr>
                                      <p:to>
                                        <p:strVal val="visible"/>
                                      </p:to>
                                    </p:set>
                                    <p:anim calcmode="lin" valueType="num">
                                      <p:cBhvr additive="base">
                                        <p:cTn id="23" dur="500" fill="hold"/>
                                        <p:tgtEl>
                                          <p:spTgt spid="299064"/>
                                        </p:tgtEl>
                                        <p:attrNameLst>
                                          <p:attrName>ppt_x</p:attrName>
                                        </p:attrNameLst>
                                      </p:cBhvr>
                                      <p:tavLst>
                                        <p:tav tm="0">
                                          <p:val>
                                            <p:strVal val="0-#ppt_w/2"/>
                                          </p:val>
                                        </p:tav>
                                        <p:tav tm="100000">
                                          <p:val>
                                            <p:strVal val="#ppt_x"/>
                                          </p:val>
                                        </p:tav>
                                      </p:tavLst>
                                    </p:anim>
                                    <p:anim calcmode="lin" valueType="num">
                                      <p:cBhvr additive="base">
                                        <p:cTn id="24" dur="500" fill="hold"/>
                                        <p:tgtEl>
                                          <p:spTgt spid="299064"/>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2" presetClass="entr" presetSubtype="8" fill="hold" nodeType="afterEffect">
                                  <p:stCondLst>
                                    <p:cond delay="0"/>
                                  </p:stCondLst>
                                  <p:childTnLst>
                                    <p:set>
                                      <p:cBhvr>
                                        <p:cTn id="27" dur="1" fill="hold">
                                          <p:stCondLst>
                                            <p:cond delay="0"/>
                                          </p:stCondLst>
                                        </p:cTn>
                                        <p:tgtEl>
                                          <p:spTgt spid="299015"/>
                                        </p:tgtEl>
                                        <p:attrNameLst>
                                          <p:attrName>style.visibility</p:attrName>
                                        </p:attrNameLst>
                                      </p:cBhvr>
                                      <p:to>
                                        <p:strVal val="visible"/>
                                      </p:to>
                                    </p:set>
                                    <p:anim calcmode="lin" valueType="num">
                                      <p:cBhvr additive="base">
                                        <p:cTn id="28" dur="500" fill="hold"/>
                                        <p:tgtEl>
                                          <p:spTgt spid="299015"/>
                                        </p:tgtEl>
                                        <p:attrNameLst>
                                          <p:attrName>ppt_x</p:attrName>
                                        </p:attrNameLst>
                                      </p:cBhvr>
                                      <p:tavLst>
                                        <p:tav tm="0">
                                          <p:val>
                                            <p:strVal val="0-#ppt_w/2"/>
                                          </p:val>
                                        </p:tav>
                                        <p:tav tm="100000">
                                          <p:val>
                                            <p:strVal val="#ppt_x"/>
                                          </p:val>
                                        </p:tav>
                                      </p:tavLst>
                                    </p:anim>
                                    <p:anim calcmode="lin" valueType="num">
                                      <p:cBhvr additive="base">
                                        <p:cTn id="29" dur="500" fill="hold"/>
                                        <p:tgtEl>
                                          <p:spTgt spid="299015"/>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299065"/>
                                        </p:tgtEl>
                                        <p:attrNameLst>
                                          <p:attrName>style.visibility</p:attrName>
                                        </p:attrNameLst>
                                      </p:cBhvr>
                                      <p:to>
                                        <p:strVal val="visible"/>
                                      </p:to>
                                    </p:set>
                                    <p:anim calcmode="lin" valueType="num">
                                      <p:cBhvr additive="base">
                                        <p:cTn id="34" dur="500" fill="hold"/>
                                        <p:tgtEl>
                                          <p:spTgt spid="299065"/>
                                        </p:tgtEl>
                                        <p:attrNameLst>
                                          <p:attrName>ppt_x</p:attrName>
                                        </p:attrNameLst>
                                      </p:cBhvr>
                                      <p:tavLst>
                                        <p:tav tm="0">
                                          <p:val>
                                            <p:strVal val="0-#ppt_w/2"/>
                                          </p:val>
                                        </p:tav>
                                        <p:tav tm="100000">
                                          <p:val>
                                            <p:strVal val="#ppt_x"/>
                                          </p:val>
                                        </p:tav>
                                      </p:tavLst>
                                    </p:anim>
                                    <p:anim calcmode="lin" valueType="num">
                                      <p:cBhvr additive="base">
                                        <p:cTn id="35" dur="500" fill="hold"/>
                                        <p:tgtEl>
                                          <p:spTgt spid="299065"/>
                                        </p:tgtEl>
                                        <p:attrNameLst>
                                          <p:attrName>ppt_y</p:attrName>
                                        </p:attrNameLst>
                                      </p:cBhvr>
                                      <p:tavLst>
                                        <p:tav tm="0">
                                          <p:val>
                                            <p:strVal val="#ppt_y"/>
                                          </p:val>
                                        </p:tav>
                                        <p:tav tm="100000">
                                          <p:val>
                                            <p:strVal val="#ppt_y"/>
                                          </p:val>
                                        </p:tav>
                                      </p:tavLst>
                                    </p:anim>
                                  </p:childTnLst>
                                </p:cTn>
                              </p:par>
                            </p:childTnLst>
                          </p:cTn>
                        </p:par>
                        <p:par>
                          <p:cTn id="36" fill="hold">
                            <p:stCondLst>
                              <p:cond delay="500"/>
                            </p:stCondLst>
                            <p:childTnLst>
                              <p:par>
                                <p:cTn id="37" presetID="2" presetClass="entr" presetSubtype="2" fill="hold" nodeType="afterEffect">
                                  <p:stCondLst>
                                    <p:cond delay="0"/>
                                  </p:stCondLst>
                                  <p:childTnLst>
                                    <p:set>
                                      <p:cBhvr>
                                        <p:cTn id="38" dur="1" fill="hold">
                                          <p:stCondLst>
                                            <p:cond delay="0"/>
                                          </p:stCondLst>
                                        </p:cTn>
                                        <p:tgtEl>
                                          <p:spTgt spid="2"/>
                                        </p:tgtEl>
                                        <p:attrNameLst>
                                          <p:attrName>style.visibility</p:attrName>
                                        </p:attrNameLst>
                                      </p:cBhvr>
                                      <p:to>
                                        <p:strVal val="visible"/>
                                      </p:to>
                                    </p:set>
                                    <p:anim calcmode="lin" valueType="num">
                                      <p:cBhvr additive="base">
                                        <p:cTn id="39" dur="500" fill="hold"/>
                                        <p:tgtEl>
                                          <p:spTgt spid="2"/>
                                        </p:tgtEl>
                                        <p:attrNameLst>
                                          <p:attrName>ppt_x</p:attrName>
                                        </p:attrNameLst>
                                      </p:cBhvr>
                                      <p:tavLst>
                                        <p:tav tm="0">
                                          <p:val>
                                            <p:strVal val="1+#ppt_w/2"/>
                                          </p:val>
                                        </p:tav>
                                        <p:tav tm="100000">
                                          <p:val>
                                            <p:strVal val="#ppt_x"/>
                                          </p:val>
                                        </p:tav>
                                      </p:tavLst>
                                    </p:anim>
                                    <p:anim calcmode="lin" valueType="num">
                                      <p:cBhvr additive="base">
                                        <p:cTn id="40" dur="500" fill="hold"/>
                                        <p:tgtEl>
                                          <p:spTgt spid="2"/>
                                        </p:tgtEl>
                                        <p:attrNameLst>
                                          <p:attrName>ppt_y</p:attrName>
                                        </p:attrNameLst>
                                      </p:cBhvr>
                                      <p:tavLst>
                                        <p:tav tm="0">
                                          <p:val>
                                            <p:strVal val="#ppt_y"/>
                                          </p:val>
                                        </p:tav>
                                        <p:tav tm="100000">
                                          <p:val>
                                            <p:strVal val="#ppt_y"/>
                                          </p:val>
                                        </p:tav>
                                      </p:tavLst>
                                    </p:anim>
                                  </p:childTnLst>
                                </p:cTn>
                              </p:par>
                            </p:childTnLst>
                          </p:cTn>
                        </p:par>
                        <p:par>
                          <p:cTn id="41" fill="hold">
                            <p:stCondLst>
                              <p:cond delay="1000"/>
                            </p:stCondLst>
                            <p:childTnLst>
                              <p:par>
                                <p:cTn id="42" presetID="2" presetClass="entr" presetSubtype="8" fill="hold" grpId="0" nodeType="afterEffect">
                                  <p:stCondLst>
                                    <p:cond delay="0"/>
                                  </p:stCondLst>
                                  <p:childTnLst>
                                    <p:set>
                                      <p:cBhvr>
                                        <p:cTn id="43" dur="1" fill="hold">
                                          <p:stCondLst>
                                            <p:cond delay="0"/>
                                          </p:stCondLst>
                                        </p:cTn>
                                        <p:tgtEl>
                                          <p:spTgt spid="299066"/>
                                        </p:tgtEl>
                                        <p:attrNameLst>
                                          <p:attrName>style.visibility</p:attrName>
                                        </p:attrNameLst>
                                      </p:cBhvr>
                                      <p:to>
                                        <p:strVal val="visible"/>
                                      </p:to>
                                    </p:set>
                                    <p:anim calcmode="lin" valueType="num">
                                      <p:cBhvr additive="base">
                                        <p:cTn id="44" dur="500" fill="hold"/>
                                        <p:tgtEl>
                                          <p:spTgt spid="299066"/>
                                        </p:tgtEl>
                                        <p:attrNameLst>
                                          <p:attrName>ppt_x</p:attrName>
                                        </p:attrNameLst>
                                      </p:cBhvr>
                                      <p:tavLst>
                                        <p:tav tm="0">
                                          <p:val>
                                            <p:strVal val="0-#ppt_w/2"/>
                                          </p:val>
                                        </p:tav>
                                        <p:tav tm="100000">
                                          <p:val>
                                            <p:strVal val="#ppt_x"/>
                                          </p:val>
                                        </p:tav>
                                      </p:tavLst>
                                    </p:anim>
                                    <p:anim calcmode="lin" valueType="num">
                                      <p:cBhvr additive="base">
                                        <p:cTn id="45" dur="500" fill="hold"/>
                                        <p:tgtEl>
                                          <p:spTgt spid="29906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13" grpId="0"/>
      <p:bldP spid="299064" grpId="0"/>
      <p:bldP spid="299065" grpId="0"/>
      <p:bldP spid="29906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6145" name="Object 10"/>
          <p:cNvGraphicFramePr>
            <a:graphicFrameLocks noChangeAspect="1"/>
          </p:cNvGraphicFramePr>
          <p:nvPr/>
        </p:nvGraphicFramePr>
        <p:xfrm>
          <a:off x="7324725" y="4600575"/>
          <a:ext cx="1133475" cy="200025"/>
        </p:xfrm>
        <a:graphic>
          <a:graphicData uri="http://schemas.openxmlformats.org/presentationml/2006/ole">
            <mc:AlternateContent xmlns:mc="http://schemas.openxmlformats.org/markup-compatibility/2006">
              <mc:Choice xmlns:v="urn:schemas-microsoft-com:vml" Requires="v">
                <p:oleObj spid="_x0000_s3172" name="" r:id="rId1" imgW="1133475" imgH="200025" progId="PBrush">
                  <p:embed/>
                </p:oleObj>
              </mc:Choice>
              <mc:Fallback>
                <p:oleObj name="" r:id="rId1" imgW="1133475" imgH="200025" progId="PBrush">
                  <p:embed/>
                  <p:pic>
                    <p:nvPicPr>
                      <p:cNvPr id="0" name="图片 3171"/>
                      <p:cNvPicPr/>
                      <p:nvPr/>
                    </p:nvPicPr>
                    <p:blipFill>
                      <a:blip r:embed="rId2">
                        <a:clrChange>
                          <a:clrFrom>
                            <a:srgbClr val="FFFFFF"/>
                          </a:clrFrom>
                          <a:clrTo>
                            <a:srgbClr val="FFFFFF">
                              <a:alpha val="0"/>
                            </a:srgbClr>
                          </a:clrTo>
                        </a:clrChange>
                      </a:blip>
                      <a:stretch>
                        <a:fillRect/>
                      </a:stretch>
                    </p:blipFill>
                    <p:spPr>
                      <a:xfrm>
                        <a:off x="7324725" y="4600575"/>
                        <a:ext cx="1133475" cy="200025"/>
                      </a:xfrm>
                      <a:prstGeom prst="rect">
                        <a:avLst/>
                      </a:prstGeom>
                      <a:noFill/>
                      <a:ln w="38100">
                        <a:noFill/>
                        <a:miter/>
                      </a:ln>
                    </p:spPr>
                  </p:pic>
                </p:oleObj>
              </mc:Fallback>
            </mc:AlternateContent>
          </a:graphicData>
        </a:graphic>
      </p:graphicFrame>
      <p:graphicFrame>
        <p:nvGraphicFramePr>
          <p:cNvPr id="6146" name="Object 8"/>
          <p:cNvGraphicFramePr>
            <a:graphicFrameLocks noChangeAspect="1"/>
          </p:cNvGraphicFramePr>
          <p:nvPr/>
        </p:nvGraphicFramePr>
        <p:xfrm>
          <a:off x="7086600" y="2667000"/>
          <a:ext cx="1695450" cy="3981450"/>
        </p:xfrm>
        <a:graphic>
          <a:graphicData uri="http://schemas.openxmlformats.org/presentationml/2006/ole">
            <mc:AlternateContent xmlns:mc="http://schemas.openxmlformats.org/markup-compatibility/2006">
              <mc:Choice xmlns:v="urn:schemas-microsoft-com:vml" Requires="v">
                <p:oleObj spid="_x0000_s3185" name="" r:id="rId3" imgW="1695450" imgH="3981450" progId="PBrush">
                  <p:embed/>
                </p:oleObj>
              </mc:Choice>
              <mc:Fallback>
                <p:oleObj name="" r:id="rId3" imgW="1695450" imgH="3981450" progId="PBrush">
                  <p:embed/>
                  <p:pic>
                    <p:nvPicPr>
                      <p:cNvPr id="0" name="图片 3184"/>
                      <p:cNvPicPr/>
                      <p:nvPr/>
                    </p:nvPicPr>
                    <p:blipFill>
                      <a:blip r:embed="rId4">
                        <a:clrChange>
                          <a:clrFrom>
                            <a:srgbClr val="FFFFFF"/>
                          </a:clrFrom>
                          <a:clrTo>
                            <a:srgbClr val="FFFFFF">
                              <a:alpha val="0"/>
                            </a:srgbClr>
                          </a:clrTo>
                        </a:clrChange>
                      </a:blip>
                      <a:stretch>
                        <a:fillRect/>
                      </a:stretch>
                    </p:blipFill>
                    <p:spPr>
                      <a:xfrm>
                        <a:off x="7086600" y="2667000"/>
                        <a:ext cx="1695450" cy="3981450"/>
                      </a:xfrm>
                      <a:prstGeom prst="rect">
                        <a:avLst/>
                      </a:prstGeom>
                      <a:noFill/>
                      <a:ln w="38100">
                        <a:noFill/>
                        <a:miter/>
                      </a:ln>
                    </p:spPr>
                  </p:pic>
                </p:oleObj>
              </mc:Fallback>
            </mc:AlternateContent>
          </a:graphicData>
        </a:graphic>
      </p:graphicFrame>
      <p:graphicFrame>
        <p:nvGraphicFramePr>
          <p:cNvPr id="6147" name="Object 15"/>
          <p:cNvGraphicFramePr>
            <a:graphicFrameLocks noChangeAspect="1"/>
          </p:cNvGraphicFramePr>
          <p:nvPr/>
        </p:nvGraphicFramePr>
        <p:xfrm>
          <a:off x="7277100" y="4572000"/>
          <a:ext cx="1181100" cy="228600"/>
        </p:xfrm>
        <a:graphic>
          <a:graphicData uri="http://schemas.openxmlformats.org/presentationml/2006/ole">
            <mc:AlternateContent xmlns:mc="http://schemas.openxmlformats.org/markup-compatibility/2006">
              <mc:Choice xmlns:v="urn:schemas-microsoft-com:vml" Requires="v">
                <p:oleObj spid="_x0000_s3193" name="" r:id="rId5" imgW="1181100" imgH="228600" progId="PBrush">
                  <p:embed/>
                </p:oleObj>
              </mc:Choice>
              <mc:Fallback>
                <p:oleObj name="" r:id="rId5" imgW="1181100" imgH="228600" progId="PBrush">
                  <p:embed/>
                  <p:pic>
                    <p:nvPicPr>
                      <p:cNvPr id="0" name="图片 3192"/>
                      <p:cNvPicPr/>
                      <p:nvPr/>
                    </p:nvPicPr>
                    <p:blipFill>
                      <a:blip r:embed="rId6">
                        <a:clrChange>
                          <a:clrFrom>
                            <a:srgbClr val="FFFFFF"/>
                          </a:clrFrom>
                          <a:clrTo>
                            <a:srgbClr val="FFFFFF">
                              <a:alpha val="0"/>
                            </a:srgbClr>
                          </a:clrTo>
                        </a:clrChange>
                      </a:blip>
                      <a:stretch>
                        <a:fillRect/>
                      </a:stretch>
                    </p:blipFill>
                    <p:spPr>
                      <a:xfrm>
                        <a:off x="7277100" y="4572000"/>
                        <a:ext cx="1181100" cy="228600"/>
                      </a:xfrm>
                      <a:prstGeom prst="rect">
                        <a:avLst/>
                      </a:prstGeom>
                      <a:noFill/>
                      <a:ln w="38100">
                        <a:noFill/>
                        <a:miter/>
                      </a:ln>
                    </p:spPr>
                  </p:pic>
                </p:oleObj>
              </mc:Fallback>
            </mc:AlternateContent>
          </a:graphicData>
        </a:graphic>
      </p:graphicFrame>
      <p:graphicFrame>
        <p:nvGraphicFramePr>
          <p:cNvPr id="6148" name="Object 17"/>
          <p:cNvGraphicFramePr>
            <a:graphicFrameLocks noChangeAspect="1"/>
          </p:cNvGraphicFramePr>
          <p:nvPr/>
        </p:nvGraphicFramePr>
        <p:xfrm>
          <a:off x="7772400" y="2743200"/>
          <a:ext cx="209550" cy="3952875"/>
        </p:xfrm>
        <a:graphic>
          <a:graphicData uri="http://schemas.openxmlformats.org/presentationml/2006/ole">
            <mc:AlternateContent xmlns:mc="http://schemas.openxmlformats.org/markup-compatibility/2006">
              <mc:Choice xmlns:v="urn:schemas-microsoft-com:vml" Requires="v">
                <p:oleObj spid="_x0000_s3176" name="" r:id="rId7" imgW="209550" imgH="3952875" progId="PBrush">
                  <p:embed/>
                </p:oleObj>
              </mc:Choice>
              <mc:Fallback>
                <p:oleObj name="" r:id="rId7" imgW="209550" imgH="3952875" progId="PBrush">
                  <p:embed/>
                  <p:pic>
                    <p:nvPicPr>
                      <p:cNvPr id="0" name="图片 3175"/>
                      <p:cNvPicPr/>
                      <p:nvPr/>
                    </p:nvPicPr>
                    <p:blipFill>
                      <a:blip r:embed="rId8">
                        <a:clrChange>
                          <a:clrFrom>
                            <a:srgbClr val="FFFFFF"/>
                          </a:clrFrom>
                          <a:clrTo>
                            <a:srgbClr val="FFFFFF">
                              <a:alpha val="0"/>
                            </a:srgbClr>
                          </a:clrTo>
                        </a:clrChange>
                      </a:blip>
                      <a:stretch>
                        <a:fillRect/>
                      </a:stretch>
                    </p:blipFill>
                    <p:spPr>
                      <a:xfrm>
                        <a:off x="7772400" y="2743200"/>
                        <a:ext cx="209550" cy="3952875"/>
                      </a:xfrm>
                      <a:prstGeom prst="rect">
                        <a:avLst/>
                      </a:prstGeom>
                      <a:noFill/>
                      <a:ln w="38100">
                        <a:noFill/>
                        <a:miter/>
                      </a:ln>
                    </p:spPr>
                  </p:pic>
                </p:oleObj>
              </mc:Fallback>
            </mc:AlternateContent>
          </a:graphicData>
        </a:graphic>
      </p:graphicFrame>
      <p:graphicFrame>
        <p:nvGraphicFramePr>
          <p:cNvPr id="6149" name="Object 3"/>
          <p:cNvGraphicFramePr>
            <a:graphicFrameLocks noChangeAspect="1"/>
          </p:cNvGraphicFramePr>
          <p:nvPr/>
        </p:nvGraphicFramePr>
        <p:xfrm>
          <a:off x="2286000" y="1285875"/>
          <a:ext cx="2590800" cy="1133475"/>
        </p:xfrm>
        <a:graphic>
          <a:graphicData uri="http://schemas.openxmlformats.org/presentationml/2006/ole">
            <mc:AlternateContent xmlns:mc="http://schemas.openxmlformats.org/markup-compatibility/2006">
              <mc:Choice xmlns:v="urn:schemas-microsoft-com:vml" Requires="v">
                <p:oleObj spid="_x0000_s3183" name="" r:id="rId9" imgW="2657475" imgH="1162050" progId="PBrush">
                  <p:embed/>
                </p:oleObj>
              </mc:Choice>
              <mc:Fallback>
                <p:oleObj name="" r:id="rId9" imgW="2657475" imgH="1162050" progId="PBrush">
                  <p:embed/>
                  <p:pic>
                    <p:nvPicPr>
                      <p:cNvPr id="0" name="图片 3182"/>
                      <p:cNvPicPr/>
                      <p:nvPr/>
                    </p:nvPicPr>
                    <p:blipFill>
                      <a:blip r:embed="rId10">
                        <a:clrChange>
                          <a:clrFrom>
                            <a:srgbClr val="FFFFFF"/>
                          </a:clrFrom>
                          <a:clrTo>
                            <a:srgbClr val="FFFFFF">
                              <a:alpha val="0"/>
                            </a:srgbClr>
                          </a:clrTo>
                        </a:clrChange>
                      </a:blip>
                      <a:stretch>
                        <a:fillRect/>
                      </a:stretch>
                    </p:blipFill>
                    <p:spPr>
                      <a:xfrm>
                        <a:off x="2286000" y="1285875"/>
                        <a:ext cx="2590800" cy="1133475"/>
                      </a:xfrm>
                      <a:prstGeom prst="rect">
                        <a:avLst/>
                      </a:prstGeom>
                      <a:noFill/>
                      <a:ln w="38100">
                        <a:noFill/>
                        <a:miter/>
                      </a:ln>
                    </p:spPr>
                  </p:pic>
                </p:oleObj>
              </mc:Fallback>
            </mc:AlternateContent>
          </a:graphicData>
        </a:graphic>
      </p:graphicFrame>
      <p:graphicFrame>
        <p:nvGraphicFramePr>
          <p:cNvPr id="6150" name="Object 4"/>
          <p:cNvGraphicFramePr>
            <a:graphicFrameLocks noChangeAspect="1"/>
          </p:cNvGraphicFramePr>
          <p:nvPr/>
        </p:nvGraphicFramePr>
        <p:xfrm>
          <a:off x="5219700" y="1484313"/>
          <a:ext cx="3211513" cy="685800"/>
        </p:xfrm>
        <a:graphic>
          <a:graphicData uri="http://schemas.openxmlformats.org/presentationml/2006/ole">
            <mc:AlternateContent xmlns:mc="http://schemas.openxmlformats.org/markup-compatibility/2006">
              <mc:Choice xmlns:v="urn:schemas-microsoft-com:vml" Requires="v">
                <p:oleObj spid="_x0000_s3177" name="" r:id="rId11" imgW="1892300" imgH="444500" progId="Equation.3">
                  <p:embed/>
                </p:oleObj>
              </mc:Choice>
              <mc:Fallback>
                <p:oleObj name="" r:id="rId11" imgW="1892300" imgH="444500" progId="Equation.3">
                  <p:embed/>
                  <p:pic>
                    <p:nvPicPr>
                      <p:cNvPr id="0" name="图片 3176"/>
                      <p:cNvPicPr/>
                      <p:nvPr/>
                    </p:nvPicPr>
                    <p:blipFill>
                      <a:blip r:embed="rId12"/>
                      <a:stretch>
                        <a:fillRect/>
                      </a:stretch>
                    </p:blipFill>
                    <p:spPr>
                      <a:xfrm>
                        <a:off x="5219700" y="1484313"/>
                        <a:ext cx="3211513" cy="685800"/>
                      </a:xfrm>
                      <a:prstGeom prst="rect">
                        <a:avLst/>
                      </a:prstGeom>
                      <a:noFill/>
                      <a:ln w="38100">
                        <a:noFill/>
                        <a:miter/>
                      </a:ln>
                    </p:spPr>
                  </p:pic>
                </p:oleObj>
              </mc:Fallback>
            </mc:AlternateContent>
          </a:graphicData>
        </a:graphic>
      </p:graphicFrame>
      <p:grpSp>
        <p:nvGrpSpPr>
          <p:cNvPr id="2" name="Group 11"/>
          <p:cNvGrpSpPr/>
          <p:nvPr/>
        </p:nvGrpSpPr>
        <p:grpSpPr>
          <a:xfrm>
            <a:off x="468313" y="2781300"/>
            <a:ext cx="2057400" cy="685800"/>
            <a:chOff x="2592" y="1440"/>
            <a:chExt cx="1344" cy="432"/>
          </a:xfrm>
        </p:grpSpPr>
        <p:sp>
          <p:nvSpPr>
            <p:cNvPr id="6152" name="Rectangle 9"/>
            <p:cNvSpPr/>
            <p:nvPr/>
          </p:nvSpPr>
          <p:spPr>
            <a:xfrm>
              <a:off x="2640" y="1440"/>
              <a:ext cx="1296" cy="432"/>
            </a:xfrm>
            <a:prstGeom prst="rect">
              <a:avLst/>
            </a:prstGeom>
            <a:noFill/>
            <a:ln w="9525">
              <a:noFill/>
            </a:ln>
          </p:spPr>
          <p:txBody>
            <a:bodyPr anchor="ctr" anchorCtr="0"/>
            <a:p>
              <a:pPr>
                <a:lnSpc>
                  <a:spcPct val="110000"/>
                </a:lnSpc>
                <a:buFontTx/>
              </a:pPr>
              <a:r>
                <a:rPr lang="en-US" altLang="zh-CN" dirty="0">
                  <a:latin typeface="Arial" panose="020B0604020202020204" pitchFamily="34" charset="0"/>
                  <a:ea typeface="宋体" panose="02010600030101010101" pitchFamily="2" charset="-122"/>
                </a:rPr>
                <a:t>K : </a:t>
              </a:r>
              <a:r>
                <a:rPr lang="zh-CN" altLang="en-US" dirty="0">
                  <a:latin typeface="Arial" panose="020B0604020202020204" pitchFamily="34" charset="0"/>
                  <a:ea typeface="宋体" panose="02010600030101010101" pitchFamily="2" charset="-122"/>
                </a:rPr>
                <a:t>开环增益</a:t>
              </a:r>
              <a:endParaRPr lang="zh-CN" altLang="en-US" dirty="0">
                <a:latin typeface="Arial" panose="020B0604020202020204" pitchFamily="34" charset="0"/>
                <a:ea typeface="宋体" panose="02010600030101010101" pitchFamily="2" charset="-122"/>
              </a:endParaRPr>
            </a:p>
            <a:p>
              <a:pPr>
                <a:lnSpc>
                  <a:spcPct val="110000"/>
                </a:lnSpc>
                <a:buFontTx/>
              </a:pPr>
              <a:r>
                <a:rPr lang="en-US" altLang="zh-CN" dirty="0">
                  <a:latin typeface="Arial" panose="020B0604020202020204" pitchFamily="34" charset="0"/>
                  <a:ea typeface="宋体" panose="02010600030101010101" pitchFamily="2" charset="-122"/>
                </a:rPr>
                <a:t>K</a:t>
              </a:r>
              <a:r>
                <a:rPr lang="en-US" altLang="zh-CN" baseline="50000"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 </a:t>
              </a:r>
              <a:r>
                <a:rPr lang="zh-CN" altLang="en-US" dirty="0">
                  <a:latin typeface="Arial" panose="020B0604020202020204" pitchFamily="34" charset="0"/>
                  <a:ea typeface="宋体" panose="02010600030101010101" pitchFamily="2" charset="-122"/>
                </a:rPr>
                <a:t>根轨迹增益</a:t>
              </a:r>
              <a:endParaRPr lang="zh-CN" altLang="en-US" baseline="50000" dirty="0">
                <a:latin typeface="Arial" panose="020B0604020202020204" pitchFamily="34" charset="0"/>
                <a:ea typeface="宋体" panose="02010600030101010101" pitchFamily="2" charset="-122"/>
              </a:endParaRPr>
            </a:p>
          </p:txBody>
        </p:sp>
        <p:sp>
          <p:nvSpPr>
            <p:cNvPr id="6153" name="AutoShape 10"/>
            <p:cNvSpPr/>
            <p:nvPr/>
          </p:nvSpPr>
          <p:spPr>
            <a:xfrm>
              <a:off x="2592" y="1488"/>
              <a:ext cx="48" cy="384"/>
            </a:xfrm>
            <a:prstGeom prst="leftBrace">
              <a:avLst>
                <a:gd name="adj1" fmla="val 66629"/>
                <a:gd name="adj2" fmla="val 50000"/>
              </a:avLst>
            </a:prstGeom>
            <a:noFill/>
            <a:ln w="19050" cap="flat" cmpd="sng">
              <a:solidFill>
                <a:schemeClr val="tx1"/>
              </a:solidFill>
              <a:prstDash val="solid"/>
              <a:round/>
              <a:headEnd type="none" w="med" len="med"/>
              <a:tailEnd type="none" w="med" len="med"/>
            </a:ln>
          </p:spPr>
          <p:txBody>
            <a:bodyPr wrap="none" anchor="ctr" anchorCtr="0"/>
            <a:p>
              <a:pPr>
                <a:buFontTx/>
              </a:pPr>
              <a:endParaRPr lang="zh-CN" altLang="en-US" dirty="0">
                <a:latin typeface="Arial" panose="020B0604020202020204" pitchFamily="34" charset="0"/>
                <a:ea typeface="宋体" panose="02010600030101010101" pitchFamily="2" charset="-122"/>
              </a:endParaRPr>
            </a:p>
          </p:txBody>
        </p:sp>
      </p:grpSp>
      <p:graphicFrame>
        <p:nvGraphicFramePr>
          <p:cNvPr id="295949" name="Object 5"/>
          <p:cNvGraphicFramePr>
            <a:graphicFrameLocks noChangeAspect="1"/>
          </p:cNvGraphicFramePr>
          <p:nvPr/>
        </p:nvGraphicFramePr>
        <p:xfrm>
          <a:off x="696913" y="4267200"/>
          <a:ext cx="3097212" cy="792163"/>
        </p:xfrm>
        <a:graphic>
          <a:graphicData uri="http://schemas.openxmlformats.org/presentationml/2006/ole">
            <mc:AlternateContent xmlns:mc="http://schemas.openxmlformats.org/markup-compatibility/2006">
              <mc:Choice xmlns:v="urn:schemas-microsoft-com:vml" Requires="v">
                <p:oleObj spid="_x0000_s3197" name="" r:id="rId13" imgW="1752600" imgH="444500" progId="Equation.3">
                  <p:embed/>
                </p:oleObj>
              </mc:Choice>
              <mc:Fallback>
                <p:oleObj name="" r:id="rId13" imgW="1752600" imgH="444500" progId="Equation.3">
                  <p:embed/>
                  <p:pic>
                    <p:nvPicPr>
                      <p:cNvPr id="0" name="图片 3196"/>
                      <p:cNvPicPr/>
                      <p:nvPr/>
                    </p:nvPicPr>
                    <p:blipFill>
                      <a:blip r:embed="rId14"/>
                      <a:stretch>
                        <a:fillRect/>
                      </a:stretch>
                    </p:blipFill>
                    <p:spPr>
                      <a:xfrm>
                        <a:off x="696913" y="4267200"/>
                        <a:ext cx="3097212" cy="792163"/>
                      </a:xfrm>
                      <a:prstGeom prst="rect">
                        <a:avLst/>
                      </a:prstGeom>
                      <a:noFill/>
                      <a:ln w="38100">
                        <a:noFill/>
                        <a:miter/>
                      </a:ln>
                    </p:spPr>
                  </p:pic>
                </p:oleObj>
              </mc:Fallback>
            </mc:AlternateContent>
          </a:graphicData>
        </a:graphic>
      </p:graphicFrame>
      <p:graphicFrame>
        <p:nvGraphicFramePr>
          <p:cNvPr id="295951" name="Object 6"/>
          <p:cNvGraphicFramePr>
            <a:graphicFrameLocks noChangeAspect="1"/>
          </p:cNvGraphicFramePr>
          <p:nvPr/>
        </p:nvGraphicFramePr>
        <p:xfrm>
          <a:off x="652463" y="5181600"/>
          <a:ext cx="2643187" cy="400050"/>
        </p:xfrm>
        <a:graphic>
          <a:graphicData uri="http://schemas.openxmlformats.org/presentationml/2006/ole">
            <mc:AlternateContent xmlns:mc="http://schemas.openxmlformats.org/markup-compatibility/2006">
              <mc:Choice xmlns:v="urn:schemas-microsoft-com:vml" Requires="v">
                <p:oleObj spid="_x0000_s3173" name="" r:id="rId15" imgW="1485900" imgH="228600" progId="Equation.3">
                  <p:embed/>
                </p:oleObj>
              </mc:Choice>
              <mc:Fallback>
                <p:oleObj name="" r:id="rId15" imgW="1485900" imgH="228600" progId="Equation.3">
                  <p:embed/>
                  <p:pic>
                    <p:nvPicPr>
                      <p:cNvPr id="0" name="图片 3172"/>
                      <p:cNvPicPr/>
                      <p:nvPr/>
                    </p:nvPicPr>
                    <p:blipFill>
                      <a:blip r:embed="rId16"/>
                      <a:stretch>
                        <a:fillRect/>
                      </a:stretch>
                    </p:blipFill>
                    <p:spPr>
                      <a:xfrm>
                        <a:off x="652463" y="5181600"/>
                        <a:ext cx="2643187" cy="400050"/>
                      </a:xfrm>
                      <a:prstGeom prst="rect">
                        <a:avLst/>
                      </a:prstGeom>
                      <a:noFill/>
                      <a:ln w="38100">
                        <a:noFill/>
                        <a:miter/>
                      </a:ln>
                    </p:spPr>
                  </p:pic>
                </p:oleObj>
              </mc:Fallback>
            </mc:AlternateContent>
          </a:graphicData>
        </a:graphic>
      </p:graphicFrame>
      <p:graphicFrame>
        <p:nvGraphicFramePr>
          <p:cNvPr id="295953" name="Object 7"/>
          <p:cNvGraphicFramePr>
            <a:graphicFrameLocks noChangeAspect="1"/>
          </p:cNvGraphicFramePr>
          <p:nvPr/>
        </p:nvGraphicFramePr>
        <p:xfrm>
          <a:off x="641350" y="5715000"/>
          <a:ext cx="2166938" cy="517525"/>
        </p:xfrm>
        <a:graphic>
          <a:graphicData uri="http://schemas.openxmlformats.org/presentationml/2006/ole">
            <mc:AlternateContent xmlns:mc="http://schemas.openxmlformats.org/markup-compatibility/2006">
              <mc:Choice xmlns:v="urn:schemas-microsoft-com:vml" Requires="v">
                <p:oleObj spid="_x0000_s3187" name="" r:id="rId17" imgW="1218565" imgH="292100" progId="Equation.3">
                  <p:embed/>
                </p:oleObj>
              </mc:Choice>
              <mc:Fallback>
                <p:oleObj name="" r:id="rId17" imgW="1218565" imgH="292100" progId="Equation.3">
                  <p:embed/>
                  <p:pic>
                    <p:nvPicPr>
                      <p:cNvPr id="0" name="图片 3186"/>
                      <p:cNvPicPr/>
                      <p:nvPr/>
                    </p:nvPicPr>
                    <p:blipFill>
                      <a:blip r:embed="rId18"/>
                      <a:stretch>
                        <a:fillRect/>
                      </a:stretch>
                    </p:blipFill>
                    <p:spPr>
                      <a:xfrm>
                        <a:off x="641350" y="5715000"/>
                        <a:ext cx="2166938" cy="517525"/>
                      </a:xfrm>
                      <a:prstGeom prst="rect">
                        <a:avLst/>
                      </a:prstGeom>
                      <a:noFill/>
                      <a:ln w="38100">
                        <a:noFill/>
                        <a:miter/>
                      </a:ln>
                    </p:spPr>
                  </p:pic>
                </p:oleObj>
              </mc:Fallback>
            </mc:AlternateContent>
          </a:graphicData>
        </a:graphic>
      </p:graphicFrame>
      <p:graphicFrame>
        <p:nvGraphicFramePr>
          <p:cNvPr id="6157" name="Object 9"/>
          <p:cNvGraphicFramePr>
            <a:graphicFrameLocks noChangeAspect="1"/>
          </p:cNvGraphicFramePr>
          <p:nvPr/>
        </p:nvGraphicFramePr>
        <p:xfrm>
          <a:off x="7315200" y="4495800"/>
          <a:ext cx="1209675" cy="361950"/>
        </p:xfrm>
        <a:graphic>
          <a:graphicData uri="http://schemas.openxmlformats.org/presentationml/2006/ole">
            <mc:AlternateContent xmlns:mc="http://schemas.openxmlformats.org/markup-compatibility/2006">
              <mc:Choice xmlns:v="urn:schemas-microsoft-com:vml" Requires="v">
                <p:oleObj spid="_x0000_s3180" name="" r:id="rId19" imgW="1209675" imgH="361950" progId="PBrush">
                  <p:embed/>
                </p:oleObj>
              </mc:Choice>
              <mc:Fallback>
                <p:oleObj name="" r:id="rId19" imgW="1209675" imgH="361950" progId="PBrush">
                  <p:embed/>
                  <p:pic>
                    <p:nvPicPr>
                      <p:cNvPr id="0" name="图片 3179"/>
                      <p:cNvPicPr/>
                      <p:nvPr/>
                    </p:nvPicPr>
                    <p:blipFill>
                      <a:blip r:embed="rId20">
                        <a:clrChange>
                          <a:clrFrom>
                            <a:srgbClr val="FFFFFF"/>
                          </a:clrFrom>
                          <a:clrTo>
                            <a:srgbClr val="FFFFFF">
                              <a:alpha val="0"/>
                            </a:srgbClr>
                          </a:clrTo>
                        </a:clrChange>
                      </a:blip>
                      <a:stretch>
                        <a:fillRect/>
                      </a:stretch>
                    </p:blipFill>
                    <p:spPr>
                      <a:xfrm>
                        <a:off x="7315200" y="4495800"/>
                        <a:ext cx="1209675" cy="361950"/>
                      </a:xfrm>
                      <a:prstGeom prst="rect">
                        <a:avLst/>
                      </a:prstGeom>
                      <a:noFill/>
                      <a:ln w="38100">
                        <a:noFill/>
                        <a:miter/>
                      </a:ln>
                    </p:spPr>
                  </p:pic>
                </p:oleObj>
              </mc:Fallback>
            </mc:AlternateContent>
          </a:graphicData>
        </a:graphic>
      </p:graphicFrame>
      <p:graphicFrame>
        <p:nvGraphicFramePr>
          <p:cNvPr id="6158" name="Object 11"/>
          <p:cNvGraphicFramePr>
            <a:graphicFrameLocks noChangeAspect="1"/>
          </p:cNvGraphicFramePr>
          <p:nvPr/>
        </p:nvGraphicFramePr>
        <p:xfrm>
          <a:off x="7505700" y="4619625"/>
          <a:ext cx="723900" cy="180975"/>
        </p:xfrm>
        <a:graphic>
          <a:graphicData uri="http://schemas.openxmlformats.org/presentationml/2006/ole">
            <mc:AlternateContent xmlns:mc="http://schemas.openxmlformats.org/markup-compatibility/2006">
              <mc:Choice xmlns:v="urn:schemas-microsoft-com:vml" Requires="v">
                <p:oleObj spid="_x0000_s3181" name="" r:id="rId21" imgW="723900" imgH="180975" progId="PBrush">
                  <p:embed/>
                </p:oleObj>
              </mc:Choice>
              <mc:Fallback>
                <p:oleObj name="" r:id="rId21" imgW="723900" imgH="180975" progId="PBrush">
                  <p:embed/>
                  <p:pic>
                    <p:nvPicPr>
                      <p:cNvPr id="0" name="图片 3180"/>
                      <p:cNvPicPr/>
                      <p:nvPr/>
                    </p:nvPicPr>
                    <p:blipFill>
                      <a:blip r:embed="rId22">
                        <a:clrChange>
                          <a:clrFrom>
                            <a:srgbClr val="FFFFFF"/>
                          </a:clrFrom>
                          <a:clrTo>
                            <a:srgbClr val="FFFFFF">
                              <a:alpha val="0"/>
                            </a:srgbClr>
                          </a:clrTo>
                        </a:clrChange>
                      </a:blip>
                      <a:stretch>
                        <a:fillRect/>
                      </a:stretch>
                    </p:blipFill>
                    <p:spPr>
                      <a:xfrm>
                        <a:off x="7505700" y="4619625"/>
                        <a:ext cx="723900" cy="180975"/>
                      </a:xfrm>
                      <a:prstGeom prst="rect">
                        <a:avLst/>
                      </a:prstGeom>
                      <a:noFill/>
                      <a:ln w="38100">
                        <a:noFill/>
                        <a:miter/>
                      </a:ln>
                    </p:spPr>
                  </p:pic>
                </p:oleObj>
              </mc:Fallback>
            </mc:AlternateContent>
          </a:graphicData>
        </a:graphic>
      </p:graphicFrame>
      <p:graphicFrame>
        <p:nvGraphicFramePr>
          <p:cNvPr id="6159" name="Object 12"/>
          <p:cNvGraphicFramePr>
            <a:graphicFrameLocks noChangeAspect="1"/>
          </p:cNvGraphicFramePr>
          <p:nvPr/>
        </p:nvGraphicFramePr>
        <p:xfrm>
          <a:off x="7724775" y="4629150"/>
          <a:ext cx="276225" cy="171450"/>
        </p:xfrm>
        <a:graphic>
          <a:graphicData uri="http://schemas.openxmlformats.org/presentationml/2006/ole">
            <mc:AlternateContent xmlns:mc="http://schemas.openxmlformats.org/markup-compatibility/2006">
              <mc:Choice xmlns:v="urn:schemas-microsoft-com:vml" Requires="v">
                <p:oleObj spid="_x0000_s3182" name="" r:id="rId23" imgW="276225" imgH="171450" progId="PBrush">
                  <p:embed/>
                </p:oleObj>
              </mc:Choice>
              <mc:Fallback>
                <p:oleObj name="" r:id="rId23" imgW="276225" imgH="171450" progId="PBrush">
                  <p:embed/>
                  <p:pic>
                    <p:nvPicPr>
                      <p:cNvPr id="0" name="图片 3181"/>
                      <p:cNvPicPr/>
                      <p:nvPr/>
                    </p:nvPicPr>
                    <p:blipFill>
                      <a:blip r:embed="rId24">
                        <a:clrChange>
                          <a:clrFrom>
                            <a:srgbClr val="FFFFFF"/>
                          </a:clrFrom>
                          <a:clrTo>
                            <a:srgbClr val="FFFFFF">
                              <a:alpha val="0"/>
                            </a:srgbClr>
                          </a:clrTo>
                        </a:clrChange>
                      </a:blip>
                      <a:stretch>
                        <a:fillRect/>
                      </a:stretch>
                    </p:blipFill>
                    <p:spPr>
                      <a:xfrm>
                        <a:off x="7724775" y="4629150"/>
                        <a:ext cx="276225" cy="171450"/>
                      </a:xfrm>
                      <a:prstGeom prst="rect">
                        <a:avLst/>
                      </a:prstGeom>
                      <a:noFill/>
                      <a:ln w="38100">
                        <a:noFill/>
                        <a:miter/>
                      </a:ln>
                    </p:spPr>
                  </p:pic>
                </p:oleObj>
              </mc:Fallback>
            </mc:AlternateContent>
          </a:graphicData>
        </a:graphic>
      </p:graphicFrame>
      <p:graphicFrame>
        <p:nvGraphicFramePr>
          <p:cNvPr id="6160" name="Object 13"/>
          <p:cNvGraphicFramePr>
            <a:graphicFrameLocks noChangeAspect="1"/>
          </p:cNvGraphicFramePr>
          <p:nvPr/>
        </p:nvGraphicFramePr>
        <p:xfrm>
          <a:off x="7772400" y="3829050"/>
          <a:ext cx="228600" cy="1657350"/>
        </p:xfrm>
        <a:graphic>
          <a:graphicData uri="http://schemas.openxmlformats.org/presentationml/2006/ole">
            <mc:AlternateContent xmlns:mc="http://schemas.openxmlformats.org/markup-compatibility/2006">
              <mc:Choice xmlns:v="urn:schemas-microsoft-com:vml" Requires="v">
                <p:oleObj spid="_x0000_s3194" name="" r:id="rId25" imgW="228600" imgH="1657350" progId="PBrush">
                  <p:embed/>
                </p:oleObj>
              </mc:Choice>
              <mc:Fallback>
                <p:oleObj name="" r:id="rId25" imgW="228600" imgH="1657350" progId="PBrush">
                  <p:embed/>
                  <p:pic>
                    <p:nvPicPr>
                      <p:cNvPr id="0" name="图片 3193"/>
                      <p:cNvPicPr/>
                      <p:nvPr/>
                    </p:nvPicPr>
                    <p:blipFill>
                      <a:blip r:embed="rId26">
                        <a:clrChange>
                          <a:clrFrom>
                            <a:srgbClr val="FFFFFF"/>
                          </a:clrFrom>
                          <a:clrTo>
                            <a:srgbClr val="FFFFFF">
                              <a:alpha val="0"/>
                            </a:srgbClr>
                          </a:clrTo>
                        </a:clrChange>
                      </a:blip>
                      <a:stretch>
                        <a:fillRect/>
                      </a:stretch>
                    </p:blipFill>
                    <p:spPr>
                      <a:xfrm>
                        <a:off x="7772400" y="3829050"/>
                        <a:ext cx="228600" cy="1657350"/>
                      </a:xfrm>
                      <a:prstGeom prst="rect">
                        <a:avLst/>
                      </a:prstGeom>
                      <a:noFill/>
                      <a:ln w="38100">
                        <a:noFill/>
                        <a:miter/>
                      </a:ln>
                    </p:spPr>
                  </p:pic>
                </p:oleObj>
              </mc:Fallback>
            </mc:AlternateContent>
          </a:graphicData>
        </a:graphic>
      </p:graphicFrame>
      <p:graphicFrame>
        <p:nvGraphicFramePr>
          <p:cNvPr id="6161" name="Object 14"/>
          <p:cNvGraphicFramePr>
            <a:graphicFrameLocks noChangeAspect="1"/>
          </p:cNvGraphicFramePr>
          <p:nvPr/>
        </p:nvGraphicFramePr>
        <p:xfrm>
          <a:off x="7820025" y="3276600"/>
          <a:ext cx="104775" cy="2886075"/>
        </p:xfrm>
        <a:graphic>
          <a:graphicData uri="http://schemas.openxmlformats.org/presentationml/2006/ole">
            <mc:AlternateContent xmlns:mc="http://schemas.openxmlformats.org/markup-compatibility/2006">
              <mc:Choice xmlns:v="urn:schemas-microsoft-com:vml" Requires="v">
                <p:oleObj spid="_x0000_s3179" name="" r:id="rId27" imgW="104775" imgH="2886075" progId="PBrush">
                  <p:embed/>
                </p:oleObj>
              </mc:Choice>
              <mc:Fallback>
                <p:oleObj name="" r:id="rId27" imgW="104775" imgH="2886075" progId="PBrush">
                  <p:embed/>
                  <p:pic>
                    <p:nvPicPr>
                      <p:cNvPr id="0" name="图片 3178"/>
                      <p:cNvPicPr/>
                      <p:nvPr/>
                    </p:nvPicPr>
                    <p:blipFill>
                      <a:blip r:embed="rId28">
                        <a:clrChange>
                          <a:clrFrom>
                            <a:srgbClr val="FFFFFF"/>
                          </a:clrFrom>
                          <a:clrTo>
                            <a:srgbClr val="FFFFFF">
                              <a:alpha val="0"/>
                            </a:srgbClr>
                          </a:clrTo>
                        </a:clrChange>
                      </a:blip>
                      <a:stretch>
                        <a:fillRect/>
                      </a:stretch>
                    </p:blipFill>
                    <p:spPr>
                      <a:xfrm>
                        <a:off x="7820025" y="3276600"/>
                        <a:ext cx="104775" cy="2886075"/>
                      </a:xfrm>
                      <a:prstGeom prst="rect">
                        <a:avLst/>
                      </a:prstGeom>
                      <a:noFill/>
                      <a:ln w="38100">
                        <a:noFill/>
                        <a:miter/>
                      </a:ln>
                    </p:spPr>
                  </p:pic>
                </p:oleObj>
              </mc:Fallback>
            </mc:AlternateContent>
          </a:graphicData>
        </a:graphic>
      </p:graphicFrame>
      <p:graphicFrame>
        <p:nvGraphicFramePr>
          <p:cNvPr id="6162" name="Object 16"/>
          <p:cNvGraphicFramePr>
            <a:graphicFrameLocks noChangeAspect="1"/>
          </p:cNvGraphicFramePr>
          <p:nvPr/>
        </p:nvGraphicFramePr>
        <p:xfrm>
          <a:off x="7772400" y="4267200"/>
          <a:ext cx="171450" cy="819150"/>
        </p:xfrm>
        <a:graphic>
          <a:graphicData uri="http://schemas.openxmlformats.org/presentationml/2006/ole">
            <mc:AlternateContent xmlns:mc="http://schemas.openxmlformats.org/markup-compatibility/2006">
              <mc:Choice xmlns:v="urn:schemas-microsoft-com:vml" Requires="v">
                <p:oleObj spid="_x0000_s3195" name="" r:id="rId29" imgW="171450" imgH="819150" progId="PBrush">
                  <p:embed/>
                </p:oleObj>
              </mc:Choice>
              <mc:Fallback>
                <p:oleObj name="" r:id="rId29" imgW="171450" imgH="819150" progId="PBrush">
                  <p:embed/>
                  <p:pic>
                    <p:nvPicPr>
                      <p:cNvPr id="0" name="图片 3194"/>
                      <p:cNvPicPr/>
                      <p:nvPr/>
                    </p:nvPicPr>
                    <p:blipFill>
                      <a:blip r:embed="rId30">
                        <a:clrChange>
                          <a:clrFrom>
                            <a:srgbClr val="FFFFFF"/>
                          </a:clrFrom>
                          <a:clrTo>
                            <a:srgbClr val="FFFFFF">
                              <a:alpha val="0"/>
                            </a:srgbClr>
                          </a:clrTo>
                        </a:clrChange>
                      </a:blip>
                      <a:stretch>
                        <a:fillRect/>
                      </a:stretch>
                    </p:blipFill>
                    <p:spPr>
                      <a:xfrm>
                        <a:off x="7772400" y="4267200"/>
                        <a:ext cx="171450" cy="819150"/>
                      </a:xfrm>
                      <a:prstGeom prst="rect">
                        <a:avLst/>
                      </a:prstGeom>
                      <a:noFill/>
                      <a:ln w="38100">
                        <a:noFill/>
                        <a:miter/>
                      </a:ln>
                    </p:spPr>
                  </p:pic>
                </p:oleObj>
              </mc:Fallback>
            </mc:AlternateContent>
          </a:graphicData>
        </a:graphic>
      </p:graphicFrame>
      <p:graphicFrame>
        <p:nvGraphicFramePr>
          <p:cNvPr id="295970" name="Object 18"/>
          <p:cNvGraphicFramePr>
            <a:graphicFrameLocks noChangeAspect="1"/>
          </p:cNvGraphicFramePr>
          <p:nvPr/>
        </p:nvGraphicFramePr>
        <p:xfrm>
          <a:off x="4343400" y="3200400"/>
          <a:ext cx="2209800" cy="279400"/>
        </p:xfrm>
        <a:graphic>
          <a:graphicData uri="http://schemas.openxmlformats.org/presentationml/2006/ole">
            <mc:AlternateContent xmlns:mc="http://schemas.openxmlformats.org/markup-compatibility/2006">
              <mc:Choice xmlns:v="urn:schemas-microsoft-com:vml" Requires="v">
                <p:oleObj spid="_x0000_s3178" name="" r:id="rId31" imgW="2562225" imgH="323850" progId="PBrush">
                  <p:embed/>
                </p:oleObj>
              </mc:Choice>
              <mc:Fallback>
                <p:oleObj name="" r:id="rId31" imgW="2562225" imgH="323850" progId="PBrush">
                  <p:embed/>
                  <p:pic>
                    <p:nvPicPr>
                      <p:cNvPr id="0" name="图片 3177"/>
                      <p:cNvPicPr/>
                      <p:nvPr/>
                    </p:nvPicPr>
                    <p:blipFill>
                      <a:blip r:embed="rId32">
                        <a:clrChange>
                          <a:clrFrom>
                            <a:srgbClr val="FFFFFF"/>
                          </a:clrFrom>
                          <a:clrTo>
                            <a:srgbClr val="FFFFFF">
                              <a:alpha val="0"/>
                            </a:srgbClr>
                          </a:clrTo>
                        </a:clrChange>
                      </a:blip>
                      <a:stretch>
                        <a:fillRect/>
                      </a:stretch>
                    </p:blipFill>
                    <p:spPr>
                      <a:xfrm>
                        <a:off x="4343400" y="3200400"/>
                        <a:ext cx="2209800" cy="279400"/>
                      </a:xfrm>
                      <a:prstGeom prst="rect">
                        <a:avLst/>
                      </a:prstGeom>
                      <a:gradFill rotWithShape="0">
                        <a:gsLst>
                          <a:gs pos="0">
                            <a:srgbClr val="CCFFCC"/>
                          </a:gs>
                          <a:gs pos="50000">
                            <a:srgbClr val="FFFFFF"/>
                          </a:gs>
                          <a:gs pos="100000">
                            <a:srgbClr val="CCFFCC"/>
                          </a:gs>
                        </a:gsLst>
                        <a:lin ang="5400000" scaled="1"/>
                        <a:tileRect/>
                      </a:gradFill>
                      <a:ln w="38100">
                        <a:noFill/>
                        <a:miter/>
                      </a:ln>
                    </p:spPr>
                  </p:pic>
                </p:oleObj>
              </mc:Fallback>
            </mc:AlternateContent>
          </a:graphicData>
        </a:graphic>
      </p:graphicFrame>
      <p:graphicFrame>
        <p:nvGraphicFramePr>
          <p:cNvPr id="295971" name="Object 19"/>
          <p:cNvGraphicFramePr>
            <a:graphicFrameLocks noChangeAspect="1"/>
          </p:cNvGraphicFramePr>
          <p:nvPr/>
        </p:nvGraphicFramePr>
        <p:xfrm>
          <a:off x="4343400" y="3581400"/>
          <a:ext cx="2217738" cy="222250"/>
        </p:xfrm>
        <a:graphic>
          <a:graphicData uri="http://schemas.openxmlformats.org/presentationml/2006/ole">
            <mc:AlternateContent xmlns:mc="http://schemas.openxmlformats.org/markup-compatibility/2006">
              <mc:Choice xmlns:v="urn:schemas-microsoft-com:vml" Requires="v">
                <p:oleObj spid="_x0000_s3189" name="" r:id="rId33" imgW="2571750" imgH="257175" progId="PBrush">
                  <p:embed/>
                </p:oleObj>
              </mc:Choice>
              <mc:Fallback>
                <p:oleObj name="" r:id="rId33" imgW="2571750" imgH="257175" progId="PBrush">
                  <p:embed/>
                  <p:pic>
                    <p:nvPicPr>
                      <p:cNvPr id="0" name="图片 3188"/>
                      <p:cNvPicPr/>
                      <p:nvPr/>
                    </p:nvPicPr>
                    <p:blipFill>
                      <a:blip r:embed="rId34">
                        <a:clrChange>
                          <a:clrFrom>
                            <a:srgbClr val="FFFFFF"/>
                          </a:clrFrom>
                          <a:clrTo>
                            <a:srgbClr val="FFFFFF">
                              <a:alpha val="0"/>
                            </a:srgbClr>
                          </a:clrTo>
                        </a:clrChange>
                      </a:blip>
                      <a:stretch>
                        <a:fillRect/>
                      </a:stretch>
                    </p:blipFill>
                    <p:spPr>
                      <a:xfrm>
                        <a:off x="4343400" y="3581400"/>
                        <a:ext cx="2217738" cy="222250"/>
                      </a:xfrm>
                      <a:prstGeom prst="rect">
                        <a:avLst/>
                      </a:prstGeom>
                      <a:noFill/>
                      <a:ln w="38100">
                        <a:noFill/>
                        <a:miter/>
                      </a:ln>
                    </p:spPr>
                  </p:pic>
                </p:oleObj>
              </mc:Fallback>
            </mc:AlternateContent>
          </a:graphicData>
        </a:graphic>
      </p:graphicFrame>
      <p:graphicFrame>
        <p:nvGraphicFramePr>
          <p:cNvPr id="295972" name="Object 20"/>
          <p:cNvGraphicFramePr>
            <a:graphicFrameLocks noChangeAspect="1"/>
          </p:cNvGraphicFramePr>
          <p:nvPr/>
        </p:nvGraphicFramePr>
        <p:xfrm>
          <a:off x="4343400" y="3886200"/>
          <a:ext cx="2209800" cy="214313"/>
        </p:xfrm>
        <a:graphic>
          <a:graphicData uri="http://schemas.openxmlformats.org/presentationml/2006/ole">
            <mc:AlternateContent xmlns:mc="http://schemas.openxmlformats.org/markup-compatibility/2006">
              <mc:Choice xmlns:v="urn:schemas-microsoft-com:vml" Requires="v">
                <p:oleObj spid="_x0000_s3196" name="" r:id="rId35" imgW="2562225" imgH="247650" progId="PBrush">
                  <p:embed/>
                </p:oleObj>
              </mc:Choice>
              <mc:Fallback>
                <p:oleObj name="" r:id="rId35" imgW="2562225" imgH="247650" progId="PBrush">
                  <p:embed/>
                  <p:pic>
                    <p:nvPicPr>
                      <p:cNvPr id="0" name="图片 3195"/>
                      <p:cNvPicPr/>
                      <p:nvPr/>
                    </p:nvPicPr>
                    <p:blipFill>
                      <a:blip r:embed="rId36">
                        <a:clrChange>
                          <a:clrFrom>
                            <a:srgbClr val="FFFFFF"/>
                          </a:clrFrom>
                          <a:clrTo>
                            <a:srgbClr val="FFFFFF">
                              <a:alpha val="0"/>
                            </a:srgbClr>
                          </a:clrTo>
                        </a:clrChange>
                      </a:blip>
                      <a:stretch>
                        <a:fillRect/>
                      </a:stretch>
                    </p:blipFill>
                    <p:spPr>
                      <a:xfrm>
                        <a:off x="4343400" y="3886200"/>
                        <a:ext cx="2209800" cy="214313"/>
                      </a:xfrm>
                      <a:prstGeom prst="rect">
                        <a:avLst/>
                      </a:prstGeom>
                      <a:noFill/>
                      <a:ln w="38100">
                        <a:noFill/>
                        <a:miter/>
                      </a:ln>
                    </p:spPr>
                  </p:pic>
                </p:oleObj>
              </mc:Fallback>
            </mc:AlternateContent>
          </a:graphicData>
        </a:graphic>
      </p:graphicFrame>
      <p:graphicFrame>
        <p:nvGraphicFramePr>
          <p:cNvPr id="295974" name="Object 21"/>
          <p:cNvGraphicFramePr>
            <a:graphicFrameLocks noChangeAspect="1"/>
          </p:cNvGraphicFramePr>
          <p:nvPr/>
        </p:nvGraphicFramePr>
        <p:xfrm>
          <a:off x="4343400" y="4191000"/>
          <a:ext cx="2209800" cy="222250"/>
        </p:xfrm>
        <a:graphic>
          <a:graphicData uri="http://schemas.openxmlformats.org/presentationml/2006/ole">
            <mc:AlternateContent xmlns:mc="http://schemas.openxmlformats.org/markup-compatibility/2006">
              <mc:Choice xmlns:v="urn:schemas-microsoft-com:vml" Requires="v">
                <p:oleObj spid="_x0000_s3184" name="" r:id="rId37" imgW="2562225" imgH="257175" progId="PBrush">
                  <p:embed/>
                </p:oleObj>
              </mc:Choice>
              <mc:Fallback>
                <p:oleObj name="" r:id="rId37" imgW="2562225" imgH="257175" progId="PBrush">
                  <p:embed/>
                  <p:pic>
                    <p:nvPicPr>
                      <p:cNvPr id="0" name="图片 3183"/>
                      <p:cNvPicPr/>
                      <p:nvPr/>
                    </p:nvPicPr>
                    <p:blipFill>
                      <a:blip r:embed="rId38">
                        <a:clrChange>
                          <a:clrFrom>
                            <a:srgbClr val="FFFFFF"/>
                          </a:clrFrom>
                          <a:clrTo>
                            <a:srgbClr val="FFFFFF">
                              <a:alpha val="0"/>
                            </a:srgbClr>
                          </a:clrTo>
                        </a:clrChange>
                      </a:blip>
                      <a:stretch>
                        <a:fillRect/>
                      </a:stretch>
                    </p:blipFill>
                    <p:spPr>
                      <a:xfrm>
                        <a:off x="4343400" y="4191000"/>
                        <a:ext cx="2209800" cy="222250"/>
                      </a:xfrm>
                      <a:prstGeom prst="rect">
                        <a:avLst/>
                      </a:prstGeom>
                      <a:noFill/>
                      <a:ln w="38100">
                        <a:noFill/>
                        <a:miter/>
                      </a:ln>
                    </p:spPr>
                  </p:pic>
                </p:oleObj>
              </mc:Fallback>
            </mc:AlternateContent>
          </a:graphicData>
        </a:graphic>
      </p:graphicFrame>
      <p:graphicFrame>
        <p:nvGraphicFramePr>
          <p:cNvPr id="295975" name="Object 22"/>
          <p:cNvGraphicFramePr>
            <a:graphicFrameLocks noChangeAspect="1"/>
          </p:cNvGraphicFramePr>
          <p:nvPr/>
        </p:nvGraphicFramePr>
        <p:xfrm>
          <a:off x="4343400" y="4495800"/>
          <a:ext cx="2209800" cy="254000"/>
        </p:xfrm>
        <a:graphic>
          <a:graphicData uri="http://schemas.openxmlformats.org/presentationml/2006/ole">
            <mc:AlternateContent xmlns:mc="http://schemas.openxmlformats.org/markup-compatibility/2006">
              <mc:Choice xmlns:v="urn:schemas-microsoft-com:vml" Requires="v">
                <p:oleObj spid="_x0000_s3186" name="" r:id="rId39" imgW="2562225" imgH="295275" progId="PBrush">
                  <p:embed/>
                </p:oleObj>
              </mc:Choice>
              <mc:Fallback>
                <p:oleObj name="" r:id="rId39" imgW="2562225" imgH="295275" progId="PBrush">
                  <p:embed/>
                  <p:pic>
                    <p:nvPicPr>
                      <p:cNvPr id="0" name="图片 3185"/>
                      <p:cNvPicPr/>
                      <p:nvPr/>
                    </p:nvPicPr>
                    <p:blipFill>
                      <a:blip r:embed="rId40">
                        <a:clrChange>
                          <a:clrFrom>
                            <a:srgbClr val="FFFFFF"/>
                          </a:clrFrom>
                          <a:clrTo>
                            <a:srgbClr val="FFFFFF">
                              <a:alpha val="0"/>
                            </a:srgbClr>
                          </a:clrTo>
                        </a:clrChange>
                      </a:blip>
                      <a:stretch>
                        <a:fillRect/>
                      </a:stretch>
                    </p:blipFill>
                    <p:spPr>
                      <a:xfrm>
                        <a:off x="4343400" y="4495800"/>
                        <a:ext cx="2209800" cy="254000"/>
                      </a:xfrm>
                      <a:prstGeom prst="rect">
                        <a:avLst/>
                      </a:prstGeom>
                      <a:noFill/>
                      <a:ln w="38100">
                        <a:noFill/>
                        <a:miter/>
                      </a:ln>
                    </p:spPr>
                  </p:pic>
                </p:oleObj>
              </mc:Fallback>
            </mc:AlternateContent>
          </a:graphicData>
        </a:graphic>
      </p:graphicFrame>
      <p:graphicFrame>
        <p:nvGraphicFramePr>
          <p:cNvPr id="295976" name="Object 23"/>
          <p:cNvGraphicFramePr>
            <a:graphicFrameLocks noChangeAspect="1"/>
          </p:cNvGraphicFramePr>
          <p:nvPr/>
        </p:nvGraphicFramePr>
        <p:xfrm>
          <a:off x="4343400" y="4876800"/>
          <a:ext cx="2209800" cy="254000"/>
        </p:xfrm>
        <a:graphic>
          <a:graphicData uri="http://schemas.openxmlformats.org/presentationml/2006/ole">
            <mc:AlternateContent xmlns:mc="http://schemas.openxmlformats.org/markup-compatibility/2006">
              <mc:Choice xmlns:v="urn:schemas-microsoft-com:vml" Requires="v">
                <p:oleObj spid="_x0000_s3174" name="" r:id="rId41" imgW="2562225" imgH="295275" progId="PBrush">
                  <p:embed/>
                </p:oleObj>
              </mc:Choice>
              <mc:Fallback>
                <p:oleObj name="" r:id="rId41" imgW="2562225" imgH="295275" progId="PBrush">
                  <p:embed/>
                  <p:pic>
                    <p:nvPicPr>
                      <p:cNvPr id="0" name="图片 3173"/>
                      <p:cNvPicPr/>
                      <p:nvPr/>
                    </p:nvPicPr>
                    <p:blipFill>
                      <a:blip r:embed="rId42">
                        <a:clrChange>
                          <a:clrFrom>
                            <a:srgbClr val="FFFFFF"/>
                          </a:clrFrom>
                          <a:clrTo>
                            <a:srgbClr val="FFFFFF">
                              <a:alpha val="0"/>
                            </a:srgbClr>
                          </a:clrTo>
                        </a:clrChange>
                      </a:blip>
                      <a:stretch>
                        <a:fillRect/>
                      </a:stretch>
                    </p:blipFill>
                    <p:spPr>
                      <a:xfrm>
                        <a:off x="4343400" y="4876800"/>
                        <a:ext cx="2209800" cy="254000"/>
                      </a:xfrm>
                      <a:prstGeom prst="rect">
                        <a:avLst/>
                      </a:prstGeom>
                      <a:noFill/>
                      <a:ln w="38100">
                        <a:noFill/>
                        <a:miter/>
                      </a:ln>
                    </p:spPr>
                  </p:pic>
                </p:oleObj>
              </mc:Fallback>
            </mc:AlternateContent>
          </a:graphicData>
        </a:graphic>
      </p:graphicFrame>
      <p:graphicFrame>
        <p:nvGraphicFramePr>
          <p:cNvPr id="295977" name="Object 24"/>
          <p:cNvGraphicFramePr>
            <a:graphicFrameLocks noChangeAspect="1"/>
          </p:cNvGraphicFramePr>
          <p:nvPr/>
        </p:nvGraphicFramePr>
        <p:xfrm>
          <a:off x="4343400" y="5257800"/>
          <a:ext cx="2217738" cy="254000"/>
        </p:xfrm>
        <a:graphic>
          <a:graphicData uri="http://schemas.openxmlformats.org/presentationml/2006/ole">
            <mc:AlternateContent xmlns:mc="http://schemas.openxmlformats.org/markup-compatibility/2006">
              <mc:Choice xmlns:v="urn:schemas-microsoft-com:vml" Requires="v">
                <p:oleObj spid="_x0000_s3175" name="" r:id="rId43" imgW="2571750" imgH="295275" progId="PBrush">
                  <p:embed/>
                </p:oleObj>
              </mc:Choice>
              <mc:Fallback>
                <p:oleObj name="" r:id="rId43" imgW="2571750" imgH="295275" progId="PBrush">
                  <p:embed/>
                  <p:pic>
                    <p:nvPicPr>
                      <p:cNvPr id="0" name="图片 3174"/>
                      <p:cNvPicPr/>
                      <p:nvPr/>
                    </p:nvPicPr>
                    <p:blipFill>
                      <a:blip r:embed="rId44">
                        <a:clrChange>
                          <a:clrFrom>
                            <a:srgbClr val="FFFFFF"/>
                          </a:clrFrom>
                          <a:clrTo>
                            <a:srgbClr val="FFFFFF">
                              <a:alpha val="0"/>
                            </a:srgbClr>
                          </a:clrTo>
                        </a:clrChange>
                      </a:blip>
                      <a:stretch>
                        <a:fillRect/>
                      </a:stretch>
                    </p:blipFill>
                    <p:spPr>
                      <a:xfrm>
                        <a:off x="4343400" y="5257800"/>
                        <a:ext cx="2217738" cy="254000"/>
                      </a:xfrm>
                      <a:prstGeom prst="rect">
                        <a:avLst/>
                      </a:prstGeom>
                      <a:noFill/>
                      <a:ln w="38100">
                        <a:noFill/>
                        <a:miter/>
                      </a:ln>
                    </p:spPr>
                  </p:pic>
                </p:oleObj>
              </mc:Fallback>
            </mc:AlternateContent>
          </a:graphicData>
        </a:graphic>
      </p:graphicFrame>
      <p:graphicFrame>
        <p:nvGraphicFramePr>
          <p:cNvPr id="295978" name="Object 25"/>
          <p:cNvGraphicFramePr>
            <a:graphicFrameLocks noChangeAspect="1"/>
          </p:cNvGraphicFramePr>
          <p:nvPr/>
        </p:nvGraphicFramePr>
        <p:xfrm>
          <a:off x="4343400" y="5638800"/>
          <a:ext cx="2193925" cy="263525"/>
        </p:xfrm>
        <a:graphic>
          <a:graphicData uri="http://schemas.openxmlformats.org/presentationml/2006/ole">
            <mc:AlternateContent xmlns:mc="http://schemas.openxmlformats.org/markup-compatibility/2006">
              <mc:Choice xmlns:v="urn:schemas-microsoft-com:vml" Requires="v">
                <p:oleObj spid="_x0000_s3188" name="" r:id="rId45" imgW="2543175" imgH="304800" progId="PBrush">
                  <p:embed/>
                </p:oleObj>
              </mc:Choice>
              <mc:Fallback>
                <p:oleObj name="" r:id="rId45" imgW="2543175" imgH="304800" progId="PBrush">
                  <p:embed/>
                  <p:pic>
                    <p:nvPicPr>
                      <p:cNvPr id="0" name="图片 3187"/>
                      <p:cNvPicPr/>
                      <p:nvPr/>
                    </p:nvPicPr>
                    <p:blipFill>
                      <a:blip r:embed="rId46">
                        <a:clrChange>
                          <a:clrFrom>
                            <a:srgbClr val="FFFFFF"/>
                          </a:clrFrom>
                          <a:clrTo>
                            <a:srgbClr val="FFFFFF">
                              <a:alpha val="0"/>
                            </a:srgbClr>
                          </a:clrTo>
                        </a:clrChange>
                      </a:blip>
                      <a:stretch>
                        <a:fillRect/>
                      </a:stretch>
                    </p:blipFill>
                    <p:spPr>
                      <a:xfrm>
                        <a:off x="4343400" y="5638800"/>
                        <a:ext cx="2193925" cy="263525"/>
                      </a:xfrm>
                      <a:prstGeom prst="rect">
                        <a:avLst/>
                      </a:prstGeom>
                      <a:noFill/>
                      <a:ln w="38100">
                        <a:noFill/>
                        <a:miter/>
                      </a:ln>
                    </p:spPr>
                  </p:pic>
                </p:oleObj>
              </mc:Fallback>
            </mc:AlternateContent>
          </a:graphicData>
        </a:graphic>
      </p:graphicFrame>
      <p:graphicFrame>
        <p:nvGraphicFramePr>
          <p:cNvPr id="295979" name="Object 26"/>
          <p:cNvGraphicFramePr>
            <a:graphicFrameLocks noChangeAspect="1"/>
          </p:cNvGraphicFramePr>
          <p:nvPr/>
        </p:nvGraphicFramePr>
        <p:xfrm>
          <a:off x="4343400" y="6019800"/>
          <a:ext cx="2209800" cy="271463"/>
        </p:xfrm>
        <a:graphic>
          <a:graphicData uri="http://schemas.openxmlformats.org/presentationml/2006/ole">
            <mc:AlternateContent xmlns:mc="http://schemas.openxmlformats.org/markup-compatibility/2006">
              <mc:Choice xmlns:v="urn:schemas-microsoft-com:vml" Requires="v">
                <p:oleObj spid="_x0000_s3190" name="" r:id="rId47" imgW="2562225" imgH="314325" progId="PBrush">
                  <p:embed/>
                </p:oleObj>
              </mc:Choice>
              <mc:Fallback>
                <p:oleObj name="" r:id="rId47" imgW="2562225" imgH="314325" progId="PBrush">
                  <p:embed/>
                  <p:pic>
                    <p:nvPicPr>
                      <p:cNvPr id="0" name="图片 3189"/>
                      <p:cNvPicPr/>
                      <p:nvPr/>
                    </p:nvPicPr>
                    <p:blipFill>
                      <a:blip r:embed="rId48">
                        <a:clrChange>
                          <a:clrFrom>
                            <a:srgbClr val="FFFFFF"/>
                          </a:clrFrom>
                          <a:clrTo>
                            <a:srgbClr val="FFFFFF">
                              <a:alpha val="0"/>
                            </a:srgbClr>
                          </a:clrTo>
                        </a:clrChange>
                      </a:blip>
                      <a:stretch>
                        <a:fillRect/>
                      </a:stretch>
                    </p:blipFill>
                    <p:spPr>
                      <a:xfrm>
                        <a:off x="4343400" y="6019800"/>
                        <a:ext cx="2209800" cy="271463"/>
                      </a:xfrm>
                      <a:prstGeom prst="rect">
                        <a:avLst/>
                      </a:prstGeom>
                      <a:noFill/>
                      <a:ln w="38100">
                        <a:noFill/>
                        <a:miter/>
                      </a:ln>
                    </p:spPr>
                  </p:pic>
                </p:oleObj>
              </mc:Fallback>
            </mc:AlternateContent>
          </a:graphicData>
        </a:graphic>
      </p:graphicFrame>
      <p:graphicFrame>
        <p:nvGraphicFramePr>
          <p:cNvPr id="295980" name="Object 27"/>
          <p:cNvGraphicFramePr>
            <a:graphicFrameLocks noChangeAspect="1"/>
          </p:cNvGraphicFramePr>
          <p:nvPr/>
        </p:nvGraphicFramePr>
        <p:xfrm>
          <a:off x="4953000" y="3733800"/>
          <a:ext cx="190500" cy="2381250"/>
        </p:xfrm>
        <a:graphic>
          <a:graphicData uri="http://schemas.openxmlformats.org/presentationml/2006/ole">
            <mc:AlternateContent xmlns:mc="http://schemas.openxmlformats.org/markup-compatibility/2006">
              <mc:Choice xmlns:v="urn:schemas-microsoft-com:vml" Requires="v">
                <p:oleObj spid="_x0000_s3191" name="" r:id="rId49" imgW="190500" imgH="2381250" progId="PBrush">
                  <p:embed/>
                </p:oleObj>
              </mc:Choice>
              <mc:Fallback>
                <p:oleObj name="" r:id="rId49" imgW="190500" imgH="2381250" progId="PBrush">
                  <p:embed/>
                  <p:pic>
                    <p:nvPicPr>
                      <p:cNvPr id="0" name="图片 3190"/>
                      <p:cNvPicPr/>
                      <p:nvPr/>
                    </p:nvPicPr>
                    <p:blipFill>
                      <a:blip r:embed="rId50">
                        <a:clrChange>
                          <a:clrFrom>
                            <a:srgbClr val="FFFFFF"/>
                          </a:clrFrom>
                          <a:clrTo>
                            <a:srgbClr val="FFFFFF">
                              <a:alpha val="0"/>
                            </a:srgbClr>
                          </a:clrTo>
                        </a:clrChange>
                      </a:blip>
                      <a:stretch>
                        <a:fillRect/>
                      </a:stretch>
                    </p:blipFill>
                    <p:spPr>
                      <a:xfrm>
                        <a:off x="4953000" y="3733800"/>
                        <a:ext cx="190500" cy="2381250"/>
                      </a:xfrm>
                      <a:prstGeom prst="rect">
                        <a:avLst/>
                      </a:prstGeom>
                      <a:noFill/>
                      <a:ln w="38100">
                        <a:noFill/>
                        <a:miter/>
                      </a:ln>
                    </p:spPr>
                  </p:pic>
                </p:oleObj>
              </mc:Fallback>
            </mc:AlternateContent>
          </a:graphicData>
        </a:graphic>
      </p:graphicFrame>
      <p:sp>
        <p:nvSpPr>
          <p:cNvPr id="6173" name="标题 33"/>
          <p:cNvSpPr>
            <a:spLocks noGrp="1"/>
          </p:cNvSpPr>
          <p:nvPr>
            <p:ph type="title"/>
          </p:nvPr>
        </p:nvSpPr>
        <p:spPr>
          <a:xfrm>
            <a:off x="1785938" y="274638"/>
            <a:ext cx="6900862" cy="1143000"/>
          </a:xfrm>
        </p:spPr>
        <p:txBody>
          <a:bodyPr vert="horz" wrap="square" lIns="91440" tIns="45720" rIns="91440" bIns="45720" anchor="ctr" anchorCtr="0"/>
          <a:p>
            <a:pPr algn="l" eaLnBrk="1" hangingPunct="1"/>
            <a:r>
              <a:rPr lang="en-US" altLang="zh-CN" sz="2800" b="1" dirty="0">
                <a:solidFill>
                  <a:srgbClr val="C00000"/>
                </a:solidFill>
              </a:rPr>
              <a:t>4.1   </a:t>
            </a:r>
            <a:r>
              <a:rPr lang="zh-CN" altLang="en-US" sz="2800" b="1" dirty="0">
                <a:solidFill>
                  <a:srgbClr val="C00000"/>
                </a:solidFill>
              </a:rPr>
              <a:t>根轨迹的基本概念</a:t>
            </a:r>
            <a:r>
              <a:rPr lang="en-US" altLang="zh-CN" sz="2800" b="1" dirty="0">
                <a:solidFill>
                  <a:srgbClr val="C00000"/>
                </a:solidFill>
                <a:latin typeface="Times New Roman" panose="02020603050405020304" pitchFamily="18" charset="0"/>
              </a:rPr>
              <a:t>(Root locus)</a:t>
            </a:r>
            <a:endParaRPr lang="en-US" altLang="zh-CN" sz="2800" b="1" dirty="0">
              <a:solidFill>
                <a:srgbClr val="C00000"/>
              </a:solidFill>
              <a:latin typeface="Times New Roman" panose="02020603050405020304" pitchFamily="18" charset="0"/>
            </a:endParaRPr>
          </a:p>
        </p:txBody>
      </p:sp>
      <p:sp>
        <p:nvSpPr>
          <p:cNvPr id="33825" name="Text Box 33"/>
          <p:cNvSpPr txBox="1"/>
          <p:nvPr/>
        </p:nvSpPr>
        <p:spPr>
          <a:xfrm>
            <a:off x="827088" y="2492375"/>
            <a:ext cx="1944687" cy="366713"/>
          </a:xfrm>
          <a:prstGeom prst="rect">
            <a:avLst/>
          </a:prstGeom>
          <a:noFill/>
          <a:ln w="9525">
            <a:noFill/>
          </a:ln>
        </p:spPr>
        <p:txBody>
          <a:bodyPr anchor="t" anchorCtr="0">
            <a:spAutoFit/>
          </a:bodyPr>
          <a:p>
            <a:pPr>
              <a:spcBef>
                <a:spcPct val="50000"/>
              </a:spcBef>
              <a:buFontTx/>
            </a:pPr>
            <a:r>
              <a:rPr lang="en-US" altLang="zh-CN" dirty="0">
                <a:solidFill>
                  <a:schemeClr val="hlink"/>
                </a:solidFill>
                <a:latin typeface="Times New Roman" panose="02020603050405020304" pitchFamily="18" charset="0"/>
                <a:ea typeface="宋体" panose="02010600030101010101" pitchFamily="2" charset="-122"/>
              </a:rPr>
              <a:t>Open loop gain</a:t>
            </a:r>
            <a:endParaRPr lang="en-US" altLang="zh-CN" dirty="0">
              <a:solidFill>
                <a:schemeClr val="hlink"/>
              </a:solidFill>
              <a:latin typeface="Times New Roman" panose="02020603050405020304" pitchFamily="18" charset="0"/>
              <a:ea typeface="宋体" panose="02010600030101010101" pitchFamily="2" charset="-122"/>
            </a:endParaRPr>
          </a:p>
        </p:txBody>
      </p:sp>
      <p:sp>
        <p:nvSpPr>
          <p:cNvPr id="33826" name="Text Box 34"/>
          <p:cNvSpPr txBox="1"/>
          <p:nvPr/>
        </p:nvSpPr>
        <p:spPr>
          <a:xfrm>
            <a:off x="900113" y="3429000"/>
            <a:ext cx="1944687" cy="366713"/>
          </a:xfrm>
          <a:prstGeom prst="rect">
            <a:avLst/>
          </a:prstGeom>
          <a:noFill/>
          <a:ln w="9525">
            <a:noFill/>
          </a:ln>
        </p:spPr>
        <p:txBody>
          <a:bodyPr anchor="t" anchorCtr="0">
            <a:spAutoFit/>
          </a:bodyPr>
          <a:p>
            <a:pPr>
              <a:spcBef>
                <a:spcPct val="50000"/>
              </a:spcBef>
              <a:buFontTx/>
            </a:pPr>
            <a:r>
              <a:rPr lang="en-US" altLang="zh-CN" dirty="0">
                <a:solidFill>
                  <a:schemeClr val="hlink"/>
                </a:solidFill>
                <a:latin typeface="Times New Roman" panose="02020603050405020304" pitchFamily="18" charset="0"/>
                <a:ea typeface="宋体" panose="02010600030101010101" pitchFamily="2" charset="-122"/>
              </a:rPr>
              <a:t>Root locus gain</a:t>
            </a:r>
            <a:endParaRPr lang="en-US" altLang="zh-CN" dirty="0">
              <a:solidFill>
                <a:schemeClr val="hlink"/>
              </a:solidFill>
              <a:latin typeface="Times New Roman" panose="02020603050405020304" pitchFamily="18" charset="0"/>
              <a:ea typeface="宋体" panose="02010600030101010101" pitchFamily="2" charset="-122"/>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3825"/>
                                        </p:tgtEl>
                                        <p:attrNameLst>
                                          <p:attrName>style.visibility</p:attrName>
                                        </p:attrNameLst>
                                      </p:cBhvr>
                                      <p:to>
                                        <p:strVal val="visible"/>
                                      </p:to>
                                    </p:set>
                                    <p:animEffect transition="in" filter="fade">
                                      <p:cBhvr>
                                        <p:cTn id="13" dur="2000"/>
                                        <p:tgtEl>
                                          <p:spTgt spid="3382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3826"/>
                                        </p:tgtEl>
                                        <p:attrNameLst>
                                          <p:attrName>style.visibility</p:attrName>
                                        </p:attrNameLst>
                                      </p:cBhvr>
                                      <p:to>
                                        <p:strVal val="visible"/>
                                      </p:to>
                                    </p:set>
                                    <p:animEffect transition="in" filter="fade">
                                      <p:cBhvr>
                                        <p:cTn id="18" dur="2000"/>
                                        <p:tgtEl>
                                          <p:spTgt spid="33826"/>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95949"/>
                                        </p:tgtEl>
                                        <p:attrNameLst>
                                          <p:attrName>style.visibility</p:attrName>
                                        </p:attrNameLst>
                                      </p:cBhvr>
                                      <p:to>
                                        <p:strVal val="visible"/>
                                      </p:to>
                                    </p:set>
                                    <p:animEffect transition="in" filter="blinds(horizontal)">
                                      <p:cBhvr>
                                        <p:cTn id="23" dur="500"/>
                                        <p:tgtEl>
                                          <p:spTgt spid="295949"/>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295951"/>
                                        </p:tgtEl>
                                        <p:attrNameLst>
                                          <p:attrName>style.visibility</p:attrName>
                                        </p:attrNameLst>
                                      </p:cBhvr>
                                      <p:to>
                                        <p:strVal val="visible"/>
                                      </p:to>
                                    </p:set>
                                    <p:animEffect transition="in" filter="blinds(horizontal)">
                                      <p:cBhvr>
                                        <p:cTn id="28" dur="500"/>
                                        <p:tgtEl>
                                          <p:spTgt spid="295951"/>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295953"/>
                                        </p:tgtEl>
                                        <p:attrNameLst>
                                          <p:attrName>style.visibility</p:attrName>
                                        </p:attrNameLst>
                                      </p:cBhvr>
                                      <p:to>
                                        <p:strVal val="visible"/>
                                      </p:to>
                                    </p:set>
                                    <p:animEffect transition="in" filter="blinds(horizontal)">
                                      <p:cBhvr>
                                        <p:cTn id="33" dur="500"/>
                                        <p:tgtEl>
                                          <p:spTgt spid="295953"/>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295970"/>
                                        </p:tgtEl>
                                        <p:attrNameLst>
                                          <p:attrName>style.visibility</p:attrName>
                                        </p:attrNameLst>
                                      </p:cBhvr>
                                      <p:to>
                                        <p:strVal val="visible"/>
                                      </p:to>
                                    </p:set>
                                    <p:animEffect transition="in" filter="blinds(horizontal)">
                                      <p:cBhvr>
                                        <p:cTn id="38" dur="500"/>
                                        <p:tgtEl>
                                          <p:spTgt spid="295970"/>
                                        </p:tgtEl>
                                      </p:cBhvr>
                                    </p:animEffect>
                                  </p:childTnLst>
                                </p:cTn>
                              </p:par>
                              <p:par>
                                <p:cTn id="39" presetID="3" presetClass="entr" presetSubtype="10" fill="hold" nodeType="withEffect">
                                  <p:stCondLst>
                                    <p:cond delay="0"/>
                                  </p:stCondLst>
                                  <p:childTnLst>
                                    <p:set>
                                      <p:cBhvr>
                                        <p:cTn id="40" dur="1" fill="hold">
                                          <p:stCondLst>
                                            <p:cond delay="0"/>
                                          </p:stCondLst>
                                        </p:cTn>
                                        <p:tgtEl>
                                          <p:spTgt spid="295971"/>
                                        </p:tgtEl>
                                        <p:attrNameLst>
                                          <p:attrName>style.visibility</p:attrName>
                                        </p:attrNameLst>
                                      </p:cBhvr>
                                      <p:to>
                                        <p:strVal val="visible"/>
                                      </p:to>
                                    </p:set>
                                    <p:animEffect transition="in" filter="blinds(horizontal)">
                                      <p:cBhvr>
                                        <p:cTn id="41" dur="500"/>
                                        <p:tgtEl>
                                          <p:spTgt spid="295971"/>
                                        </p:tgtEl>
                                      </p:cBhvr>
                                    </p:animEffect>
                                  </p:childTnLst>
                                </p:cTn>
                              </p:par>
                              <p:par>
                                <p:cTn id="42" presetID="3" presetClass="entr" presetSubtype="10" fill="hold" nodeType="withEffect">
                                  <p:stCondLst>
                                    <p:cond delay="0"/>
                                  </p:stCondLst>
                                  <p:childTnLst>
                                    <p:set>
                                      <p:cBhvr>
                                        <p:cTn id="43" dur="1" fill="hold">
                                          <p:stCondLst>
                                            <p:cond delay="0"/>
                                          </p:stCondLst>
                                        </p:cTn>
                                        <p:tgtEl>
                                          <p:spTgt spid="295972"/>
                                        </p:tgtEl>
                                        <p:attrNameLst>
                                          <p:attrName>style.visibility</p:attrName>
                                        </p:attrNameLst>
                                      </p:cBhvr>
                                      <p:to>
                                        <p:strVal val="visible"/>
                                      </p:to>
                                    </p:set>
                                    <p:animEffect transition="in" filter="blinds(horizontal)">
                                      <p:cBhvr>
                                        <p:cTn id="44" dur="500"/>
                                        <p:tgtEl>
                                          <p:spTgt spid="295972"/>
                                        </p:tgtEl>
                                      </p:cBhvr>
                                    </p:animEffect>
                                  </p:childTnLst>
                                </p:cTn>
                              </p:par>
                              <p:par>
                                <p:cTn id="45" presetID="3" presetClass="entr" presetSubtype="10" fill="hold" nodeType="withEffect">
                                  <p:stCondLst>
                                    <p:cond delay="0"/>
                                  </p:stCondLst>
                                  <p:childTnLst>
                                    <p:set>
                                      <p:cBhvr>
                                        <p:cTn id="46" dur="1" fill="hold">
                                          <p:stCondLst>
                                            <p:cond delay="0"/>
                                          </p:stCondLst>
                                        </p:cTn>
                                        <p:tgtEl>
                                          <p:spTgt spid="295974"/>
                                        </p:tgtEl>
                                        <p:attrNameLst>
                                          <p:attrName>style.visibility</p:attrName>
                                        </p:attrNameLst>
                                      </p:cBhvr>
                                      <p:to>
                                        <p:strVal val="visible"/>
                                      </p:to>
                                    </p:set>
                                    <p:animEffect transition="in" filter="blinds(horizontal)">
                                      <p:cBhvr>
                                        <p:cTn id="47" dur="500"/>
                                        <p:tgtEl>
                                          <p:spTgt spid="295974"/>
                                        </p:tgtEl>
                                      </p:cBhvr>
                                    </p:animEffect>
                                  </p:childTnLst>
                                </p:cTn>
                              </p:par>
                              <p:par>
                                <p:cTn id="48" presetID="3" presetClass="entr" presetSubtype="10" fill="hold" nodeType="withEffect">
                                  <p:stCondLst>
                                    <p:cond delay="0"/>
                                  </p:stCondLst>
                                  <p:childTnLst>
                                    <p:set>
                                      <p:cBhvr>
                                        <p:cTn id="49" dur="1" fill="hold">
                                          <p:stCondLst>
                                            <p:cond delay="0"/>
                                          </p:stCondLst>
                                        </p:cTn>
                                        <p:tgtEl>
                                          <p:spTgt spid="295975"/>
                                        </p:tgtEl>
                                        <p:attrNameLst>
                                          <p:attrName>style.visibility</p:attrName>
                                        </p:attrNameLst>
                                      </p:cBhvr>
                                      <p:to>
                                        <p:strVal val="visible"/>
                                      </p:to>
                                    </p:set>
                                    <p:animEffect transition="in" filter="blinds(horizontal)">
                                      <p:cBhvr>
                                        <p:cTn id="50" dur="500"/>
                                        <p:tgtEl>
                                          <p:spTgt spid="295975"/>
                                        </p:tgtEl>
                                      </p:cBhvr>
                                    </p:animEffect>
                                  </p:childTnLst>
                                </p:cTn>
                              </p:par>
                              <p:par>
                                <p:cTn id="51" presetID="3" presetClass="entr" presetSubtype="10" fill="hold" nodeType="withEffect">
                                  <p:stCondLst>
                                    <p:cond delay="0"/>
                                  </p:stCondLst>
                                  <p:childTnLst>
                                    <p:set>
                                      <p:cBhvr>
                                        <p:cTn id="52" dur="1" fill="hold">
                                          <p:stCondLst>
                                            <p:cond delay="0"/>
                                          </p:stCondLst>
                                        </p:cTn>
                                        <p:tgtEl>
                                          <p:spTgt spid="295976"/>
                                        </p:tgtEl>
                                        <p:attrNameLst>
                                          <p:attrName>style.visibility</p:attrName>
                                        </p:attrNameLst>
                                      </p:cBhvr>
                                      <p:to>
                                        <p:strVal val="visible"/>
                                      </p:to>
                                    </p:set>
                                    <p:animEffect transition="in" filter="blinds(horizontal)">
                                      <p:cBhvr>
                                        <p:cTn id="53" dur="500"/>
                                        <p:tgtEl>
                                          <p:spTgt spid="295976"/>
                                        </p:tgtEl>
                                      </p:cBhvr>
                                    </p:animEffect>
                                  </p:childTnLst>
                                </p:cTn>
                              </p:par>
                              <p:par>
                                <p:cTn id="54" presetID="3" presetClass="entr" presetSubtype="10" fill="hold" nodeType="withEffect">
                                  <p:stCondLst>
                                    <p:cond delay="0"/>
                                  </p:stCondLst>
                                  <p:childTnLst>
                                    <p:set>
                                      <p:cBhvr>
                                        <p:cTn id="55" dur="1" fill="hold">
                                          <p:stCondLst>
                                            <p:cond delay="0"/>
                                          </p:stCondLst>
                                        </p:cTn>
                                        <p:tgtEl>
                                          <p:spTgt spid="295977"/>
                                        </p:tgtEl>
                                        <p:attrNameLst>
                                          <p:attrName>style.visibility</p:attrName>
                                        </p:attrNameLst>
                                      </p:cBhvr>
                                      <p:to>
                                        <p:strVal val="visible"/>
                                      </p:to>
                                    </p:set>
                                    <p:animEffect transition="in" filter="blinds(horizontal)">
                                      <p:cBhvr>
                                        <p:cTn id="56" dur="500"/>
                                        <p:tgtEl>
                                          <p:spTgt spid="295977"/>
                                        </p:tgtEl>
                                      </p:cBhvr>
                                    </p:animEffect>
                                  </p:childTnLst>
                                </p:cTn>
                              </p:par>
                              <p:par>
                                <p:cTn id="57" presetID="3" presetClass="entr" presetSubtype="10" fill="hold" nodeType="withEffect">
                                  <p:stCondLst>
                                    <p:cond delay="0"/>
                                  </p:stCondLst>
                                  <p:childTnLst>
                                    <p:set>
                                      <p:cBhvr>
                                        <p:cTn id="58" dur="1" fill="hold">
                                          <p:stCondLst>
                                            <p:cond delay="0"/>
                                          </p:stCondLst>
                                        </p:cTn>
                                        <p:tgtEl>
                                          <p:spTgt spid="295978"/>
                                        </p:tgtEl>
                                        <p:attrNameLst>
                                          <p:attrName>style.visibility</p:attrName>
                                        </p:attrNameLst>
                                      </p:cBhvr>
                                      <p:to>
                                        <p:strVal val="visible"/>
                                      </p:to>
                                    </p:set>
                                    <p:animEffect transition="in" filter="blinds(horizontal)">
                                      <p:cBhvr>
                                        <p:cTn id="59" dur="500"/>
                                        <p:tgtEl>
                                          <p:spTgt spid="295978"/>
                                        </p:tgtEl>
                                      </p:cBhvr>
                                    </p:animEffect>
                                  </p:childTnLst>
                                </p:cTn>
                              </p:par>
                              <p:par>
                                <p:cTn id="60" presetID="3" presetClass="entr" presetSubtype="10" fill="hold" nodeType="withEffect">
                                  <p:stCondLst>
                                    <p:cond delay="0"/>
                                  </p:stCondLst>
                                  <p:childTnLst>
                                    <p:set>
                                      <p:cBhvr>
                                        <p:cTn id="61" dur="1" fill="hold">
                                          <p:stCondLst>
                                            <p:cond delay="0"/>
                                          </p:stCondLst>
                                        </p:cTn>
                                        <p:tgtEl>
                                          <p:spTgt spid="295979"/>
                                        </p:tgtEl>
                                        <p:attrNameLst>
                                          <p:attrName>style.visibility</p:attrName>
                                        </p:attrNameLst>
                                      </p:cBhvr>
                                      <p:to>
                                        <p:strVal val="visible"/>
                                      </p:to>
                                    </p:set>
                                    <p:animEffect transition="in" filter="blinds(horizontal)">
                                      <p:cBhvr>
                                        <p:cTn id="62" dur="500"/>
                                        <p:tgtEl>
                                          <p:spTgt spid="295979"/>
                                        </p:tgtEl>
                                      </p:cBhvr>
                                    </p:animEffect>
                                  </p:childTnLst>
                                </p:cTn>
                              </p:par>
                              <p:par>
                                <p:cTn id="63" presetID="3" presetClass="entr" presetSubtype="10" fill="hold" nodeType="withEffect">
                                  <p:stCondLst>
                                    <p:cond delay="0"/>
                                  </p:stCondLst>
                                  <p:childTnLst>
                                    <p:set>
                                      <p:cBhvr>
                                        <p:cTn id="64" dur="1" fill="hold">
                                          <p:stCondLst>
                                            <p:cond delay="0"/>
                                          </p:stCondLst>
                                        </p:cTn>
                                        <p:tgtEl>
                                          <p:spTgt spid="295980"/>
                                        </p:tgtEl>
                                        <p:attrNameLst>
                                          <p:attrName>style.visibility</p:attrName>
                                        </p:attrNameLst>
                                      </p:cBhvr>
                                      <p:to>
                                        <p:strVal val="visible"/>
                                      </p:to>
                                    </p:set>
                                    <p:animEffect transition="in" filter="blinds(horizontal)">
                                      <p:cBhvr>
                                        <p:cTn id="65" dur="500"/>
                                        <p:tgtEl>
                                          <p:spTgt spid="2959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25" grpId="0"/>
      <p:bldP spid="3382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7169" name="Object 2"/>
          <p:cNvGraphicFramePr>
            <a:graphicFrameLocks noChangeAspect="1"/>
          </p:cNvGraphicFramePr>
          <p:nvPr/>
        </p:nvGraphicFramePr>
        <p:xfrm>
          <a:off x="6659563" y="981075"/>
          <a:ext cx="2286000" cy="965200"/>
        </p:xfrm>
        <a:graphic>
          <a:graphicData uri="http://schemas.openxmlformats.org/presentationml/2006/ole">
            <mc:AlternateContent xmlns:mc="http://schemas.openxmlformats.org/markup-compatibility/2006">
              <mc:Choice xmlns:v="urn:schemas-microsoft-com:vml" Requires="v">
                <p:oleObj spid="_x0000_s3192" name="" r:id="rId1" imgW="2657475" imgH="1162050" progId="PBrush">
                  <p:embed/>
                </p:oleObj>
              </mc:Choice>
              <mc:Fallback>
                <p:oleObj name="" r:id="rId1" imgW="2657475" imgH="1162050" progId="PBrush">
                  <p:embed/>
                  <p:pic>
                    <p:nvPicPr>
                      <p:cNvPr id="0" name="图片 3191"/>
                      <p:cNvPicPr/>
                      <p:nvPr/>
                    </p:nvPicPr>
                    <p:blipFill>
                      <a:blip r:embed="rId2">
                        <a:clrChange>
                          <a:clrFrom>
                            <a:srgbClr val="FFFFFF"/>
                          </a:clrFrom>
                          <a:clrTo>
                            <a:srgbClr val="FFFFFF">
                              <a:alpha val="0"/>
                            </a:srgbClr>
                          </a:clrTo>
                        </a:clrChange>
                      </a:blip>
                      <a:stretch>
                        <a:fillRect/>
                      </a:stretch>
                    </p:blipFill>
                    <p:spPr>
                      <a:xfrm>
                        <a:off x="6659563" y="981075"/>
                        <a:ext cx="2286000" cy="965200"/>
                      </a:xfrm>
                      <a:prstGeom prst="rect">
                        <a:avLst/>
                      </a:prstGeom>
                      <a:noFill/>
                      <a:ln w="38100">
                        <a:noFill/>
                        <a:miter/>
                      </a:ln>
                    </p:spPr>
                  </p:pic>
                </p:oleObj>
              </mc:Fallback>
            </mc:AlternateContent>
          </a:graphicData>
        </a:graphic>
      </p:graphicFrame>
      <p:graphicFrame>
        <p:nvGraphicFramePr>
          <p:cNvPr id="299043" name="Object 3"/>
          <p:cNvGraphicFramePr>
            <a:graphicFrameLocks noChangeAspect="1"/>
          </p:cNvGraphicFramePr>
          <p:nvPr/>
        </p:nvGraphicFramePr>
        <p:xfrm>
          <a:off x="2208213" y="2286000"/>
          <a:ext cx="2066925" cy="493713"/>
        </p:xfrm>
        <a:graphic>
          <a:graphicData uri="http://schemas.openxmlformats.org/presentationml/2006/ole">
            <mc:AlternateContent xmlns:mc="http://schemas.openxmlformats.org/markup-compatibility/2006">
              <mc:Choice xmlns:v="urn:schemas-microsoft-com:vml" Requires="v">
                <p:oleObj spid="_x0000_s3202" name="" r:id="rId3" imgW="1218565" imgH="292100" progId="Equation.3">
                  <p:embed/>
                </p:oleObj>
              </mc:Choice>
              <mc:Fallback>
                <p:oleObj name="" r:id="rId3" imgW="1218565" imgH="292100" progId="Equation.3">
                  <p:embed/>
                  <p:pic>
                    <p:nvPicPr>
                      <p:cNvPr id="0" name="图片 3201"/>
                      <p:cNvPicPr/>
                      <p:nvPr/>
                    </p:nvPicPr>
                    <p:blipFill>
                      <a:blip r:embed="rId4"/>
                      <a:stretch>
                        <a:fillRect/>
                      </a:stretch>
                    </p:blipFill>
                    <p:spPr>
                      <a:xfrm>
                        <a:off x="2208213" y="2286000"/>
                        <a:ext cx="2066925" cy="493713"/>
                      </a:xfrm>
                      <a:prstGeom prst="rect">
                        <a:avLst/>
                      </a:prstGeom>
                      <a:noFill/>
                      <a:ln w="38100">
                        <a:noFill/>
                        <a:miter/>
                      </a:ln>
                    </p:spPr>
                  </p:pic>
                </p:oleObj>
              </mc:Fallback>
            </mc:AlternateContent>
          </a:graphicData>
        </a:graphic>
      </p:graphicFrame>
      <p:graphicFrame>
        <p:nvGraphicFramePr>
          <p:cNvPr id="299045" name="Object 4"/>
          <p:cNvGraphicFramePr>
            <a:graphicFrameLocks noChangeAspect="1"/>
          </p:cNvGraphicFramePr>
          <p:nvPr/>
        </p:nvGraphicFramePr>
        <p:xfrm>
          <a:off x="1219200" y="2895600"/>
          <a:ext cx="642938" cy="276225"/>
        </p:xfrm>
        <a:graphic>
          <a:graphicData uri="http://schemas.openxmlformats.org/presentationml/2006/ole">
            <mc:AlternateContent xmlns:mc="http://schemas.openxmlformats.org/markup-compatibility/2006">
              <mc:Choice xmlns:v="urn:schemas-microsoft-com:vml" Requires="v">
                <p:oleObj spid="_x0000_s3210" name="" r:id="rId5" imgW="800100" imgH="342900" progId="PBrush">
                  <p:embed/>
                </p:oleObj>
              </mc:Choice>
              <mc:Fallback>
                <p:oleObj name="" r:id="rId5" imgW="800100" imgH="342900" progId="PBrush">
                  <p:embed/>
                  <p:pic>
                    <p:nvPicPr>
                      <p:cNvPr id="0" name="图片 3209"/>
                      <p:cNvPicPr/>
                      <p:nvPr/>
                    </p:nvPicPr>
                    <p:blipFill>
                      <a:blip r:embed="rId6">
                        <a:clrChange>
                          <a:clrFrom>
                            <a:srgbClr val="FFFFFF"/>
                          </a:clrFrom>
                          <a:clrTo>
                            <a:srgbClr val="FFFFFF">
                              <a:alpha val="0"/>
                            </a:srgbClr>
                          </a:clrTo>
                        </a:clrChange>
                      </a:blip>
                      <a:stretch>
                        <a:fillRect/>
                      </a:stretch>
                    </p:blipFill>
                    <p:spPr>
                      <a:xfrm>
                        <a:off x="1219200" y="2895600"/>
                        <a:ext cx="642938" cy="276225"/>
                      </a:xfrm>
                      <a:prstGeom prst="rect">
                        <a:avLst/>
                      </a:prstGeom>
                      <a:noFill/>
                      <a:ln w="38100">
                        <a:noFill/>
                        <a:miter/>
                      </a:ln>
                    </p:spPr>
                  </p:pic>
                </p:oleObj>
              </mc:Fallback>
            </mc:AlternateContent>
          </a:graphicData>
        </a:graphic>
      </p:graphicFrame>
      <p:graphicFrame>
        <p:nvGraphicFramePr>
          <p:cNvPr id="299046" name="Object 5"/>
          <p:cNvGraphicFramePr>
            <a:graphicFrameLocks noChangeAspect="1"/>
          </p:cNvGraphicFramePr>
          <p:nvPr/>
        </p:nvGraphicFramePr>
        <p:xfrm>
          <a:off x="1905000" y="2895600"/>
          <a:ext cx="314325" cy="246063"/>
        </p:xfrm>
        <a:graphic>
          <a:graphicData uri="http://schemas.openxmlformats.org/presentationml/2006/ole">
            <mc:AlternateContent xmlns:mc="http://schemas.openxmlformats.org/markup-compatibility/2006">
              <mc:Choice xmlns:v="urn:schemas-microsoft-com:vml" Requires="v">
                <p:oleObj spid="_x0000_s3203" name="" r:id="rId7" imgW="390525" imgH="304800" progId="PBrush">
                  <p:embed/>
                </p:oleObj>
              </mc:Choice>
              <mc:Fallback>
                <p:oleObj name="" r:id="rId7" imgW="390525" imgH="304800" progId="PBrush">
                  <p:embed/>
                  <p:pic>
                    <p:nvPicPr>
                      <p:cNvPr id="0" name="图片 3202"/>
                      <p:cNvPicPr/>
                      <p:nvPr/>
                    </p:nvPicPr>
                    <p:blipFill>
                      <a:blip r:embed="rId8">
                        <a:clrChange>
                          <a:clrFrom>
                            <a:srgbClr val="FFFFFF"/>
                          </a:clrFrom>
                          <a:clrTo>
                            <a:srgbClr val="FFFFFF">
                              <a:alpha val="0"/>
                            </a:srgbClr>
                          </a:clrTo>
                        </a:clrChange>
                      </a:blip>
                      <a:stretch>
                        <a:fillRect/>
                      </a:stretch>
                    </p:blipFill>
                    <p:spPr>
                      <a:xfrm>
                        <a:off x="1905000" y="2895600"/>
                        <a:ext cx="314325" cy="246063"/>
                      </a:xfrm>
                      <a:prstGeom prst="rect">
                        <a:avLst/>
                      </a:prstGeom>
                      <a:noFill/>
                      <a:ln w="38100">
                        <a:noFill/>
                        <a:miter/>
                      </a:ln>
                    </p:spPr>
                  </p:pic>
                </p:oleObj>
              </mc:Fallback>
            </mc:AlternateContent>
          </a:graphicData>
        </a:graphic>
      </p:graphicFrame>
      <p:graphicFrame>
        <p:nvGraphicFramePr>
          <p:cNvPr id="299047" name="Object 6"/>
          <p:cNvGraphicFramePr>
            <a:graphicFrameLocks noChangeAspect="1"/>
          </p:cNvGraphicFramePr>
          <p:nvPr/>
        </p:nvGraphicFramePr>
        <p:xfrm>
          <a:off x="2343150" y="2895600"/>
          <a:ext cx="1301750" cy="282575"/>
        </p:xfrm>
        <a:graphic>
          <a:graphicData uri="http://schemas.openxmlformats.org/presentationml/2006/ole">
            <mc:AlternateContent xmlns:mc="http://schemas.openxmlformats.org/markup-compatibility/2006">
              <mc:Choice xmlns:v="urn:schemas-microsoft-com:vml" Requires="v">
                <p:oleObj spid="_x0000_s3200" name="" r:id="rId9" imgW="1619250" imgH="352425" progId="PBrush">
                  <p:embed/>
                </p:oleObj>
              </mc:Choice>
              <mc:Fallback>
                <p:oleObj name="" r:id="rId9" imgW="1619250" imgH="352425" progId="PBrush">
                  <p:embed/>
                  <p:pic>
                    <p:nvPicPr>
                      <p:cNvPr id="0" name="图片 3199"/>
                      <p:cNvPicPr/>
                      <p:nvPr/>
                    </p:nvPicPr>
                    <p:blipFill>
                      <a:blip r:embed="rId10">
                        <a:clrChange>
                          <a:clrFrom>
                            <a:srgbClr val="FFFFFF"/>
                          </a:clrFrom>
                          <a:clrTo>
                            <a:srgbClr val="FFFFFF">
                              <a:alpha val="0"/>
                            </a:srgbClr>
                          </a:clrTo>
                        </a:clrChange>
                      </a:blip>
                      <a:stretch>
                        <a:fillRect/>
                      </a:stretch>
                    </p:blipFill>
                    <p:spPr>
                      <a:xfrm>
                        <a:off x="2343150" y="2895600"/>
                        <a:ext cx="1301750" cy="282575"/>
                      </a:xfrm>
                      <a:prstGeom prst="rect">
                        <a:avLst/>
                      </a:prstGeom>
                      <a:noFill/>
                      <a:ln w="38100">
                        <a:noFill/>
                        <a:miter/>
                      </a:ln>
                    </p:spPr>
                  </p:pic>
                </p:oleObj>
              </mc:Fallback>
            </mc:AlternateContent>
          </a:graphicData>
        </a:graphic>
      </p:graphicFrame>
      <p:graphicFrame>
        <p:nvGraphicFramePr>
          <p:cNvPr id="299048" name="Object 7"/>
          <p:cNvGraphicFramePr>
            <a:graphicFrameLocks noChangeAspect="1"/>
          </p:cNvGraphicFramePr>
          <p:nvPr/>
        </p:nvGraphicFramePr>
        <p:xfrm>
          <a:off x="3657600" y="2895600"/>
          <a:ext cx="2028825" cy="276225"/>
        </p:xfrm>
        <a:graphic>
          <a:graphicData uri="http://schemas.openxmlformats.org/presentationml/2006/ole">
            <mc:AlternateContent xmlns:mc="http://schemas.openxmlformats.org/markup-compatibility/2006">
              <mc:Choice xmlns:v="urn:schemas-microsoft-com:vml" Requires="v">
                <p:oleObj spid="_x0000_s3199" name="" r:id="rId11" imgW="2524125" imgH="342900" progId="PBrush">
                  <p:embed/>
                </p:oleObj>
              </mc:Choice>
              <mc:Fallback>
                <p:oleObj name="" r:id="rId11" imgW="2524125" imgH="342900" progId="PBrush">
                  <p:embed/>
                  <p:pic>
                    <p:nvPicPr>
                      <p:cNvPr id="0" name="图片 3198"/>
                      <p:cNvPicPr/>
                      <p:nvPr/>
                    </p:nvPicPr>
                    <p:blipFill>
                      <a:blip r:embed="rId12">
                        <a:clrChange>
                          <a:clrFrom>
                            <a:srgbClr val="FFFFFF"/>
                          </a:clrFrom>
                          <a:clrTo>
                            <a:srgbClr val="FFFFFF">
                              <a:alpha val="0"/>
                            </a:srgbClr>
                          </a:clrTo>
                        </a:clrChange>
                      </a:blip>
                      <a:stretch>
                        <a:fillRect/>
                      </a:stretch>
                    </p:blipFill>
                    <p:spPr>
                      <a:xfrm>
                        <a:off x="3657600" y="2895600"/>
                        <a:ext cx="2028825" cy="276225"/>
                      </a:xfrm>
                      <a:prstGeom prst="rect">
                        <a:avLst/>
                      </a:prstGeom>
                      <a:noFill/>
                      <a:ln w="38100">
                        <a:noFill/>
                        <a:miter/>
                      </a:ln>
                    </p:spPr>
                  </p:pic>
                </p:oleObj>
              </mc:Fallback>
            </mc:AlternateContent>
          </a:graphicData>
        </a:graphic>
      </p:graphicFrame>
      <p:graphicFrame>
        <p:nvGraphicFramePr>
          <p:cNvPr id="299049" name="Object 8"/>
          <p:cNvGraphicFramePr>
            <a:graphicFrameLocks noChangeAspect="1"/>
          </p:cNvGraphicFramePr>
          <p:nvPr/>
        </p:nvGraphicFramePr>
        <p:xfrm>
          <a:off x="1295400" y="3886200"/>
          <a:ext cx="887413" cy="214313"/>
        </p:xfrm>
        <a:graphic>
          <a:graphicData uri="http://schemas.openxmlformats.org/presentationml/2006/ole">
            <mc:AlternateContent xmlns:mc="http://schemas.openxmlformats.org/markup-compatibility/2006">
              <mc:Choice xmlns:v="urn:schemas-microsoft-com:vml" Requires="v">
                <p:oleObj spid="_x0000_s3204" name="" r:id="rId13" imgW="1104900" imgH="266700" progId="PBrush">
                  <p:embed/>
                </p:oleObj>
              </mc:Choice>
              <mc:Fallback>
                <p:oleObj name="" r:id="rId13" imgW="1104900" imgH="266700" progId="PBrush">
                  <p:embed/>
                  <p:pic>
                    <p:nvPicPr>
                      <p:cNvPr id="0" name="图片 3203"/>
                      <p:cNvPicPr/>
                      <p:nvPr/>
                    </p:nvPicPr>
                    <p:blipFill>
                      <a:blip r:embed="rId14">
                        <a:clrChange>
                          <a:clrFrom>
                            <a:srgbClr val="FFFFFF"/>
                          </a:clrFrom>
                          <a:clrTo>
                            <a:srgbClr val="FFFFFF">
                              <a:alpha val="0"/>
                            </a:srgbClr>
                          </a:clrTo>
                        </a:clrChange>
                      </a:blip>
                      <a:stretch>
                        <a:fillRect/>
                      </a:stretch>
                    </p:blipFill>
                    <p:spPr>
                      <a:xfrm>
                        <a:off x="1295400" y="3886200"/>
                        <a:ext cx="887413" cy="214313"/>
                      </a:xfrm>
                      <a:prstGeom prst="rect">
                        <a:avLst/>
                      </a:prstGeom>
                      <a:noFill/>
                      <a:ln w="38100">
                        <a:noFill/>
                        <a:miter/>
                      </a:ln>
                    </p:spPr>
                  </p:pic>
                </p:oleObj>
              </mc:Fallback>
            </mc:AlternateContent>
          </a:graphicData>
        </a:graphic>
      </p:graphicFrame>
      <p:graphicFrame>
        <p:nvGraphicFramePr>
          <p:cNvPr id="299051" name="Object 9"/>
          <p:cNvGraphicFramePr>
            <a:graphicFrameLocks noChangeAspect="1"/>
          </p:cNvGraphicFramePr>
          <p:nvPr/>
        </p:nvGraphicFramePr>
        <p:xfrm>
          <a:off x="2590800" y="3992563"/>
          <a:ext cx="581025" cy="274637"/>
        </p:xfrm>
        <a:graphic>
          <a:graphicData uri="http://schemas.openxmlformats.org/presentationml/2006/ole">
            <mc:AlternateContent xmlns:mc="http://schemas.openxmlformats.org/markup-compatibility/2006">
              <mc:Choice xmlns:v="urn:schemas-microsoft-com:vml" Requires="v">
                <p:oleObj spid="_x0000_s3211" name="" r:id="rId15" imgW="723900" imgH="342900" progId="PBrush">
                  <p:embed/>
                </p:oleObj>
              </mc:Choice>
              <mc:Fallback>
                <p:oleObj name="" r:id="rId15" imgW="723900" imgH="342900" progId="PBrush">
                  <p:embed/>
                  <p:pic>
                    <p:nvPicPr>
                      <p:cNvPr id="0" name="图片 3210"/>
                      <p:cNvPicPr/>
                      <p:nvPr/>
                    </p:nvPicPr>
                    <p:blipFill>
                      <a:blip r:embed="rId16">
                        <a:clrChange>
                          <a:clrFrom>
                            <a:srgbClr val="FFFFFF"/>
                          </a:clrFrom>
                          <a:clrTo>
                            <a:srgbClr val="FFFFFF">
                              <a:alpha val="0"/>
                            </a:srgbClr>
                          </a:clrTo>
                        </a:clrChange>
                      </a:blip>
                      <a:stretch>
                        <a:fillRect/>
                      </a:stretch>
                    </p:blipFill>
                    <p:spPr>
                      <a:xfrm>
                        <a:off x="2590800" y="3992563"/>
                        <a:ext cx="581025" cy="274637"/>
                      </a:xfrm>
                      <a:prstGeom prst="rect">
                        <a:avLst/>
                      </a:prstGeom>
                      <a:noFill/>
                      <a:ln w="38100">
                        <a:noFill/>
                        <a:miter/>
                      </a:ln>
                    </p:spPr>
                  </p:pic>
                </p:oleObj>
              </mc:Fallback>
            </mc:AlternateContent>
          </a:graphicData>
        </a:graphic>
      </p:graphicFrame>
      <p:graphicFrame>
        <p:nvGraphicFramePr>
          <p:cNvPr id="299052" name="Object 10"/>
          <p:cNvGraphicFramePr>
            <a:graphicFrameLocks noChangeAspect="1"/>
          </p:cNvGraphicFramePr>
          <p:nvPr/>
        </p:nvGraphicFramePr>
        <p:xfrm>
          <a:off x="2724150" y="4343400"/>
          <a:ext cx="382588" cy="328613"/>
        </p:xfrm>
        <a:graphic>
          <a:graphicData uri="http://schemas.openxmlformats.org/presentationml/2006/ole">
            <mc:AlternateContent xmlns:mc="http://schemas.openxmlformats.org/markup-compatibility/2006">
              <mc:Choice xmlns:v="urn:schemas-microsoft-com:vml" Requires="v">
                <p:oleObj spid="_x0000_s3205" name="" r:id="rId17" imgW="476250" imgH="409575" progId="PBrush">
                  <p:embed/>
                </p:oleObj>
              </mc:Choice>
              <mc:Fallback>
                <p:oleObj name="" r:id="rId17" imgW="476250" imgH="409575" progId="PBrush">
                  <p:embed/>
                  <p:pic>
                    <p:nvPicPr>
                      <p:cNvPr id="0" name="图片 3204"/>
                      <p:cNvPicPr/>
                      <p:nvPr/>
                    </p:nvPicPr>
                    <p:blipFill>
                      <a:blip r:embed="rId18">
                        <a:clrChange>
                          <a:clrFrom>
                            <a:srgbClr val="FFFFFF"/>
                          </a:clrFrom>
                          <a:clrTo>
                            <a:srgbClr val="FFFFFF">
                              <a:alpha val="0"/>
                            </a:srgbClr>
                          </a:clrTo>
                        </a:clrChange>
                      </a:blip>
                      <a:stretch>
                        <a:fillRect/>
                      </a:stretch>
                    </p:blipFill>
                    <p:spPr>
                      <a:xfrm>
                        <a:off x="2724150" y="4343400"/>
                        <a:ext cx="382588" cy="328613"/>
                      </a:xfrm>
                      <a:prstGeom prst="rect">
                        <a:avLst/>
                      </a:prstGeom>
                      <a:noFill/>
                      <a:ln w="38100">
                        <a:noFill/>
                        <a:miter/>
                      </a:ln>
                    </p:spPr>
                  </p:pic>
                </p:oleObj>
              </mc:Fallback>
            </mc:AlternateContent>
          </a:graphicData>
        </a:graphic>
      </p:graphicFrame>
      <p:graphicFrame>
        <p:nvGraphicFramePr>
          <p:cNvPr id="299054" name="Object 11"/>
          <p:cNvGraphicFramePr>
            <a:graphicFrameLocks noChangeAspect="1"/>
          </p:cNvGraphicFramePr>
          <p:nvPr/>
        </p:nvGraphicFramePr>
        <p:xfrm>
          <a:off x="3733800" y="3962400"/>
          <a:ext cx="1652588" cy="344488"/>
        </p:xfrm>
        <a:graphic>
          <a:graphicData uri="http://schemas.openxmlformats.org/presentationml/2006/ole">
            <mc:AlternateContent xmlns:mc="http://schemas.openxmlformats.org/markup-compatibility/2006">
              <mc:Choice xmlns:v="urn:schemas-microsoft-com:vml" Requires="v">
                <p:oleObj spid="_x0000_s3208" name="" r:id="rId19" imgW="2057400" imgH="428625" progId="PBrush">
                  <p:embed/>
                </p:oleObj>
              </mc:Choice>
              <mc:Fallback>
                <p:oleObj name="" r:id="rId19" imgW="2057400" imgH="428625" progId="PBrush">
                  <p:embed/>
                  <p:pic>
                    <p:nvPicPr>
                      <p:cNvPr id="0" name="图片 3207"/>
                      <p:cNvPicPr/>
                      <p:nvPr/>
                    </p:nvPicPr>
                    <p:blipFill>
                      <a:blip r:embed="rId20">
                        <a:clrChange>
                          <a:clrFrom>
                            <a:srgbClr val="FFFFFF"/>
                          </a:clrFrom>
                          <a:clrTo>
                            <a:srgbClr val="FFFFFF">
                              <a:alpha val="0"/>
                            </a:srgbClr>
                          </a:clrTo>
                        </a:clrChange>
                      </a:blip>
                      <a:stretch>
                        <a:fillRect/>
                      </a:stretch>
                    </p:blipFill>
                    <p:spPr>
                      <a:xfrm>
                        <a:off x="3733800" y="3962400"/>
                        <a:ext cx="1652588" cy="344488"/>
                      </a:xfrm>
                      <a:prstGeom prst="rect">
                        <a:avLst/>
                      </a:prstGeom>
                      <a:noFill/>
                      <a:ln w="38100">
                        <a:noFill/>
                        <a:miter/>
                      </a:ln>
                    </p:spPr>
                  </p:pic>
                </p:oleObj>
              </mc:Fallback>
            </mc:AlternateContent>
          </a:graphicData>
        </a:graphic>
      </p:graphicFrame>
      <p:graphicFrame>
        <p:nvGraphicFramePr>
          <p:cNvPr id="299055" name="Object 12"/>
          <p:cNvGraphicFramePr>
            <a:graphicFrameLocks noChangeAspect="1"/>
          </p:cNvGraphicFramePr>
          <p:nvPr/>
        </p:nvGraphicFramePr>
        <p:xfrm>
          <a:off x="4038600" y="4343400"/>
          <a:ext cx="1155700" cy="466725"/>
        </p:xfrm>
        <a:graphic>
          <a:graphicData uri="http://schemas.openxmlformats.org/presentationml/2006/ole">
            <mc:AlternateContent xmlns:mc="http://schemas.openxmlformats.org/markup-compatibility/2006">
              <mc:Choice xmlns:v="urn:schemas-microsoft-com:vml" Requires="v">
                <p:oleObj spid="_x0000_s3201" name="" r:id="rId21" imgW="1438275" imgH="581025" progId="PBrush">
                  <p:embed/>
                </p:oleObj>
              </mc:Choice>
              <mc:Fallback>
                <p:oleObj name="" r:id="rId21" imgW="1438275" imgH="581025" progId="PBrush">
                  <p:embed/>
                  <p:pic>
                    <p:nvPicPr>
                      <p:cNvPr id="0" name="图片 3200"/>
                      <p:cNvPicPr/>
                      <p:nvPr/>
                    </p:nvPicPr>
                    <p:blipFill>
                      <a:blip r:embed="rId22">
                        <a:clrChange>
                          <a:clrFrom>
                            <a:srgbClr val="FFFFFF"/>
                          </a:clrFrom>
                          <a:clrTo>
                            <a:srgbClr val="FFFFFF">
                              <a:alpha val="0"/>
                            </a:srgbClr>
                          </a:clrTo>
                        </a:clrChange>
                      </a:blip>
                      <a:stretch>
                        <a:fillRect/>
                      </a:stretch>
                    </p:blipFill>
                    <p:spPr>
                      <a:xfrm>
                        <a:off x="4038600" y="4343400"/>
                        <a:ext cx="1155700" cy="466725"/>
                      </a:xfrm>
                      <a:prstGeom prst="rect">
                        <a:avLst/>
                      </a:prstGeom>
                      <a:noFill/>
                      <a:ln w="38100">
                        <a:noFill/>
                        <a:miter/>
                      </a:ln>
                    </p:spPr>
                  </p:pic>
                </p:oleObj>
              </mc:Fallback>
            </mc:AlternateContent>
          </a:graphicData>
        </a:graphic>
      </p:graphicFrame>
      <p:graphicFrame>
        <p:nvGraphicFramePr>
          <p:cNvPr id="299056" name="Object 13"/>
          <p:cNvGraphicFramePr>
            <a:graphicFrameLocks noChangeAspect="1"/>
          </p:cNvGraphicFramePr>
          <p:nvPr/>
        </p:nvGraphicFramePr>
        <p:xfrm>
          <a:off x="2362200" y="3276600"/>
          <a:ext cx="1087438" cy="260350"/>
        </p:xfrm>
        <a:graphic>
          <a:graphicData uri="http://schemas.openxmlformats.org/presentationml/2006/ole">
            <mc:AlternateContent xmlns:mc="http://schemas.openxmlformats.org/markup-compatibility/2006">
              <mc:Choice xmlns:v="urn:schemas-microsoft-com:vml" Requires="v">
                <p:oleObj spid="_x0000_s3212" name="" r:id="rId23" imgW="1352550" imgH="323850" progId="PBrush">
                  <p:embed/>
                </p:oleObj>
              </mc:Choice>
              <mc:Fallback>
                <p:oleObj name="" r:id="rId23" imgW="1352550" imgH="323850" progId="PBrush">
                  <p:embed/>
                  <p:pic>
                    <p:nvPicPr>
                      <p:cNvPr id="0" name="图片 3211"/>
                      <p:cNvPicPr/>
                      <p:nvPr/>
                    </p:nvPicPr>
                    <p:blipFill>
                      <a:blip r:embed="rId24">
                        <a:clrChange>
                          <a:clrFrom>
                            <a:srgbClr val="FFFFFF"/>
                          </a:clrFrom>
                          <a:clrTo>
                            <a:srgbClr val="FFFFFF">
                              <a:alpha val="0"/>
                            </a:srgbClr>
                          </a:clrTo>
                        </a:clrChange>
                      </a:blip>
                      <a:stretch>
                        <a:fillRect/>
                      </a:stretch>
                    </p:blipFill>
                    <p:spPr>
                      <a:xfrm>
                        <a:off x="2362200" y="3276600"/>
                        <a:ext cx="1087438" cy="260350"/>
                      </a:xfrm>
                      <a:prstGeom prst="rect">
                        <a:avLst/>
                      </a:prstGeom>
                      <a:noFill/>
                      <a:ln w="38100">
                        <a:noFill/>
                        <a:miter/>
                      </a:ln>
                    </p:spPr>
                  </p:pic>
                </p:oleObj>
              </mc:Fallback>
            </mc:AlternateContent>
          </a:graphicData>
        </a:graphic>
      </p:graphicFrame>
      <p:graphicFrame>
        <p:nvGraphicFramePr>
          <p:cNvPr id="299057" name="Object 14"/>
          <p:cNvGraphicFramePr>
            <a:graphicFrameLocks noChangeAspect="1"/>
          </p:cNvGraphicFramePr>
          <p:nvPr/>
        </p:nvGraphicFramePr>
        <p:xfrm>
          <a:off x="3733800" y="3276600"/>
          <a:ext cx="1676400" cy="260350"/>
        </p:xfrm>
        <a:graphic>
          <a:graphicData uri="http://schemas.openxmlformats.org/presentationml/2006/ole">
            <mc:AlternateContent xmlns:mc="http://schemas.openxmlformats.org/markup-compatibility/2006">
              <mc:Choice xmlns:v="urn:schemas-microsoft-com:vml" Requires="v">
                <p:oleObj spid="_x0000_s3213" name="" r:id="rId25" imgW="2085975" imgH="323850" progId="PBrush">
                  <p:embed/>
                </p:oleObj>
              </mc:Choice>
              <mc:Fallback>
                <p:oleObj name="" r:id="rId25" imgW="2085975" imgH="323850" progId="PBrush">
                  <p:embed/>
                  <p:pic>
                    <p:nvPicPr>
                      <p:cNvPr id="0" name="图片 3212"/>
                      <p:cNvPicPr/>
                      <p:nvPr/>
                    </p:nvPicPr>
                    <p:blipFill>
                      <a:blip r:embed="rId26">
                        <a:clrChange>
                          <a:clrFrom>
                            <a:srgbClr val="FFFFFF"/>
                          </a:clrFrom>
                          <a:clrTo>
                            <a:srgbClr val="FFFFFF">
                              <a:alpha val="0"/>
                            </a:srgbClr>
                          </a:clrTo>
                        </a:clrChange>
                      </a:blip>
                      <a:stretch>
                        <a:fillRect/>
                      </a:stretch>
                    </p:blipFill>
                    <p:spPr>
                      <a:xfrm>
                        <a:off x="3733800" y="3276600"/>
                        <a:ext cx="1676400" cy="260350"/>
                      </a:xfrm>
                      <a:prstGeom prst="rect">
                        <a:avLst/>
                      </a:prstGeom>
                      <a:noFill/>
                      <a:ln w="38100">
                        <a:noFill/>
                        <a:miter/>
                      </a:ln>
                    </p:spPr>
                  </p:pic>
                </p:oleObj>
              </mc:Fallback>
            </mc:AlternateContent>
          </a:graphicData>
        </a:graphic>
      </p:graphicFrame>
      <p:graphicFrame>
        <p:nvGraphicFramePr>
          <p:cNvPr id="299058" name="Object 15"/>
          <p:cNvGraphicFramePr>
            <a:graphicFrameLocks noChangeAspect="1"/>
          </p:cNvGraphicFramePr>
          <p:nvPr/>
        </p:nvGraphicFramePr>
        <p:xfrm>
          <a:off x="1314450" y="4953000"/>
          <a:ext cx="742950" cy="336550"/>
        </p:xfrm>
        <a:graphic>
          <a:graphicData uri="http://schemas.openxmlformats.org/presentationml/2006/ole">
            <mc:AlternateContent xmlns:mc="http://schemas.openxmlformats.org/markup-compatibility/2006">
              <mc:Choice xmlns:v="urn:schemas-microsoft-com:vml" Requires="v">
                <p:oleObj spid="_x0000_s3206" name="" r:id="rId27" imgW="923925" imgH="419100" progId="PBrush">
                  <p:embed/>
                </p:oleObj>
              </mc:Choice>
              <mc:Fallback>
                <p:oleObj name="" r:id="rId27" imgW="923925" imgH="419100" progId="PBrush">
                  <p:embed/>
                  <p:pic>
                    <p:nvPicPr>
                      <p:cNvPr id="0" name="图片 3205"/>
                      <p:cNvPicPr/>
                      <p:nvPr/>
                    </p:nvPicPr>
                    <p:blipFill>
                      <a:blip r:embed="rId28">
                        <a:clrChange>
                          <a:clrFrom>
                            <a:srgbClr val="FFFFFF"/>
                          </a:clrFrom>
                          <a:clrTo>
                            <a:srgbClr val="FFFFFF">
                              <a:alpha val="0"/>
                            </a:srgbClr>
                          </a:clrTo>
                        </a:clrChange>
                      </a:blip>
                      <a:stretch>
                        <a:fillRect/>
                      </a:stretch>
                    </p:blipFill>
                    <p:spPr>
                      <a:xfrm>
                        <a:off x="1314450" y="4953000"/>
                        <a:ext cx="742950" cy="336550"/>
                      </a:xfrm>
                      <a:prstGeom prst="rect">
                        <a:avLst/>
                      </a:prstGeom>
                      <a:noFill/>
                      <a:ln w="38100">
                        <a:noFill/>
                        <a:miter/>
                      </a:ln>
                    </p:spPr>
                  </p:pic>
                </p:oleObj>
              </mc:Fallback>
            </mc:AlternateContent>
          </a:graphicData>
        </a:graphic>
      </p:graphicFrame>
      <p:graphicFrame>
        <p:nvGraphicFramePr>
          <p:cNvPr id="299059" name="Object 16"/>
          <p:cNvGraphicFramePr>
            <a:graphicFrameLocks noChangeAspect="1"/>
          </p:cNvGraphicFramePr>
          <p:nvPr/>
        </p:nvGraphicFramePr>
        <p:xfrm>
          <a:off x="2438400" y="4876800"/>
          <a:ext cx="3030538" cy="222250"/>
        </p:xfrm>
        <a:graphic>
          <a:graphicData uri="http://schemas.openxmlformats.org/presentationml/2006/ole">
            <mc:AlternateContent xmlns:mc="http://schemas.openxmlformats.org/markup-compatibility/2006">
              <mc:Choice xmlns:v="urn:schemas-microsoft-com:vml" Requires="v">
                <p:oleObj spid="_x0000_s3207" name="" r:id="rId29" imgW="3771900" imgH="276225" progId="PBrush">
                  <p:embed/>
                </p:oleObj>
              </mc:Choice>
              <mc:Fallback>
                <p:oleObj name="" r:id="rId29" imgW="3771900" imgH="276225" progId="PBrush">
                  <p:embed/>
                  <p:pic>
                    <p:nvPicPr>
                      <p:cNvPr id="0" name="图片 3206"/>
                      <p:cNvPicPr/>
                      <p:nvPr/>
                    </p:nvPicPr>
                    <p:blipFill>
                      <a:blip r:embed="rId30">
                        <a:clrChange>
                          <a:clrFrom>
                            <a:srgbClr val="FFFFFF"/>
                          </a:clrFrom>
                          <a:clrTo>
                            <a:srgbClr val="FFFFFF">
                              <a:alpha val="0"/>
                            </a:srgbClr>
                          </a:clrTo>
                        </a:clrChange>
                      </a:blip>
                      <a:stretch>
                        <a:fillRect/>
                      </a:stretch>
                    </p:blipFill>
                    <p:spPr>
                      <a:xfrm>
                        <a:off x="2438400" y="4876800"/>
                        <a:ext cx="3030538" cy="222250"/>
                      </a:xfrm>
                      <a:prstGeom prst="rect">
                        <a:avLst/>
                      </a:prstGeom>
                      <a:noFill/>
                      <a:ln w="38100">
                        <a:noFill/>
                        <a:miter/>
                      </a:ln>
                    </p:spPr>
                  </p:pic>
                </p:oleObj>
              </mc:Fallback>
            </mc:AlternateContent>
          </a:graphicData>
        </a:graphic>
      </p:graphicFrame>
      <p:graphicFrame>
        <p:nvGraphicFramePr>
          <p:cNvPr id="299060" name="Object 17"/>
          <p:cNvGraphicFramePr>
            <a:graphicFrameLocks noChangeAspect="1"/>
          </p:cNvGraphicFramePr>
          <p:nvPr/>
        </p:nvGraphicFramePr>
        <p:xfrm>
          <a:off x="2667000" y="5181600"/>
          <a:ext cx="2541588" cy="268288"/>
        </p:xfrm>
        <a:graphic>
          <a:graphicData uri="http://schemas.openxmlformats.org/presentationml/2006/ole">
            <mc:AlternateContent xmlns:mc="http://schemas.openxmlformats.org/markup-compatibility/2006">
              <mc:Choice xmlns:v="urn:schemas-microsoft-com:vml" Requires="v">
                <p:oleObj spid="_x0000_s3209" name="" r:id="rId31" imgW="3162300" imgH="333375" progId="PBrush">
                  <p:embed/>
                </p:oleObj>
              </mc:Choice>
              <mc:Fallback>
                <p:oleObj name="" r:id="rId31" imgW="3162300" imgH="333375" progId="PBrush">
                  <p:embed/>
                  <p:pic>
                    <p:nvPicPr>
                      <p:cNvPr id="0" name="图片 3208"/>
                      <p:cNvPicPr/>
                      <p:nvPr/>
                    </p:nvPicPr>
                    <p:blipFill>
                      <a:blip r:embed="rId32">
                        <a:clrChange>
                          <a:clrFrom>
                            <a:srgbClr val="FFFFFF"/>
                          </a:clrFrom>
                          <a:clrTo>
                            <a:srgbClr val="FFFFFF">
                              <a:alpha val="0"/>
                            </a:srgbClr>
                          </a:clrTo>
                        </a:clrChange>
                      </a:blip>
                      <a:stretch>
                        <a:fillRect/>
                      </a:stretch>
                    </p:blipFill>
                    <p:spPr>
                      <a:xfrm>
                        <a:off x="2667000" y="5181600"/>
                        <a:ext cx="2541588" cy="268288"/>
                      </a:xfrm>
                      <a:prstGeom prst="rect">
                        <a:avLst/>
                      </a:prstGeom>
                      <a:noFill/>
                      <a:ln w="38100">
                        <a:noFill/>
                        <a:miter/>
                      </a:ln>
                    </p:spPr>
                  </p:pic>
                </p:oleObj>
              </mc:Fallback>
            </mc:AlternateContent>
          </a:graphicData>
        </a:graphic>
      </p:graphicFrame>
      <p:graphicFrame>
        <p:nvGraphicFramePr>
          <p:cNvPr id="299061" name="Object 18"/>
          <p:cNvGraphicFramePr>
            <a:graphicFrameLocks noChangeAspect="1"/>
          </p:cNvGraphicFramePr>
          <p:nvPr/>
        </p:nvGraphicFramePr>
        <p:xfrm>
          <a:off x="1295400" y="5715000"/>
          <a:ext cx="949325" cy="550863"/>
        </p:xfrm>
        <a:graphic>
          <a:graphicData uri="http://schemas.openxmlformats.org/presentationml/2006/ole">
            <mc:AlternateContent xmlns:mc="http://schemas.openxmlformats.org/markup-compatibility/2006">
              <mc:Choice xmlns:v="urn:schemas-microsoft-com:vml" Requires="v">
                <p:oleObj spid="_x0000_s3198" name="" r:id="rId33" imgW="1181100" imgH="685800" progId="PBrush">
                  <p:embed/>
                </p:oleObj>
              </mc:Choice>
              <mc:Fallback>
                <p:oleObj name="" r:id="rId33" imgW="1181100" imgH="685800" progId="PBrush">
                  <p:embed/>
                  <p:pic>
                    <p:nvPicPr>
                      <p:cNvPr id="0" name="图片 3197"/>
                      <p:cNvPicPr/>
                      <p:nvPr/>
                    </p:nvPicPr>
                    <p:blipFill>
                      <a:blip r:embed="rId34">
                        <a:clrChange>
                          <a:clrFrom>
                            <a:srgbClr val="FFFFFF"/>
                          </a:clrFrom>
                          <a:clrTo>
                            <a:srgbClr val="FFFFFF">
                              <a:alpha val="0"/>
                            </a:srgbClr>
                          </a:clrTo>
                        </a:clrChange>
                      </a:blip>
                      <a:stretch>
                        <a:fillRect/>
                      </a:stretch>
                    </p:blipFill>
                    <p:spPr>
                      <a:xfrm>
                        <a:off x="1295400" y="5715000"/>
                        <a:ext cx="949325" cy="550863"/>
                      </a:xfrm>
                      <a:prstGeom prst="rect">
                        <a:avLst/>
                      </a:prstGeom>
                      <a:noFill/>
                      <a:ln w="38100">
                        <a:noFill/>
                        <a:miter/>
                      </a:ln>
                    </p:spPr>
                  </p:pic>
                </p:oleObj>
              </mc:Fallback>
            </mc:AlternateContent>
          </a:graphicData>
        </a:graphic>
      </p:graphicFrame>
      <p:graphicFrame>
        <p:nvGraphicFramePr>
          <p:cNvPr id="299062" name="Object 19"/>
          <p:cNvGraphicFramePr>
            <a:graphicFrameLocks noChangeAspect="1"/>
          </p:cNvGraphicFramePr>
          <p:nvPr/>
        </p:nvGraphicFramePr>
        <p:xfrm>
          <a:off x="2514600" y="5638800"/>
          <a:ext cx="3038475" cy="230188"/>
        </p:xfrm>
        <a:graphic>
          <a:graphicData uri="http://schemas.openxmlformats.org/presentationml/2006/ole">
            <mc:AlternateContent xmlns:mc="http://schemas.openxmlformats.org/markup-compatibility/2006">
              <mc:Choice xmlns:v="urn:schemas-microsoft-com:vml" Requires="v">
                <p:oleObj spid="_x0000_s3120" name="" r:id="rId35" imgW="3781425" imgH="285750" progId="PBrush">
                  <p:embed/>
                </p:oleObj>
              </mc:Choice>
              <mc:Fallback>
                <p:oleObj name="" r:id="rId35" imgW="3781425" imgH="285750" progId="PBrush">
                  <p:embed/>
                  <p:pic>
                    <p:nvPicPr>
                      <p:cNvPr id="0" name="图片 3119"/>
                      <p:cNvPicPr/>
                      <p:nvPr/>
                    </p:nvPicPr>
                    <p:blipFill>
                      <a:blip r:embed="rId36">
                        <a:clrChange>
                          <a:clrFrom>
                            <a:srgbClr val="FFFFFF"/>
                          </a:clrFrom>
                          <a:clrTo>
                            <a:srgbClr val="FFFFFF">
                              <a:alpha val="0"/>
                            </a:srgbClr>
                          </a:clrTo>
                        </a:clrChange>
                      </a:blip>
                      <a:stretch>
                        <a:fillRect/>
                      </a:stretch>
                    </p:blipFill>
                    <p:spPr>
                      <a:xfrm>
                        <a:off x="2514600" y="5638800"/>
                        <a:ext cx="3038475" cy="230188"/>
                      </a:xfrm>
                      <a:prstGeom prst="rect">
                        <a:avLst/>
                      </a:prstGeom>
                      <a:noFill/>
                      <a:ln w="38100">
                        <a:noFill/>
                        <a:miter/>
                      </a:ln>
                    </p:spPr>
                  </p:pic>
                </p:oleObj>
              </mc:Fallback>
            </mc:AlternateContent>
          </a:graphicData>
        </a:graphic>
      </p:graphicFrame>
      <p:graphicFrame>
        <p:nvGraphicFramePr>
          <p:cNvPr id="299063" name="Object 20"/>
          <p:cNvGraphicFramePr>
            <a:graphicFrameLocks noChangeAspect="1"/>
          </p:cNvGraphicFramePr>
          <p:nvPr/>
        </p:nvGraphicFramePr>
        <p:xfrm>
          <a:off x="2971800" y="6019800"/>
          <a:ext cx="436563" cy="306388"/>
        </p:xfrm>
        <a:graphic>
          <a:graphicData uri="http://schemas.openxmlformats.org/presentationml/2006/ole">
            <mc:AlternateContent xmlns:mc="http://schemas.openxmlformats.org/markup-compatibility/2006">
              <mc:Choice xmlns:v="urn:schemas-microsoft-com:vml" Requires="v">
                <p:oleObj spid="_x0000_s3113" name="" r:id="rId37" imgW="542925" imgH="381000" progId="PBrush">
                  <p:embed/>
                </p:oleObj>
              </mc:Choice>
              <mc:Fallback>
                <p:oleObj name="" r:id="rId37" imgW="542925" imgH="381000" progId="PBrush">
                  <p:embed/>
                  <p:pic>
                    <p:nvPicPr>
                      <p:cNvPr id="0" name="图片 3112"/>
                      <p:cNvPicPr/>
                      <p:nvPr/>
                    </p:nvPicPr>
                    <p:blipFill>
                      <a:blip r:embed="rId38">
                        <a:clrChange>
                          <a:clrFrom>
                            <a:srgbClr val="FFFFFF"/>
                          </a:clrFrom>
                          <a:clrTo>
                            <a:srgbClr val="FFFFFF">
                              <a:alpha val="0"/>
                            </a:srgbClr>
                          </a:clrTo>
                        </a:clrChange>
                      </a:blip>
                      <a:stretch>
                        <a:fillRect/>
                      </a:stretch>
                    </p:blipFill>
                    <p:spPr>
                      <a:xfrm>
                        <a:off x="2971800" y="6019800"/>
                        <a:ext cx="436563" cy="306388"/>
                      </a:xfrm>
                      <a:prstGeom prst="rect">
                        <a:avLst/>
                      </a:prstGeom>
                      <a:noFill/>
                      <a:ln w="38100">
                        <a:noFill/>
                        <a:miter/>
                      </a:ln>
                    </p:spPr>
                  </p:pic>
                </p:oleObj>
              </mc:Fallback>
            </mc:AlternateContent>
          </a:graphicData>
        </a:graphic>
      </p:graphicFrame>
      <p:graphicFrame>
        <p:nvGraphicFramePr>
          <p:cNvPr id="299064" name="Object 21"/>
          <p:cNvGraphicFramePr>
            <a:graphicFrameLocks noChangeAspect="1"/>
          </p:cNvGraphicFramePr>
          <p:nvPr/>
        </p:nvGraphicFramePr>
        <p:xfrm>
          <a:off x="3505200" y="5943600"/>
          <a:ext cx="1752600" cy="490538"/>
        </p:xfrm>
        <a:graphic>
          <a:graphicData uri="http://schemas.openxmlformats.org/presentationml/2006/ole">
            <mc:AlternateContent xmlns:mc="http://schemas.openxmlformats.org/markup-compatibility/2006">
              <mc:Choice xmlns:v="urn:schemas-microsoft-com:vml" Requires="v">
                <p:oleObj spid="_x0000_s3122" name="" r:id="rId39" imgW="2181225" imgH="609600" progId="PBrush">
                  <p:embed/>
                </p:oleObj>
              </mc:Choice>
              <mc:Fallback>
                <p:oleObj name="" r:id="rId39" imgW="2181225" imgH="609600" progId="PBrush">
                  <p:embed/>
                  <p:pic>
                    <p:nvPicPr>
                      <p:cNvPr id="0" name="图片 3121"/>
                      <p:cNvPicPr/>
                      <p:nvPr/>
                    </p:nvPicPr>
                    <p:blipFill>
                      <a:blip r:embed="rId40">
                        <a:clrChange>
                          <a:clrFrom>
                            <a:srgbClr val="FFFFFF"/>
                          </a:clrFrom>
                          <a:clrTo>
                            <a:srgbClr val="FFFFFF">
                              <a:alpha val="0"/>
                            </a:srgbClr>
                          </a:clrTo>
                        </a:clrChange>
                      </a:blip>
                      <a:stretch>
                        <a:fillRect/>
                      </a:stretch>
                    </p:blipFill>
                    <p:spPr>
                      <a:xfrm>
                        <a:off x="3505200" y="5943600"/>
                        <a:ext cx="1752600" cy="490538"/>
                      </a:xfrm>
                      <a:prstGeom prst="rect">
                        <a:avLst/>
                      </a:prstGeom>
                      <a:noFill/>
                      <a:ln w="38100">
                        <a:noFill/>
                        <a:miter/>
                      </a:ln>
                    </p:spPr>
                  </p:pic>
                </p:oleObj>
              </mc:Fallback>
            </mc:AlternateContent>
          </a:graphicData>
        </a:graphic>
      </p:graphicFrame>
      <p:graphicFrame>
        <p:nvGraphicFramePr>
          <p:cNvPr id="7189" name="Object 22"/>
          <p:cNvGraphicFramePr>
            <a:graphicFrameLocks noChangeAspect="1"/>
          </p:cNvGraphicFramePr>
          <p:nvPr/>
        </p:nvGraphicFramePr>
        <p:xfrm>
          <a:off x="6629400" y="2362200"/>
          <a:ext cx="1666875" cy="3657600"/>
        </p:xfrm>
        <a:graphic>
          <a:graphicData uri="http://schemas.openxmlformats.org/presentationml/2006/ole">
            <mc:AlternateContent xmlns:mc="http://schemas.openxmlformats.org/markup-compatibility/2006">
              <mc:Choice xmlns:v="urn:schemas-microsoft-com:vml" Requires="v">
                <p:oleObj spid="_x0000_s3111" name="" r:id="rId41" imgW="1666875" imgH="3790950" progId="PBrush">
                  <p:embed/>
                </p:oleObj>
              </mc:Choice>
              <mc:Fallback>
                <p:oleObj name="" r:id="rId41" imgW="1666875" imgH="3790950" progId="PBrush">
                  <p:embed/>
                  <p:pic>
                    <p:nvPicPr>
                      <p:cNvPr id="0" name="图片 3110"/>
                      <p:cNvPicPr/>
                      <p:nvPr/>
                    </p:nvPicPr>
                    <p:blipFill>
                      <a:blip r:embed="rId42">
                        <a:clrChange>
                          <a:clrFrom>
                            <a:srgbClr val="FFFFFF"/>
                          </a:clrFrom>
                          <a:clrTo>
                            <a:srgbClr val="FFFFFF">
                              <a:alpha val="0"/>
                            </a:srgbClr>
                          </a:clrTo>
                        </a:clrChange>
                      </a:blip>
                      <a:stretch>
                        <a:fillRect/>
                      </a:stretch>
                    </p:blipFill>
                    <p:spPr>
                      <a:xfrm>
                        <a:off x="6629400" y="2362200"/>
                        <a:ext cx="1666875" cy="3657600"/>
                      </a:xfrm>
                      <a:prstGeom prst="rect">
                        <a:avLst/>
                      </a:prstGeom>
                      <a:noFill/>
                      <a:ln w="38100">
                        <a:noFill/>
                        <a:miter/>
                      </a:ln>
                    </p:spPr>
                  </p:pic>
                </p:oleObj>
              </mc:Fallback>
            </mc:AlternateContent>
          </a:graphicData>
        </a:graphic>
      </p:graphicFrame>
      <p:graphicFrame>
        <p:nvGraphicFramePr>
          <p:cNvPr id="7190" name="Object 23"/>
          <p:cNvGraphicFramePr>
            <a:graphicFrameLocks noChangeAspect="1"/>
          </p:cNvGraphicFramePr>
          <p:nvPr/>
        </p:nvGraphicFramePr>
        <p:xfrm>
          <a:off x="6800850" y="4191000"/>
          <a:ext cx="1123950" cy="276225"/>
        </p:xfrm>
        <a:graphic>
          <a:graphicData uri="http://schemas.openxmlformats.org/presentationml/2006/ole">
            <mc:AlternateContent xmlns:mc="http://schemas.openxmlformats.org/markup-compatibility/2006">
              <mc:Choice xmlns:v="urn:schemas-microsoft-com:vml" Requires="v">
                <p:oleObj spid="_x0000_s3128" name="" r:id="rId43" imgW="1123950" imgH="285750" progId="PBrush">
                  <p:embed/>
                </p:oleObj>
              </mc:Choice>
              <mc:Fallback>
                <p:oleObj name="" r:id="rId43" imgW="1123950" imgH="285750" progId="PBrush">
                  <p:embed/>
                  <p:pic>
                    <p:nvPicPr>
                      <p:cNvPr id="0" name="图片 3127"/>
                      <p:cNvPicPr/>
                      <p:nvPr/>
                    </p:nvPicPr>
                    <p:blipFill>
                      <a:blip r:embed="rId44">
                        <a:clrChange>
                          <a:clrFrom>
                            <a:srgbClr val="FFFFFF"/>
                          </a:clrFrom>
                          <a:clrTo>
                            <a:srgbClr val="FFFFFF">
                              <a:alpha val="0"/>
                            </a:srgbClr>
                          </a:clrTo>
                        </a:clrChange>
                      </a:blip>
                      <a:stretch>
                        <a:fillRect/>
                      </a:stretch>
                    </p:blipFill>
                    <p:spPr>
                      <a:xfrm>
                        <a:off x="6800850" y="4191000"/>
                        <a:ext cx="1123950" cy="276225"/>
                      </a:xfrm>
                      <a:prstGeom prst="rect">
                        <a:avLst/>
                      </a:prstGeom>
                      <a:noFill/>
                      <a:ln w="38100">
                        <a:noFill/>
                        <a:miter/>
                      </a:ln>
                    </p:spPr>
                  </p:pic>
                </p:oleObj>
              </mc:Fallback>
            </mc:AlternateContent>
          </a:graphicData>
        </a:graphic>
      </p:graphicFrame>
      <p:graphicFrame>
        <p:nvGraphicFramePr>
          <p:cNvPr id="7191" name="Object 24"/>
          <p:cNvGraphicFramePr>
            <a:graphicFrameLocks noChangeAspect="1"/>
          </p:cNvGraphicFramePr>
          <p:nvPr/>
        </p:nvGraphicFramePr>
        <p:xfrm>
          <a:off x="7219950" y="2408238"/>
          <a:ext cx="323850" cy="3859212"/>
        </p:xfrm>
        <a:graphic>
          <a:graphicData uri="http://schemas.openxmlformats.org/presentationml/2006/ole">
            <mc:AlternateContent xmlns:mc="http://schemas.openxmlformats.org/markup-compatibility/2006">
              <mc:Choice xmlns:v="urn:schemas-microsoft-com:vml" Requires="v">
                <p:oleObj spid="_x0000_s3114" name="" r:id="rId45" imgW="323850" imgH="4000500" progId="PBrush">
                  <p:embed/>
                </p:oleObj>
              </mc:Choice>
              <mc:Fallback>
                <p:oleObj name="" r:id="rId45" imgW="323850" imgH="4000500" progId="PBrush">
                  <p:embed/>
                  <p:pic>
                    <p:nvPicPr>
                      <p:cNvPr id="0" name="图片 3113"/>
                      <p:cNvPicPr/>
                      <p:nvPr/>
                    </p:nvPicPr>
                    <p:blipFill>
                      <a:blip r:embed="rId46">
                        <a:clrChange>
                          <a:clrFrom>
                            <a:srgbClr val="FFFFFF"/>
                          </a:clrFrom>
                          <a:clrTo>
                            <a:srgbClr val="FFFFFF">
                              <a:alpha val="0"/>
                            </a:srgbClr>
                          </a:clrTo>
                        </a:clrChange>
                      </a:blip>
                      <a:stretch>
                        <a:fillRect/>
                      </a:stretch>
                    </p:blipFill>
                    <p:spPr>
                      <a:xfrm>
                        <a:off x="7219950" y="2408238"/>
                        <a:ext cx="323850" cy="3859212"/>
                      </a:xfrm>
                      <a:prstGeom prst="rect">
                        <a:avLst/>
                      </a:prstGeom>
                      <a:noFill/>
                      <a:ln w="38100">
                        <a:noFill/>
                        <a:miter/>
                      </a:ln>
                    </p:spPr>
                  </p:pic>
                </p:oleObj>
              </mc:Fallback>
            </mc:AlternateContent>
          </a:graphicData>
        </a:graphic>
      </p:graphicFrame>
      <p:graphicFrame>
        <p:nvGraphicFramePr>
          <p:cNvPr id="7192" name="Object 25"/>
          <p:cNvGraphicFramePr>
            <a:graphicFrameLocks noChangeAspect="1"/>
          </p:cNvGraphicFramePr>
          <p:nvPr/>
        </p:nvGraphicFramePr>
        <p:xfrm>
          <a:off x="6934200" y="4114800"/>
          <a:ext cx="923925" cy="330200"/>
        </p:xfrm>
        <a:graphic>
          <a:graphicData uri="http://schemas.openxmlformats.org/presentationml/2006/ole">
            <mc:AlternateContent xmlns:mc="http://schemas.openxmlformats.org/markup-compatibility/2006">
              <mc:Choice xmlns:v="urn:schemas-microsoft-com:vml" Requires="v">
                <p:oleObj spid="_x0000_s3116" name="" r:id="rId47" imgW="923925" imgH="342900" progId="PBrush">
                  <p:embed/>
                </p:oleObj>
              </mc:Choice>
              <mc:Fallback>
                <p:oleObj name="" r:id="rId47" imgW="923925" imgH="342900" progId="PBrush">
                  <p:embed/>
                  <p:pic>
                    <p:nvPicPr>
                      <p:cNvPr id="0" name="图片 3115"/>
                      <p:cNvPicPr/>
                      <p:nvPr/>
                    </p:nvPicPr>
                    <p:blipFill>
                      <a:blip r:embed="rId48">
                        <a:clrChange>
                          <a:clrFrom>
                            <a:srgbClr val="FFFFFF"/>
                          </a:clrFrom>
                          <a:clrTo>
                            <a:srgbClr val="FFFFFF">
                              <a:alpha val="0"/>
                            </a:srgbClr>
                          </a:clrTo>
                        </a:clrChange>
                      </a:blip>
                      <a:stretch>
                        <a:fillRect/>
                      </a:stretch>
                    </p:blipFill>
                    <p:spPr>
                      <a:xfrm>
                        <a:off x="6934200" y="4114800"/>
                        <a:ext cx="923925" cy="330200"/>
                      </a:xfrm>
                      <a:prstGeom prst="rect">
                        <a:avLst/>
                      </a:prstGeom>
                      <a:noFill/>
                      <a:ln w="38100">
                        <a:noFill/>
                        <a:miter/>
                      </a:ln>
                    </p:spPr>
                  </p:pic>
                </p:oleObj>
              </mc:Fallback>
            </mc:AlternateContent>
          </a:graphicData>
        </a:graphic>
      </p:graphicFrame>
      <p:graphicFrame>
        <p:nvGraphicFramePr>
          <p:cNvPr id="7193" name="Object 26"/>
          <p:cNvGraphicFramePr>
            <a:graphicFrameLocks noChangeAspect="1"/>
          </p:cNvGraphicFramePr>
          <p:nvPr/>
        </p:nvGraphicFramePr>
        <p:xfrm>
          <a:off x="7239000" y="3371850"/>
          <a:ext cx="352425" cy="1828800"/>
        </p:xfrm>
        <a:graphic>
          <a:graphicData uri="http://schemas.openxmlformats.org/presentationml/2006/ole">
            <mc:AlternateContent xmlns:mc="http://schemas.openxmlformats.org/markup-compatibility/2006">
              <mc:Choice xmlns:v="urn:schemas-microsoft-com:vml" Requires="v">
                <p:oleObj spid="_x0000_s3123" name="" r:id="rId49" imgW="352425" imgH="1895475" progId="PBrush">
                  <p:embed/>
                </p:oleObj>
              </mc:Choice>
              <mc:Fallback>
                <p:oleObj name="" r:id="rId49" imgW="352425" imgH="1895475" progId="PBrush">
                  <p:embed/>
                  <p:pic>
                    <p:nvPicPr>
                      <p:cNvPr id="0" name="图片 3122"/>
                      <p:cNvPicPr/>
                      <p:nvPr/>
                    </p:nvPicPr>
                    <p:blipFill>
                      <a:blip r:embed="rId50">
                        <a:clrChange>
                          <a:clrFrom>
                            <a:srgbClr val="FFFFFF"/>
                          </a:clrFrom>
                          <a:clrTo>
                            <a:srgbClr val="FFFFFF">
                              <a:alpha val="0"/>
                            </a:srgbClr>
                          </a:clrTo>
                        </a:clrChange>
                      </a:blip>
                      <a:stretch>
                        <a:fillRect/>
                      </a:stretch>
                    </p:blipFill>
                    <p:spPr>
                      <a:xfrm>
                        <a:off x="7239000" y="3371850"/>
                        <a:ext cx="352425" cy="1828800"/>
                      </a:xfrm>
                      <a:prstGeom prst="rect">
                        <a:avLst/>
                      </a:prstGeom>
                      <a:noFill/>
                      <a:ln w="38100">
                        <a:noFill/>
                        <a:miter/>
                      </a:ln>
                    </p:spPr>
                  </p:pic>
                </p:oleObj>
              </mc:Fallback>
            </mc:AlternateContent>
          </a:graphicData>
        </a:graphic>
      </p:graphicFrame>
      <p:graphicFrame>
        <p:nvGraphicFramePr>
          <p:cNvPr id="299076" name="Object 27"/>
          <p:cNvGraphicFramePr>
            <a:graphicFrameLocks noChangeAspect="1"/>
          </p:cNvGraphicFramePr>
          <p:nvPr/>
        </p:nvGraphicFramePr>
        <p:xfrm>
          <a:off x="2143125" y="1643063"/>
          <a:ext cx="2522538" cy="382587"/>
        </p:xfrm>
        <a:graphic>
          <a:graphicData uri="http://schemas.openxmlformats.org/presentationml/2006/ole">
            <mc:AlternateContent xmlns:mc="http://schemas.openxmlformats.org/markup-compatibility/2006">
              <mc:Choice xmlns:v="urn:schemas-microsoft-com:vml" Requires="v">
                <p:oleObj spid="_x0000_s3119" name="" r:id="rId51" imgW="1485900" imgH="228600" progId="Equation.3">
                  <p:embed/>
                </p:oleObj>
              </mc:Choice>
              <mc:Fallback>
                <p:oleObj name="" r:id="rId51" imgW="1485900" imgH="228600" progId="Equation.3">
                  <p:embed/>
                  <p:pic>
                    <p:nvPicPr>
                      <p:cNvPr id="0" name="图片 3118"/>
                      <p:cNvPicPr/>
                      <p:nvPr/>
                    </p:nvPicPr>
                    <p:blipFill>
                      <a:blip r:embed="rId52"/>
                      <a:stretch>
                        <a:fillRect/>
                      </a:stretch>
                    </p:blipFill>
                    <p:spPr>
                      <a:xfrm>
                        <a:off x="2143125" y="1643063"/>
                        <a:ext cx="2522538" cy="382587"/>
                      </a:xfrm>
                      <a:prstGeom prst="rect">
                        <a:avLst/>
                      </a:prstGeom>
                      <a:noFill/>
                      <a:ln w="38100">
                        <a:noFill/>
                        <a:miter/>
                      </a:ln>
                    </p:spPr>
                  </p:pic>
                </p:oleObj>
              </mc:Fallback>
            </mc:AlternateContent>
          </a:graphicData>
        </a:graphic>
      </p:graphicFrame>
      <p:graphicFrame>
        <p:nvGraphicFramePr>
          <p:cNvPr id="299077" name="Object 28"/>
          <p:cNvGraphicFramePr>
            <a:graphicFrameLocks noChangeAspect="1"/>
          </p:cNvGraphicFramePr>
          <p:nvPr/>
        </p:nvGraphicFramePr>
        <p:xfrm>
          <a:off x="2609850" y="3611563"/>
          <a:ext cx="527050" cy="300037"/>
        </p:xfrm>
        <a:graphic>
          <a:graphicData uri="http://schemas.openxmlformats.org/presentationml/2006/ole">
            <mc:AlternateContent xmlns:mc="http://schemas.openxmlformats.org/markup-compatibility/2006">
              <mc:Choice xmlns:v="urn:schemas-microsoft-com:vml" Requires="v">
                <p:oleObj spid="_x0000_s3115" name="" r:id="rId53" imgW="355600" imgH="203200" progId="Equation.3">
                  <p:embed/>
                </p:oleObj>
              </mc:Choice>
              <mc:Fallback>
                <p:oleObj name="" r:id="rId53" imgW="355600" imgH="203200" progId="Equation.3">
                  <p:embed/>
                  <p:pic>
                    <p:nvPicPr>
                      <p:cNvPr id="0" name="图片 3114"/>
                      <p:cNvPicPr/>
                      <p:nvPr/>
                    </p:nvPicPr>
                    <p:blipFill>
                      <a:blip r:embed="rId54"/>
                      <a:stretch>
                        <a:fillRect/>
                      </a:stretch>
                    </p:blipFill>
                    <p:spPr>
                      <a:xfrm>
                        <a:off x="2609850" y="3611563"/>
                        <a:ext cx="527050" cy="300037"/>
                      </a:xfrm>
                      <a:prstGeom prst="rect">
                        <a:avLst/>
                      </a:prstGeom>
                      <a:noFill/>
                      <a:ln w="38100">
                        <a:noFill/>
                        <a:miter/>
                      </a:ln>
                    </p:spPr>
                  </p:pic>
                </p:oleObj>
              </mc:Fallback>
            </mc:AlternateContent>
          </a:graphicData>
        </a:graphic>
      </p:graphicFrame>
      <p:graphicFrame>
        <p:nvGraphicFramePr>
          <p:cNvPr id="299078" name="Object 29"/>
          <p:cNvGraphicFramePr>
            <a:graphicFrameLocks noChangeAspect="1"/>
          </p:cNvGraphicFramePr>
          <p:nvPr/>
        </p:nvGraphicFramePr>
        <p:xfrm>
          <a:off x="4051300" y="3633788"/>
          <a:ext cx="914400" cy="315912"/>
        </p:xfrm>
        <a:graphic>
          <a:graphicData uri="http://schemas.openxmlformats.org/presentationml/2006/ole">
            <mc:AlternateContent xmlns:mc="http://schemas.openxmlformats.org/markup-compatibility/2006">
              <mc:Choice xmlns:v="urn:schemas-microsoft-com:vml" Requires="v">
                <p:oleObj spid="_x0000_s3124" name="" r:id="rId55" imgW="584200" imgH="203200" progId="Equation.3">
                  <p:embed/>
                </p:oleObj>
              </mc:Choice>
              <mc:Fallback>
                <p:oleObj name="" r:id="rId55" imgW="584200" imgH="203200" progId="Equation.3">
                  <p:embed/>
                  <p:pic>
                    <p:nvPicPr>
                      <p:cNvPr id="0" name="图片 3123"/>
                      <p:cNvPicPr/>
                      <p:nvPr/>
                    </p:nvPicPr>
                    <p:blipFill>
                      <a:blip r:embed="rId56"/>
                      <a:stretch>
                        <a:fillRect/>
                      </a:stretch>
                    </p:blipFill>
                    <p:spPr>
                      <a:xfrm>
                        <a:off x="4051300" y="3633788"/>
                        <a:ext cx="914400" cy="315912"/>
                      </a:xfrm>
                      <a:prstGeom prst="rect">
                        <a:avLst/>
                      </a:prstGeom>
                      <a:noFill/>
                      <a:ln w="38100">
                        <a:noFill/>
                        <a:miter/>
                      </a:ln>
                    </p:spPr>
                  </p:pic>
                </p:oleObj>
              </mc:Fallback>
            </mc:AlternateContent>
          </a:graphicData>
        </a:graphic>
      </p:graphicFrame>
      <p:sp>
        <p:nvSpPr>
          <p:cNvPr id="7197" name="标题 31"/>
          <p:cNvSpPr>
            <a:spLocks noGrp="1"/>
          </p:cNvSpPr>
          <p:nvPr>
            <p:ph type="title"/>
          </p:nvPr>
        </p:nvSpPr>
        <p:spPr/>
        <p:txBody>
          <a:bodyPr vert="horz" wrap="square" lIns="91440" tIns="45720" rIns="91440" bIns="45720" anchor="ctr" anchorCtr="0"/>
          <a:p>
            <a:pPr eaLnBrk="1" hangingPunct="1"/>
            <a:r>
              <a:rPr lang="zh-CN" altLang="en-US" sz="2400" b="1" dirty="0">
                <a:solidFill>
                  <a:srgbClr val="C00000"/>
                </a:solidFill>
                <a:latin typeface="宋体" panose="02010600030101010101" pitchFamily="2" charset="-122"/>
              </a:rPr>
              <a:t>根轨迹与系统性能</a:t>
            </a:r>
            <a:br>
              <a:rPr lang="zh-CN" altLang="en-US" sz="2400" b="1" dirty="0">
                <a:solidFill>
                  <a:srgbClr val="C00000"/>
                </a:solidFill>
                <a:latin typeface="宋体" panose="02010600030101010101" pitchFamily="2" charset="-122"/>
              </a:rPr>
            </a:br>
            <a:r>
              <a:rPr lang="en-US" altLang="zh-CN" sz="2400" b="1" dirty="0">
                <a:solidFill>
                  <a:srgbClr val="C00000"/>
                </a:solidFill>
                <a:latin typeface="Times New Roman" panose="02020603050405020304" pitchFamily="18" charset="0"/>
              </a:rPr>
              <a:t>R</a:t>
            </a:r>
            <a:r>
              <a:rPr lang="en-US" altLang="zh-CN" sz="2400" b="1" dirty="0">
                <a:solidFill>
                  <a:srgbClr val="C00000"/>
                </a:solidFill>
                <a:latin typeface="Times New Roman" panose="02020603050405020304" pitchFamily="18" charset="0"/>
              </a:rPr>
              <a:t>oot locus and system performance</a:t>
            </a:r>
            <a:endParaRPr lang="en-US" altLang="zh-CN" sz="2400" b="1" dirty="0">
              <a:solidFill>
                <a:srgbClr val="C00000"/>
              </a:solidFill>
              <a:latin typeface="Times New Roman" panose="02020603050405020304" pitchFamily="18" charset="0"/>
            </a:endParaRPr>
          </a:p>
        </p:txBody>
      </p:sp>
      <p:sp>
        <p:nvSpPr>
          <p:cNvPr id="34848" name="Text Box 32"/>
          <p:cNvSpPr txBox="1"/>
          <p:nvPr/>
        </p:nvSpPr>
        <p:spPr>
          <a:xfrm>
            <a:off x="179388" y="4149725"/>
            <a:ext cx="2447925" cy="366713"/>
          </a:xfrm>
          <a:prstGeom prst="rect">
            <a:avLst/>
          </a:prstGeom>
          <a:noFill/>
          <a:ln w="9525">
            <a:noFill/>
          </a:ln>
        </p:spPr>
        <p:txBody>
          <a:bodyPr anchor="t" anchorCtr="0">
            <a:spAutoFit/>
          </a:bodyPr>
          <a:p>
            <a:pPr>
              <a:spcBef>
                <a:spcPct val="50000"/>
              </a:spcBef>
              <a:buFontTx/>
            </a:pPr>
            <a:r>
              <a:rPr lang="en-US" altLang="zh-CN" dirty="0">
                <a:solidFill>
                  <a:schemeClr val="hlink"/>
                </a:solidFill>
                <a:latin typeface="Times New Roman" panose="02020603050405020304" pitchFamily="18" charset="0"/>
                <a:ea typeface="宋体" panose="02010600030101010101" pitchFamily="2" charset="-122"/>
              </a:rPr>
              <a:t>Dynamic performance</a:t>
            </a:r>
            <a:endParaRPr lang="en-US" altLang="zh-CN" dirty="0">
              <a:solidFill>
                <a:schemeClr val="hlink"/>
              </a:solidFill>
              <a:latin typeface="Times New Roman" panose="02020603050405020304" pitchFamily="18" charset="0"/>
              <a:ea typeface="宋体" panose="02010600030101010101" pitchFamily="2" charset="-122"/>
            </a:endParaRPr>
          </a:p>
        </p:txBody>
      </p:sp>
      <p:sp>
        <p:nvSpPr>
          <p:cNvPr id="34849" name="Text Box 33"/>
          <p:cNvSpPr txBox="1"/>
          <p:nvPr/>
        </p:nvSpPr>
        <p:spPr>
          <a:xfrm>
            <a:off x="1258888" y="5229225"/>
            <a:ext cx="971550" cy="366713"/>
          </a:xfrm>
          <a:prstGeom prst="rect">
            <a:avLst/>
          </a:prstGeom>
          <a:noFill/>
          <a:ln w="9525">
            <a:noFill/>
          </a:ln>
        </p:spPr>
        <p:txBody>
          <a:bodyPr anchor="t" anchorCtr="0">
            <a:spAutoFit/>
          </a:bodyPr>
          <a:p>
            <a:pPr>
              <a:spcBef>
                <a:spcPct val="50000"/>
              </a:spcBef>
              <a:buFontTx/>
            </a:pPr>
            <a:r>
              <a:rPr lang="en-US" altLang="zh-CN" dirty="0">
                <a:solidFill>
                  <a:schemeClr val="hlink"/>
                </a:solidFill>
                <a:latin typeface="Times New Roman" panose="02020603050405020304" pitchFamily="18" charset="0"/>
                <a:ea typeface="宋体" panose="02010600030101010101" pitchFamily="2" charset="-122"/>
              </a:rPr>
              <a:t>stability</a:t>
            </a:r>
            <a:endParaRPr lang="en-US" altLang="zh-CN" dirty="0">
              <a:solidFill>
                <a:schemeClr val="hlink"/>
              </a:solidFill>
              <a:latin typeface="Times New Roman" panose="02020603050405020304" pitchFamily="18" charset="0"/>
              <a:ea typeface="宋体" panose="02010600030101010101" pitchFamily="2" charset="-122"/>
            </a:endParaRPr>
          </a:p>
        </p:txBody>
      </p:sp>
      <p:sp>
        <p:nvSpPr>
          <p:cNvPr id="34850" name="Text Box 34"/>
          <p:cNvSpPr txBox="1"/>
          <p:nvPr/>
        </p:nvSpPr>
        <p:spPr>
          <a:xfrm>
            <a:off x="1116013" y="6308725"/>
            <a:ext cx="1368425" cy="366713"/>
          </a:xfrm>
          <a:prstGeom prst="rect">
            <a:avLst/>
          </a:prstGeom>
          <a:noFill/>
          <a:ln w="9525">
            <a:noFill/>
          </a:ln>
        </p:spPr>
        <p:txBody>
          <a:bodyPr anchor="t" anchorCtr="0">
            <a:spAutoFit/>
          </a:bodyPr>
          <a:p>
            <a:pPr>
              <a:spcBef>
                <a:spcPct val="50000"/>
              </a:spcBef>
              <a:buFontTx/>
            </a:pPr>
            <a:r>
              <a:rPr lang="en-US" altLang="zh-CN" dirty="0">
                <a:solidFill>
                  <a:schemeClr val="hlink"/>
                </a:solidFill>
                <a:latin typeface="Times New Roman" panose="02020603050405020304" pitchFamily="18" charset="0"/>
                <a:ea typeface="宋体" panose="02010600030101010101" pitchFamily="2" charset="-122"/>
              </a:rPr>
              <a:t>Steady error</a:t>
            </a:r>
            <a:endParaRPr lang="en-US" altLang="zh-CN" dirty="0">
              <a:solidFill>
                <a:schemeClr val="hlink"/>
              </a:solidFill>
              <a:latin typeface="Times New Roman" panose="02020603050405020304" pitchFamily="18" charset="0"/>
              <a:ea typeface="宋体" panose="02010600030101010101" pitchFamily="2" charset="-122"/>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99076"/>
                                        </p:tgtEl>
                                        <p:attrNameLst>
                                          <p:attrName>style.visibility</p:attrName>
                                        </p:attrNameLst>
                                      </p:cBhvr>
                                      <p:to>
                                        <p:strVal val="visible"/>
                                      </p:to>
                                    </p:set>
                                    <p:animEffect transition="in" filter="blinds(horizontal)">
                                      <p:cBhvr>
                                        <p:cTn id="7" dur="500"/>
                                        <p:tgtEl>
                                          <p:spTgt spid="29907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99043"/>
                                        </p:tgtEl>
                                        <p:attrNameLst>
                                          <p:attrName>style.visibility</p:attrName>
                                        </p:attrNameLst>
                                      </p:cBhvr>
                                      <p:to>
                                        <p:strVal val="visible"/>
                                      </p:to>
                                    </p:set>
                                    <p:animEffect transition="in" filter="blinds(horizontal)">
                                      <p:cBhvr>
                                        <p:cTn id="12" dur="500"/>
                                        <p:tgtEl>
                                          <p:spTgt spid="29904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99056"/>
                                        </p:tgtEl>
                                        <p:attrNameLst>
                                          <p:attrName>style.visibility</p:attrName>
                                        </p:attrNameLst>
                                      </p:cBhvr>
                                      <p:to>
                                        <p:strVal val="visible"/>
                                      </p:to>
                                    </p:set>
                                    <p:animEffect transition="in" filter="blinds(horizontal)">
                                      <p:cBhvr>
                                        <p:cTn id="17" dur="500"/>
                                        <p:tgtEl>
                                          <p:spTgt spid="299056"/>
                                        </p:tgtEl>
                                      </p:cBhvr>
                                    </p:animEffect>
                                  </p:childTnLst>
                                </p:cTn>
                              </p:par>
                              <p:par>
                                <p:cTn id="18" presetID="3" presetClass="entr" presetSubtype="10" fill="hold" nodeType="withEffect">
                                  <p:stCondLst>
                                    <p:cond delay="0"/>
                                  </p:stCondLst>
                                  <p:childTnLst>
                                    <p:set>
                                      <p:cBhvr>
                                        <p:cTn id="19" dur="1" fill="hold">
                                          <p:stCondLst>
                                            <p:cond delay="0"/>
                                          </p:stCondLst>
                                        </p:cTn>
                                        <p:tgtEl>
                                          <p:spTgt spid="299057"/>
                                        </p:tgtEl>
                                        <p:attrNameLst>
                                          <p:attrName>style.visibility</p:attrName>
                                        </p:attrNameLst>
                                      </p:cBhvr>
                                      <p:to>
                                        <p:strVal val="visible"/>
                                      </p:to>
                                    </p:set>
                                    <p:animEffect transition="in" filter="blinds(horizontal)">
                                      <p:cBhvr>
                                        <p:cTn id="20" dur="500"/>
                                        <p:tgtEl>
                                          <p:spTgt spid="299057"/>
                                        </p:tgtEl>
                                      </p:cBhvr>
                                    </p:animEffect>
                                  </p:childTnLst>
                                </p:cTn>
                              </p:par>
                              <p:par>
                                <p:cTn id="21" presetID="3" presetClass="entr" presetSubtype="10" fill="hold" nodeType="withEffect">
                                  <p:stCondLst>
                                    <p:cond delay="0"/>
                                  </p:stCondLst>
                                  <p:childTnLst>
                                    <p:set>
                                      <p:cBhvr>
                                        <p:cTn id="22" dur="1" fill="hold">
                                          <p:stCondLst>
                                            <p:cond delay="0"/>
                                          </p:stCondLst>
                                        </p:cTn>
                                        <p:tgtEl>
                                          <p:spTgt spid="299077"/>
                                        </p:tgtEl>
                                        <p:attrNameLst>
                                          <p:attrName>style.visibility</p:attrName>
                                        </p:attrNameLst>
                                      </p:cBhvr>
                                      <p:to>
                                        <p:strVal val="visible"/>
                                      </p:to>
                                    </p:set>
                                    <p:animEffect transition="in" filter="blinds(horizontal)">
                                      <p:cBhvr>
                                        <p:cTn id="23" dur="500"/>
                                        <p:tgtEl>
                                          <p:spTgt spid="299077"/>
                                        </p:tgtEl>
                                      </p:cBhvr>
                                    </p:animEffect>
                                  </p:childTnLst>
                                </p:cTn>
                              </p:par>
                              <p:par>
                                <p:cTn id="24" presetID="3" presetClass="entr" presetSubtype="10" fill="hold" nodeType="withEffect">
                                  <p:stCondLst>
                                    <p:cond delay="0"/>
                                  </p:stCondLst>
                                  <p:childTnLst>
                                    <p:set>
                                      <p:cBhvr>
                                        <p:cTn id="25" dur="1" fill="hold">
                                          <p:stCondLst>
                                            <p:cond delay="0"/>
                                          </p:stCondLst>
                                        </p:cTn>
                                        <p:tgtEl>
                                          <p:spTgt spid="299078"/>
                                        </p:tgtEl>
                                        <p:attrNameLst>
                                          <p:attrName>style.visibility</p:attrName>
                                        </p:attrNameLst>
                                      </p:cBhvr>
                                      <p:to>
                                        <p:strVal val="visible"/>
                                      </p:to>
                                    </p:set>
                                    <p:animEffect transition="in" filter="blinds(horizontal)">
                                      <p:cBhvr>
                                        <p:cTn id="26" dur="500"/>
                                        <p:tgtEl>
                                          <p:spTgt spid="299078"/>
                                        </p:tgtEl>
                                      </p:cBhvr>
                                    </p:animEffect>
                                  </p:childTnLst>
                                </p:cTn>
                              </p:par>
                              <p:par>
                                <p:cTn id="27" presetID="3" presetClass="entr" presetSubtype="10" fill="hold" nodeType="withEffect">
                                  <p:stCondLst>
                                    <p:cond delay="0"/>
                                  </p:stCondLst>
                                  <p:childTnLst>
                                    <p:set>
                                      <p:cBhvr>
                                        <p:cTn id="28" dur="1" fill="hold">
                                          <p:stCondLst>
                                            <p:cond delay="0"/>
                                          </p:stCondLst>
                                        </p:cTn>
                                        <p:tgtEl>
                                          <p:spTgt spid="299046"/>
                                        </p:tgtEl>
                                        <p:attrNameLst>
                                          <p:attrName>style.visibility</p:attrName>
                                        </p:attrNameLst>
                                      </p:cBhvr>
                                      <p:to>
                                        <p:strVal val="visible"/>
                                      </p:to>
                                    </p:set>
                                    <p:animEffect transition="in" filter="blinds(horizontal)">
                                      <p:cBhvr>
                                        <p:cTn id="29" dur="500"/>
                                        <p:tgtEl>
                                          <p:spTgt spid="299046"/>
                                        </p:tgtEl>
                                      </p:cBhvr>
                                    </p:animEffect>
                                  </p:childTnLst>
                                </p:cTn>
                              </p:par>
                              <p:par>
                                <p:cTn id="30" presetID="3" presetClass="entr" presetSubtype="10" fill="hold" nodeType="withEffect">
                                  <p:stCondLst>
                                    <p:cond delay="0"/>
                                  </p:stCondLst>
                                  <p:childTnLst>
                                    <p:set>
                                      <p:cBhvr>
                                        <p:cTn id="31" dur="1" fill="hold">
                                          <p:stCondLst>
                                            <p:cond delay="0"/>
                                          </p:stCondLst>
                                        </p:cTn>
                                        <p:tgtEl>
                                          <p:spTgt spid="299045"/>
                                        </p:tgtEl>
                                        <p:attrNameLst>
                                          <p:attrName>style.visibility</p:attrName>
                                        </p:attrNameLst>
                                      </p:cBhvr>
                                      <p:to>
                                        <p:strVal val="visible"/>
                                      </p:to>
                                    </p:set>
                                    <p:animEffect transition="in" filter="blinds(horizontal)">
                                      <p:cBhvr>
                                        <p:cTn id="32" dur="500"/>
                                        <p:tgtEl>
                                          <p:spTgt spid="299045"/>
                                        </p:tgtEl>
                                      </p:cBhvr>
                                    </p:animEffect>
                                  </p:childTnLst>
                                </p:cTn>
                              </p:par>
                              <p:par>
                                <p:cTn id="33" presetID="3" presetClass="entr" presetSubtype="10" fill="hold" nodeType="withEffect">
                                  <p:stCondLst>
                                    <p:cond delay="0"/>
                                  </p:stCondLst>
                                  <p:childTnLst>
                                    <p:set>
                                      <p:cBhvr>
                                        <p:cTn id="34" dur="1" fill="hold">
                                          <p:stCondLst>
                                            <p:cond delay="0"/>
                                          </p:stCondLst>
                                        </p:cTn>
                                        <p:tgtEl>
                                          <p:spTgt spid="299047"/>
                                        </p:tgtEl>
                                        <p:attrNameLst>
                                          <p:attrName>style.visibility</p:attrName>
                                        </p:attrNameLst>
                                      </p:cBhvr>
                                      <p:to>
                                        <p:strVal val="visible"/>
                                      </p:to>
                                    </p:set>
                                    <p:animEffect transition="in" filter="blinds(horizontal)">
                                      <p:cBhvr>
                                        <p:cTn id="35" dur="500"/>
                                        <p:tgtEl>
                                          <p:spTgt spid="299047"/>
                                        </p:tgtEl>
                                      </p:cBhvr>
                                    </p:animEffect>
                                  </p:childTnLst>
                                </p:cTn>
                              </p:par>
                              <p:par>
                                <p:cTn id="36" presetID="3" presetClass="entr" presetSubtype="10" fill="hold" nodeType="withEffect">
                                  <p:stCondLst>
                                    <p:cond delay="0"/>
                                  </p:stCondLst>
                                  <p:childTnLst>
                                    <p:set>
                                      <p:cBhvr>
                                        <p:cTn id="37" dur="1" fill="hold">
                                          <p:stCondLst>
                                            <p:cond delay="0"/>
                                          </p:stCondLst>
                                        </p:cTn>
                                        <p:tgtEl>
                                          <p:spTgt spid="299048"/>
                                        </p:tgtEl>
                                        <p:attrNameLst>
                                          <p:attrName>style.visibility</p:attrName>
                                        </p:attrNameLst>
                                      </p:cBhvr>
                                      <p:to>
                                        <p:strVal val="visible"/>
                                      </p:to>
                                    </p:set>
                                    <p:animEffect transition="in" filter="blinds(horizontal)">
                                      <p:cBhvr>
                                        <p:cTn id="38" dur="500"/>
                                        <p:tgtEl>
                                          <p:spTgt spid="299048"/>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299049"/>
                                        </p:tgtEl>
                                        <p:attrNameLst>
                                          <p:attrName>style.visibility</p:attrName>
                                        </p:attrNameLst>
                                      </p:cBhvr>
                                      <p:to>
                                        <p:strVal val="visible"/>
                                      </p:to>
                                    </p:set>
                                    <p:animEffect transition="in" filter="blinds(horizontal)">
                                      <p:cBhvr>
                                        <p:cTn id="43" dur="500"/>
                                        <p:tgtEl>
                                          <p:spTgt spid="299049"/>
                                        </p:tgtEl>
                                      </p:cBhvr>
                                    </p:animEffect>
                                  </p:childTnLst>
                                </p:cTn>
                              </p:par>
                              <p:par>
                                <p:cTn id="44" presetID="3" presetClass="entr" presetSubtype="10" fill="hold" nodeType="withEffect">
                                  <p:stCondLst>
                                    <p:cond delay="0"/>
                                  </p:stCondLst>
                                  <p:childTnLst>
                                    <p:set>
                                      <p:cBhvr>
                                        <p:cTn id="45" dur="1" fill="hold">
                                          <p:stCondLst>
                                            <p:cond delay="0"/>
                                          </p:stCondLst>
                                        </p:cTn>
                                        <p:tgtEl>
                                          <p:spTgt spid="299051"/>
                                        </p:tgtEl>
                                        <p:attrNameLst>
                                          <p:attrName>style.visibility</p:attrName>
                                        </p:attrNameLst>
                                      </p:cBhvr>
                                      <p:to>
                                        <p:strVal val="visible"/>
                                      </p:to>
                                    </p:set>
                                    <p:animEffect transition="in" filter="blinds(horizontal)">
                                      <p:cBhvr>
                                        <p:cTn id="46" dur="500"/>
                                        <p:tgtEl>
                                          <p:spTgt spid="299051"/>
                                        </p:tgtEl>
                                      </p:cBhvr>
                                    </p:animEffect>
                                  </p:childTnLst>
                                </p:cTn>
                              </p:par>
                              <p:par>
                                <p:cTn id="47" presetID="3" presetClass="entr" presetSubtype="10" fill="hold" nodeType="withEffect">
                                  <p:stCondLst>
                                    <p:cond delay="0"/>
                                  </p:stCondLst>
                                  <p:childTnLst>
                                    <p:set>
                                      <p:cBhvr>
                                        <p:cTn id="48" dur="1" fill="hold">
                                          <p:stCondLst>
                                            <p:cond delay="0"/>
                                          </p:stCondLst>
                                        </p:cTn>
                                        <p:tgtEl>
                                          <p:spTgt spid="299054"/>
                                        </p:tgtEl>
                                        <p:attrNameLst>
                                          <p:attrName>style.visibility</p:attrName>
                                        </p:attrNameLst>
                                      </p:cBhvr>
                                      <p:to>
                                        <p:strVal val="visible"/>
                                      </p:to>
                                    </p:set>
                                    <p:animEffect transition="in" filter="blinds(horizontal)">
                                      <p:cBhvr>
                                        <p:cTn id="49" dur="500"/>
                                        <p:tgtEl>
                                          <p:spTgt spid="299054"/>
                                        </p:tgtEl>
                                      </p:cBhvr>
                                    </p:animEffect>
                                  </p:childTnLst>
                                </p:cTn>
                              </p:par>
                              <p:par>
                                <p:cTn id="50" presetID="3" presetClass="entr" presetSubtype="10" fill="hold" nodeType="withEffect">
                                  <p:stCondLst>
                                    <p:cond delay="0"/>
                                  </p:stCondLst>
                                  <p:childTnLst>
                                    <p:set>
                                      <p:cBhvr>
                                        <p:cTn id="51" dur="1" fill="hold">
                                          <p:stCondLst>
                                            <p:cond delay="0"/>
                                          </p:stCondLst>
                                        </p:cTn>
                                        <p:tgtEl>
                                          <p:spTgt spid="299052"/>
                                        </p:tgtEl>
                                        <p:attrNameLst>
                                          <p:attrName>style.visibility</p:attrName>
                                        </p:attrNameLst>
                                      </p:cBhvr>
                                      <p:to>
                                        <p:strVal val="visible"/>
                                      </p:to>
                                    </p:set>
                                    <p:animEffect transition="in" filter="blinds(horizontal)">
                                      <p:cBhvr>
                                        <p:cTn id="52" dur="500"/>
                                        <p:tgtEl>
                                          <p:spTgt spid="299052"/>
                                        </p:tgtEl>
                                      </p:cBhvr>
                                    </p:animEffect>
                                  </p:childTnLst>
                                </p:cTn>
                              </p:par>
                              <p:par>
                                <p:cTn id="53" presetID="3" presetClass="entr" presetSubtype="10" fill="hold" nodeType="withEffect">
                                  <p:stCondLst>
                                    <p:cond delay="0"/>
                                  </p:stCondLst>
                                  <p:childTnLst>
                                    <p:set>
                                      <p:cBhvr>
                                        <p:cTn id="54" dur="1" fill="hold">
                                          <p:stCondLst>
                                            <p:cond delay="0"/>
                                          </p:stCondLst>
                                        </p:cTn>
                                        <p:tgtEl>
                                          <p:spTgt spid="299055"/>
                                        </p:tgtEl>
                                        <p:attrNameLst>
                                          <p:attrName>style.visibility</p:attrName>
                                        </p:attrNameLst>
                                      </p:cBhvr>
                                      <p:to>
                                        <p:strVal val="visible"/>
                                      </p:to>
                                    </p:set>
                                    <p:animEffect transition="in" filter="blinds(horizontal)">
                                      <p:cBhvr>
                                        <p:cTn id="55" dur="500"/>
                                        <p:tgtEl>
                                          <p:spTgt spid="299055"/>
                                        </p:tgtEl>
                                      </p:cBhvr>
                                    </p:animEffect>
                                  </p:childTnLst>
                                </p:cTn>
                              </p:par>
                              <p:par>
                                <p:cTn id="56" presetID="3" presetClass="entr" presetSubtype="10" fill="hold" nodeType="withEffect">
                                  <p:stCondLst>
                                    <p:cond delay="0"/>
                                  </p:stCondLst>
                                  <p:childTnLst>
                                    <p:set>
                                      <p:cBhvr>
                                        <p:cTn id="57" dur="1" fill="hold">
                                          <p:stCondLst>
                                            <p:cond delay="0"/>
                                          </p:stCondLst>
                                        </p:cTn>
                                        <p:tgtEl>
                                          <p:spTgt spid="299059"/>
                                        </p:tgtEl>
                                        <p:attrNameLst>
                                          <p:attrName>style.visibility</p:attrName>
                                        </p:attrNameLst>
                                      </p:cBhvr>
                                      <p:to>
                                        <p:strVal val="visible"/>
                                      </p:to>
                                    </p:set>
                                    <p:animEffect transition="in" filter="blinds(horizontal)">
                                      <p:cBhvr>
                                        <p:cTn id="58" dur="500"/>
                                        <p:tgtEl>
                                          <p:spTgt spid="299059"/>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nodeType="clickEffect">
                                  <p:stCondLst>
                                    <p:cond delay="0"/>
                                  </p:stCondLst>
                                  <p:childTnLst>
                                    <p:set>
                                      <p:cBhvr>
                                        <p:cTn id="62" dur="1" fill="hold">
                                          <p:stCondLst>
                                            <p:cond delay="0"/>
                                          </p:stCondLst>
                                        </p:cTn>
                                        <p:tgtEl>
                                          <p:spTgt spid="299058"/>
                                        </p:tgtEl>
                                        <p:attrNameLst>
                                          <p:attrName>style.visibility</p:attrName>
                                        </p:attrNameLst>
                                      </p:cBhvr>
                                      <p:to>
                                        <p:strVal val="visible"/>
                                      </p:to>
                                    </p:set>
                                    <p:animEffect transition="in" filter="blinds(horizontal)">
                                      <p:cBhvr>
                                        <p:cTn id="63" dur="500"/>
                                        <p:tgtEl>
                                          <p:spTgt spid="299058"/>
                                        </p:tgtEl>
                                      </p:cBhvr>
                                    </p:animEffect>
                                  </p:childTnLst>
                                </p:cTn>
                              </p:par>
                              <p:par>
                                <p:cTn id="64" presetID="3" presetClass="entr" presetSubtype="10" fill="hold" nodeType="withEffect">
                                  <p:stCondLst>
                                    <p:cond delay="0"/>
                                  </p:stCondLst>
                                  <p:childTnLst>
                                    <p:set>
                                      <p:cBhvr>
                                        <p:cTn id="65" dur="1" fill="hold">
                                          <p:stCondLst>
                                            <p:cond delay="0"/>
                                          </p:stCondLst>
                                        </p:cTn>
                                        <p:tgtEl>
                                          <p:spTgt spid="299060"/>
                                        </p:tgtEl>
                                        <p:attrNameLst>
                                          <p:attrName>style.visibility</p:attrName>
                                        </p:attrNameLst>
                                      </p:cBhvr>
                                      <p:to>
                                        <p:strVal val="visible"/>
                                      </p:to>
                                    </p:set>
                                    <p:animEffect transition="in" filter="blinds(horizontal)">
                                      <p:cBhvr>
                                        <p:cTn id="66" dur="500"/>
                                        <p:tgtEl>
                                          <p:spTgt spid="299060"/>
                                        </p:tgtEl>
                                      </p:cBhvr>
                                    </p:animEffect>
                                  </p:childTnLst>
                                </p:cTn>
                              </p:par>
                              <p:par>
                                <p:cTn id="67" presetID="3" presetClass="entr" presetSubtype="10" fill="hold" nodeType="withEffect">
                                  <p:stCondLst>
                                    <p:cond delay="0"/>
                                  </p:stCondLst>
                                  <p:childTnLst>
                                    <p:set>
                                      <p:cBhvr>
                                        <p:cTn id="68" dur="1" fill="hold">
                                          <p:stCondLst>
                                            <p:cond delay="0"/>
                                          </p:stCondLst>
                                        </p:cTn>
                                        <p:tgtEl>
                                          <p:spTgt spid="299062"/>
                                        </p:tgtEl>
                                        <p:attrNameLst>
                                          <p:attrName>style.visibility</p:attrName>
                                        </p:attrNameLst>
                                      </p:cBhvr>
                                      <p:to>
                                        <p:strVal val="visible"/>
                                      </p:to>
                                    </p:set>
                                    <p:animEffect transition="in" filter="blinds(horizontal)">
                                      <p:cBhvr>
                                        <p:cTn id="69" dur="500"/>
                                        <p:tgtEl>
                                          <p:spTgt spid="299062"/>
                                        </p:tgtEl>
                                      </p:cBhvr>
                                    </p:animEffect>
                                  </p:childTnLst>
                                </p:cTn>
                              </p:par>
                            </p:childTnLst>
                          </p:cTn>
                        </p:par>
                      </p:childTnLst>
                    </p:cTn>
                  </p:par>
                  <p:par>
                    <p:cTn id="70" fill="hold">
                      <p:stCondLst>
                        <p:cond delay="indefinite"/>
                      </p:stCondLst>
                      <p:childTnLst>
                        <p:par>
                          <p:cTn id="71" fill="hold">
                            <p:stCondLst>
                              <p:cond delay="0"/>
                            </p:stCondLst>
                            <p:childTnLst>
                              <p:par>
                                <p:cTn id="72" presetID="3" presetClass="entr" presetSubtype="10" fill="hold" nodeType="clickEffect">
                                  <p:stCondLst>
                                    <p:cond delay="0"/>
                                  </p:stCondLst>
                                  <p:childTnLst>
                                    <p:set>
                                      <p:cBhvr>
                                        <p:cTn id="73" dur="1" fill="hold">
                                          <p:stCondLst>
                                            <p:cond delay="0"/>
                                          </p:stCondLst>
                                        </p:cTn>
                                        <p:tgtEl>
                                          <p:spTgt spid="299061"/>
                                        </p:tgtEl>
                                        <p:attrNameLst>
                                          <p:attrName>style.visibility</p:attrName>
                                        </p:attrNameLst>
                                      </p:cBhvr>
                                      <p:to>
                                        <p:strVal val="visible"/>
                                      </p:to>
                                    </p:set>
                                    <p:animEffect transition="in" filter="blinds(horizontal)">
                                      <p:cBhvr>
                                        <p:cTn id="74" dur="500"/>
                                        <p:tgtEl>
                                          <p:spTgt spid="299061"/>
                                        </p:tgtEl>
                                      </p:cBhvr>
                                    </p:animEffect>
                                  </p:childTnLst>
                                </p:cTn>
                              </p:par>
                            </p:childTnLst>
                          </p:cTn>
                        </p:par>
                      </p:childTnLst>
                    </p:cTn>
                  </p:par>
                  <p:par>
                    <p:cTn id="75" fill="hold">
                      <p:stCondLst>
                        <p:cond delay="indefinite"/>
                      </p:stCondLst>
                      <p:childTnLst>
                        <p:par>
                          <p:cTn id="76" fill="hold">
                            <p:stCondLst>
                              <p:cond delay="0"/>
                            </p:stCondLst>
                            <p:childTnLst>
                              <p:par>
                                <p:cTn id="77" presetID="8" presetClass="entr" presetSubtype="16" fill="hold" grpId="0" nodeType="clickEffect">
                                  <p:stCondLst>
                                    <p:cond delay="0"/>
                                  </p:stCondLst>
                                  <p:childTnLst>
                                    <p:set>
                                      <p:cBhvr>
                                        <p:cTn id="78" dur="1" fill="hold">
                                          <p:stCondLst>
                                            <p:cond delay="0"/>
                                          </p:stCondLst>
                                        </p:cTn>
                                        <p:tgtEl>
                                          <p:spTgt spid="34848"/>
                                        </p:tgtEl>
                                        <p:attrNameLst>
                                          <p:attrName>style.visibility</p:attrName>
                                        </p:attrNameLst>
                                      </p:cBhvr>
                                      <p:to>
                                        <p:strVal val="visible"/>
                                      </p:to>
                                    </p:set>
                                    <p:animEffect transition="in" filter="diamond(in)">
                                      <p:cBhvr>
                                        <p:cTn id="79" dur="2000"/>
                                        <p:tgtEl>
                                          <p:spTgt spid="34848"/>
                                        </p:tgtEl>
                                      </p:cBhvr>
                                    </p:animEffect>
                                  </p:childTnLst>
                                </p:cTn>
                              </p:par>
                              <p:par>
                                <p:cTn id="80" presetID="3" presetClass="entr" presetSubtype="10" fill="hold" nodeType="withEffect">
                                  <p:stCondLst>
                                    <p:cond delay="0"/>
                                  </p:stCondLst>
                                  <p:childTnLst>
                                    <p:set>
                                      <p:cBhvr>
                                        <p:cTn id="81" dur="1" fill="hold">
                                          <p:stCondLst>
                                            <p:cond delay="0"/>
                                          </p:stCondLst>
                                        </p:cTn>
                                        <p:tgtEl>
                                          <p:spTgt spid="299064"/>
                                        </p:tgtEl>
                                        <p:attrNameLst>
                                          <p:attrName>style.visibility</p:attrName>
                                        </p:attrNameLst>
                                      </p:cBhvr>
                                      <p:to>
                                        <p:strVal val="visible"/>
                                      </p:to>
                                    </p:set>
                                    <p:animEffect transition="in" filter="blinds(horizontal)">
                                      <p:cBhvr>
                                        <p:cTn id="82" dur="500"/>
                                        <p:tgtEl>
                                          <p:spTgt spid="299064"/>
                                        </p:tgtEl>
                                      </p:cBhvr>
                                    </p:animEffect>
                                  </p:childTnLst>
                                </p:cTn>
                              </p:par>
                            </p:childTnLst>
                          </p:cTn>
                        </p:par>
                      </p:childTnLst>
                    </p:cTn>
                  </p:par>
                  <p:par>
                    <p:cTn id="83" fill="hold">
                      <p:stCondLst>
                        <p:cond delay="indefinite"/>
                      </p:stCondLst>
                      <p:childTnLst>
                        <p:par>
                          <p:cTn id="84" fill="hold">
                            <p:stCondLst>
                              <p:cond delay="0"/>
                            </p:stCondLst>
                            <p:childTnLst>
                              <p:par>
                                <p:cTn id="85" presetID="8" presetClass="entr" presetSubtype="16" fill="hold" nodeType="clickEffect">
                                  <p:stCondLst>
                                    <p:cond delay="0"/>
                                  </p:stCondLst>
                                  <p:childTnLst>
                                    <p:set>
                                      <p:cBhvr>
                                        <p:cTn id="86" dur="1" fill="hold">
                                          <p:stCondLst>
                                            <p:cond delay="0"/>
                                          </p:stCondLst>
                                        </p:cTn>
                                        <p:tgtEl>
                                          <p:spTgt spid="34849">
                                            <p:txEl>
                                              <p:charRg st="0" end="10"/>
                                            </p:txEl>
                                          </p:spTgt>
                                        </p:tgtEl>
                                        <p:attrNameLst>
                                          <p:attrName>style.visibility</p:attrName>
                                        </p:attrNameLst>
                                      </p:cBhvr>
                                      <p:to>
                                        <p:strVal val="visible"/>
                                      </p:to>
                                    </p:set>
                                    <p:animEffect transition="in" filter="diamond(in)">
                                      <p:cBhvr>
                                        <p:cTn id="87" dur="2000"/>
                                        <p:tgtEl>
                                          <p:spTgt spid="34849">
                                            <p:txEl>
                                              <p:charRg st="0" end="10"/>
                                            </p:txEl>
                                          </p:spTgt>
                                        </p:tgtEl>
                                      </p:cBhvr>
                                    </p:animEffect>
                                  </p:childTnLst>
                                </p:cTn>
                              </p:par>
                              <p:par>
                                <p:cTn id="88" presetID="3" presetClass="entr" presetSubtype="10" fill="hold" nodeType="withEffect">
                                  <p:stCondLst>
                                    <p:cond delay="0"/>
                                  </p:stCondLst>
                                  <p:childTnLst>
                                    <p:set>
                                      <p:cBhvr>
                                        <p:cTn id="89" dur="1" fill="hold">
                                          <p:stCondLst>
                                            <p:cond delay="0"/>
                                          </p:stCondLst>
                                        </p:cTn>
                                        <p:tgtEl>
                                          <p:spTgt spid="299063"/>
                                        </p:tgtEl>
                                        <p:attrNameLst>
                                          <p:attrName>style.visibility</p:attrName>
                                        </p:attrNameLst>
                                      </p:cBhvr>
                                      <p:to>
                                        <p:strVal val="visible"/>
                                      </p:to>
                                    </p:set>
                                    <p:animEffect transition="in" filter="blinds(horizontal)">
                                      <p:cBhvr>
                                        <p:cTn id="90" dur="500"/>
                                        <p:tgtEl>
                                          <p:spTgt spid="299063"/>
                                        </p:tgtEl>
                                      </p:cBhvr>
                                    </p:animEffect>
                                  </p:childTnLst>
                                </p:cTn>
                              </p:par>
                            </p:childTnLst>
                          </p:cTn>
                        </p:par>
                      </p:childTnLst>
                    </p:cTn>
                  </p:par>
                  <p:par>
                    <p:cTn id="91" fill="hold">
                      <p:stCondLst>
                        <p:cond delay="indefinite"/>
                      </p:stCondLst>
                      <p:childTnLst>
                        <p:par>
                          <p:cTn id="92" fill="hold">
                            <p:stCondLst>
                              <p:cond delay="0"/>
                            </p:stCondLst>
                            <p:childTnLst>
                              <p:par>
                                <p:cTn id="93" presetID="8" presetClass="entr" presetSubtype="16" fill="hold" nodeType="clickEffect">
                                  <p:stCondLst>
                                    <p:cond delay="0"/>
                                  </p:stCondLst>
                                  <p:childTnLst>
                                    <p:set>
                                      <p:cBhvr>
                                        <p:cTn id="94" dur="1" fill="hold">
                                          <p:stCondLst>
                                            <p:cond delay="0"/>
                                          </p:stCondLst>
                                        </p:cTn>
                                        <p:tgtEl>
                                          <p:spTgt spid="34850">
                                            <p:txEl>
                                              <p:charRg st="0" end="13"/>
                                            </p:txEl>
                                          </p:spTgt>
                                        </p:tgtEl>
                                        <p:attrNameLst>
                                          <p:attrName>style.visibility</p:attrName>
                                        </p:attrNameLst>
                                      </p:cBhvr>
                                      <p:to>
                                        <p:strVal val="visible"/>
                                      </p:to>
                                    </p:set>
                                    <p:animEffect transition="in" filter="diamond(in)">
                                      <p:cBhvr>
                                        <p:cTn id="95" dur="2000"/>
                                        <p:tgtEl>
                                          <p:spTgt spid="34850">
                                            <p:txEl>
                                              <p:charRg st="0"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48" grpId="0"/>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9217" name="Rectangle 2"/>
          <p:cNvSpPr>
            <a:spLocks noGrp="1"/>
          </p:cNvSpPr>
          <p:nvPr>
            <p:ph type="title"/>
          </p:nvPr>
        </p:nvSpPr>
        <p:spPr>
          <a:xfrm>
            <a:off x="0" y="184150"/>
            <a:ext cx="9144000" cy="1340485"/>
          </a:xfrm>
          <a:gradFill rotWithShape="0">
            <a:gsLst>
              <a:gs pos="0">
                <a:srgbClr val="3366FF"/>
              </a:gs>
              <a:gs pos="100000">
                <a:srgbClr val="FFFF99"/>
              </a:gs>
            </a:gsLst>
            <a:lin ang="5400000" scaled="1"/>
            <a:tileRect/>
          </a:gradFill>
        </p:spPr>
        <p:txBody>
          <a:bodyPr vert="horz" wrap="square" lIns="91440" tIns="45720" rIns="91440" bIns="45720" anchor="ctr" anchorCtr="0"/>
          <a:p>
            <a:pPr eaLnBrk="1" hangingPunct="1"/>
            <a:r>
              <a:rPr lang="en-US" altLang="zh-CN" sz="3200" dirty="0">
                <a:latin typeface="华文新魏" panose="02010800040101010101" charset="-122"/>
                <a:ea typeface="华文新魏" panose="02010800040101010101" charset="-122"/>
              </a:rPr>
              <a:t>     </a:t>
            </a:r>
            <a:r>
              <a:rPr lang="zh-CN" altLang="en-US" sz="2800" dirty="0">
                <a:latin typeface="华文新魏" panose="02010800040101010101" charset="-122"/>
                <a:ea typeface="华文新魏" panose="02010800040101010101" charset="-122"/>
              </a:rPr>
              <a:t>闭环零点与开环零、极点之间的关系</a:t>
            </a:r>
            <a:br>
              <a:rPr lang="zh-CN" altLang="en-US" sz="2800" dirty="0">
                <a:latin typeface="华文新魏" panose="02010800040101010101" charset="-122"/>
                <a:ea typeface="华文新魏" panose="02010800040101010101" charset="-122"/>
              </a:rPr>
            </a:br>
            <a:r>
              <a:rPr lang="en-US" altLang="zh-CN" sz="2000" dirty="0">
                <a:latin typeface="Times New Roman" panose="02020603050405020304" pitchFamily="18" charset="0"/>
                <a:ea typeface="华文新魏" panose="02010800040101010101" charset="-122"/>
              </a:rPr>
              <a:t>closed loop zeros </a:t>
            </a:r>
            <a:r>
              <a:rPr lang="en-US" altLang="zh-CN" sz="2400" b="1" dirty="0">
                <a:latin typeface="Times New Roman" panose="02020603050405020304" pitchFamily="18" charset="0"/>
                <a:ea typeface="华文新魏" panose="02010800040101010101" charset="-122"/>
              </a:rPr>
              <a:t>vs</a:t>
            </a:r>
            <a:r>
              <a:rPr lang="en-US" altLang="zh-CN" sz="2000" dirty="0">
                <a:latin typeface="Times New Roman" panose="02020603050405020304" pitchFamily="18" charset="0"/>
                <a:ea typeface="华文新魏" panose="02010800040101010101" charset="-122"/>
              </a:rPr>
              <a:t> open loop zeros, poles</a:t>
            </a:r>
            <a:endParaRPr lang="en-US" altLang="zh-CN" sz="3200" dirty="0">
              <a:solidFill>
                <a:srgbClr val="FFFF00"/>
              </a:solidFill>
              <a:latin typeface="华文新魏" panose="02010800040101010101" charset="-122"/>
              <a:ea typeface="华文新魏" panose="02010800040101010101" charset="-122"/>
            </a:endParaRPr>
          </a:p>
        </p:txBody>
      </p:sp>
      <p:sp>
        <p:nvSpPr>
          <p:cNvPr id="9218" name="Rectangle 3"/>
          <p:cNvSpPr>
            <a:spLocks noGrp="1" noTextEdit="1"/>
          </p:cNvSpPr>
          <p:nvPr>
            <p:ph idx="1"/>
          </p:nvPr>
        </p:nvSpPr>
        <p:spPr>
          <a:xfrm>
            <a:off x="0" y="1524000"/>
            <a:ext cx="9144000" cy="5334000"/>
          </a:xfrm>
          <a:gradFill rotWithShape="1">
            <a:gsLst>
              <a:gs pos="0">
                <a:srgbClr val="FFFF99"/>
              </a:gs>
              <a:gs pos="50000">
                <a:srgbClr val="FFFFF1"/>
              </a:gs>
              <a:gs pos="100000">
                <a:srgbClr val="FFFF99"/>
              </a:gs>
            </a:gsLst>
            <a:lin ang="5400000" scaled="1"/>
            <a:tileRect/>
          </a:gradFill>
          <a:ln>
            <a:solidFill>
              <a:srgbClr val="009900"/>
            </a:solidFill>
            <a:miter/>
          </a:ln>
        </p:spPr>
        <p:txBody>
          <a:bodyPr anchor="t" anchorCtr="0"/>
          <a:p>
            <a:endParaRPr lang="zh-CN" altLang="en-US"/>
          </a:p>
        </p:txBody>
      </p:sp>
      <p:graphicFrame>
        <p:nvGraphicFramePr>
          <p:cNvPr id="9219" name="Object 2"/>
          <p:cNvGraphicFramePr>
            <a:graphicFrameLocks noChangeAspect="1"/>
          </p:cNvGraphicFramePr>
          <p:nvPr/>
        </p:nvGraphicFramePr>
        <p:xfrm>
          <a:off x="5334000" y="2057400"/>
          <a:ext cx="3381375" cy="1406525"/>
        </p:xfrm>
        <a:graphic>
          <a:graphicData uri="http://schemas.openxmlformats.org/presentationml/2006/ole">
            <mc:AlternateContent xmlns:mc="http://schemas.openxmlformats.org/markup-compatibility/2006">
              <mc:Choice xmlns:v="urn:schemas-microsoft-com:vml" Requires="v">
                <p:oleObj spid="_x0000_s3125" name="" r:id="rId1" imgW="3457575" imgH="1438275" progId="PBrush">
                  <p:embed/>
                </p:oleObj>
              </mc:Choice>
              <mc:Fallback>
                <p:oleObj name="" r:id="rId1" imgW="3457575" imgH="1438275" progId="PBrush">
                  <p:embed/>
                  <p:pic>
                    <p:nvPicPr>
                      <p:cNvPr id="0" name="图片 3124"/>
                      <p:cNvPicPr/>
                      <p:nvPr/>
                    </p:nvPicPr>
                    <p:blipFill>
                      <a:blip r:embed="rId2">
                        <a:clrChange>
                          <a:clrFrom>
                            <a:srgbClr val="FFFFFF"/>
                          </a:clrFrom>
                          <a:clrTo>
                            <a:srgbClr val="FFFFFF">
                              <a:alpha val="0"/>
                            </a:srgbClr>
                          </a:clrTo>
                        </a:clrChange>
                      </a:blip>
                      <a:stretch>
                        <a:fillRect/>
                      </a:stretch>
                    </p:blipFill>
                    <p:spPr>
                      <a:xfrm>
                        <a:off x="5334000" y="2057400"/>
                        <a:ext cx="3381375" cy="1406525"/>
                      </a:xfrm>
                      <a:prstGeom prst="rect">
                        <a:avLst/>
                      </a:prstGeom>
                      <a:noFill/>
                      <a:ln w="38100">
                        <a:noFill/>
                        <a:miter/>
                      </a:ln>
                    </p:spPr>
                  </p:pic>
                </p:oleObj>
              </mc:Fallback>
            </mc:AlternateContent>
          </a:graphicData>
        </a:graphic>
      </p:graphicFrame>
      <p:graphicFrame>
        <p:nvGraphicFramePr>
          <p:cNvPr id="9220" name="Object 3"/>
          <p:cNvGraphicFramePr>
            <a:graphicFrameLocks noChangeAspect="1"/>
          </p:cNvGraphicFramePr>
          <p:nvPr/>
        </p:nvGraphicFramePr>
        <p:xfrm>
          <a:off x="762000" y="2514600"/>
          <a:ext cx="2486025" cy="676275"/>
        </p:xfrm>
        <a:graphic>
          <a:graphicData uri="http://schemas.openxmlformats.org/presentationml/2006/ole">
            <mc:AlternateContent xmlns:mc="http://schemas.openxmlformats.org/markup-compatibility/2006">
              <mc:Choice xmlns:v="urn:schemas-microsoft-com:vml" Requires="v">
                <p:oleObj spid="_x0000_s3126" name="" r:id="rId3" imgW="2486025" imgH="676275" progId="PBrush">
                  <p:embed/>
                </p:oleObj>
              </mc:Choice>
              <mc:Fallback>
                <p:oleObj name="" r:id="rId3" imgW="2486025" imgH="676275" progId="PBrush">
                  <p:embed/>
                  <p:pic>
                    <p:nvPicPr>
                      <p:cNvPr id="0" name="图片 3125"/>
                      <p:cNvPicPr/>
                      <p:nvPr/>
                    </p:nvPicPr>
                    <p:blipFill>
                      <a:blip r:embed="rId4">
                        <a:clrChange>
                          <a:clrFrom>
                            <a:srgbClr val="FFFFFF"/>
                          </a:clrFrom>
                          <a:clrTo>
                            <a:srgbClr val="FFFFFF">
                              <a:alpha val="0"/>
                            </a:srgbClr>
                          </a:clrTo>
                        </a:clrChange>
                      </a:blip>
                      <a:stretch>
                        <a:fillRect/>
                      </a:stretch>
                    </p:blipFill>
                    <p:spPr>
                      <a:xfrm>
                        <a:off x="762000" y="2514600"/>
                        <a:ext cx="2486025" cy="676275"/>
                      </a:xfrm>
                      <a:prstGeom prst="rect">
                        <a:avLst/>
                      </a:prstGeom>
                      <a:noFill/>
                      <a:ln w="38100">
                        <a:noFill/>
                        <a:miter/>
                      </a:ln>
                    </p:spPr>
                  </p:pic>
                </p:oleObj>
              </mc:Fallback>
            </mc:AlternateContent>
          </a:graphicData>
        </a:graphic>
      </p:graphicFrame>
      <p:graphicFrame>
        <p:nvGraphicFramePr>
          <p:cNvPr id="9221" name="Object 4"/>
          <p:cNvGraphicFramePr>
            <a:graphicFrameLocks noChangeAspect="1"/>
          </p:cNvGraphicFramePr>
          <p:nvPr/>
        </p:nvGraphicFramePr>
        <p:xfrm>
          <a:off x="762000" y="3505200"/>
          <a:ext cx="6276975" cy="1228725"/>
        </p:xfrm>
        <a:graphic>
          <a:graphicData uri="http://schemas.openxmlformats.org/presentationml/2006/ole">
            <mc:AlternateContent xmlns:mc="http://schemas.openxmlformats.org/markup-compatibility/2006">
              <mc:Choice xmlns:v="urn:schemas-microsoft-com:vml" Requires="v">
                <p:oleObj spid="_x0000_s3112" name="" r:id="rId5" imgW="6276975" imgH="1228725" progId="PBrush">
                  <p:embed/>
                </p:oleObj>
              </mc:Choice>
              <mc:Fallback>
                <p:oleObj name="" r:id="rId5" imgW="6276975" imgH="1228725" progId="PBrush">
                  <p:embed/>
                  <p:pic>
                    <p:nvPicPr>
                      <p:cNvPr id="0" name="图片 3111"/>
                      <p:cNvPicPr/>
                      <p:nvPr/>
                    </p:nvPicPr>
                    <p:blipFill>
                      <a:blip r:embed="rId6">
                        <a:clrChange>
                          <a:clrFrom>
                            <a:srgbClr val="FFFFFF"/>
                          </a:clrFrom>
                          <a:clrTo>
                            <a:srgbClr val="FFFFFF">
                              <a:alpha val="0"/>
                            </a:srgbClr>
                          </a:clrTo>
                        </a:clrChange>
                      </a:blip>
                      <a:stretch>
                        <a:fillRect/>
                      </a:stretch>
                    </p:blipFill>
                    <p:spPr>
                      <a:xfrm>
                        <a:off x="762000" y="3505200"/>
                        <a:ext cx="6276975" cy="1228725"/>
                      </a:xfrm>
                      <a:prstGeom prst="rect">
                        <a:avLst/>
                      </a:prstGeom>
                      <a:noFill/>
                      <a:ln w="38100">
                        <a:noFill/>
                        <a:miter/>
                      </a:ln>
                    </p:spPr>
                  </p:pic>
                </p:oleObj>
              </mc:Fallback>
            </mc:AlternateContent>
          </a:graphicData>
        </a:graphic>
      </p:graphicFrame>
      <p:sp>
        <p:nvSpPr>
          <p:cNvPr id="9222" name="Rectangle 36"/>
          <p:cNvSpPr/>
          <p:nvPr/>
        </p:nvSpPr>
        <p:spPr>
          <a:xfrm>
            <a:off x="685800" y="5029200"/>
            <a:ext cx="7772400" cy="1219200"/>
          </a:xfrm>
          <a:prstGeom prst="rect">
            <a:avLst/>
          </a:prstGeom>
          <a:gradFill rotWithShape="0">
            <a:gsLst>
              <a:gs pos="0">
                <a:srgbClr val="FFFFFF"/>
              </a:gs>
              <a:gs pos="100000">
                <a:srgbClr val="CCFFCC"/>
              </a:gs>
            </a:gsLst>
            <a:path path="shape">
              <a:fillToRect l="50000" t="50000" r="50000" b="50000"/>
            </a:path>
            <a:tileRect/>
          </a:gradFill>
          <a:ln w="9525">
            <a:noFill/>
          </a:ln>
        </p:spPr>
        <p:txBody>
          <a:bodyPr anchor="ctr" anchorCtr="0"/>
          <a:p>
            <a:pPr>
              <a:buFontTx/>
            </a:pPr>
            <a:r>
              <a:rPr lang="en-US" altLang="zh-CN" sz="2800" dirty="0">
                <a:solidFill>
                  <a:srgbClr val="FF0000"/>
                </a:solidFill>
                <a:latin typeface="华文新魏" panose="02010800040101010101" charset="-122"/>
                <a:ea typeface="华文新魏" panose="02010800040101010101" charset="-122"/>
              </a:rPr>
              <a:t>    </a:t>
            </a:r>
            <a:r>
              <a:rPr lang="zh-CN" altLang="en-US" sz="2800" dirty="0">
                <a:solidFill>
                  <a:srgbClr val="FF0000"/>
                </a:solidFill>
                <a:latin typeface="华文新魏" panose="02010800040101010101" charset="-122"/>
                <a:ea typeface="华文新魏" panose="02010800040101010101" charset="-122"/>
              </a:rPr>
              <a:t>闭环零点</a:t>
            </a:r>
            <a:r>
              <a:rPr lang="en-US" altLang="zh-CN" sz="2800" dirty="0">
                <a:solidFill>
                  <a:srgbClr val="FF0000"/>
                </a:solidFill>
                <a:latin typeface="华文新魏" panose="02010800040101010101" charset="-122"/>
                <a:ea typeface="华文新魏" panose="02010800040101010101" charset="-122"/>
              </a:rPr>
              <a:t>=</a:t>
            </a:r>
            <a:r>
              <a:rPr lang="zh-CN" altLang="en-US" sz="2800" dirty="0">
                <a:solidFill>
                  <a:srgbClr val="FF0000"/>
                </a:solidFill>
                <a:latin typeface="华文新魏" panose="02010800040101010101" charset="-122"/>
                <a:ea typeface="华文新魏" panose="02010800040101010101" charset="-122"/>
              </a:rPr>
              <a:t>前向通道零点</a:t>
            </a:r>
            <a:r>
              <a:rPr lang="en-US" altLang="zh-CN" sz="2800" dirty="0">
                <a:solidFill>
                  <a:srgbClr val="FF0000"/>
                </a:solidFill>
                <a:latin typeface="华文新魏" panose="02010800040101010101" charset="-122"/>
                <a:ea typeface="华文新魏" panose="02010800040101010101" charset="-122"/>
              </a:rPr>
              <a:t>+</a:t>
            </a:r>
            <a:r>
              <a:rPr lang="zh-CN" altLang="en-US" sz="2800" dirty="0">
                <a:solidFill>
                  <a:srgbClr val="FF0000"/>
                </a:solidFill>
                <a:latin typeface="华文新魏" panose="02010800040101010101" charset="-122"/>
                <a:ea typeface="华文新魏" panose="02010800040101010101" charset="-122"/>
              </a:rPr>
              <a:t>反馈通道极点</a:t>
            </a:r>
            <a:endParaRPr lang="zh-CN" altLang="en-US" sz="2800" dirty="0">
              <a:solidFill>
                <a:srgbClr val="FF0000"/>
              </a:solidFill>
              <a:latin typeface="华文新魏" panose="02010800040101010101" charset="-122"/>
              <a:ea typeface="华文新魏" panose="02010800040101010101" charset="-122"/>
            </a:endParaRPr>
          </a:p>
          <a:p>
            <a:pPr algn="ctr">
              <a:buFontTx/>
            </a:pPr>
            <a:r>
              <a:rPr lang="zh-CN" altLang="en-US" sz="2800" dirty="0">
                <a:solidFill>
                  <a:srgbClr val="0000CC"/>
                </a:solidFill>
                <a:latin typeface="华文新魏" panose="02010800040101010101" charset="-122"/>
                <a:ea typeface="华文新魏" panose="02010800040101010101" charset="-122"/>
              </a:rPr>
              <a:t>闭环极点与开环零点、开环极点及 </a:t>
            </a:r>
            <a:r>
              <a:rPr lang="en-US" altLang="zh-CN" sz="2800" dirty="0">
                <a:solidFill>
                  <a:srgbClr val="0000CC"/>
                </a:solidFill>
                <a:latin typeface="华文新魏" panose="02010800040101010101" charset="-122"/>
                <a:ea typeface="华文新魏" panose="02010800040101010101" charset="-122"/>
              </a:rPr>
              <a:t>K* </a:t>
            </a:r>
            <a:r>
              <a:rPr lang="zh-CN" altLang="en-US" sz="2800" dirty="0">
                <a:solidFill>
                  <a:srgbClr val="0000CC"/>
                </a:solidFill>
                <a:latin typeface="华文新魏" panose="02010800040101010101" charset="-122"/>
                <a:ea typeface="华文新魏" panose="02010800040101010101" charset="-122"/>
              </a:rPr>
              <a:t>均有关</a:t>
            </a:r>
            <a:endParaRPr lang="zh-CN" altLang="en-US" sz="3200" dirty="0">
              <a:solidFill>
                <a:srgbClr val="0000CC"/>
              </a:solidFill>
              <a:latin typeface="华文新魏" panose="02010800040101010101" charset="-122"/>
              <a:ea typeface="华文新魏" panose="02010800040101010101" charset="-122"/>
            </a:endParaRPr>
          </a:p>
        </p:txBody>
      </p:sp>
      <p:grpSp>
        <p:nvGrpSpPr>
          <p:cNvPr id="9223" name="Group 39"/>
          <p:cNvGrpSpPr/>
          <p:nvPr/>
        </p:nvGrpSpPr>
        <p:grpSpPr>
          <a:xfrm>
            <a:off x="3505200" y="2362200"/>
            <a:ext cx="1371600" cy="969963"/>
            <a:chOff x="2208" y="1392"/>
            <a:chExt cx="864" cy="611"/>
          </a:xfrm>
        </p:grpSpPr>
        <p:graphicFrame>
          <p:nvGraphicFramePr>
            <p:cNvPr id="9224" name="Object 5"/>
            <p:cNvGraphicFramePr>
              <a:graphicFrameLocks noChangeAspect="1"/>
            </p:cNvGraphicFramePr>
            <p:nvPr/>
          </p:nvGraphicFramePr>
          <p:xfrm>
            <a:off x="2304" y="1392"/>
            <a:ext cx="768" cy="611"/>
          </p:xfrm>
          <a:graphic>
            <a:graphicData uri="http://schemas.openxmlformats.org/presentationml/2006/ole">
              <mc:AlternateContent xmlns:mc="http://schemas.openxmlformats.org/markup-compatibility/2006">
                <mc:Choice xmlns:v="urn:schemas-microsoft-com:vml" Requires="v">
                  <p:oleObj spid="_x0000_s3117" name="" r:id="rId7" imgW="1352550" imgH="1076325" progId="PBrush">
                    <p:embed/>
                  </p:oleObj>
                </mc:Choice>
                <mc:Fallback>
                  <p:oleObj name="" r:id="rId7" imgW="1352550" imgH="1076325" progId="PBrush">
                    <p:embed/>
                    <p:pic>
                      <p:nvPicPr>
                        <p:cNvPr id="0" name="图片 3116"/>
                        <p:cNvPicPr/>
                        <p:nvPr/>
                      </p:nvPicPr>
                      <p:blipFill>
                        <a:blip r:embed="rId8">
                          <a:clrChange>
                            <a:clrFrom>
                              <a:srgbClr val="FFFFFF"/>
                            </a:clrFrom>
                            <a:clrTo>
                              <a:srgbClr val="FFFFFF">
                                <a:alpha val="0"/>
                              </a:srgbClr>
                            </a:clrTo>
                          </a:clrChange>
                        </a:blip>
                        <a:stretch>
                          <a:fillRect/>
                        </a:stretch>
                      </p:blipFill>
                      <p:spPr>
                        <a:xfrm>
                          <a:off x="2304" y="1392"/>
                          <a:ext cx="768" cy="611"/>
                        </a:xfrm>
                        <a:prstGeom prst="rect">
                          <a:avLst/>
                        </a:prstGeom>
                        <a:noFill/>
                        <a:ln w="38100">
                          <a:noFill/>
                          <a:miter/>
                        </a:ln>
                      </p:spPr>
                    </p:pic>
                  </p:oleObj>
                </mc:Fallback>
              </mc:AlternateContent>
            </a:graphicData>
          </a:graphic>
        </p:graphicFrame>
        <p:sp>
          <p:nvSpPr>
            <p:cNvPr id="9225" name="AutoShape 38"/>
            <p:cNvSpPr/>
            <p:nvPr/>
          </p:nvSpPr>
          <p:spPr>
            <a:xfrm>
              <a:off x="2208" y="1440"/>
              <a:ext cx="48" cy="528"/>
            </a:xfrm>
            <a:prstGeom prst="leftBrace">
              <a:avLst>
                <a:gd name="adj1" fmla="val 91615"/>
                <a:gd name="adj2" fmla="val 50000"/>
              </a:avLst>
            </a:prstGeom>
            <a:noFill/>
            <a:ln w="28575" cap="flat" cmpd="sng">
              <a:solidFill>
                <a:schemeClr val="tx1"/>
              </a:solidFill>
              <a:prstDash val="solid"/>
              <a:round/>
              <a:headEnd type="none" w="med" len="med"/>
              <a:tailEnd type="none" w="med" len="med"/>
            </a:ln>
          </p:spPr>
          <p:txBody>
            <a:bodyPr wrap="none" anchor="ctr" anchorCtr="0"/>
            <a:p>
              <a:pPr>
                <a:buFontTx/>
              </a:pPr>
              <a:endParaRPr lang="zh-CN" altLang="en-US" dirty="0">
                <a:latin typeface="Arial" panose="020B0604020202020204" pitchFamily="34" charset="0"/>
                <a:ea typeface="宋体" panose="02010600030101010101" pitchFamily="2" charset="-122"/>
              </a:endParaRPr>
            </a:p>
          </p:txBody>
        </p:sp>
      </p:grpSp>
      <p:sp>
        <p:nvSpPr>
          <p:cNvPr id="9226" name="Rectangle 40"/>
          <p:cNvSpPr/>
          <p:nvPr/>
        </p:nvSpPr>
        <p:spPr>
          <a:xfrm>
            <a:off x="533400" y="1676400"/>
            <a:ext cx="4648200" cy="609600"/>
          </a:xfrm>
          <a:prstGeom prst="rect">
            <a:avLst/>
          </a:prstGeom>
          <a:noFill/>
          <a:ln w="9525">
            <a:noFill/>
          </a:ln>
        </p:spPr>
        <p:txBody>
          <a:bodyPr anchor="ctr" anchorCtr="0"/>
          <a:p>
            <a:pPr>
              <a:buFontTx/>
            </a:pPr>
            <a:r>
              <a:rPr lang="zh-CN" altLang="en-US" dirty="0">
                <a:solidFill>
                  <a:srgbClr val="0000CC"/>
                </a:solidFill>
                <a:latin typeface="Arial" panose="020B0604020202020204" pitchFamily="34" charset="0"/>
                <a:ea typeface="宋体" panose="02010600030101010101" pitchFamily="2" charset="-122"/>
              </a:rPr>
              <a:t>系统结构图如图所示，确定闭环零点</a:t>
            </a:r>
            <a:endParaRPr lang="zh-CN" altLang="en-US" dirty="0">
              <a:solidFill>
                <a:srgbClr val="0000CC"/>
              </a:solidFill>
              <a:latin typeface="Arial" panose="020B0604020202020204" pitchFamily="34" charset="0"/>
              <a:ea typeface="宋体" panose="02010600030101010101" pitchFamily="2" charset="-122"/>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2" grpId="0" animBg="1"/>
      <p:bldP spid="9222"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01102" name="Object 2"/>
          <p:cNvGraphicFramePr>
            <a:graphicFrameLocks noChangeAspect="1"/>
          </p:cNvGraphicFramePr>
          <p:nvPr/>
        </p:nvGraphicFramePr>
        <p:xfrm>
          <a:off x="5943600" y="3619500"/>
          <a:ext cx="2428875" cy="2324100"/>
        </p:xfrm>
        <a:graphic>
          <a:graphicData uri="http://schemas.openxmlformats.org/presentationml/2006/ole">
            <mc:AlternateContent xmlns:mc="http://schemas.openxmlformats.org/markup-compatibility/2006">
              <mc:Choice xmlns:v="urn:schemas-microsoft-com:vml" Requires="v">
                <p:oleObj spid="_x0000_s3118" name="" r:id="rId1" imgW="2428875" imgH="2324100" progId="PBrush">
                  <p:embed/>
                </p:oleObj>
              </mc:Choice>
              <mc:Fallback>
                <p:oleObj name="" r:id="rId1" imgW="2428875" imgH="2324100" progId="PBrush">
                  <p:embed/>
                  <p:pic>
                    <p:nvPicPr>
                      <p:cNvPr id="0" name="图片 3117"/>
                      <p:cNvPicPr/>
                      <p:nvPr/>
                    </p:nvPicPr>
                    <p:blipFill>
                      <a:blip r:embed="rId2">
                        <a:clrChange>
                          <a:clrFrom>
                            <a:srgbClr val="FFFFFF"/>
                          </a:clrFrom>
                          <a:clrTo>
                            <a:srgbClr val="FFFFFF">
                              <a:alpha val="0"/>
                            </a:srgbClr>
                          </a:clrTo>
                        </a:clrChange>
                      </a:blip>
                      <a:stretch>
                        <a:fillRect/>
                      </a:stretch>
                    </p:blipFill>
                    <p:spPr>
                      <a:xfrm>
                        <a:off x="5943600" y="3619500"/>
                        <a:ext cx="2428875" cy="2324100"/>
                      </a:xfrm>
                      <a:prstGeom prst="rect">
                        <a:avLst/>
                      </a:prstGeom>
                      <a:noFill/>
                      <a:ln w="38100">
                        <a:noFill/>
                        <a:miter/>
                      </a:ln>
                    </p:spPr>
                  </p:pic>
                </p:oleObj>
              </mc:Fallback>
            </mc:AlternateContent>
          </a:graphicData>
        </a:graphic>
      </p:graphicFrame>
      <p:sp>
        <p:nvSpPr>
          <p:cNvPr id="10242" name="Rectangle 11"/>
          <p:cNvSpPr/>
          <p:nvPr/>
        </p:nvSpPr>
        <p:spPr>
          <a:xfrm>
            <a:off x="762000" y="1714500"/>
            <a:ext cx="3505200" cy="609600"/>
          </a:xfrm>
          <a:prstGeom prst="rect">
            <a:avLst/>
          </a:prstGeom>
          <a:noFill/>
          <a:ln w="9525">
            <a:noFill/>
          </a:ln>
        </p:spPr>
        <p:txBody>
          <a:bodyPr anchor="ctr" anchorCtr="0"/>
          <a:p>
            <a:pPr>
              <a:buFontTx/>
            </a:pPr>
            <a:r>
              <a:rPr lang="zh-CN" altLang="en-US" sz="2000" b="1" dirty="0">
                <a:solidFill>
                  <a:srgbClr val="0000CC"/>
                </a:solidFill>
                <a:latin typeface="Arial" panose="020B0604020202020204" pitchFamily="34" charset="0"/>
                <a:ea typeface="宋体" panose="02010600030101010101" pitchFamily="2" charset="-122"/>
              </a:rPr>
              <a:t>根轨迹方程及其含义</a:t>
            </a:r>
            <a:endParaRPr lang="zh-CN" altLang="en-US" sz="2000" b="1" dirty="0">
              <a:solidFill>
                <a:srgbClr val="0000CC"/>
              </a:solidFill>
              <a:latin typeface="Arial" panose="020B0604020202020204" pitchFamily="34" charset="0"/>
              <a:ea typeface="宋体" panose="02010600030101010101" pitchFamily="2" charset="-122"/>
            </a:endParaRPr>
          </a:p>
        </p:txBody>
      </p:sp>
      <p:graphicFrame>
        <p:nvGraphicFramePr>
          <p:cNvPr id="10243" name="Object 3"/>
          <p:cNvGraphicFramePr>
            <a:graphicFrameLocks noChangeAspect="1"/>
          </p:cNvGraphicFramePr>
          <p:nvPr/>
        </p:nvGraphicFramePr>
        <p:xfrm>
          <a:off x="5791200" y="1905000"/>
          <a:ext cx="2324100" cy="1252538"/>
        </p:xfrm>
        <a:graphic>
          <a:graphicData uri="http://schemas.openxmlformats.org/presentationml/2006/ole">
            <mc:AlternateContent xmlns:mc="http://schemas.openxmlformats.org/markup-compatibility/2006">
              <mc:Choice xmlns:v="urn:schemas-microsoft-com:vml" Requires="v">
                <p:oleObj spid="_x0000_s3121" name="" r:id="rId3" imgW="1943100" imgH="1047750" progId="PBrush">
                  <p:embed/>
                </p:oleObj>
              </mc:Choice>
              <mc:Fallback>
                <p:oleObj name="" r:id="rId3" imgW="1943100" imgH="1047750" progId="PBrush">
                  <p:embed/>
                  <p:pic>
                    <p:nvPicPr>
                      <p:cNvPr id="0" name="图片 3120"/>
                      <p:cNvPicPr/>
                      <p:nvPr/>
                    </p:nvPicPr>
                    <p:blipFill>
                      <a:blip r:embed="rId4">
                        <a:clrChange>
                          <a:clrFrom>
                            <a:srgbClr val="FFFFFF"/>
                          </a:clrFrom>
                          <a:clrTo>
                            <a:srgbClr val="FFFFFF">
                              <a:alpha val="0"/>
                            </a:srgbClr>
                          </a:clrTo>
                        </a:clrChange>
                      </a:blip>
                      <a:stretch>
                        <a:fillRect/>
                      </a:stretch>
                    </p:blipFill>
                    <p:spPr>
                      <a:xfrm>
                        <a:off x="5791200" y="1905000"/>
                        <a:ext cx="2324100" cy="1252538"/>
                      </a:xfrm>
                      <a:prstGeom prst="rect">
                        <a:avLst/>
                      </a:prstGeom>
                      <a:noFill/>
                      <a:ln w="38100">
                        <a:noFill/>
                        <a:miter/>
                      </a:ln>
                    </p:spPr>
                  </p:pic>
                </p:oleObj>
              </mc:Fallback>
            </mc:AlternateContent>
          </a:graphicData>
        </a:graphic>
      </p:graphicFrame>
      <p:graphicFrame>
        <p:nvGraphicFramePr>
          <p:cNvPr id="301071" name="Object 4"/>
          <p:cNvGraphicFramePr>
            <a:graphicFrameLocks noChangeAspect="1"/>
          </p:cNvGraphicFramePr>
          <p:nvPr/>
        </p:nvGraphicFramePr>
        <p:xfrm>
          <a:off x="7010400" y="5334000"/>
          <a:ext cx="847725" cy="266700"/>
        </p:xfrm>
        <a:graphic>
          <a:graphicData uri="http://schemas.openxmlformats.org/presentationml/2006/ole">
            <mc:AlternateContent xmlns:mc="http://schemas.openxmlformats.org/markup-compatibility/2006">
              <mc:Choice xmlns:v="urn:schemas-microsoft-com:vml" Requires="v">
                <p:oleObj spid="_x0000_s3127" name="" r:id="rId5" imgW="847725" imgH="266700" progId="PBrush">
                  <p:embed/>
                </p:oleObj>
              </mc:Choice>
              <mc:Fallback>
                <p:oleObj name="" r:id="rId5" imgW="847725" imgH="266700" progId="PBrush">
                  <p:embed/>
                  <p:pic>
                    <p:nvPicPr>
                      <p:cNvPr id="0" name="图片 3126"/>
                      <p:cNvPicPr/>
                      <p:nvPr/>
                    </p:nvPicPr>
                    <p:blipFill>
                      <a:blip r:embed="rId6">
                        <a:clrChange>
                          <a:clrFrom>
                            <a:srgbClr val="FFFFFF"/>
                          </a:clrFrom>
                          <a:clrTo>
                            <a:srgbClr val="FFFFFF">
                              <a:alpha val="0"/>
                            </a:srgbClr>
                          </a:clrTo>
                        </a:clrChange>
                      </a:blip>
                      <a:stretch>
                        <a:fillRect/>
                      </a:stretch>
                    </p:blipFill>
                    <p:spPr>
                      <a:xfrm>
                        <a:off x="7010400" y="5334000"/>
                        <a:ext cx="847725" cy="266700"/>
                      </a:xfrm>
                      <a:prstGeom prst="rect">
                        <a:avLst/>
                      </a:prstGeom>
                      <a:noFill/>
                      <a:ln w="38100">
                        <a:noFill/>
                        <a:miter/>
                      </a:ln>
                    </p:spPr>
                  </p:pic>
                </p:oleObj>
              </mc:Fallback>
            </mc:AlternateContent>
          </a:graphicData>
        </a:graphic>
      </p:graphicFrame>
      <p:graphicFrame>
        <p:nvGraphicFramePr>
          <p:cNvPr id="301072" name="Object 5"/>
          <p:cNvGraphicFramePr>
            <a:graphicFrameLocks noChangeAspect="1"/>
          </p:cNvGraphicFramePr>
          <p:nvPr/>
        </p:nvGraphicFramePr>
        <p:xfrm>
          <a:off x="6096000" y="4181475"/>
          <a:ext cx="1743075" cy="1304925"/>
        </p:xfrm>
        <a:graphic>
          <a:graphicData uri="http://schemas.openxmlformats.org/presentationml/2006/ole">
            <mc:AlternateContent xmlns:mc="http://schemas.openxmlformats.org/markup-compatibility/2006">
              <mc:Choice xmlns:v="urn:schemas-microsoft-com:vml" Requires="v">
                <p:oleObj spid="_x0000_s3148" name="" r:id="rId7" imgW="1743075" imgH="1304925" progId="PBrush">
                  <p:embed/>
                </p:oleObj>
              </mc:Choice>
              <mc:Fallback>
                <p:oleObj name="" r:id="rId7" imgW="1743075" imgH="1304925" progId="PBrush">
                  <p:embed/>
                  <p:pic>
                    <p:nvPicPr>
                      <p:cNvPr id="0" name="图片 3147"/>
                      <p:cNvPicPr/>
                      <p:nvPr/>
                    </p:nvPicPr>
                    <p:blipFill>
                      <a:blip r:embed="rId8">
                        <a:clrChange>
                          <a:clrFrom>
                            <a:srgbClr val="FFFFFF"/>
                          </a:clrFrom>
                          <a:clrTo>
                            <a:srgbClr val="FFFFFF">
                              <a:alpha val="0"/>
                            </a:srgbClr>
                          </a:clrTo>
                        </a:clrChange>
                      </a:blip>
                      <a:stretch>
                        <a:fillRect/>
                      </a:stretch>
                    </p:blipFill>
                    <p:spPr>
                      <a:xfrm>
                        <a:off x="6096000" y="4181475"/>
                        <a:ext cx="1743075" cy="1304925"/>
                      </a:xfrm>
                      <a:prstGeom prst="rect">
                        <a:avLst/>
                      </a:prstGeom>
                      <a:noFill/>
                      <a:ln w="38100">
                        <a:noFill/>
                        <a:miter/>
                      </a:ln>
                    </p:spPr>
                  </p:pic>
                </p:oleObj>
              </mc:Fallback>
            </mc:AlternateContent>
          </a:graphicData>
        </a:graphic>
      </p:graphicFrame>
      <p:graphicFrame>
        <p:nvGraphicFramePr>
          <p:cNvPr id="301073" name="Object 6"/>
          <p:cNvGraphicFramePr>
            <a:graphicFrameLocks noChangeAspect="1"/>
          </p:cNvGraphicFramePr>
          <p:nvPr/>
        </p:nvGraphicFramePr>
        <p:xfrm>
          <a:off x="5791200" y="3886200"/>
          <a:ext cx="419100" cy="419100"/>
        </p:xfrm>
        <a:graphic>
          <a:graphicData uri="http://schemas.openxmlformats.org/presentationml/2006/ole">
            <mc:AlternateContent xmlns:mc="http://schemas.openxmlformats.org/markup-compatibility/2006">
              <mc:Choice xmlns:v="urn:schemas-microsoft-com:vml" Requires="v">
                <p:oleObj spid="_x0000_s3138" name="" r:id="rId9" imgW="419100" imgH="419100" progId="PBrush">
                  <p:embed/>
                </p:oleObj>
              </mc:Choice>
              <mc:Fallback>
                <p:oleObj name="" r:id="rId9" imgW="419100" imgH="419100" progId="PBrush">
                  <p:embed/>
                  <p:pic>
                    <p:nvPicPr>
                      <p:cNvPr id="0" name="图片 3137"/>
                      <p:cNvPicPr/>
                      <p:nvPr/>
                    </p:nvPicPr>
                    <p:blipFill>
                      <a:blip r:embed="rId10">
                        <a:clrChange>
                          <a:clrFrom>
                            <a:srgbClr val="FFFFFF"/>
                          </a:clrFrom>
                          <a:clrTo>
                            <a:srgbClr val="FFFFFF">
                              <a:alpha val="0"/>
                            </a:srgbClr>
                          </a:clrTo>
                        </a:clrChange>
                      </a:blip>
                      <a:stretch>
                        <a:fillRect/>
                      </a:stretch>
                    </p:blipFill>
                    <p:spPr>
                      <a:xfrm>
                        <a:off x="5791200" y="3886200"/>
                        <a:ext cx="419100" cy="419100"/>
                      </a:xfrm>
                      <a:prstGeom prst="rect">
                        <a:avLst/>
                      </a:prstGeom>
                      <a:noFill/>
                      <a:ln w="38100">
                        <a:noFill/>
                        <a:miter/>
                      </a:ln>
                    </p:spPr>
                  </p:pic>
                </p:oleObj>
              </mc:Fallback>
            </mc:AlternateContent>
          </a:graphicData>
        </a:graphic>
      </p:graphicFrame>
      <p:graphicFrame>
        <p:nvGraphicFramePr>
          <p:cNvPr id="301074" name="Object 7"/>
          <p:cNvGraphicFramePr>
            <a:graphicFrameLocks noChangeAspect="1"/>
          </p:cNvGraphicFramePr>
          <p:nvPr/>
        </p:nvGraphicFramePr>
        <p:xfrm>
          <a:off x="7239000" y="5410200"/>
          <a:ext cx="485775" cy="409575"/>
        </p:xfrm>
        <a:graphic>
          <a:graphicData uri="http://schemas.openxmlformats.org/presentationml/2006/ole">
            <mc:AlternateContent xmlns:mc="http://schemas.openxmlformats.org/markup-compatibility/2006">
              <mc:Choice xmlns:v="urn:schemas-microsoft-com:vml" Requires="v">
                <p:oleObj spid="_x0000_s3144" name="" r:id="rId11" imgW="485775" imgH="409575" progId="PBrush">
                  <p:embed/>
                </p:oleObj>
              </mc:Choice>
              <mc:Fallback>
                <p:oleObj name="" r:id="rId11" imgW="485775" imgH="409575" progId="PBrush">
                  <p:embed/>
                  <p:pic>
                    <p:nvPicPr>
                      <p:cNvPr id="0" name="图片 3143"/>
                      <p:cNvPicPr/>
                      <p:nvPr/>
                    </p:nvPicPr>
                    <p:blipFill>
                      <a:blip r:embed="rId12">
                        <a:clrChange>
                          <a:clrFrom>
                            <a:srgbClr val="FFFFFF"/>
                          </a:clrFrom>
                          <a:clrTo>
                            <a:srgbClr val="FFFFFF">
                              <a:alpha val="0"/>
                            </a:srgbClr>
                          </a:clrTo>
                        </a:clrChange>
                      </a:blip>
                      <a:stretch>
                        <a:fillRect/>
                      </a:stretch>
                    </p:blipFill>
                    <p:spPr>
                      <a:xfrm>
                        <a:off x="7239000" y="5410200"/>
                        <a:ext cx="485775" cy="409575"/>
                      </a:xfrm>
                      <a:prstGeom prst="rect">
                        <a:avLst/>
                      </a:prstGeom>
                      <a:noFill/>
                      <a:ln w="38100">
                        <a:noFill/>
                        <a:miter/>
                      </a:ln>
                    </p:spPr>
                  </p:pic>
                </p:oleObj>
              </mc:Fallback>
            </mc:AlternateContent>
          </a:graphicData>
        </a:graphic>
      </p:graphicFrame>
      <p:graphicFrame>
        <p:nvGraphicFramePr>
          <p:cNvPr id="301075" name="Object 8"/>
          <p:cNvGraphicFramePr>
            <a:graphicFrameLocks noChangeAspect="1"/>
          </p:cNvGraphicFramePr>
          <p:nvPr/>
        </p:nvGraphicFramePr>
        <p:xfrm>
          <a:off x="6858000" y="4495800"/>
          <a:ext cx="333375" cy="295275"/>
        </p:xfrm>
        <a:graphic>
          <a:graphicData uri="http://schemas.openxmlformats.org/presentationml/2006/ole">
            <mc:AlternateContent xmlns:mc="http://schemas.openxmlformats.org/markup-compatibility/2006">
              <mc:Choice xmlns:v="urn:schemas-microsoft-com:vml" Requires="v">
                <p:oleObj spid="_x0000_s3145" name="" r:id="rId13" imgW="333375" imgH="295275" progId="PBrush">
                  <p:embed/>
                </p:oleObj>
              </mc:Choice>
              <mc:Fallback>
                <p:oleObj name="" r:id="rId13" imgW="333375" imgH="295275" progId="PBrush">
                  <p:embed/>
                  <p:pic>
                    <p:nvPicPr>
                      <p:cNvPr id="0" name="图片 3144"/>
                      <p:cNvPicPr/>
                      <p:nvPr/>
                    </p:nvPicPr>
                    <p:blipFill>
                      <a:blip r:embed="rId14">
                        <a:clrChange>
                          <a:clrFrom>
                            <a:srgbClr val="FFFFFF"/>
                          </a:clrFrom>
                          <a:clrTo>
                            <a:srgbClr val="FFFFFF">
                              <a:alpha val="0"/>
                            </a:srgbClr>
                          </a:clrTo>
                        </a:clrChange>
                      </a:blip>
                      <a:stretch>
                        <a:fillRect/>
                      </a:stretch>
                    </p:blipFill>
                    <p:spPr>
                      <a:xfrm>
                        <a:off x="6858000" y="4495800"/>
                        <a:ext cx="333375" cy="295275"/>
                      </a:xfrm>
                      <a:prstGeom prst="rect">
                        <a:avLst/>
                      </a:prstGeom>
                      <a:noFill/>
                      <a:ln w="38100">
                        <a:noFill/>
                        <a:miter/>
                      </a:ln>
                    </p:spPr>
                  </p:pic>
                </p:oleObj>
              </mc:Fallback>
            </mc:AlternateContent>
          </a:graphicData>
        </a:graphic>
      </p:graphicFrame>
      <p:graphicFrame>
        <p:nvGraphicFramePr>
          <p:cNvPr id="301076" name="Object 9"/>
          <p:cNvGraphicFramePr>
            <a:graphicFrameLocks noChangeAspect="1"/>
          </p:cNvGraphicFramePr>
          <p:nvPr/>
        </p:nvGraphicFramePr>
        <p:xfrm>
          <a:off x="6172200" y="4114800"/>
          <a:ext cx="838200" cy="228600"/>
        </p:xfrm>
        <a:graphic>
          <a:graphicData uri="http://schemas.openxmlformats.org/presentationml/2006/ole">
            <mc:AlternateContent xmlns:mc="http://schemas.openxmlformats.org/markup-compatibility/2006">
              <mc:Choice xmlns:v="urn:schemas-microsoft-com:vml" Requires="v">
                <p:oleObj spid="_x0000_s3146" name="" r:id="rId15" imgW="838200" imgH="228600" progId="PBrush">
                  <p:embed/>
                </p:oleObj>
              </mc:Choice>
              <mc:Fallback>
                <p:oleObj name="" r:id="rId15" imgW="838200" imgH="228600" progId="PBrush">
                  <p:embed/>
                  <p:pic>
                    <p:nvPicPr>
                      <p:cNvPr id="0" name="图片 3145"/>
                      <p:cNvPicPr/>
                      <p:nvPr/>
                    </p:nvPicPr>
                    <p:blipFill>
                      <a:blip r:embed="rId16">
                        <a:clrChange>
                          <a:clrFrom>
                            <a:srgbClr val="FFFFFF"/>
                          </a:clrFrom>
                          <a:clrTo>
                            <a:srgbClr val="FFFFFF">
                              <a:alpha val="0"/>
                            </a:srgbClr>
                          </a:clrTo>
                        </a:clrChange>
                      </a:blip>
                      <a:stretch>
                        <a:fillRect/>
                      </a:stretch>
                    </p:blipFill>
                    <p:spPr>
                      <a:xfrm>
                        <a:off x="6172200" y="4114800"/>
                        <a:ext cx="838200" cy="228600"/>
                      </a:xfrm>
                      <a:prstGeom prst="rect">
                        <a:avLst/>
                      </a:prstGeom>
                      <a:noFill/>
                      <a:ln w="38100">
                        <a:noFill/>
                        <a:miter/>
                      </a:ln>
                    </p:spPr>
                  </p:pic>
                </p:oleObj>
              </mc:Fallback>
            </mc:AlternateContent>
          </a:graphicData>
        </a:graphic>
      </p:graphicFrame>
      <p:graphicFrame>
        <p:nvGraphicFramePr>
          <p:cNvPr id="301077" name="Object 10"/>
          <p:cNvGraphicFramePr>
            <a:graphicFrameLocks noChangeAspect="1"/>
          </p:cNvGraphicFramePr>
          <p:nvPr/>
        </p:nvGraphicFramePr>
        <p:xfrm>
          <a:off x="6324600" y="3810000"/>
          <a:ext cx="381000" cy="381000"/>
        </p:xfrm>
        <a:graphic>
          <a:graphicData uri="http://schemas.openxmlformats.org/presentationml/2006/ole">
            <mc:AlternateContent xmlns:mc="http://schemas.openxmlformats.org/markup-compatibility/2006">
              <mc:Choice xmlns:v="urn:schemas-microsoft-com:vml" Requires="v">
                <p:oleObj spid="_x0000_s3149" name="" r:id="rId17" imgW="381000" imgH="381000" progId="PBrush">
                  <p:embed/>
                </p:oleObj>
              </mc:Choice>
              <mc:Fallback>
                <p:oleObj name="" r:id="rId17" imgW="381000" imgH="381000" progId="PBrush">
                  <p:embed/>
                  <p:pic>
                    <p:nvPicPr>
                      <p:cNvPr id="0" name="图片 3148"/>
                      <p:cNvPicPr/>
                      <p:nvPr/>
                    </p:nvPicPr>
                    <p:blipFill>
                      <a:blip r:embed="rId18">
                        <a:clrChange>
                          <a:clrFrom>
                            <a:srgbClr val="FFFFFF"/>
                          </a:clrFrom>
                          <a:clrTo>
                            <a:srgbClr val="FFFFFF">
                              <a:alpha val="0"/>
                            </a:srgbClr>
                          </a:clrTo>
                        </a:clrChange>
                      </a:blip>
                      <a:stretch>
                        <a:fillRect/>
                      </a:stretch>
                    </p:blipFill>
                    <p:spPr>
                      <a:xfrm>
                        <a:off x="6324600" y="3810000"/>
                        <a:ext cx="381000" cy="381000"/>
                      </a:xfrm>
                      <a:prstGeom prst="rect">
                        <a:avLst/>
                      </a:prstGeom>
                      <a:noFill/>
                      <a:ln w="38100">
                        <a:noFill/>
                        <a:miter/>
                      </a:ln>
                    </p:spPr>
                  </p:pic>
                </p:oleObj>
              </mc:Fallback>
            </mc:AlternateContent>
          </a:graphicData>
        </a:graphic>
      </p:graphicFrame>
      <p:graphicFrame>
        <p:nvGraphicFramePr>
          <p:cNvPr id="301078" name="Object 11"/>
          <p:cNvGraphicFramePr>
            <a:graphicFrameLocks noChangeAspect="1"/>
          </p:cNvGraphicFramePr>
          <p:nvPr/>
        </p:nvGraphicFramePr>
        <p:xfrm>
          <a:off x="6934200" y="4191000"/>
          <a:ext cx="914400" cy="1276350"/>
        </p:xfrm>
        <a:graphic>
          <a:graphicData uri="http://schemas.openxmlformats.org/presentationml/2006/ole">
            <mc:AlternateContent xmlns:mc="http://schemas.openxmlformats.org/markup-compatibility/2006">
              <mc:Choice xmlns:v="urn:schemas-microsoft-com:vml" Requires="v">
                <p:oleObj spid="_x0000_s3151" name="" r:id="rId19" imgW="914400" imgH="1276350" progId="PBrush">
                  <p:embed/>
                </p:oleObj>
              </mc:Choice>
              <mc:Fallback>
                <p:oleObj name="" r:id="rId19" imgW="914400" imgH="1276350" progId="PBrush">
                  <p:embed/>
                  <p:pic>
                    <p:nvPicPr>
                      <p:cNvPr id="0" name="图片 3150"/>
                      <p:cNvPicPr/>
                      <p:nvPr/>
                    </p:nvPicPr>
                    <p:blipFill>
                      <a:blip r:embed="rId20">
                        <a:clrChange>
                          <a:clrFrom>
                            <a:srgbClr val="FFFFFF"/>
                          </a:clrFrom>
                          <a:clrTo>
                            <a:srgbClr val="FFFFFF">
                              <a:alpha val="0"/>
                            </a:srgbClr>
                          </a:clrTo>
                        </a:clrChange>
                      </a:blip>
                      <a:stretch>
                        <a:fillRect/>
                      </a:stretch>
                    </p:blipFill>
                    <p:spPr>
                      <a:xfrm>
                        <a:off x="6934200" y="4191000"/>
                        <a:ext cx="914400" cy="1276350"/>
                      </a:xfrm>
                      <a:prstGeom prst="rect">
                        <a:avLst/>
                      </a:prstGeom>
                      <a:noFill/>
                      <a:ln w="38100">
                        <a:noFill/>
                        <a:miter/>
                      </a:ln>
                    </p:spPr>
                  </p:pic>
                </p:oleObj>
              </mc:Fallback>
            </mc:AlternateContent>
          </a:graphicData>
        </a:graphic>
      </p:graphicFrame>
      <p:graphicFrame>
        <p:nvGraphicFramePr>
          <p:cNvPr id="301079" name="Object 12"/>
          <p:cNvGraphicFramePr>
            <a:graphicFrameLocks noChangeAspect="1"/>
          </p:cNvGraphicFramePr>
          <p:nvPr/>
        </p:nvGraphicFramePr>
        <p:xfrm>
          <a:off x="7162800" y="4343400"/>
          <a:ext cx="571500" cy="352425"/>
        </p:xfrm>
        <a:graphic>
          <a:graphicData uri="http://schemas.openxmlformats.org/presentationml/2006/ole">
            <mc:AlternateContent xmlns:mc="http://schemas.openxmlformats.org/markup-compatibility/2006">
              <mc:Choice xmlns:v="urn:schemas-microsoft-com:vml" Requires="v">
                <p:oleObj spid="_x0000_s3150" name="" r:id="rId21" imgW="571500" imgH="352425" progId="PBrush">
                  <p:embed/>
                </p:oleObj>
              </mc:Choice>
              <mc:Fallback>
                <p:oleObj name="" r:id="rId21" imgW="571500" imgH="352425" progId="PBrush">
                  <p:embed/>
                  <p:pic>
                    <p:nvPicPr>
                      <p:cNvPr id="0" name="图片 3149"/>
                      <p:cNvPicPr/>
                      <p:nvPr/>
                    </p:nvPicPr>
                    <p:blipFill>
                      <a:blip r:embed="rId22">
                        <a:clrChange>
                          <a:clrFrom>
                            <a:srgbClr val="FFFFFF"/>
                          </a:clrFrom>
                          <a:clrTo>
                            <a:srgbClr val="FFFFFF">
                              <a:alpha val="0"/>
                            </a:srgbClr>
                          </a:clrTo>
                        </a:clrChange>
                      </a:blip>
                      <a:stretch>
                        <a:fillRect/>
                      </a:stretch>
                    </p:blipFill>
                    <p:spPr>
                      <a:xfrm>
                        <a:off x="7162800" y="4343400"/>
                        <a:ext cx="571500" cy="352425"/>
                      </a:xfrm>
                      <a:prstGeom prst="rect">
                        <a:avLst/>
                      </a:prstGeom>
                      <a:noFill/>
                      <a:ln w="38100">
                        <a:noFill/>
                        <a:miter/>
                      </a:ln>
                    </p:spPr>
                  </p:pic>
                </p:oleObj>
              </mc:Fallback>
            </mc:AlternateContent>
          </a:graphicData>
        </a:graphic>
      </p:graphicFrame>
      <p:graphicFrame>
        <p:nvGraphicFramePr>
          <p:cNvPr id="301080" name="Object 13"/>
          <p:cNvGraphicFramePr>
            <a:graphicFrameLocks noChangeAspect="1"/>
          </p:cNvGraphicFramePr>
          <p:nvPr/>
        </p:nvGraphicFramePr>
        <p:xfrm>
          <a:off x="6096000" y="4191000"/>
          <a:ext cx="904875" cy="1276350"/>
        </p:xfrm>
        <a:graphic>
          <a:graphicData uri="http://schemas.openxmlformats.org/presentationml/2006/ole">
            <mc:AlternateContent xmlns:mc="http://schemas.openxmlformats.org/markup-compatibility/2006">
              <mc:Choice xmlns:v="urn:schemas-microsoft-com:vml" Requires="v">
                <p:oleObj spid="_x0000_s3129" name="" r:id="rId23" imgW="904875" imgH="1276350" progId="PBrush">
                  <p:embed/>
                </p:oleObj>
              </mc:Choice>
              <mc:Fallback>
                <p:oleObj name="" r:id="rId23" imgW="904875" imgH="1276350" progId="PBrush">
                  <p:embed/>
                  <p:pic>
                    <p:nvPicPr>
                      <p:cNvPr id="0" name="图片 3128"/>
                      <p:cNvPicPr/>
                      <p:nvPr/>
                    </p:nvPicPr>
                    <p:blipFill>
                      <a:blip r:embed="rId24">
                        <a:clrChange>
                          <a:clrFrom>
                            <a:srgbClr val="FFFFFF"/>
                          </a:clrFrom>
                          <a:clrTo>
                            <a:srgbClr val="FFFFFF">
                              <a:alpha val="0"/>
                            </a:srgbClr>
                          </a:clrTo>
                        </a:clrChange>
                      </a:blip>
                      <a:stretch>
                        <a:fillRect/>
                      </a:stretch>
                    </p:blipFill>
                    <p:spPr>
                      <a:xfrm>
                        <a:off x="6096000" y="4191000"/>
                        <a:ext cx="904875" cy="1276350"/>
                      </a:xfrm>
                      <a:prstGeom prst="rect">
                        <a:avLst/>
                      </a:prstGeom>
                      <a:noFill/>
                      <a:ln w="38100">
                        <a:noFill/>
                        <a:miter/>
                      </a:ln>
                    </p:spPr>
                  </p:pic>
                </p:oleObj>
              </mc:Fallback>
            </mc:AlternateContent>
          </a:graphicData>
        </a:graphic>
      </p:graphicFrame>
      <p:graphicFrame>
        <p:nvGraphicFramePr>
          <p:cNvPr id="301081" name="Object 14"/>
          <p:cNvGraphicFramePr>
            <a:graphicFrameLocks noChangeAspect="1"/>
          </p:cNvGraphicFramePr>
          <p:nvPr/>
        </p:nvGraphicFramePr>
        <p:xfrm>
          <a:off x="6019800" y="4724400"/>
          <a:ext cx="504825" cy="361950"/>
        </p:xfrm>
        <a:graphic>
          <a:graphicData uri="http://schemas.openxmlformats.org/presentationml/2006/ole">
            <mc:AlternateContent xmlns:mc="http://schemas.openxmlformats.org/markup-compatibility/2006">
              <mc:Choice xmlns:v="urn:schemas-microsoft-com:vml" Requires="v">
                <p:oleObj spid="_x0000_s3140" name="" r:id="rId25" imgW="504825" imgH="361950" progId="PBrush">
                  <p:embed/>
                </p:oleObj>
              </mc:Choice>
              <mc:Fallback>
                <p:oleObj name="" r:id="rId25" imgW="504825" imgH="361950" progId="PBrush">
                  <p:embed/>
                  <p:pic>
                    <p:nvPicPr>
                      <p:cNvPr id="0" name="图片 3139"/>
                      <p:cNvPicPr/>
                      <p:nvPr/>
                    </p:nvPicPr>
                    <p:blipFill>
                      <a:blip r:embed="rId26">
                        <a:clrChange>
                          <a:clrFrom>
                            <a:srgbClr val="FFFFFF"/>
                          </a:clrFrom>
                          <a:clrTo>
                            <a:srgbClr val="FFFFFF">
                              <a:alpha val="0"/>
                            </a:srgbClr>
                          </a:clrTo>
                        </a:clrChange>
                      </a:blip>
                      <a:stretch>
                        <a:fillRect/>
                      </a:stretch>
                    </p:blipFill>
                    <p:spPr>
                      <a:xfrm>
                        <a:off x="6019800" y="4724400"/>
                        <a:ext cx="504825" cy="361950"/>
                      </a:xfrm>
                      <a:prstGeom prst="rect">
                        <a:avLst/>
                      </a:prstGeom>
                      <a:noFill/>
                      <a:ln w="38100">
                        <a:noFill/>
                        <a:miter/>
                      </a:ln>
                    </p:spPr>
                  </p:pic>
                </p:oleObj>
              </mc:Fallback>
            </mc:AlternateContent>
          </a:graphicData>
        </a:graphic>
      </p:graphicFrame>
      <p:graphicFrame>
        <p:nvGraphicFramePr>
          <p:cNvPr id="301082" name="Object 15"/>
          <p:cNvGraphicFramePr>
            <a:graphicFrameLocks noChangeAspect="1"/>
          </p:cNvGraphicFramePr>
          <p:nvPr/>
        </p:nvGraphicFramePr>
        <p:xfrm>
          <a:off x="6015038" y="5300663"/>
          <a:ext cx="952500" cy="285750"/>
        </p:xfrm>
        <a:graphic>
          <a:graphicData uri="http://schemas.openxmlformats.org/presentationml/2006/ole">
            <mc:AlternateContent xmlns:mc="http://schemas.openxmlformats.org/markup-compatibility/2006">
              <mc:Choice xmlns:v="urn:schemas-microsoft-com:vml" Requires="v">
                <p:oleObj spid="_x0000_s3142" name="" r:id="rId27" imgW="952500" imgH="285750" progId="PBrush">
                  <p:embed/>
                </p:oleObj>
              </mc:Choice>
              <mc:Fallback>
                <p:oleObj name="" r:id="rId27" imgW="952500" imgH="285750" progId="PBrush">
                  <p:embed/>
                  <p:pic>
                    <p:nvPicPr>
                      <p:cNvPr id="0" name="图片 3141"/>
                      <p:cNvPicPr/>
                      <p:nvPr/>
                    </p:nvPicPr>
                    <p:blipFill>
                      <a:blip r:embed="rId28">
                        <a:clrChange>
                          <a:clrFrom>
                            <a:srgbClr val="FFFFFF"/>
                          </a:clrFrom>
                          <a:clrTo>
                            <a:srgbClr val="FFFFFF">
                              <a:alpha val="0"/>
                            </a:srgbClr>
                          </a:clrTo>
                        </a:clrChange>
                      </a:blip>
                      <a:stretch>
                        <a:fillRect/>
                      </a:stretch>
                    </p:blipFill>
                    <p:spPr>
                      <a:xfrm>
                        <a:off x="6015038" y="5300663"/>
                        <a:ext cx="952500" cy="285750"/>
                      </a:xfrm>
                      <a:prstGeom prst="rect">
                        <a:avLst/>
                      </a:prstGeom>
                      <a:noFill/>
                      <a:ln w="38100">
                        <a:noFill/>
                        <a:miter/>
                      </a:ln>
                    </p:spPr>
                  </p:pic>
                </p:oleObj>
              </mc:Fallback>
            </mc:AlternateContent>
          </a:graphicData>
        </a:graphic>
      </p:graphicFrame>
      <p:graphicFrame>
        <p:nvGraphicFramePr>
          <p:cNvPr id="301083" name="Object 16"/>
          <p:cNvGraphicFramePr>
            <a:graphicFrameLocks noChangeAspect="1"/>
          </p:cNvGraphicFramePr>
          <p:nvPr/>
        </p:nvGraphicFramePr>
        <p:xfrm>
          <a:off x="5710238" y="5186363"/>
          <a:ext cx="466725" cy="419100"/>
        </p:xfrm>
        <a:graphic>
          <a:graphicData uri="http://schemas.openxmlformats.org/presentationml/2006/ole">
            <mc:AlternateContent xmlns:mc="http://schemas.openxmlformats.org/markup-compatibility/2006">
              <mc:Choice xmlns:v="urn:schemas-microsoft-com:vml" Requires="v">
                <p:oleObj spid="_x0000_s3131" name="" r:id="rId29" imgW="466725" imgH="419100" progId="PBrush">
                  <p:embed/>
                </p:oleObj>
              </mc:Choice>
              <mc:Fallback>
                <p:oleObj name="" r:id="rId29" imgW="466725" imgH="419100" progId="PBrush">
                  <p:embed/>
                  <p:pic>
                    <p:nvPicPr>
                      <p:cNvPr id="0" name="图片 3130"/>
                      <p:cNvPicPr/>
                      <p:nvPr/>
                    </p:nvPicPr>
                    <p:blipFill>
                      <a:blip r:embed="rId30">
                        <a:clrChange>
                          <a:clrFrom>
                            <a:srgbClr val="FFFFFF"/>
                          </a:clrFrom>
                          <a:clrTo>
                            <a:srgbClr val="FFFFFF">
                              <a:alpha val="0"/>
                            </a:srgbClr>
                          </a:clrTo>
                        </a:clrChange>
                      </a:blip>
                      <a:stretch>
                        <a:fillRect/>
                      </a:stretch>
                    </p:blipFill>
                    <p:spPr>
                      <a:xfrm>
                        <a:off x="5710238" y="5186363"/>
                        <a:ext cx="466725" cy="419100"/>
                      </a:xfrm>
                      <a:prstGeom prst="rect">
                        <a:avLst/>
                      </a:prstGeom>
                      <a:noFill/>
                      <a:ln w="38100">
                        <a:noFill/>
                        <a:miter/>
                      </a:ln>
                    </p:spPr>
                  </p:pic>
                </p:oleObj>
              </mc:Fallback>
            </mc:AlternateContent>
          </a:graphicData>
        </a:graphic>
      </p:graphicFrame>
      <p:graphicFrame>
        <p:nvGraphicFramePr>
          <p:cNvPr id="301084" name="Object 17"/>
          <p:cNvGraphicFramePr>
            <a:graphicFrameLocks noChangeAspect="1"/>
          </p:cNvGraphicFramePr>
          <p:nvPr/>
        </p:nvGraphicFramePr>
        <p:xfrm>
          <a:off x="5729288" y="5329238"/>
          <a:ext cx="1276350" cy="276225"/>
        </p:xfrm>
        <a:graphic>
          <a:graphicData uri="http://schemas.openxmlformats.org/presentationml/2006/ole">
            <mc:AlternateContent xmlns:mc="http://schemas.openxmlformats.org/markup-compatibility/2006">
              <mc:Choice xmlns:v="urn:schemas-microsoft-com:vml" Requires="v">
                <p:oleObj spid="_x0000_s3152" name="" r:id="rId31" imgW="1276350" imgH="276225" progId="PBrush">
                  <p:embed/>
                </p:oleObj>
              </mc:Choice>
              <mc:Fallback>
                <p:oleObj name="" r:id="rId31" imgW="1276350" imgH="276225" progId="PBrush">
                  <p:embed/>
                  <p:pic>
                    <p:nvPicPr>
                      <p:cNvPr id="0" name="图片 3151"/>
                      <p:cNvPicPr/>
                      <p:nvPr/>
                    </p:nvPicPr>
                    <p:blipFill>
                      <a:blip r:embed="rId32">
                        <a:clrChange>
                          <a:clrFrom>
                            <a:srgbClr val="FFFFFF"/>
                          </a:clrFrom>
                          <a:clrTo>
                            <a:srgbClr val="FFFFFF">
                              <a:alpha val="0"/>
                            </a:srgbClr>
                          </a:clrTo>
                        </a:clrChange>
                      </a:blip>
                      <a:stretch>
                        <a:fillRect/>
                      </a:stretch>
                    </p:blipFill>
                    <p:spPr>
                      <a:xfrm>
                        <a:off x="5729288" y="5329238"/>
                        <a:ext cx="1276350" cy="276225"/>
                      </a:xfrm>
                      <a:prstGeom prst="rect">
                        <a:avLst/>
                      </a:prstGeom>
                      <a:noFill/>
                      <a:ln w="38100">
                        <a:noFill/>
                        <a:miter/>
                      </a:ln>
                    </p:spPr>
                  </p:pic>
                </p:oleObj>
              </mc:Fallback>
            </mc:AlternateContent>
          </a:graphicData>
        </a:graphic>
      </p:graphicFrame>
      <p:graphicFrame>
        <p:nvGraphicFramePr>
          <p:cNvPr id="10258" name="Object 18"/>
          <p:cNvGraphicFramePr>
            <a:graphicFrameLocks noChangeAspect="1"/>
          </p:cNvGraphicFramePr>
          <p:nvPr/>
        </p:nvGraphicFramePr>
        <p:xfrm>
          <a:off x="1143000" y="2209800"/>
          <a:ext cx="1552575" cy="838200"/>
        </p:xfrm>
        <a:graphic>
          <a:graphicData uri="http://schemas.openxmlformats.org/presentationml/2006/ole">
            <mc:AlternateContent xmlns:mc="http://schemas.openxmlformats.org/markup-compatibility/2006">
              <mc:Choice xmlns:v="urn:schemas-microsoft-com:vml" Requires="v">
                <p:oleObj spid="_x0000_s3137" name="" r:id="rId33" imgW="824865" imgH="444500" progId="Equation.3">
                  <p:embed/>
                </p:oleObj>
              </mc:Choice>
              <mc:Fallback>
                <p:oleObj name="" r:id="rId33" imgW="824865" imgH="444500" progId="Equation.3">
                  <p:embed/>
                  <p:pic>
                    <p:nvPicPr>
                      <p:cNvPr id="0" name="图片 3136"/>
                      <p:cNvPicPr/>
                      <p:nvPr/>
                    </p:nvPicPr>
                    <p:blipFill>
                      <a:blip r:embed="rId34"/>
                      <a:stretch>
                        <a:fillRect/>
                      </a:stretch>
                    </p:blipFill>
                    <p:spPr>
                      <a:xfrm>
                        <a:off x="1143000" y="2209800"/>
                        <a:ext cx="1552575" cy="838200"/>
                      </a:xfrm>
                      <a:prstGeom prst="rect">
                        <a:avLst/>
                      </a:prstGeom>
                      <a:noFill/>
                      <a:ln w="38100">
                        <a:noFill/>
                        <a:miter/>
                      </a:ln>
                    </p:spPr>
                  </p:pic>
                </p:oleObj>
              </mc:Fallback>
            </mc:AlternateContent>
          </a:graphicData>
        </a:graphic>
      </p:graphicFrame>
      <p:graphicFrame>
        <p:nvGraphicFramePr>
          <p:cNvPr id="301087" name="Object 19"/>
          <p:cNvGraphicFramePr>
            <a:graphicFrameLocks noChangeAspect="1"/>
          </p:cNvGraphicFramePr>
          <p:nvPr/>
        </p:nvGraphicFramePr>
        <p:xfrm>
          <a:off x="1131888" y="3036888"/>
          <a:ext cx="1898650" cy="809625"/>
        </p:xfrm>
        <a:graphic>
          <a:graphicData uri="http://schemas.openxmlformats.org/presentationml/2006/ole">
            <mc:AlternateContent xmlns:mc="http://schemas.openxmlformats.org/markup-compatibility/2006">
              <mc:Choice xmlns:v="urn:schemas-microsoft-com:vml" Requires="v">
                <p:oleObj spid="_x0000_s3132" name="" r:id="rId35" imgW="1016000" imgH="431800" progId="Equation.3">
                  <p:embed/>
                </p:oleObj>
              </mc:Choice>
              <mc:Fallback>
                <p:oleObj name="" r:id="rId35" imgW="1016000" imgH="431800" progId="Equation.3">
                  <p:embed/>
                  <p:pic>
                    <p:nvPicPr>
                      <p:cNvPr id="0" name="图片 3131"/>
                      <p:cNvPicPr/>
                      <p:nvPr/>
                    </p:nvPicPr>
                    <p:blipFill>
                      <a:blip r:embed="rId36"/>
                      <a:stretch>
                        <a:fillRect/>
                      </a:stretch>
                    </p:blipFill>
                    <p:spPr>
                      <a:xfrm>
                        <a:off x="1131888" y="3036888"/>
                        <a:ext cx="1898650" cy="809625"/>
                      </a:xfrm>
                      <a:prstGeom prst="rect">
                        <a:avLst/>
                      </a:prstGeom>
                      <a:noFill/>
                      <a:ln w="38100">
                        <a:noFill/>
                        <a:miter/>
                      </a:ln>
                    </p:spPr>
                  </p:pic>
                </p:oleObj>
              </mc:Fallback>
            </mc:AlternateContent>
          </a:graphicData>
        </a:graphic>
      </p:graphicFrame>
      <p:graphicFrame>
        <p:nvGraphicFramePr>
          <p:cNvPr id="301089" name="Object 20"/>
          <p:cNvGraphicFramePr>
            <a:graphicFrameLocks noChangeAspect="1"/>
          </p:cNvGraphicFramePr>
          <p:nvPr/>
        </p:nvGraphicFramePr>
        <p:xfrm>
          <a:off x="1150938" y="3886200"/>
          <a:ext cx="1452562" cy="374650"/>
        </p:xfrm>
        <a:graphic>
          <a:graphicData uri="http://schemas.openxmlformats.org/presentationml/2006/ole">
            <mc:AlternateContent xmlns:mc="http://schemas.openxmlformats.org/markup-compatibility/2006">
              <mc:Choice xmlns:v="urn:schemas-microsoft-com:vml" Requires="v">
                <p:oleObj spid="_x0000_s3136" name="" r:id="rId37" imgW="774065" imgH="203200" progId="Equation.3">
                  <p:embed/>
                </p:oleObj>
              </mc:Choice>
              <mc:Fallback>
                <p:oleObj name="" r:id="rId37" imgW="774065" imgH="203200" progId="Equation.3">
                  <p:embed/>
                  <p:pic>
                    <p:nvPicPr>
                      <p:cNvPr id="0" name="图片 3135"/>
                      <p:cNvPicPr/>
                      <p:nvPr/>
                    </p:nvPicPr>
                    <p:blipFill>
                      <a:blip r:embed="rId38"/>
                      <a:stretch>
                        <a:fillRect/>
                      </a:stretch>
                    </p:blipFill>
                    <p:spPr>
                      <a:xfrm>
                        <a:off x="1150938" y="3886200"/>
                        <a:ext cx="1452562" cy="374650"/>
                      </a:xfrm>
                      <a:prstGeom prst="rect">
                        <a:avLst/>
                      </a:prstGeom>
                      <a:noFill/>
                      <a:ln w="38100">
                        <a:noFill/>
                        <a:miter/>
                      </a:ln>
                    </p:spPr>
                  </p:pic>
                </p:oleObj>
              </mc:Fallback>
            </mc:AlternateContent>
          </a:graphicData>
        </a:graphic>
      </p:graphicFrame>
      <p:graphicFrame>
        <p:nvGraphicFramePr>
          <p:cNvPr id="301091" name="Object 21"/>
          <p:cNvGraphicFramePr>
            <a:graphicFrameLocks noChangeAspect="1"/>
          </p:cNvGraphicFramePr>
          <p:nvPr/>
        </p:nvGraphicFramePr>
        <p:xfrm>
          <a:off x="1212850" y="4940300"/>
          <a:ext cx="3359150" cy="1249363"/>
        </p:xfrm>
        <a:graphic>
          <a:graphicData uri="http://schemas.openxmlformats.org/presentationml/2006/ole">
            <mc:AlternateContent xmlns:mc="http://schemas.openxmlformats.org/markup-compatibility/2006">
              <mc:Choice xmlns:v="urn:schemas-microsoft-com:vml" Requires="v">
                <p:oleObj spid="_x0000_s3135" name="" r:id="rId39" imgW="1879600" imgH="698500" progId="Equation.3">
                  <p:embed/>
                </p:oleObj>
              </mc:Choice>
              <mc:Fallback>
                <p:oleObj name="" r:id="rId39" imgW="1879600" imgH="698500" progId="Equation.3">
                  <p:embed/>
                  <p:pic>
                    <p:nvPicPr>
                      <p:cNvPr id="0" name="图片 3134"/>
                      <p:cNvPicPr/>
                      <p:nvPr/>
                    </p:nvPicPr>
                    <p:blipFill>
                      <a:blip r:embed="rId40"/>
                      <a:stretch>
                        <a:fillRect/>
                      </a:stretch>
                    </p:blipFill>
                    <p:spPr>
                      <a:xfrm>
                        <a:off x="1212850" y="4940300"/>
                        <a:ext cx="3359150" cy="1249363"/>
                      </a:xfrm>
                      <a:prstGeom prst="rect">
                        <a:avLst/>
                      </a:prstGeom>
                      <a:gradFill rotWithShape="0">
                        <a:gsLst>
                          <a:gs pos="0">
                            <a:srgbClr val="CCFFCC"/>
                          </a:gs>
                          <a:gs pos="50000">
                            <a:srgbClr val="FFFFFF"/>
                          </a:gs>
                          <a:gs pos="100000">
                            <a:srgbClr val="CCFFCC"/>
                          </a:gs>
                        </a:gsLst>
                        <a:lin ang="5400000" scaled="1"/>
                        <a:tileRect/>
                      </a:gradFill>
                      <a:ln w="38100">
                        <a:noFill/>
                        <a:miter/>
                      </a:ln>
                    </p:spPr>
                  </p:pic>
                </p:oleObj>
              </mc:Fallback>
            </mc:AlternateContent>
          </a:graphicData>
        </a:graphic>
      </p:graphicFrame>
      <p:sp>
        <p:nvSpPr>
          <p:cNvPr id="301093" name="AutoShape 37"/>
          <p:cNvSpPr/>
          <p:nvPr/>
        </p:nvSpPr>
        <p:spPr>
          <a:xfrm>
            <a:off x="914400" y="5029200"/>
            <a:ext cx="152400" cy="1143000"/>
          </a:xfrm>
          <a:prstGeom prst="leftBrace">
            <a:avLst>
              <a:gd name="adj1" fmla="val 62500"/>
              <a:gd name="adj2" fmla="val 50000"/>
            </a:avLst>
          </a:prstGeom>
          <a:gradFill rotWithShape="0">
            <a:gsLst>
              <a:gs pos="0">
                <a:srgbClr val="CCFFCC"/>
              </a:gs>
              <a:gs pos="50000">
                <a:srgbClr val="FFFFFF"/>
              </a:gs>
              <a:gs pos="100000">
                <a:srgbClr val="CCFFCC"/>
              </a:gs>
            </a:gsLst>
            <a:lin ang="5400000" scaled="1"/>
            <a:tileRect/>
          </a:gradFill>
          <a:ln w="28575" cap="flat" cmpd="sng">
            <a:solidFill>
              <a:schemeClr val="tx1"/>
            </a:solidFill>
            <a:prstDash val="solid"/>
            <a:round/>
            <a:headEnd type="none" w="med" len="med"/>
            <a:tailEnd type="none" w="med" len="med"/>
          </a:ln>
        </p:spPr>
        <p:txBody>
          <a:bodyPr wrap="none" anchor="ctr" anchorCtr="0"/>
          <a:p>
            <a:pPr>
              <a:buFontTx/>
            </a:pPr>
            <a:endParaRPr lang="zh-CN" altLang="en-US" dirty="0">
              <a:latin typeface="Arial" panose="020B0604020202020204" pitchFamily="34" charset="0"/>
              <a:ea typeface="宋体" panose="02010600030101010101" pitchFamily="2" charset="-122"/>
            </a:endParaRPr>
          </a:p>
        </p:txBody>
      </p:sp>
      <p:graphicFrame>
        <p:nvGraphicFramePr>
          <p:cNvPr id="301095" name="Object 22"/>
          <p:cNvGraphicFramePr>
            <a:graphicFrameLocks noChangeAspect="1"/>
          </p:cNvGraphicFramePr>
          <p:nvPr/>
        </p:nvGraphicFramePr>
        <p:xfrm>
          <a:off x="1143000" y="4419600"/>
          <a:ext cx="1219200" cy="376238"/>
        </p:xfrm>
        <a:graphic>
          <a:graphicData uri="http://schemas.openxmlformats.org/presentationml/2006/ole">
            <mc:AlternateContent xmlns:mc="http://schemas.openxmlformats.org/markup-compatibility/2006">
              <mc:Choice xmlns:v="urn:schemas-microsoft-com:vml" Requires="v">
                <p:oleObj spid="_x0000_s3153" name="" r:id="rId41" imgW="647700" imgH="203200" progId="Equation.3">
                  <p:embed/>
                </p:oleObj>
              </mc:Choice>
              <mc:Fallback>
                <p:oleObj name="" r:id="rId41" imgW="647700" imgH="203200" progId="Equation.3">
                  <p:embed/>
                  <p:pic>
                    <p:nvPicPr>
                      <p:cNvPr id="0" name="图片 3152"/>
                      <p:cNvPicPr/>
                      <p:nvPr/>
                    </p:nvPicPr>
                    <p:blipFill>
                      <a:blip r:embed="rId42"/>
                      <a:stretch>
                        <a:fillRect/>
                      </a:stretch>
                    </p:blipFill>
                    <p:spPr>
                      <a:xfrm>
                        <a:off x="1143000" y="4419600"/>
                        <a:ext cx="1219200" cy="376238"/>
                      </a:xfrm>
                      <a:prstGeom prst="rect">
                        <a:avLst/>
                      </a:prstGeom>
                      <a:noFill/>
                      <a:ln w="38100">
                        <a:noFill/>
                        <a:miter/>
                      </a:ln>
                    </p:spPr>
                  </p:pic>
                </p:oleObj>
              </mc:Fallback>
            </mc:AlternateContent>
          </a:graphicData>
        </a:graphic>
      </p:graphicFrame>
      <p:sp>
        <p:nvSpPr>
          <p:cNvPr id="10264" name="标题 26"/>
          <p:cNvSpPr>
            <a:spLocks noGrp="1"/>
          </p:cNvSpPr>
          <p:nvPr>
            <p:ph type="title"/>
          </p:nvPr>
        </p:nvSpPr>
        <p:spPr>
          <a:xfrm>
            <a:off x="628650" y="274638"/>
            <a:ext cx="8229600" cy="1143000"/>
          </a:xfrm>
        </p:spPr>
        <p:txBody>
          <a:bodyPr vert="horz" wrap="square" lIns="91440" tIns="45720" rIns="91440" bIns="45720" anchor="ctr" anchorCtr="0"/>
          <a:p>
            <a:pPr eaLnBrk="1" hangingPunct="1"/>
            <a:r>
              <a:rPr lang="en-US" altLang="zh-CN" sz="2800" b="1" dirty="0">
                <a:solidFill>
                  <a:srgbClr val="990033"/>
                </a:solidFill>
                <a:latin typeface="宋体" panose="02010600030101010101" pitchFamily="2" charset="-122"/>
              </a:rPr>
              <a:t>4.2 </a:t>
            </a:r>
            <a:r>
              <a:rPr lang="zh-CN" altLang="en-US" sz="2800" b="1" dirty="0">
                <a:solidFill>
                  <a:srgbClr val="990033"/>
                </a:solidFill>
                <a:latin typeface="宋体" panose="02010600030101010101" pitchFamily="2" charset="-122"/>
              </a:rPr>
              <a:t>根轨迹方程的幅值条件和幅角条件</a:t>
            </a:r>
            <a:br>
              <a:rPr lang="zh-CN" altLang="en-US" sz="2800" b="1" dirty="0">
                <a:solidFill>
                  <a:srgbClr val="990033"/>
                </a:solidFill>
                <a:latin typeface="宋体" panose="02010600030101010101" pitchFamily="2" charset="-122"/>
              </a:rPr>
            </a:br>
            <a:r>
              <a:rPr lang="en-US" altLang="zh-CN" sz="2800" b="1" i="1" dirty="0">
                <a:solidFill>
                  <a:schemeClr val="hlink"/>
                </a:solidFill>
                <a:latin typeface="Times New Roman" panose="02020603050405020304" pitchFamily="18" charset="0"/>
              </a:rPr>
              <a:t>Amplitude and Phase conditions</a:t>
            </a:r>
            <a:endParaRPr lang="en-US" altLang="zh-CN" sz="2800" b="1" i="1" dirty="0">
              <a:solidFill>
                <a:schemeClr val="hlink"/>
              </a:solidFill>
              <a:latin typeface="Times New Roman" panose="02020603050405020304" pitchFamily="18" charset="0"/>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1087"/>
                                        </p:tgtEl>
                                        <p:attrNameLst>
                                          <p:attrName>style.visibility</p:attrName>
                                        </p:attrNameLst>
                                      </p:cBhvr>
                                      <p:to>
                                        <p:strVal val="visible"/>
                                      </p:to>
                                    </p:set>
                                    <p:animEffect transition="in" filter="blinds(horizontal)">
                                      <p:cBhvr>
                                        <p:cTn id="7" dur="500"/>
                                        <p:tgtEl>
                                          <p:spTgt spid="30108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301089"/>
                                        </p:tgtEl>
                                        <p:attrNameLst>
                                          <p:attrName>style.visibility</p:attrName>
                                        </p:attrNameLst>
                                      </p:cBhvr>
                                      <p:to>
                                        <p:strVal val="visible"/>
                                      </p:to>
                                    </p:set>
                                    <p:anim calcmode="lin" valueType="num">
                                      <p:cBhvr additive="base">
                                        <p:cTn id="12" dur="500" fill="hold"/>
                                        <p:tgtEl>
                                          <p:spTgt spid="301089"/>
                                        </p:tgtEl>
                                        <p:attrNameLst>
                                          <p:attrName>ppt_x</p:attrName>
                                        </p:attrNameLst>
                                      </p:cBhvr>
                                      <p:tavLst>
                                        <p:tav tm="0">
                                          <p:val>
                                            <p:strVal val="0-#ppt_w/2"/>
                                          </p:val>
                                        </p:tav>
                                        <p:tav tm="100000">
                                          <p:val>
                                            <p:strVal val="#ppt_x"/>
                                          </p:val>
                                        </p:tav>
                                      </p:tavLst>
                                    </p:anim>
                                    <p:anim calcmode="lin" valueType="num">
                                      <p:cBhvr additive="base">
                                        <p:cTn id="13" dur="500" fill="hold"/>
                                        <p:tgtEl>
                                          <p:spTgt spid="301089"/>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301095"/>
                                        </p:tgtEl>
                                        <p:attrNameLst>
                                          <p:attrName>style.visibility</p:attrName>
                                        </p:attrNameLst>
                                      </p:cBhvr>
                                      <p:to>
                                        <p:strVal val="visible"/>
                                      </p:to>
                                    </p:set>
                                    <p:anim calcmode="lin" valueType="num">
                                      <p:cBhvr additive="base">
                                        <p:cTn id="18" dur="500" fill="hold"/>
                                        <p:tgtEl>
                                          <p:spTgt spid="301095"/>
                                        </p:tgtEl>
                                        <p:attrNameLst>
                                          <p:attrName>ppt_x</p:attrName>
                                        </p:attrNameLst>
                                      </p:cBhvr>
                                      <p:tavLst>
                                        <p:tav tm="0">
                                          <p:val>
                                            <p:strVal val="0-#ppt_w/2"/>
                                          </p:val>
                                        </p:tav>
                                        <p:tav tm="100000">
                                          <p:val>
                                            <p:strVal val="#ppt_x"/>
                                          </p:val>
                                        </p:tav>
                                      </p:tavLst>
                                    </p:anim>
                                    <p:anim calcmode="lin" valueType="num">
                                      <p:cBhvr additive="base">
                                        <p:cTn id="19" dur="500" fill="hold"/>
                                        <p:tgtEl>
                                          <p:spTgt spid="301095"/>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301102"/>
                                        </p:tgtEl>
                                        <p:attrNameLst>
                                          <p:attrName>style.visibility</p:attrName>
                                        </p:attrNameLst>
                                      </p:cBhvr>
                                      <p:to>
                                        <p:strVal val="visible"/>
                                      </p:to>
                                    </p:set>
                                    <p:animEffect transition="in" filter="blinds(horizontal)">
                                      <p:cBhvr>
                                        <p:cTn id="24" dur="500"/>
                                        <p:tgtEl>
                                          <p:spTgt spid="301102"/>
                                        </p:tgtEl>
                                      </p:cBhvr>
                                    </p:animEffect>
                                  </p:childTnLst>
                                </p:cTn>
                              </p:par>
                              <p:par>
                                <p:cTn id="25" presetID="3" presetClass="entr" presetSubtype="10" fill="hold" nodeType="withEffect">
                                  <p:stCondLst>
                                    <p:cond delay="0"/>
                                  </p:stCondLst>
                                  <p:childTnLst>
                                    <p:set>
                                      <p:cBhvr>
                                        <p:cTn id="26" dur="1" fill="hold">
                                          <p:stCondLst>
                                            <p:cond delay="0"/>
                                          </p:stCondLst>
                                        </p:cTn>
                                        <p:tgtEl>
                                          <p:spTgt spid="301071"/>
                                        </p:tgtEl>
                                        <p:attrNameLst>
                                          <p:attrName>style.visibility</p:attrName>
                                        </p:attrNameLst>
                                      </p:cBhvr>
                                      <p:to>
                                        <p:strVal val="visible"/>
                                      </p:to>
                                    </p:set>
                                    <p:animEffect transition="in" filter="blinds(horizontal)">
                                      <p:cBhvr>
                                        <p:cTn id="27" dur="500"/>
                                        <p:tgtEl>
                                          <p:spTgt spid="301071"/>
                                        </p:tgtEl>
                                      </p:cBhvr>
                                    </p:animEffect>
                                  </p:childTnLst>
                                </p:cTn>
                              </p:par>
                              <p:par>
                                <p:cTn id="28" presetID="3" presetClass="entr" presetSubtype="10" fill="hold" nodeType="withEffect">
                                  <p:stCondLst>
                                    <p:cond delay="0"/>
                                  </p:stCondLst>
                                  <p:childTnLst>
                                    <p:set>
                                      <p:cBhvr>
                                        <p:cTn id="29" dur="1" fill="hold">
                                          <p:stCondLst>
                                            <p:cond delay="0"/>
                                          </p:stCondLst>
                                        </p:cTn>
                                        <p:tgtEl>
                                          <p:spTgt spid="301072"/>
                                        </p:tgtEl>
                                        <p:attrNameLst>
                                          <p:attrName>style.visibility</p:attrName>
                                        </p:attrNameLst>
                                      </p:cBhvr>
                                      <p:to>
                                        <p:strVal val="visible"/>
                                      </p:to>
                                    </p:set>
                                    <p:animEffect transition="in" filter="blinds(horizontal)">
                                      <p:cBhvr>
                                        <p:cTn id="30" dur="500"/>
                                        <p:tgtEl>
                                          <p:spTgt spid="301072"/>
                                        </p:tgtEl>
                                      </p:cBhvr>
                                    </p:animEffect>
                                  </p:childTnLst>
                                </p:cTn>
                              </p:par>
                              <p:par>
                                <p:cTn id="31" presetID="3" presetClass="entr" presetSubtype="10" fill="hold" nodeType="withEffect">
                                  <p:stCondLst>
                                    <p:cond delay="0"/>
                                  </p:stCondLst>
                                  <p:childTnLst>
                                    <p:set>
                                      <p:cBhvr>
                                        <p:cTn id="32" dur="1" fill="hold">
                                          <p:stCondLst>
                                            <p:cond delay="0"/>
                                          </p:stCondLst>
                                        </p:cTn>
                                        <p:tgtEl>
                                          <p:spTgt spid="301073"/>
                                        </p:tgtEl>
                                        <p:attrNameLst>
                                          <p:attrName>style.visibility</p:attrName>
                                        </p:attrNameLst>
                                      </p:cBhvr>
                                      <p:to>
                                        <p:strVal val="visible"/>
                                      </p:to>
                                    </p:set>
                                    <p:animEffect transition="in" filter="blinds(horizontal)">
                                      <p:cBhvr>
                                        <p:cTn id="33" dur="500"/>
                                        <p:tgtEl>
                                          <p:spTgt spid="301073"/>
                                        </p:tgtEl>
                                      </p:cBhvr>
                                    </p:animEffect>
                                  </p:childTnLst>
                                </p:cTn>
                              </p:par>
                              <p:par>
                                <p:cTn id="34" presetID="3" presetClass="entr" presetSubtype="10" fill="hold" nodeType="withEffect">
                                  <p:stCondLst>
                                    <p:cond delay="0"/>
                                  </p:stCondLst>
                                  <p:childTnLst>
                                    <p:set>
                                      <p:cBhvr>
                                        <p:cTn id="35" dur="1" fill="hold">
                                          <p:stCondLst>
                                            <p:cond delay="0"/>
                                          </p:stCondLst>
                                        </p:cTn>
                                        <p:tgtEl>
                                          <p:spTgt spid="301074"/>
                                        </p:tgtEl>
                                        <p:attrNameLst>
                                          <p:attrName>style.visibility</p:attrName>
                                        </p:attrNameLst>
                                      </p:cBhvr>
                                      <p:to>
                                        <p:strVal val="visible"/>
                                      </p:to>
                                    </p:set>
                                    <p:animEffect transition="in" filter="blinds(horizontal)">
                                      <p:cBhvr>
                                        <p:cTn id="36" dur="500"/>
                                        <p:tgtEl>
                                          <p:spTgt spid="301074"/>
                                        </p:tgtEl>
                                      </p:cBhvr>
                                    </p:animEffect>
                                  </p:childTnLst>
                                </p:cTn>
                              </p:par>
                              <p:par>
                                <p:cTn id="37" presetID="3" presetClass="entr" presetSubtype="10" fill="hold" nodeType="withEffect">
                                  <p:stCondLst>
                                    <p:cond delay="0"/>
                                  </p:stCondLst>
                                  <p:childTnLst>
                                    <p:set>
                                      <p:cBhvr>
                                        <p:cTn id="38" dur="1" fill="hold">
                                          <p:stCondLst>
                                            <p:cond delay="0"/>
                                          </p:stCondLst>
                                        </p:cTn>
                                        <p:tgtEl>
                                          <p:spTgt spid="301075"/>
                                        </p:tgtEl>
                                        <p:attrNameLst>
                                          <p:attrName>style.visibility</p:attrName>
                                        </p:attrNameLst>
                                      </p:cBhvr>
                                      <p:to>
                                        <p:strVal val="visible"/>
                                      </p:to>
                                    </p:set>
                                    <p:animEffect transition="in" filter="blinds(horizontal)">
                                      <p:cBhvr>
                                        <p:cTn id="39" dur="500"/>
                                        <p:tgtEl>
                                          <p:spTgt spid="301075"/>
                                        </p:tgtEl>
                                      </p:cBhvr>
                                    </p:animEffect>
                                  </p:childTnLst>
                                </p:cTn>
                              </p:par>
                              <p:par>
                                <p:cTn id="40" presetID="3" presetClass="entr" presetSubtype="10" fill="hold" nodeType="withEffect">
                                  <p:stCondLst>
                                    <p:cond delay="0"/>
                                  </p:stCondLst>
                                  <p:childTnLst>
                                    <p:set>
                                      <p:cBhvr>
                                        <p:cTn id="41" dur="1" fill="hold">
                                          <p:stCondLst>
                                            <p:cond delay="0"/>
                                          </p:stCondLst>
                                        </p:cTn>
                                        <p:tgtEl>
                                          <p:spTgt spid="301076"/>
                                        </p:tgtEl>
                                        <p:attrNameLst>
                                          <p:attrName>style.visibility</p:attrName>
                                        </p:attrNameLst>
                                      </p:cBhvr>
                                      <p:to>
                                        <p:strVal val="visible"/>
                                      </p:to>
                                    </p:set>
                                    <p:animEffect transition="in" filter="blinds(horizontal)">
                                      <p:cBhvr>
                                        <p:cTn id="42" dur="500"/>
                                        <p:tgtEl>
                                          <p:spTgt spid="301076"/>
                                        </p:tgtEl>
                                      </p:cBhvr>
                                    </p:animEffect>
                                  </p:childTnLst>
                                </p:cTn>
                              </p:par>
                              <p:par>
                                <p:cTn id="43" presetID="3" presetClass="entr" presetSubtype="10" fill="hold" nodeType="withEffect">
                                  <p:stCondLst>
                                    <p:cond delay="0"/>
                                  </p:stCondLst>
                                  <p:childTnLst>
                                    <p:set>
                                      <p:cBhvr>
                                        <p:cTn id="44" dur="1" fill="hold">
                                          <p:stCondLst>
                                            <p:cond delay="0"/>
                                          </p:stCondLst>
                                        </p:cTn>
                                        <p:tgtEl>
                                          <p:spTgt spid="301077"/>
                                        </p:tgtEl>
                                        <p:attrNameLst>
                                          <p:attrName>style.visibility</p:attrName>
                                        </p:attrNameLst>
                                      </p:cBhvr>
                                      <p:to>
                                        <p:strVal val="visible"/>
                                      </p:to>
                                    </p:set>
                                    <p:animEffect transition="in" filter="blinds(horizontal)">
                                      <p:cBhvr>
                                        <p:cTn id="45" dur="500"/>
                                        <p:tgtEl>
                                          <p:spTgt spid="301077"/>
                                        </p:tgtEl>
                                      </p:cBhvr>
                                    </p:animEffect>
                                  </p:childTnLst>
                                </p:cTn>
                              </p:par>
                              <p:par>
                                <p:cTn id="46" presetID="3" presetClass="entr" presetSubtype="10" fill="hold" nodeType="withEffect">
                                  <p:stCondLst>
                                    <p:cond delay="0"/>
                                  </p:stCondLst>
                                  <p:childTnLst>
                                    <p:set>
                                      <p:cBhvr>
                                        <p:cTn id="47" dur="1" fill="hold">
                                          <p:stCondLst>
                                            <p:cond delay="0"/>
                                          </p:stCondLst>
                                        </p:cTn>
                                        <p:tgtEl>
                                          <p:spTgt spid="301078"/>
                                        </p:tgtEl>
                                        <p:attrNameLst>
                                          <p:attrName>style.visibility</p:attrName>
                                        </p:attrNameLst>
                                      </p:cBhvr>
                                      <p:to>
                                        <p:strVal val="visible"/>
                                      </p:to>
                                    </p:set>
                                    <p:animEffect transition="in" filter="blinds(horizontal)">
                                      <p:cBhvr>
                                        <p:cTn id="48" dur="500"/>
                                        <p:tgtEl>
                                          <p:spTgt spid="301078"/>
                                        </p:tgtEl>
                                      </p:cBhvr>
                                    </p:animEffect>
                                  </p:childTnLst>
                                </p:cTn>
                              </p:par>
                              <p:par>
                                <p:cTn id="49" presetID="3" presetClass="entr" presetSubtype="10" fill="hold" nodeType="withEffect">
                                  <p:stCondLst>
                                    <p:cond delay="0"/>
                                  </p:stCondLst>
                                  <p:childTnLst>
                                    <p:set>
                                      <p:cBhvr>
                                        <p:cTn id="50" dur="1" fill="hold">
                                          <p:stCondLst>
                                            <p:cond delay="0"/>
                                          </p:stCondLst>
                                        </p:cTn>
                                        <p:tgtEl>
                                          <p:spTgt spid="301079"/>
                                        </p:tgtEl>
                                        <p:attrNameLst>
                                          <p:attrName>style.visibility</p:attrName>
                                        </p:attrNameLst>
                                      </p:cBhvr>
                                      <p:to>
                                        <p:strVal val="visible"/>
                                      </p:to>
                                    </p:set>
                                    <p:animEffect transition="in" filter="blinds(horizontal)">
                                      <p:cBhvr>
                                        <p:cTn id="51" dur="500"/>
                                        <p:tgtEl>
                                          <p:spTgt spid="301079"/>
                                        </p:tgtEl>
                                      </p:cBhvr>
                                    </p:animEffect>
                                  </p:childTnLst>
                                </p:cTn>
                              </p:par>
                              <p:par>
                                <p:cTn id="52" presetID="3" presetClass="entr" presetSubtype="10" fill="hold" nodeType="withEffect">
                                  <p:stCondLst>
                                    <p:cond delay="0"/>
                                  </p:stCondLst>
                                  <p:childTnLst>
                                    <p:set>
                                      <p:cBhvr>
                                        <p:cTn id="53" dur="1" fill="hold">
                                          <p:stCondLst>
                                            <p:cond delay="0"/>
                                          </p:stCondLst>
                                        </p:cTn>
                                        <p:tgtEl>
                                          <p:spTgt spid="301080"/>
                                        </p:tgtEl>
                                        <p:attrNameLst>
                                          <p:attrName>style.visibility</p:attrName>
                                        </p:attrNameLst>
                                      </p:cBhvr>
                                      <p:to>
                                        <p:strVal val="visible"/>
                                      </p:to>
                                    </p:set>
                                    <p:animEffect transition="in" filter="blinds(horizontal)">
                                      <p:cBhvr>
                                        <p:cTn id="54" dur="500"/>
                                        <p:tgtEl>
                                          <p:spTgt spid="301080"/>
                                        </p:tgtEl>
                                      </p:cBhvr>
                                    </p:animEffect>
                                  </p:childTnLst>
                                </p:cTn>
                              </p:par>
                              <p:par>
                                <p:cTn id="55" presetID="3" presetClass="entr" presetSubtype="10" fill="hold" nodeType="withEffect">
                                  <p:stCondLst>
                                    <p:cond delay="0"/>
                                  </p:stCondLst>
                                  <p:childTnLst>
                                    <p:set>
                                      <p:cBhvr>
                                        <p:cTn id="56" dur="1" fill="hold">
                                          <p:stCondLst>
                                            <p:cond delay="0"/>
                                          </p:stCondLst>
                                        </p:cTn>
                                        <p:tgtEl>
                                          <p:spTgt spid="301081"/>
                                        </p:tgtEl>
                                        <p:attrNameLst>
                                          <p:attrName>style.visibility</p:attrName>
                                        </p:attrNameLst>
                                      </p:cBhvr>
                                      <p:to>
                                        <p:strVal val="visible"/>
                                      </p:to>
                                    </p:set>
                                    <p:animEffect transition="in" filter="blinds(horizontal)">
                                      <p:cBhvr>
                                        <p:cTn id="57" dur="500"/>
                                        <p:tgtEl>
                                          <p:spTgt spid="301081"/>
                                        </p:tgtEl>
                                      </p:cBhvr>
                                    </p:animEffect>
                                  </p:childTnLst>
                                </p:cTn>
                              </p:par>
                              <p:par>
                                <p:cTn id="58" presetID="3" presetClass="entr" presetSubtype="10" fill="hold" nodeType="withEffect">
                                  <p:stCondLst>
                                    <p:cond delay="0"/>
                                  </p:stCondLst>
                                  <p:childTnLst>
                                    <p:set>
                                      <p:cBhvr>
                                        <p:cTn id="59" dur="1" fill="hold">
                                          <p:stCondLst>
                                            <p:cond delay="0"/>
                                          </p:stCondLst>
                                        </p:cTn>
                                        <p:tgtEl>
                                          <p:spTgt spid="301082"/>
                                        </p:tgtEl>
                                        <p:attrNameLst>
                                          <p:attrName>style.visibility</p:attrName>
                                        </p:attrNameLst>
                                      </p:cBhvr>
                                      <p:to>
                                        <p:strVal val="visible"/>
                                      </p:to>
                                    </p:set>
                                    <p:animEffect transition="in" filter="blinds(horizontal)">
                                      <p:cBhvr>
                                        <p:cTn id="60" dur="500"/>
                                        <p:tgtEl>
                                          <p:spTgt spid="301082"/>
                                        </p:tgtEl>
                                      </p:cBhvr>
                                    </p:animEffect>
                                  </p:childTnLst>
                                </p:cTn>
                              </p:par>
                              <p:par>
                                <p:cTn id="61" presetID="3" presetClass="entr" presetSubtype="10" fill="hold" nodeType="withEffect">
                                  <p:stCondLst>
                                    <p:cond delay="0"/>
                                  </p:stCondLst>
                                  <p:childTnLst>
                                    <p:set>
                                      <p:cBhvr>
                                        <p:cTn id="62" dur="1" fill="hold">
                                          <p:stCondLst>
                                            <p:cond delay="0"/>
                                          </p:stCondLst>
                                        </p:cTn>
                                        <p:tgtEl>
                                          <p:spTgt spid="301083"/>
                                        </p:tgtEl>
                                        <p:attrNameLst>
                                          <p:attrName>style.visibility</p:attrName>
                                        </p:attrNameLst>
                                      </p:cBhvr>
                                      <p:to>
                                        <p:strVal val="visible"/>
                                      </p:to>
                                    </p:set>
                                    <p:animEffect transition="in" filter="blinds(horizontal)">
                                      <p:cBhvr>
                                        <p:cTn id="63" dur="500"/>
                                        <p:tgtEl>
                                          <p:spTgt spid="301083"/>
                                        </p:tgtEl>
                                      </p:cBhvr>
                                    </p:animEffect>
                                  </p:childTnLst>
                                </p:cTn>
                              </p:par>
                              <p:par>
                                <p:cTn id="64" presetID="3" presetClass="entr" presetSubtype="10" fill="hold" nodeType="withEffect">
                                  <p:stCondLst>
                                    <p:cond delay="0"/>
                                  </p:stCondLst>
                                  <p:childTnLst>
                                    <p:set>
                                      <p:cBhvr>
                                        <p:cTn id="65" dur="1" fill="hold">
                                          <p:stCondLst>
                                            <p:cond delay="0"/>
                                          </p:stCondLst>
                                        </p:cTn>
                                        <p:tgtEl>
                                          <p:spTgt spid="301084"/>
                                        </p:tgtEl>
                                        <p:attrNameLst>
                                          <p:attrName>style.visibility</p:attrName>
                                        </p:attrNameLst>
                                      </p:cBhvr>
                                      <p:to>
                                        <p:strVal val="visible"/>
                                      </p:to>
                                    </p:set>
                                    <p:animEffect transition="in" filter="blinds(horizontal)">
                                      <p:cBhvr>
                                        <p:cTn id="66" dur="500"/>
                                        <p:tgtEl>
                                          <p:spTgt spid="301084"/>
                                        </p:tgtEl>
                                      </p:cBhvr>
                                    </p:animEffect>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301093"/>
                                        </p:tgtEl>
                                        <p:attrNameLst>
                                          <p:attrName>style.visibility</p:attrName>
                                        </p:attrNameLst>
                                      </p:cBhvr>
                                      <p:to>
                                        <p:strVal val="visible"/>
                                      </p:to>
                                    </p:set>
                                    <p:anim calcmode="lin" valueType="num">
                                      <p:cBhvr additive="base">
                                        <p:cTn id="71" dur="500" fill="hold"/>
                                        <p:tgtEl>
                                          <p:spTgt spid="301093"/>
                                        </p:tgtEl>
                                        <p:attrNameLst>
                                          <p:attrName>ppt_x</p:attrName>
                                        </p:attrNameLst>
                                      </p:cBhvr>
                                      <p:tavLst>
                                        <p:tav tm="0">
                                          <p:val>
                                            <p:strVal val="#ppt_x"/>
                                          </p:val>
                                        </p:tav>
                                        <p:tav tm="100000">
                                          <p:val>
                                            <p:strVal val="#ppt_x"/>
                                          </p:val>
                                        </p:tav>
                                      </p:tavLst>
                                    </p:anim>
                                    <p:anim calcmode="lin" valueType="num">
                                      <p:cBhvr additive="base">
                                        <p:cTn id="72" dur="500" fill="hold"/>
                                        <p:tgtEl>
                                          <p:spTgt spid="301093"/>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301091"/>
                                        </p:tgtEl>
                                        <p:attrNameLst>
                                          <p:attrName>style.visibility</p:attrName>
                                        </p:attrNameLst>
                                      </p:cBhvr>
                                      <p:to>
                                        <p:strVal val="visible"/>
                                      </p:to>
                                    </p:set>
                                    <p:anim calcmode="lin" valueType="num">
                                      <p:cBhvr additive="base">
                                        <p:cTn id="75" dur="500" fill="hold"/>
                                        <p:tgtEl>
                                          <p:spTgt spid="301091"/>
                                        </p:tgtEl>
                                        <p:attrNameLst>
                                          <p:attrName>ppt_x</p:attrName>
                                        </p:attrNameLst>
                                      </p:cBhvr>
                                      <p:tavLst>
                                        <p:tav tm="0">
                                          <p:val>
                                            <p:strVal val="#ppt_x"/>
                                          </p:val>
                                        </p:tav>
                                        <p:tav tm="100000">
                                          <p:val>
                                            <p:strVal val="#ppt_x"/>
                                          </p:val>
                                        </p:tav>
                                      </p:tavLst>
                                    </p:anim>
                                    <p:anim calcmode="lin" valueType="num">
                                      <p:cBhvr additive="base">
                                        <p:cTn id="76" dur="500" fill="hold"/>
                                        <p:tgtEl>
                                          <p:spTgt spid="30109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9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1265" name="Object 2"/>
          <p:cNvGraphicFramePr>
            <a:graphicFrameLocks noChangeAspect="1"/>
          </p:cNvGraphicFramePr>
          <p:nvPr/>
        </p:nvGraphicFramePr>
        <p:xfrm>
          <a:off x="620713" y="1793875"/>
          <a:ext cx="5568950" cy="1417638"/>
        </p:xfrm>
        <a:graphic>
          <a:graphicData uri="http://schemas.openxmlformats.org/presentationml/2006/ole">
            <mc:AlternateContent xmlns:mc="http://schemas.openxmlformats.org/markup-compatibility/2006">
              <mc:Choice xmlns:v="urn:schemas-microsoft-com:vml" Requires="v">
                <p:oleObj spid="_x0000_s3147" name="" r:id="rId1" imgW="3441700" imgH="876300" progId="Equation.3">
                  <p:embed/>
                </p:oleObj>
              </mc:Choice>
              <mc:Fallback>
                <p:oleObj name="" r:id="rId1" imgW="3441700" imgH="876300" progId="Equation.3">
                  <p:embed/>
                  <p:pic>
                    <p:nvPicPr>
                      <p:cNvPr id="0" name="图片 3146"/>
                      <p:cNvPicPr/>
                      <p:nvPr/>
                    </p:nvPicPr>
                    <p:blipFill>
                      <a:blip r:embed="rId2"/>
                      <a:stretch>
                        <a:fillRect/>
                      </a:stretch>
                    </p:blipFill>
                    <p:spPr>
                      <a:xfrm>
                        <a:off x="620713" y="1793875"/>
                        <a:ext cx="5568950" cy="1417638"/>
                      </a:xfrm>
                      <a:prstGeom prst="rect">
                        <a:avLst/>
                      </a:prstGeom>
                      <a:noFill/>
                      <a:ln w="38100">
                        <a:noFill/>
                        <a:miter/>
                      </a:ln>
                    </p:spPr>
                  </p:pic>
                </p:oleObj>
              </mc:Fallback>
            </mc:AlternateContent>
          </a:graphicData>
        </a:graphic>
      </p:graphicFrame>
      <p:graphicFrame>
        <p:nvGraphicFramePr>
          <p:cNvPr id="11266" name="Object 3"/>
          <p:cNvGraphicFramePr>
            <a:graphicFrameLocks noChangeAspect="1"/>
          </p:cNvGraphicFramePr>
          <p:nvPr/>
        </p:nvGraphicFramePr>
        <p:xfrm>
          <a:off x="6629400" y="3078163"/>
          <a:ext cx="1679575" cy="1417637"/>
        </p:xfrm>
        <a:graphic>
          <a:graphicData uri="http://schemas.openxmlformats.org/presentationml/2006/ole">
            <mc:AlternateContent xmlns:mc="http://schemas.openxmlformats.org/markup-compatibility/2006">
              <mc:Choice xmlns:v="urn:schemas-microsoft-com:vml" Requires="v">
                <p:oleObj spid="_x0000_s3134" name="" r:id="rId3" imgW="1041400" imgH="876300" progId="Equation.3">
                  <p:embed/>
                </p:oleObj>
              </mc:Choice>
              <mc:Fallback>
                <p:oleObj name="" r:id="rId3" imgW="1041400" imgH="876300" progId="Equation.3">
                  <p:embed/>
                  <p:pic>
                    <p:nvPicPr>
                      <p:cNvPr id="0" name="图片 3133"/>
                      <p:cNvPicPr/>
                      <p:nvPr/>
                    </p:nvPicPr>
                    <p:blipFill>
                      <a:blip r:embed="rId4"/>
                      <a:stretch>
                        <a:fillRect/>
                      </a:stretch>
                    </p:blipFill>
                    <p:spPr>
                      <a:xfrm>
                        <a:off x="6629400" y="3078163"/>
                        <a:ext cx="1679575" cy="1417637"/>
                      </a:xfrm>
                      <a:prstGeom prst="rect">
                        <a:avLst/>
                      </a:prstGeom>
                      <a:noFill/>
                      <a:ln w="38100">
                        <a:noFill/>
                        <a:miter/>
                      </a:ln>
                    </p:spPr>
                  </p:pic>
                </p:oleObj>
              </mc:Fallback>
            </mc:AlternateContent>
          </a:graphicData>
        </a:graphic>
      </p:graphicFrame>
      <p:graphicFrame>
        <p:nvGraphicFramePr>
          <p:cNvPr id="302112" name="Object 4"/>
          <p:cNvGraphicFramePr>
            <a:graphicFrameLocks noChangeAspect="1"/>
          </p:cNvGraphicFramePr>
          <p:nvPr/>
        </p:nvGraphicFramePr>
        <p:xfrm>
          <a:off x="666750" y="2962275"/>
          <a:ext cx="2163763" cy="698500"/>
        </p:xfrm>
        <a:graphic>
          <a:graphicData uri="http://schemas.openxmlformats.org/presentationml/2006/ole">
            <mc:AlternateContent xmlns:mc="http://schemas.openxmlformats.org/markup-compatibility/2006">
              <mc:Choice xmlns:v="urn:schemas-microsoft-com:vml" Requires="v">
                <p:oleObj spid="_x0000_s3133" name="" r:id="rId5" imgW="1333500" imgH="431800" progId="Equation.3">
                  <p:embed/>
                </p:oleObj>
              </mc:Choice>
              <mc:Fallback>
                <p:oleObj name="" r:id="rId5" imgW="1333500" imgH="431800" progId="Equation.3">
                  <p:embed/>
                  <p:pic>
                    <p:nvPicPr>
                      <p:cNvPr id="0" name="图片 3132"/>
                      <p:cNvPicPr/>
                      <p:nvPr/>
                    </p:nvPicPr>
                    <p:blipFill>
                      <a:blip r:embed="rId6"/>
                      <a:stretch>
                        <a:fillRect/>
                      </a:stretch>
                    </p:blipFill>
                    <p:spPr>
                      <a:xfrm>
                        <a:off x="666750" y="2962275"/>
                        <a:ext cx="2163763" cy="698500"/>
                      </a:xfrm>
                      <a:prstGeom prst="rect">
                        <a:avLst/>
                      </a:prstGeom>
                      <a:noFill/>
                      <a:ln w="38100">
                        <a:noFill/>
                        <a:miter/>
                      </a:ln>
                    </p:spPr>
                  </p:pic>
                </p:oleObj>
              </mc:Fallback>
            </mc:AlternateContent>
          </a:graphicData>
        </a:graphic>
      </p:graphicFrame>
      <p:graphicFrame>
        <p:nvGraphicFramePr>
          <p:cNvPr id="302114" name="Object 5"/>
          <p:cNvGraphicFramePr>
            <a:graphicFrameLocks noChangeAspect="1"/>
          </p:cNvGraphicFramePr>
          <p:nvPr/>
        </p:nvGraphicFramePr>
        <p:xfrm>
          <a:off x="685800" y="3733800"/>
          <a:ext cx="4433888" cy="739775"/>
        </p:xfrm>
        <a:graphic>
          <a:graphicData uri="http://schemas.openxmlformats.org/presentationml/2006/ole">
            <mc:AlternateContent xmlns:mc="http://schemas.openxmlformats.org/markup-compatibility/2006">
              <mc:Choice xmlns:v="urn:schemas-microsoft-com:vml" Requires="v">
                <p:oleObj spid="_x0000_s3139" name="" r:id="rId7" imgW="2743200" imgH="457200" progId="Equation.3">
                  <p:embed/>
                </p:oleObj>
              </mc:Choice>
              <mc:Fallback>
                <p:oleObj name="" r:id="rId7" imgW="2743200" imgH="457200" progId="Equation.3">
                  <p:embed/>
                  <p:pic>
                    <p:nvPicPr>
                      <p:cNvPr id="0" name="图片 3138"/>
                      <p:cNvPicPr/>
                      <p:nvPr/>
                    </p:nvPicPr>
                    <p:blipFill>
                      <a:blip r:embed="rId8"/>
                      <a:stretch>
                        <a:fillRect/>
                      </a:stretch>
                    </p:blipFill>
                    <p:spPr>
                      <a:xfrm>
                        <a:off x="685800" y="3733800"/>
                        <a:ext cx="4433888" cy="739775"/>
                      </a:xfrm>
                      <a:prstGeom prst="rect">
                        <a:avLst/>
                      </a:prstGeom>
                      <a:noFill/>
                      <a:ln w="38100">
                        <a:noFill/>
                        <a:miter/>
                      </a:ln>
                    </p:spPr>
                  </p:pic>
                </p:oleObj>
              </mc:Fallback>
            </mc:AlternateContent>
          </a:graphicData>
        </a:graphic>
      </p:graphicFrame>
      <p:graphicFrame>
        <p:nvGraphicFramePr>
          <p:cNvPr id="302116" name="Object 6"/>
          <p:cNvGraphicFramePr>
            <a:graphicFrameLocks noChangeAspect="1"/>
          </p:cNvGraphicFramePr>
          <p:nvPr/>
        </p:nvGraphicFramePr>
        <p:xfrm>
          <a:off x="695325" y="4495800"/>
          <a:ext cx="5880100" cy="1417638"/>
        </p:xfrm>
        <a:graphic>
          <a:graphicData uri="http://schemas.openxmlformats.org/presentationml/2006/ole">
            <mc:AlternateContent xmlns:mc="http://schemas.openxmlformats.org/markup-compatibility/2006">
              <mc:Choice xmlns:v="urn:schemas-microsoft-com:vml" Requires="v">
                <p:oleObj spid="_x0000_s3130" name="" r:id="rId9" imgW="3632200" imgH="876300" progId="Equation.3">
                  <p:embed/>
                </p:oleObj>
              </mc:Choice>
              <mc:Fallback>
                <p:oleObj name="" r:id="rId9" imgW="3632200" imgH="876300" progId="Equation.3">
                  <p:embed/>
                  <p:pic>
                    <p:nvPicPr>
                      <p:cNvPr id="0" name="图片 3129"/>
                      <p:cNvPicPr/>
                      <p:nvPr/>
                    </p:nvPicPr>
                    <p:blipFill>
                      <a:blip r:embed="rId10"/>
                      <a:stretch>
                        <a:fillRect/>
                      </a:stretch>
                    </p:blipFill>
                    <p:spPr>
                      <a:xfrm>
                        <a:off x="695325" y="4495800"/>
                        <a:ext cx="5880100" cy="1417638"/>
                      </a:xfrm>
                      <a:prstGeom prst="rect">
                        <a:avLst/>
                      </a:prstGeom>
                      <a:gradFill rotWithShape="0">
                        <a:gsLst>
                          <a:gs pos="0">
                            <a:srgbClr val="CCFFCC"/>
                          </a:gs>
                          <a:gs pos="50000">
                            <a:srgbClr val="FFFFFF"/>
                          </a:gs>
                          <a:gs pos="100000">
                            <a:srgbClr val="CCFFCC"/>
                          </a:gs>
                        </a:gsLst>
                        <a:lin ang="5400000" scaled="1"/>
                        <a:tileRect/>
                      </a:gradFill>
                      <a:ln w="38100">
                        <a:noFill/>
                        <a:miter/>
                      </a:ln>
                    </p:spPr>
                  </p:pic>
                </p:oleObj>
              </mc:Fallback>
            </mc:AlternateContent>
          </a:graphicData>
        </a:graphic>
      </p:graphicFrame>
      <p:graphicFrame>
        <p:nvGraphicFramePr>
          <p:cNvPr id="302118" name="Object 7"/>
          <p:cNvGraphicFramePr>
            <a:graphicFrameLocks noChangeAspect="1"/>
          </p:cNvGraphicFramePr>
          <p:nvPr/>
        </p:nvGraphicFramePr>
        <p:xfrm>
          <a:off x="673100" y="5943600"/>
          <a:ext cx="5892800" cy="715963"/>
        </p:xfrm>
        <a:graphic>
          <a:graphicData uri="http://schemas.openxmlformats.org/presentationml/2006/ole">
            <mc:AlternateContent xmlns:mc="http://schemas.openxmlformats.org/markup-compatibility/2006">
              <mc:Choice xmlns:v="urn:schemas-microsoft-com:vml" Requires="v">
                <p:oleObj spid="_x0000_s3143" name="" r:id="rId11" imgW="3733800" imgH="444500" progId="Equation.3">
                  <p:embed/>
                </p:oleObj>
              </mc:Choice>
              <mc:Fallback>
                <p:oleObj name="" r:id="rId11" imgW="3733800" imgH="444500" progId="Equation.3">
                  <p:embed/>
                  <p:pic>
                    <p:nvPicPr>
                      <p:cNvPr id="0" name="图片 3142"/>
                      <p:cNvPicPr/>
                      <p:nvPr/>
                    </p:nvPicPr>
                    <p:blipFill>
                      <a:blip r:embed="rId12"/>
                      <a:stretch>
                        <a:fillRect/>
                      </a:stretch>
                    </p:blipFill>
                    <p:spPr>
                      <a:xfrm>
                        <a:off x="673100" y="5943600"/>
                        <a:ext cx="5892800" cy="715963"/>
                      </a:xfrm>
                      <a:prstGeom prst="rect">
                        <a:avLst/>
                      </a:prstGeom>
                      <a:gradFill rotWithShape="0">
                        <a:gsLst>
                          <a:gs pos="0">
                            <a:srgbClr val="CCFFCC"/>
                          </a:gs>
                          <a:gs pos="50000">
                            <a:srgbClr val="FFFFFF"/>
                          </a:gs>
                          <a:gs pos="100000">
                            <a:srgbClr val="CCFFCC"/>
                          </a:gs>
                        </a:gsLst>
                        <a:lin ang="5400000" scaled="1"/>
                        <a:tileRect/>
                      </a:gradFill>
                      <a:ln w="38100">
                        <a:noFill/>
                        <a:miter/>
                      </a:ln>
                    </p:spPr>
                  </p:pic>
                </p:oleObj>
              </mc:Fallback>
            </mc:AlternateContent>
          </a:graphicData>
        </a:graphic>
      </p:graphicFrame>
      <p:graphicFrame>
        <p:nvGraphicFramePr>
          <p:cNvPr id="11271" name="Object 8"/>
          <p:cNvGraphicFramePr>
            <a:graphicFrameLocks noChangeAspect="1"/>
          </p:cNvGraphicFramePr>
          <p:nvPr/>
        </p:nvGraphicFramePr>
        <p:xfrm>
          <a:off x="6553200" y="1819275"/>
          <a:ext cx="2009775" cy="1152525"/>
        </p:xfrm>
        <a:graphic>
          <a:graphicData uri="http://schemas.openxmlformats.org/presentationml/2006/ole">
            <mc:AlternateContent xmlns:mc="http://schemas.openxmlformats.org/markup-compatibility/2006">
              <mc:Choice xmlns:v="urn:schemas-microsoft-com:vml" Requires="v">
                <p:oleObj spid="_x0000_s3141" name="" r:id="rId13" imgW="2009775" imgH="1152525" progId="PBrush">
                  <p:embed/>
                </p:oleObj>
              </mc:Choice>
              <mc:Fallback>
                <p:oleObj name="" r:id="rId13" imgW="2009775" imgH="1152525" progId="PBrush">
                  <p:embed/>
                  <p:pic>
                    <p:nvPicPr>
                      <p:cNvPr id="0" name="图片 3140"/>
                      <p:cNvPicPr/>
                      <p:nvPr/>
                    </p:nvPicPr>
                    <p:blipFill>
                      <a:blip r:embed="rId14">
                        <a:clrChange>
                          <a:clrFrom>
                            <a:srgbClr val="FFFFFF"/>
                          </a:clrFrom>
                          <a:clrTo>
                            <a:srgbClr val="FFFFFF">
                              <a:alpha val="0"/>
                            </a:srgbClr>
                          </a:clrTo>
                        </a:clrChange>
                      </a:blip>
                      <a:stretch>
                        <a:fillRect/>
                      </a:stretch>
                    </p:blipFill>
                    <p:spPr>
                      <a:xfrm>
                        <a:off x="6553200" y="1819275"/>
                        <a:ext cx="2009775" cy="1152525"/>
                      </a:xfrm>
                      <a:prstGeom prst="rect">
                        <a:avLst/>
                      </a:prstGeom>
                      <a:noFill/>
                      <a:ln w="38100">
                        <a:noFill/>
                        <a:miter/>
                      </a:ln>
                    </p:spPr>
                  </p:pic>
                </p:oleObj>
              </mc:Fallback>
            </mc:AlternateContent>
          </a:graphicData>
        </a:graphic>
      </p:graphicFrame>
      <p:sp>
        <p:nvSpPr>
          <p:cNvPr id="302121" name="Rectangle 41"/>
          <p:cNvSpPr/>
          <p:nvPr/>
        </p:nvSpPr>
        <p:spPr>
          <a:xfrm>
            <a:off x="6629400" y="4876800"/>
            <a:ext cx="2335213" cy="609600"/>
          </a:xfrm>
          <a:prstGeom prst="rect">
            <a:avLst/>
          </a:prstGeom>
          <a:noFill/>
          <a:ln w="9525">
            <a:noFill/>
          </a:ln>
        </p:spPr>
        <p:txBody>
          <a:bodyPr anchor="ctr" anchorCtr="0"/>
          <a:p>
            <a:pPr>
              <a:buFontTx/>
              <a:buChar char="-"/>
            </a:pPr>
            <a:r>
              <a:rPr lang="zh-CN" altLang="en-US" sz="2000" b="1" dirty="0">
                <a:solidFill>
                  <a:srgbClr val="FF0000"/>
                </a:solidFill>
                <a:latin typeface="Arial" panose="020B0604020202020204" pitchFamily="34" charset="0"/>
                <a:ea typeface="宋体" panose="02010600030101010101" pitchFamily="2" charset="-122"/>
              </a:rPr>
              <a:t>模值条件</a:t>
            </a:r>
            <a:endParaRPr lang="zh-CN" altLang="en-US" sz="2000" b="1" dirty="0">
              <a:solidFill>
                <a:srgbClr val="FF0000"/>
              </a:solidFill>
              <a:latin typeface="Arial" panose="020B0604020202020204" pitchFamily="34" charset="0"/>
              <a:ea typeface="宋体" panose="02010600030101010101" pitchFamily="2" charset="-122"/>
            </a:endParaRPr>
          </a:p>
          <a:p>
            <a:pPr>
              <a:buFontTx/>
            </a:pPr>
            <a:r>
              <a:rPr lang="en-US" altLang="zh-CN" dirty="0">
                <a:solidFill>
                  <a:schemeClr val="hlink"/>
                </a:solidFill>
                <a:latin typeface="Times New Roman" panose="02020603050405020304" pitchFamily="18" charset="0"/>
                <a:ea typeface="宋体" panose="02010600030101010101" pitchFamily="2" charset="-122"/>
              </a:rPr>
              <a:t>Amplitude condition</a:t>
            </a:r>
            <a:endParaRPr lang="en-US" altLang="zh-CN" dirty="0">
              <a:solidFill>
                <a:schemeClr val="hlink"/>
              </a:solidFill>
              <a:latin typeface="Times New Roman" panose="02020603050405020304" pitchFamily="18" charset="0"/>
              <a:ea typeface="宋体" panose="02010600030101010101" pitchFamily="2" charset="-122"/>
            </a:endParaRPr>
          </a:p>
        </p:txBody>
      </p:sp>
      <p:sp>
        <p:nvSpPr>
          <p:cNvPr id="302122" name="Rectangle 42"/>
          <p:cNvSpPr/>
          <p:nvPr/>
        </p:nvSpPr>
        <p:spPr>
          <a:xfrm>
            <a:off x="6629400" y="5867400"/>
            <a:ext cx="2514600" cy="609600"/>
          </a:xfrm>
          <a:prstGeom prst="rect">
            <a:avLst/>
          </a:prstGeom>
          <a:noFill/>
          <a:ln w="9525">
            <a:noFill/>
          </a:ln>
        </p:spPr>
        <p:txBody>
          <a:bodyPr anchor="ctr" anchorCtr="0"/>
          <a:p>
            <a:pPr>
              <a:buFontTx/>
              <a:buChar char="-"/>
            </a:pPr>
            <a:r>
              <a:rPr lang="zh-CN" altLang="en-US" sz="2000" b="1" dirty="0">
                <a:solidFill>
                  <a:srgbClr val="FF0000"/>
                </a:solidFill>
                <a:latin typeface="Arial" panose="020B0604020202020204" pitchFamily="34" charset="0"/>
                <a:ea typeface="宋体" panose="02010600030101010101" pitchFamily="2" charset="-122"/>
              </a:rPr>
              <a:t>相角条件</a:t>
            </a:r>
            <a:endParaRPr lang="zh-CN" altLang="en-US" sz="2000" b="1" dirty="0">
              <a:solidFill>
                <a:srgbClr val="FF0000"/>
              </a:solidFill>
              <a:latin typeface="Arial" panose="020B0604020202020204" pitchFamily="34" charset="0"/>
              <a:ea typeface="宋体" panose="02010600030101010101" pitchFamily="2" charset="-122"/>
            </a:endParaRPr>
          </a:p>
          <a:p>
            <a:pPr>
              <a:buFontTx/>
              <a:buChar char="-"/>
            </a:pPr>
            <a:r>
              <a:rPr lang="en-US" altLang="zh-CN" sz="2000" dirty="0">
                <a:solidFill>
                  <a:schemeClr val="hlink"/>
                </a:solidFill>
                <a:latin typeface="Times New Roman" panose="02020603050405020304" pitchFamily="18" charset="0"/>
                <a:ea typeface="宋体" panose="02010600030101010101" pitchFamily="2" charset="-122"/>
              </a:rPr>
              <a:t>Phase condition</a:t>
            </a:r>
            <a:endParaRPr lang="en-US" altLang="zh-CN" sz="2000" dirty="0">
              <a:solidFill>
                <a:schemeClr val="hlink"/>
              </a:solidFill>
              <a:latin typeface="Times New Roman" panose="02020603050405020304" pitchFamily="18" charset="0"/>
              <a:ea typeface="宋体" panose="02010600030101010101" pitchFamily="2" charset="-122"/>
            </a:endParaRPr>
          </a:p>
        </p:txBody>
      </p:sp>
      <p:sp>
        <p:nvSpPr>
          <p:cNvPr id="11274" name="标题 13"/>
          <p:cNvSpPr>
            <a:spLocks noGrp="1"/>
          </p:cNvSpPr>
          <p:nvPr>
            <p:ph type="title"/>
          </p:nvPr>
        </p:nvSpPr>
        <p:spPr/>
        <p:txBody>
          <a:bodyPr vert="horz" wrap="square" lIns="91440" tIns="45720" rIns="91440" bIns="45720" anchor="ctr" anchorCtr="0"/>
          <a:p>
            <a:pPr eaLnBrk="1" hangingPunct="1"/>
            <a:r>
              <a:rPr lang="zh-CN" altLang="en-US" sz="2400" b="1" dirty="0">
                <a:solidFill>
                  <a:srgbClr val="990033"/>
                </a:solidFill>
                <a:latin typeface="宋体" panose="02010600030101010101" pitchFamily="2" charset="-122"/>
              </a:rPr>
              <a:t>一般情况下的根轨迹方程</a:t>
            </a:r>
            <a:br>
              <a:rPr lang="zh-CN" altLang="en-US" sz="2400" b="1" dirty="0">
                <a:solidFill>
                  <a:srgbClr val="990033"/>
                </a:solidFill>
                <a:latin typeface="宋体" panose="02010600030101010101" pitchFamily="2" charset="-122"/>
              </a:rPr>
            </a:br>
            <a:r>
              <a:rPr lang="en-US" altLang="zh-CN" sz="2400" b="1" dirty="0">
                <a:solidFill>
                  <a:schemeClr val="hlink"/>
                </a:solidFill>
                <a:latin typeface="Times New Roman" panose="02020603050405020304" pitchFamily="18" charset="0"/>
              </a:rPr>
              <a:t>General case: root locus equation</a:t>
            </a:r>
            <a:endParaRPr lang="en-US" altLang="zh-CN" sz="2400" b="1" dirty="0">
              <a:solidFill>
                <a:schemeClr val="hlink"/>
              </a:solidFill>
              <a:latin typeface="Times New Roman" panose="02020603050405020304" pitchFamily="18" charset="0"/>
            </a:endParaRPr>
          </a:p>
        </p:txBody>
      </p:sp>
      <p:sp>
        <p:nvSpPr>
          <p:cNvPr id="15" name="Rectangle 41"/>
          <p:cNvSpPr/>
          <p:nvPr/>
        </p:nvSpPr>
        <p:spPr>
          <a:xfrm>
            <a:off x="5143500" y="3786188"/>
            <a:ext cx="2057400" cy="609600"/>
          </a:xfrm>
          <a:prstGeom prst="rect">
            <a:avLst/>
          </a:prstGeom>
          <a:noFill/>
          <a:ln w="9525">
            <a:noFill/>
          </a:ln>
        </p:spPr>
        <p:txBody>
          <a:bodyPr anchor="ctr" anchorCtr="0"/>
          <a:p>
            <a:pPr>
              <a:buFontTx/>
            </a:pPr>
            <a:r>
              <a:rPr lang="en-US" altLang="zh-CN" sz="2000" b="1" dirty="0">
                <a:solidFill>
                  <a:srgbClr val="FF0000"/>
                </a:solidFill>
                <a:latin typeface="Arial" panose="020B0604020202020204" pitchFamily="34" charset="0"/>
                <a:ea typeface="宋体" panose="02010600030101010101" pitchFamily="2" charset="-122"/>
              </a:rPr>
              <a:t>- </a:t>
            </a:r>
            <a:r>
              <a:rPr lang="zh-CN" altLang="en-US" sz="2000" b="1" dirty="0">
                <a:solidFill>
                  <a:srgbClr val="FF0000"/>
                </a:solidFill>
                <a:latin typeface="Arial" panose="020B0604020202020204" pitchFamily="34" charset="0"/>
                <a:ea typeface="宋体" panose="02010600030101010101" pitchFamily="2" charset="-122"/>
              </a:rPr>
              <a:t>根轨迹方程</a:t>
            </a:r>
            <a:endParaRPr lang="zh-CN" altLang="en-US" sz="2000" b="1" dirty="0">
              <a:solidFill>
                <a:srgbClr val="FF0000"/>
              </a:solidFill>
              <a:latin typeface="Arial" panose="020B0604020202020204" pitchFamily="34" charset="0"/>
              <a:ea typeface="宋体" panose="02010600030101010101" pitchFamily="2" charset="-122"/>
            </a:endParaRPr>
          </a:p>
        </p:txBody>
      </p:sp>
      <p:sp>
        <p:nvSpPr>
          <p:cNvPr id="16" name="Rectangle 41"/>
          <p:cNvSpPr/>
          <p:nvPr/>
        </p:nvSpPr>
        <p:spPr>
          <a:xfrm>
            <a:off x="2071688" y="1357313"/>
            <a:ext cx="4948237" cy="609600"/>
          </a:xfrm>
          <a:prstGeom prst="rect">
            <a:avLst/>
          </a:prstGeom>
          <a:noFill/>
          <a:ln w="9525">
            <a:noFill/>
          </a:ln>
        </p:spPr>
        <p:txBody>
          <a:bodyPr anchor="ctr" anchorCtr="0"/>
          <a:p>
            <a:pPr>
              <a:buFontTx/>
            </a:pPr>
            <a:r>
              <a:rPr lang="zh-CN" altLang="en-US" sz="2000" b="1" dirty="0">
                <a:solidFill>
                  <a:srgbClr val="FF0000"/>
                </a:solidFill>
                <a:latin typeface="Arial" panose="020B0604020202020204" pitchFamily="34" charset="0"/>
                <a:ea typeface="宋体" panose="02010600030101010101" pitchFamily="2" charset="-122"/>
              </a:rPr>
              <a:t>开环传递函数</a:t>
            </a:r>
            <a:r>
              <a:rPr lang="en-US" altLang="zh-CN" sz="2000" b="1" dirty="0">
                <a:solidFill>
                  <a:schemeClr val="hlink"/>
                </a:solidFill>
                <a:latin typeface="Times New Roman" panose="02020603050405020304" pitchFamily="18" charset="0"/>
                <a:ea typeface="宋体" panose="02010600030101010101" pitchFamily="2" charset="-122"/>
              </a:rPr>
              <a:t>(</a:t>
            </a:r>
            <a:r>
              <a:rPr lang="en-US" altLang="zh-CN" sz="2000" b="1" i="1" dirty="0">
                <a:solidFill>
                  <a:schemeClr val="hlink"/>
                </a:solidFill>
                <a:latin typeface="Times New Roman" panose="02020603050405020304" pitchFamily="18" charset="0"/>
                <a:ea typeface="宋体" panose="02010600030101010101" pitchFamily="2" charset="-122"/>
              </a:rPr>
              <a:t>open loop transfer function</a:t>
            </a:r>
            <a:r>
              <a:rPr lang="en-US" altLang="zh-CN" sz="2000" b="1" dirty="0">
                <a:solidFill>
                  <a:schemeClr val="hlink"/>
                </a:solidFill>
                <a:latin typeface="Times New Roman" panose="02020603050405020304" pitchFamily="18" charset="0"/>
                <a:ea typeface="宋体" panose="02010600030101010101" pitchFamily="2" charset="-122"/>
              </a:rPr>
              <a:t>)</a:t>
            </a:r>
            <a:endParaRPr lang="en-US" altLang="zh-CN" sz="2000" b="1" dirty="0">
              <a:solidFill>
                <a:schemeClr val="hlink"/>
              </a:solidFill>
              <a:latin typeface="Times New Roman" panose="02020603050405020304" pitchFamily="18" charset="0"/>
              <a:ea typeface="宋体" panose="02010600030101010101" pitchFamily="2" charset="-122"/>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2112"/>
                                        </p:tgtEl>
                                        <p:attrNameLst>
                                          <p:attrName>style.visibility</p:attrName>
                                        </p:attrNameLst>
                                      </p:cBhvr>
                                      <p:to>
                                        <p:strVal val="visible"/>
                                      </p:to>
                                    </p:set>
                                    <p:animEffect transition="in" filter="blinds(horizontal)">
                                      <p:cBhvr>
                                        <p:cTn id="7" dur="500"/>
                                        <p:tgtEl>
                                          <p:spTgt spid="30211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blinds(horizontal)">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02114"/>
                                        </p:tgtEl>
                                        <p:attrNameLst>
                                          <p:attrName>style.visibility</p:attrName>
                                        </p:attrNameLst>
                                      </p:cBhvr>
                                      <p:to>
                                        <p:strVal val="visible"/>
                                      </p:to>
                                    </p:set>
                                    <p:animEffect transition="in" filter="blinds(horizontal)">
                                      <p:cBhvr>
                                        <p:cTn id="15" dur="500"/>
                                        <p:tgtEl>
                                          <p:spTgt spid="302114"/>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blinds(horizontal)">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02116"/>
                                        </p:tgtEl>
                                        <p:attrNameLst>
                                          <p:attrName>style.visibility</p:attrName>
                                        </p:attrNameLst>
                                      </p:cBhvr>
                                      <p:to>
                                        <p:strVal val="visible"/>
                                      </p:to>
                                    </p:set>
                                    <p:animEffect transition="in" filter="blinds(horizontal)">
                                      <p:cBhvr>
                                        <p:cTn id="23" dur="500"/>
                                        <p:tgtEl>
                                          <p:spTgt spid="302116"/>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302121"/>
                                        </p:tgtEl>
                                        <p:attrNameLst>
                                          <p:attrName>style.visibility</p:attrName>
                                        </p:attrNameLst>
                                      </p:cBhvr>
                                      <p:to>
                                        <p:strVal val="visible"/>
                                      </p:to>
                                    </p:set>
                                    <p:animEffect transition="in" filter="blinds(horizontal)">
                                      <p:cBhvr>
                                        <p:cTn id="26" dur="500"/>
                                        <p:tgtEl>
                                          <p:spTgt spid="302121"/>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302118"/>
                                        </p:tgtEl>
                                        <p:attrNameLst>
                                          <p:attrName>style.visibility</p:attrName>
                                        </p:attrNameLst>
                                      </p:cBhvr>
                                      <p:to>
                                        <p:strVal val="visible"/>
                                      </p:to>
                                    </p:set>
                                    <p:animEffect transition="in" filter="blinds(horizontal)">
                                      <p:cBhvr>
                                        <p:cTn id="31" dur="500"/>
                                        <p:tgtEl>
                                          <p:spTgt spid="302118"/>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302122"/>
                                        </p:tgtEl>
                                        <p:attrNameLst>
                                          <p:attrName>style.visibility</p:attrName>
                                        </p:attrNameLst>
                                      </p:cBhvr>
                                      <p:to>
                                        <p:strVal val="visible"/>
                                      </p:to>
                                    </p:set>
                                    <p:animEffect transition="in" filter="blinds(horizontal)">
                                      <p:cBhvr>
                                        <p:cTn id="34" dur="500"/>
                                        <p:tgtEl>
                                          <p:spTgt spid="302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121" grpId="0"/>
      <p:bldP spid="302122" grpId="0"/>
      <p:bldP spid="15" grpId="0"/>
      <p:bldP spid="16" grpId="0"/>
    </p:bldLst>
  </p:timing>
</p:sld>
</file>

<file path=ppt/tags/tag1.xml><?xml version="1.0" encoding="utf-8"?>
<p:tagLst xmlns:p="http://schemas.openxmlformats.org/presentationml/2006/main">
  <p:tag name="commondata" val="eyJoZGlkIjoiYjQ0NzQ2YTFkNjM3NmI3ZGVkMzczNjgxOTJlY2MyYmE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3914</Words>
  <Application>WPS 演示</Application>
  <PresentationFormat>全屏显示(4:3)</PresentationFormat>
  <Paragraphs>553</Paragraphs>
  <Slides>43</Slides>
  <Notes>4</Notes>
  <HiddenSlides>3</HiddenSlides>
  <MMClips>0</MMClips>
  <ScaleCrop>false</ScaleCrop>
  <HeadingPairs>
    <vt:vector size="10" baseType="variant">
      <vt:variant>
        <vt:lpstr>已用的字体</vt:lpstr>
      </vt:variant>
      <vt:variant>
        <vt:i4>13</vt:i4>
      </vt:variant>
      <vt:variant>
        <vt:lpstr>主题</vt:lpstr>
      </vt:variant>
      <vt:variant>
        <vt:i4>2</vt:i4>
      </vt:variant>
      <vt:variant>
        <vt:lpstr>嵌入 OLE 服务器</vt:lpstr>
      </vt:variant>
      <vt:variant>
        <vt:i4>470</vt:i4>
      </vt:variant>
      <vt:variant>
        <vt:lpstr>幻灯片标题</vt:lpstr>
      </vt:variant>
      <vt:variant>
        <vt:i4>43</vt:i4>
      </vt:variant>
      <vt:variant>
        <vt:lpstr>自定义放映</vt:lpstr>
      </vt:variant>
      <vt:variant>
        <vt:i4>1</vt:i4>
      </vt:variant>
    </vt:vector>
  </HeadingPairs>
  <TitlesOfParts>
    <vt:vector size="529" baseType="lpstr">
      <vt:lpstr>Arial</vt:lpstr>
      <vt:lpstr>宋体</vt:lpstr>
      <vt:lpstr>Wingdings</vt:lpstr>
      <vt:lpstr>Calibri</vt:lpstr>
      <vt:lpstr>方正魏碑_GBK</vt:lpstr>
      <vt:lpstr>Times New Roman</vt:lpstr>
      <vt:lpstr>黑体</vt:lpstr>
      <vt:lpstr>Wingdings</vt:lpstr>
      <vt:lpstr>华文新魏</vt:lpstr>
      <vt:lpstr>微软雅黑</vt:lpstr>
      <vt:lpstr>Arial Unicode MS</vt:lpstr>
      <vt:lpstr>Symbol</vt:lpstr>
      <vt:lpstr>隶书</vt:lpstr>
      <vt:lpstr>Office 主题</vt:lpstr>
      <vt:lpstr>1_Office 主题</vt:lpstr>
      <vt:lpstr>PBrush</vt:lpstr>
      <vt:lpstr>PBrush</vt:lpstr>
      <vt:lpstr>PBrush</vt:lpstr>
      <vt:lpstr>PBrush</vt:lpstr>
      <vt:lpstr>PBrush</vt:lpstr>
      <vt:lpstr>PBrush</vt:lpstr>
      <vt:lpstr>PBrush</vt:lpstr>
      <vt:lpstr>PBrush</vt:lpstr>
      <vt:lpstr>PBrush</vt:lpstr>
      <vt:lpstr>PBrush</vt:lpstr>
      <vt:lpstr>PBrush</vt:lpstr>
      <vt:lpstr>PBrush</vt:lpstr>
      <vt:lpstr>PBrush</vt:lpstr>
      <vt:lpstr>PBrush</vt:lpstr>
      <vt:lpstr>PBrush</vt:lpstr>
      <vt:lpstr>PBrush</vt:lpstr>
      <vt:lpstr>PBrush</vt:lpstr>
      <vt:lpstr>PBrush</vt:lpstr>
      <vt:lpstr>PBrush</vt:lpstr>
      <vt:lpstr>PBrush</vt:lpstr>
      <vt:lpstr>PBrush</vt:lpstr>
      <vt:lpstr>PBrush</vt:lpstr>
      <vt:lpstr>PBrush</vt:lpstr>
      <vt:lpstr>PBrush</vt:lpstr>
      <vt:lpstr>PBrush</vt:lpstr>
      <vt:lpstr>PBrush</vt:lpstr>
      <vt:lpstr>PBrush</vt:lpstr>
      <vt:lpstr>PBrush</vt:lpstr>
      <vt:lpstr>PBrush</vt:lpstr>
      <vt:lpstr>PBrush</vt:lpstr>
      <vt:lpstr>PBrush</vt:lpstr>
      <vt:lpstr>PBrush</vt:lpstr>
      <vt:lpstr>PBrush</vt:lpstr>
      <vt:lpstr>Equation.3</vt:lpstr>
      <vt:lpstr>PBrush</vt:lpstr>
      <vt:lpstr>Equation.3</vt:lpstr>
      <vt:lpstr>Equation.3</vt:lpstr>
      <vt:lpstr>Equation.3</vt:lpstr>
      <vt:lpstr>Equation.3</vt:lpstr>
      <vt:lpstr>Equation.3</vt:lpstr>
      <vt:lpstr>Equation.3</vt:lpstr>
      <vt:lpstr>Equation.3</vt:lpstr>
      <vt:lpstr>Equation.3</vt:lpstr>
      <vt:lpstr>PBrush</vt:lpstr>
      <vt:lpstr>PBrush</vt:lpstr>
      <vt:lpstr>PBrush</vt:lpstr>
      <vt:lpstr>PBrush</vt:lpstr>
      <vt:lpstr>Equation.3</vt:lpstr>
      <vt:lpstr>Equation.3</vt:lpstr>
      <vt:lpstr>Equation.DSMT4</vt:lpstr>
      <vt:lpstr>Equation.3</vt:lpstr>
      <vt:lpstr>Equation.3</vt:lpstr>
      <vt:lpstr>Equation.3</vt:lpstr>
      <vt:lpstr>Equation.3</vt:lpstr>
      <vt:lpstr>Equation.3</vt:lpstr>
      <vt:lpstr>Equation.3</vt:lpstr>
      <vt:lpstr>PBrush</vt:lpstr>
      <vt:lpstr>PBrush</vt:lpstr>
      <vt:lpstr>PBrush</vt:lpstr>
      <vt:lpstr>PBrush</vt:lpstr>
      <vt:lpstr>PBrush</vt:lpstr>
      <vt:lpstr>PBrush</vt:lpstr>
      <vt:lpstr>PBrush</vt:lpstr>
      <vt:lpstr>PBrush</vt:lpstr>
      <vt:lpstr>PBrush</vt:lpstr>
      <vt:lpstr>PBrush</vt:lpstr>
      <vt:lpstr>Equation.3</vt:lpstr>
      <vt:lpstr>PBrush</vt:lpstr>
      <vt:lpstr>Equation.3</vt:lpstr>
      <vt:lpstr>Equation.3</vt:lpstr>
      <vt:lpstr>Equation.3</vt:lpstr>
      <vt:lpstr>Equation.3</vt:lpstr>
      <vt:lpstr>Equation.3</vt:lpstr>
      <vt:lpstr>Equation.3</vt:lpstr>
      <vt:lpstr>Equation.3</vt:lpstr>
      <vt:lpstr>Equation.3</vt:lpstr>
      <vt:lpstr>Equation.3</vt:lpstr>
      <vt:lpstr>Equation.3</vt:lpstr>
      <vt:lpstr>PBrush</vt:lpstr>
      <vt:lpstr>PBrush</vt:lpstr>
      <vt:lpstr>PBrush</vt:lpstr>
      <vt:lpstr>PBrush</vt:lpstr>
      <vt:lpstr>PBrush</vt:lpstr>
      <vt:lpstr>PBrush</vt:lpstr>
      <vt:lpstr>PBrush</vt:lpstr>
      <vt:lpstr>PBrush</vt:lpstr>
      <vt:lpstr>Equation.3</vt:lpstr>
      <vt:lpstr>PBrush</vt:lpstr>
      <vt:lpstr>PBrush</vt:lpstr>
      <vt:lpstr>PBrush</vt:lpstr>
      <vt:lpstr>PBrush</vt:lpstr>
      <vt:lpstr>PBrush</vt:lpstr>
      <vt:lpstr>PBrush</vt:lpstr>
      <vt:lpstr>PBrush</vt:lpstr>
      <vt:lpstr>PBrush</vt:lpstr>
      <vt:lpstr>PBrush</vt:lpstr>
      <vt:lpstr>PBrush</vt:lpstr>
      <vt:lpstr>PBrush</vt:lpstr>
      <vt:lpstr>PBrush</vt:lpstr>
      <vt:lpstr>PBrush</vt:lpstr>
      <vt:lpstr>PBrush</vt:lpstr>
      <vt:lpstr>PBrush</vt:lpstr>
      <vt:lpstr>PBrush</vt:lpstr>
      <vt:lpstr>PBrush</vt:lpstr>
      <vt:lpstr>PBrush</vt:lpstr>
      <vt:lpstr>PBrush</vt:lpstr>
      <vt:lpstr>PBrush</vt:lpstr>
      <vt:lpstr>PBrush</vt:lpstr>
      <vt:lpstr>PBrush</vt:lpstr>
      <vt:lpstr>PBrush</vt:lpstr>
      <vt:lpstr>PBrush</vt:lpstr>
      <vt:lpstr>PBrush</vt:lpstr>
      <vt:lpstr>PBrush</vt:lpstr>
      <vt:lpstr>PBrush</vt:lpstr>
      <vt:lpstr>PBrush</vt:lpstr>
      <vt:lpstr>PBrush</vt:lpstr>
      <vt:lpstr>PBrush</vt:lpstr>
      <vt:lpstr>PBrush</vt:lpstr>
      <vt:lpstr>PBrush</vt:lpstr>
      <vt:lpstr>PBrush</vt:lpstr>
      <vt:lpstr>PBrush</vt:lpstr>
      <vt:lpstr>PBrush</vt:lpstr>
      <vt:lpstr>PBrush</vt:lpstr>
      <vt:lpstr>PBrush</vt:lpstr>
      <vt:lpstr>PBrush</vt:lpstr>
      <vt:lpstr>PBrush</vt:lpstr>
      <vt:lpstr>PBrush</vt:lpstr>
      <vt:lpstr>Equation.DSMT4</vt:lpstr>
      <vt:lpstr>Equation.DSMT4</vt:lpstr>
      <vt:lpstr>Equation.DSMT4</vt:lpstr>
      <vt:lpstr>Equation.DSMT4</vt:lpstr>
      <vt:lpstr>Equation.DSMT4</vt:lpstr>
      <vt:lpstr>Equation.DSMT4</vt:lpstr>
      <vt:lpstr>Equation.DSMT4</vt:lpstr>
      <vt:lpstr>PBrush</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PBrush</vt:lpstr>
      <vt:lpstr>Equation.DSMT4</vt:lpstr>
      <vt:lpstr>Equation.DSMT4</vt:lpstr>
      <vt:lpstr>Equation.DSMT4</vt:lpstr>
      <vt:lpstr>Equation.DSMT4</vt:lpstr>
      <vt:lpstr>Equation.DSMT4</vt:lpstr>
      <vt:lpstr>Equation.3</vt:lpstr>
      <vt:lpstr>Equation.3</vt:lpstr>
      <vt:lpstr>Equation.DSMT4</vt:lpstr>
      <vt:lpstr>Equation.3</vt:lpstr>
      <vt:lpstr>PBrush</vt:lpstr>
      <vt:lpstr>PBrush</vt:lpstr>
      <vt:lpstr>PBrush</vt:lpstr>
      <vt:lpstr>PBrush</vt:lpstr>
      <vt:lpstr>PBrush</vt:lpstr>
      <vt:lpstr>Equation.DSMT4</vt:lpstr>
      <vt:lpstr>Equation.DSMT4</vt:lpstr>
      <vt:lpstr>Equation.DSMT4</vt:lpstr>
      <vt:lpstr>Equation.DSMT4</vt:lpstr>
      <vt:lpstr>Equation.DSMT4</vt:lpstr>
      <vt:lpstr>Equation.DSMT4</vt:lpstr>
      <vt:lpstr>Equation.DSMT4</vt:lpstr>
      <vt:lpstr>PBrush</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PBrush</vt:lpstr>
      <vt:lpstr>Equation.DSMT4</vt:lpstr>
      <vt:lpstr>Equation.DSMT4</vt:lpstr>
      <vt:lpstr>Equation.3</vt:lpstr>
      <vt:lpstr>PBrush</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PBrush</vt:lpstr>
      <vt:lpstr>PBrush</vt:lpstr>
      <vt:lpstr>PBrush</vt:lpstr>
      <vt:lpstr>PBrush</vt:lpstr>
      <vt:lpstr>PBrush</vt:lpstr>
      <vt:lpstr>PBrush</vt:lpstr>
      <vt:lpstr>Equation.3</vt:lpstr>
      <vt:lpstr>Equation.3</vt:lpstr>
      <vt:lpstr>Equation.3</vt:lpstr>
      <vt:lpstr>Equation.3</vt:lpstr>
      <vt:lpstr>Equation.3</vt:lpstr>
      <vt:lpstr>Equation.3</vt:lpstr>
      <vt:lpstr>Equation.3</vt:lpstr>
      <vt:lpstr>Equation.3</vt:lpstr>
      <vt:lpstr>PBrush</vt:lpstr>
      <vt:lpstr>PBrush</vt:lpstr>
      <vt:lpstr>PBrush</vt:lpstr>
      <vt:lpstr>PBrush</vt:lpstr>
      <vt:lpstr>PBrush</vt:lpstr>
      <vt:lpstr>PBrush</vt:lpstr>
      <vt:lpstr>PBrush</vt:lpstr>
      <vt:lpstr>PBrush</vt:lpstr>
      <vt:lpstr>PBrush</vt:lpstr>
      <vt:lpstr>PBrush</vt:lpstr>
      <vt:lpstr>PBrush</vt:lpstr>
      <vt:lpstr>Equation.3</vt:lpstr>
      <vt:lpstr>PBrush</vt:lpstr>
      <vt:lpstr>PBrush</vt:lpstr>
      <vt:lpstr>Equation.3</vt:lpstr>
      <vt:lpstr>Equation.3</vt:lpstr>
      <vt:lpstr>PBrush</vt:lpstr>
      <vt:lpstr>PBrush</vt:lpstr>
      <vt:lpstr>PBrush</vt:lpstr>
      <vt:lpstr>PBrush</vt:lpstr>
      <vt:lpstr>PBrush</vt:lpstr>
      <vt:lpstr>PBrush</vt:lpstr>
      <vt:lpstr>PBrush</vt:lpstr>
      <vt:lpstr>PBrush</vt:lpstr>
      <vt:lpstr>PBrush</vt:lpstr>
      <vt:lpstr>PBrush</vt:lpstr>
      <vt:lpstr>Equation.3</vt:lpstr>
      <vt:lpstr>Equation.3</vt:lpstr>
      <vt:lpstr>Equation.3</vt:lpstr>
      <vt:lpstr>Equation.3</vt:lpstr>
      <vt:lpstr>Equation.3</vt:lpstr>
      <vt:lpstr>PBrush</vt:lpstr>
      <vt:lpstr>Equation.3</vt:lpstr>
      <vt:lpstr>Equation.3</vt:lpstr>
      <vt:lpstr>Equation.DSMT4</vt:lpstr>
      <vt:lpstr>PBrush</vt:lpstr>
      <vt:lpstr>Equation.3</vt:lpstr>
      <vt:lpstr>Equation.DSMT4</vt:lpstr>
      <vt:lpstr>Equation.3</vt:lpstr>
      <vt:lpstr>Equation.3</vt:lpstr>
      <vt:lpstr>Equation.3</vt:lpstr>
      <vt:lpstr>PBrush</vt:lpstr>
      <vt:lpstr>PBrush</vt:lpstr>
      <vt:lpstr>PBrush</vt:lpstr>
      <vt:lpstr>Equation.DSMT4</vt:lpstr>
      <vt:lpstr>Equation.3</vt:lpstr>
      <vt:lpstr>PBrush</vt:lpstr>
      <vt:lpstr>Equation.3</vt:lpstr>
      <vt:lpstr>Equation.3</vt:lpstr>
      <vt:lpstr>Paint.Picture</vt:lpstr>
      <vt:lpstr>Equation.3</vt:lpstr>
      <vt:lpstr>Equation.3</vt:lpstr>
      <vt:lpstr>Equation.3</vt:lpstr>
      <vt:lpstr>Equation.3</vt:lpstr>
      <vt:lpstr>Equation.3</vt:lpstr>
      <vt:lpstr>Equation.3</vt:lpstr>
      <vt:lpstr>Equation.3</vt:lpstr>
      <vt:lpstr>PBrush</vt:lpstr>
      <vt:lpstr>PBrush</vt:lpstr>
      <vt:lpstr>PBrush</vt:lpstr>
      <vt:lpstr>PBrush</vt:lpstr>
      <vt:lpstr>PBrush</vt:lpstr>
      <vt:lpstr>Equation.3</vt:lpstr>
      <vt:lpstr>Equation.3</vt:lpstr>
      <vt:lpstr>Equation.3</vt:lpstr>
      <vt:lpstr>Equation.3</vt:lpstr>
      <vt:lpstr>PBrush</vt:lpstr>
      <vt:lpstr>PBrush</vt:lpstr>
      <vt:lpstr>PBrush</vt:lpstr>
      <vt:lpstr>PBrush</vt:lpstr>
      <vt:lpstr>PBrush</vt:lpstr>
      <vt:lpstr>PBrush</vt:lpstr>
      <vt:lpstr>PBrush</vt:lpstr>
      <vt:lpstr>PBrush</vt:lpstr>
      <vt:lpstr>PBrush</vt:lpstr>
      <vt:lpstr>PBrush</vt:lpstr>
      <vt:lpstr>PBrush</vt:lpstr>
      <vt:lpstr>PBrush</vt:lpstr>
      <vt:lpstr>PBrush</vt:lpstr>
      <vt:lpstr>PBrush</vt:lpstr>
      <vt:lpstr>PBrush</vt:lpstr>
      <vt:lpstr>PBrush</vt:lpstr>
      <vt:lpstr>Equation.3</vt:lpstr>
      <vt:lpstr>Equation.3</vt:lpstr>
      <vt:lpstr>Equation.3</vt:lpstr>
      <vt:lpstr>Equation.3</vt:lpstr>
      <vt:lpstr>Equation.3</vt:lpstr>
      <vt:lpstr>Equation.3</vt:lpstr>
      <vt:lpstr>Equation.3</vt:lpstr>
      <vt:lpstr>Equation.3</vt:lpstr>
      <vt:lpstr>PBrush</vt:lpstr>
      <vt:lpstr>Equation.3</vt:lpstr>
      <vt:lpstr>Equation.3</vt:lpstr>
      <vt:lpstr>Equation.3</vt:lpstr>
      <vt:lpstr>Equation.3</vt:lpstr>
      <vt:lpstr>Equation.3</vt:lpstr>
      <vt:lpstr>Equation.3</vt:lpstr>
      <vt:lpstr>Equation.3</vt:lpstr>
      <vt:lpstr>Equation.3</vt:lpstr>
      <vt:lpstr>Equation.3</vt:lpstr>
      <vt:lpstr>Equation.3</vt:lpstr>
      <vt:lpstr>PBrush</vt:lpstr>
      <vt:lpstr>PBrush</vt:lpstr>
      <vt:lpstr>Equation.3</vt:lpstr>
      <vt:lpstr>Equation.3</vt:lpstr>
      <vt:lpstr>Equation.3</vt:lpstr>
      <vt:lpstr>Equation.3</vt:lpstr>
      <vt:lpstr>Equation.3</vt:lpstr>
      <vt:lpstr>Equation.3</vt:lpstr>
      <vt:lpstr>Equation.3</vt:lpstr>
      <vt:lpstr>PBrush</vt:lpstr>
      <vt:lpstr>PBrush</vt:lpstr>
      <vt:lpstr>PBrush</vt:lpstr>
      <vt:lpstr>PBrush</vt:lpstr>
      <vt:lpstr>PBrush</vt:lpstr>
      <vt:lpstr>PBrush</vt:lpstr>
      <vt:lpstr>PBrush</vt:lpstr>
      <vt:lpstr>PBrush</vt:lpstr>
      <vt:lpstr>Equation.3</vt:lpstr>
      <vt:lpstr>Equation.3</vt:lpstr>
      <vt:lpstr>PBrush</vt:lpstr>
      <vt:lpstr>Equation.3</vt:lpstr>
      <vt:lpstr>Equation.3</vt:lpstr>
      <vt:lpstr>PBrush</vt:lpstr>
      <vt:lpstr>PBrush</vt:lpstr>
      <vt:lpstr>Equation.3</vt:lpstr>
      <vt:lpstr>Equation.3</vt:lpstr>
      <vt:lpstr>Equation.3</vt:lpstr>
      <vt:lpstr>Equation.3</vt:lpstr>
      <vt:lpstr>Equation.3</vt:lpstr>
      <vt:lpstr>Equation.3</vt:lpstr>
      <vt:lpstr>Equation.3</vt:lpstr>
      <vt:lpstr>Equation.3</vt:lpstr>
      <vt:lpstr>Equation.3</vt:lpstr>
      <vt:lpstr>Equation.3</vt:lpstr>
      <vt:lpstr>PBrush</vt:lpstr>
      <vt:lpstr>Equation.3</vt:lpstr>
      <vt:lpstr>Equation.3</vt:lpstr>
      <vt:lpstr>PBrush</vt:lpstr>
      <vt:lpstr>PBrush</vt:lpstr>
      <vt:lpstr>PBrush</vt:lpstr>
      <vt:lpstr>PBrush</vt:lpstr>
      <vt:lpstr>PBrush</vt:lpstr>
      <vt:lpstr>PBrush</vt:lpstr>
      <vt:lpstr>PBrush</vt:lpstr>
      <vt:lpstr>PBrush</vt:lpstr>
      <vt:lpstr>PBrush</vt:lpstr>
      <vt:lpstr>PBrush</vt:lpstr>
      <vt:lpstr>PBrush</vt:lpstr>
      <vt:lpstr>PBrush</vt:lpstr>
      <vt:lpstr>PBrush</vt:lpstr>
      <vt:lpstr>PBrush</vt:lpstr>
      <vt:lpstr>PBrush</vt:lpstr>
      <vt:lpstr>Equation.3</vt:lpstr>
      <vt:lpstr>Equation.3</vt:lpstr>
      <vt:lpstr>Equation.3</vt:lpstr>
      <vt:lpstr>Equation.3</vt:lpstr>
      <vt:lpstr>PBrush</vt:lpstr>
      <vt:lpstr>Equation.3</vt:lpstr>
      <vt:lpstr>Equation.3</vt:lpstr>
      <vt:lpstr>Equation.3</vt:lpstr>
      <vt:lpstr>PBrush</vt:lpstr>
      <vt:lpstr>PBrush</vt:lpstr>
      <vt:lpstr>PBrush</vt:lpstr>
      <vt:lpstr>PBrush</vt:lpstr>
      <vt:lpstr>PBrush</vt:lpstr>
      <vt:lpstr>PBrush</vt:lpstr>
      <vt:lpstr>PBrush</vt:lpstr>
      <vt:lpstr>PBrush</vt:lpstr>
      <vt:lpstr>PBrush</vt:lpstr>
      <vt:lpstr>PBrush</vt:lpstr>
      <vt:lpstr>PBrush</vt:lpstr>
      <vt:lpstr>PBrush</vt:lpstr>
      <vt:lpstr>PBrush</vt:lpstr>
      <vt:lpstr>PBrush</vt:lpstr>
      <vt:lpstr>PBrush</vt:lpstr>
      <vt:lpstr>PBrush</vt:lpstr>
      <vt:lpstr>PBrush</vt:lpstr>
      <vt:lpstr>PBrush</vt:lpstr>
      <vt:lpstr>PBrush</vt:lpstr>
      <vt:lpstr>Equation.3</vt:lpstr>
      <vt:lpstr>Equation.3</vt:lpstr>
      <vt:lpstr>Equation.3</vt:lpstr>
      <vt:lpstr>Equation.3</vt:lpstr>
      <vt:lpstr>PBrush</vt:lpstr>
      <vt:lpstr>PBrush</vt:lpstr>
      <vt:lpstr>PBrush</vt:lpstr>
      <vt:lpstr>PBrush</vt:lpstr>
      <vt:lpstr>PBrush</vt:lpstr>
      <vt:lpstr>PBrush</vt:lpstr>
      <vt:lpstr>PBrush</vt:lpstr>
      <vt:lpstr>PBrush</vt:lpstr>
      <vt:lpstr>PBrush</vt:lpstr>
      <vt:lpstr>PBrush</vt:lpstr>
      <vt:lpstr>PBrush</vt:lpstr>
      <vt:lpstr>PBrush</vt:lpstr>
      <vt:lpstr>PBrush</vt:lpstr>
      <vt:lpstr>Equation.3</vt:lpstr>
      <vt:lpstr>Equation.3</vt:lpstr>
      <vt:lpstr>Equation.3</vt:lpstr>
      <vt:lpstr>Equation.3</vt:lpstr>
      <vt:lpstr>PBrush</vt:lpstr>
      <vt:lpstr>Equation.3</vt:lpstr>
      <vt:lpstr>PBrush</vt:lpstr>
      <vt:lpstr>PBrush</vt:lpstr>
      <vt:lpstr>PBrush</vt:lpstr>
      <vt:lpstr>PBrush</vt:lpstr>
      <vt:lpstr>Equation.3</vt:lpstr>
      <vt:lpstr>Equation.3</vt:lpstr>
      <vt:lpstr>Equation.3</vt:lpstr>
      <vt:lpstr>PBrush</vt:lpstr>
      <vt:lpstr>PBrush</vt:lpstr>
      <vt:lpstr>PBrush</vt:lpstr>
      <vt:lpstr>PBrush</vt:lpstr>
      <vt:lpstr>PBrush</vt:lpstr>
      <vt:lpstr>PBrush</vt:lpstr>
      <vt:lpstr>Equation.3</vt:lpstr>
      <vt:lpstr>PBrush</vt:lpstr>
      <vt:lpstr>PBrush</vt:lpstr>
      <vt:lpstr>PBrush</vt:lpstr>
      <vt:lpstr>PBrush</vt:lpstr>
      <vt:lpstr>PBrush</vt:lpstr>
      <vt:lpstr>PBrush</vt:lpstr>
      <vt:lpstr>PBrush</vt:lpstr>
      <vt:lpstr>PBrush</vt:lpstr>
      <vt:lpstr>PBrush</vt:lpstr>
      <vt:lpstr>PBrush</vt:lpstr>
      <vt:lpstr>Equation.3</vt:lpstr>
      <vt:lpstr>PBrush</vt:lpstr>
      <vt:lpstr>PBrush</vt:lpstr>
      <vt:lpstr>PBrush</vt:lpstr>
      <vt:lpstr>PBrush</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PBrush</vt:lpstr>
      <vt:lpstr>PBrush</vt:lpstr>
      <vt:lpstr>PBrush</vt:lpstr>
      <vt:lpstr>PBrush</vt:lpstr>
      <vt:lpstr>PBrush</vt:lpstr>
      <vt:lpstr>Equation.3</vt:lpstr>
      <vt:lpstr>PBrush</vt:lpstr>
      <vt:lpstr>PBrush</vt:lpstr>
      <vt:lpstr>PBrush</vt:lpstr>
      <vt:lpstr>PBrush</vt:lpstr>
      <vt:lpstr>PBrush</vt:lpstr>
      <vt:lpstr>PBrush</vt:lpstr>
      <vt:lpstr>PBrush</vt:lpstr>
      <vt:lpstr>PBrush</vt:lpstr>
      <vt:lpstr>PBrush</vt:lpstr>
      <vt:lpstr>PBrush</vt:lpstr>
      <vt:lpstr>自动控制原理</vt:lpstr>
      <vt:lpstr>自动控制原理</vt:lpstr>
      <vt:lpstr>PowerPoint 演示文稿</vt:lpstr>
      <vt:lpstr>第4章   根轨迹分析法</vt:lpstr>
      <vt:lpstr>4.1   根轨迹的基本概念(Root locus)</vt:lpstr>
      <vt:lpstr>根轨迹与系统性能 Root locus and system performance</vt:lpstr>
      <vt:lpstr>     闭环零点与开环零、极点之间的关系 closed loop zeros vs open loop zeros, poles</vt:lpstr>
      <vt:lpstr>4.2 根轨迹方程的幅值条件和幅角条件 Amplitude and Phase conditions</vt:lpstr>
      <vt:lpstr>一般情况下的根轨迹方程 General case: root locus equation</vt:lpstr>
      <vt:lpstr>例：判定si是否为根轨迹上的点。</vt:lpstr>
      <vt:lpstr>关于幅值条件、幅角条件的说明</vt:lpstr>
      <vt:lpstr>4.3   绘制根轨迹的基本法则(1) Basic rules of root locus</vt:lpstr>
      <vt:lpstr>绘制根轨迹的基本法则(2、3)</vt:lpstr>
      <vt:lpstr>绘制根轨迹的基本法则(4)</vt:lpstr>
      <vt:lpstr>例   某单位反馈系统的开环传递函数如下式，证明复平面的根         轨迹为圆弧。</vt:lpstr>
      <vt:lpstr>PowerPoint 演示文稿</vt:lpstr>
      <vt:lpstr>定理</vt:lpstr>
      <vt:lpstr>自动控制原理</vt:lpstr>
      <vt:lpstr>绘制根轨迹的基本法则(5)</vt:lpstr>
      <vt:lpstr>PowerPoint 演示文稿</vt:lpstr>
      <vt:lpstr>PowerPoint 演示文稿</vt:lpstr>
      <vt:lpstr>PowerPoint 演示文稿</vt:lpstr>
      <vt:lpstr>PowerPoint 演示文稿</vt:lpstr>
      <vt:lpstr>绘制根轨迹的基本法则(6)</vt:lpstr>
      <vt:lpstr>(1) 重根法求解分离点(汇合点)</vt:lpstr>
      <vt:lpstr> 重根法求解分离点(汇合点)另一种表现形式</vt:lpstr>
      <vt:lpstr>PowerPoint 演示文稿</vt:lpstr>
      <vt:lpstr>PowerPoint 演示文稿</vt:lpstr>
      <vt:lpstr>例    单位反馈系统的开环传递函数为 </vt:lpstr>
      <vt:lpstr>绘制根轨迹的基本法则(7)</vt:lpstr>
      <vt:lpstr>绘制根轨迹的基本法则(8)</vt:lpstr>
      <vt:lpstr>例：  已知系统结构图，绘制根轨迹。</vt:lpstr>
      <vt:lpstr>例  系统结构图如图所示。</vt:lpstr>
      <vt:lpstr>例 单位反馈系统的开环传递函数为</vt:lpstr>
      <vt:lpstr>例(续) </vt:lpstr>
      <vt:lpstr>PowerPoint 演示文稿</vt:lpstr>
      <vt:lpstr>自动控制原理</vt:lpstr>
      <vt:lpstr>例  已知</vt:lpstr>
      <vt:lpstr>例(续)</vt:lpstr>
      <vt:lpstr>常见根轨迹类型(1)</vt:lpstr>
      <vt:lpstr>常见根轨迹类型(2)</vt:lpstr>
      <vt:lpstr>4.4  广义根轨迹 Generalized root locus</vt:lpstr>
      <vt:lpstr>根轨迹</vt:lpstr>
      <vt:lpstr>注解1</vt:lpstr>
    </vt:vector>
  </TitlesOfParts>
  <Company>ECUST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自动控制原理</dc:title>
  <dc:creator>Shi Hongbo</dc:creator>
  <cp:lastModifiedBy>Zhongmei Li</cp:lastModifiedBy>
  <cp:revision>400</cp:revision>
  <dcterms:created xsi:type="dcterms:W3CDTF">2007-09-05T11:55:00Z</dcterms:created>
  <dcterms:modified xsi:type="dcterms:W3CDTF">2025-03-27T07:12:35Z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037D909A68FD4A8A96AFD1AD872A7448_12</vt:lpwstr>
  </property>
  <property fmtid="{D5CDD505-2E9C-101B-9397-08002B2CF9AE}" pid="3" name="KSOProductBuildVer">
    <vt:lpwstr>2052-12.1.0.20305</vt:lpwstr>
  </property>
</Properties>
</file>