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C9F4B3C-7A6A-4779-B90E-87CB5CFA2039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D9F40A8-B2C3-4659-BD5F-DFEB489BA54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4400" b="1" dirty="0" smtClean="0">
                <a:solidFill>
                  <a:schemeClr val="tx2"/>
                </a:solidFill>
              </a:rPr>
              <a:t>Project Presentation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74572" y="2667000"/>
            <a:ext cx="2286000" cy="25908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Semantic Data Integration Phase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7724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We get The All Data From </a:t>
            </a:r>
            <a:r>
              <a:rPr lang="en-US" dirty="0" err="1" smtClean="0"/>
              <a:t>Kaggle</a:t>
            </a:r>
            <a:r>
              <a:rPr lang="en-US" dirty="0" smtClean="0"/>
              <a:t> Website and we don’t need to integrate or put any data from Us. So We don’t need to put  a Semantic Data </a:t>
            </a:r>
            <a:r>
              <a:rPr lang="en-US" smtClean="0"/>
              <a:t>Integration Phase </a:t>
            </a:r>
            <a:r>
              <a:rPr lang="en-US" dirty="0" smtClean="0"/>
              <a:t>in </a:t>
            </a:r>
            <a:r>
              <a:rPr lang="en-US" smtClean="0"/>
              <a:t>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0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 Field Part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Computer Market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Team Members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68580" indent="0">
              <a:lnSpc>
                <a:spcPct val="150000"/>
              </a:lnSpc>
              <a:buNone/>
            </a:pPr>
            <a:r>
              <a:rPr lang="en-US" sz="3200" dirty="0"/>
              <a:t>1</a:t>
            </a:r>
            <a:r>
              <a:rPr lang="en-US" sz="3200" dirty="0" smtClean="0"/>
              <a:t>- </a:t>
            </a:r>
            <a:r>
              <a:rPr lang="en-US" sz="3200" dirty="0" err="1" smtClean="0"/>
              <a:t>Entesar</a:t>
            </a:r>
            <a:r>
              <a:rPr lang="en-US" sz="3200" dirty="0" smtClean="0"/>
              <a:t> </a:t>
            </a:r>
            <a:r>
              <a:rPr lang="en-US" sz="3200" dirty="0" err="1" smtClean="0"/>
              <a:t>Atef</a:t>
            </a:r>
            <a:r>
              <a:rPr lang="en-US" sz="3200" dirty="0" smtClean="0"/>
              <a:t> </a:t>
            </a:r>
            <a:r>
              <a:rPr lang="en-US" sz="3200" dirty="0" err="1" smtClean="0"/>
              <a:t>Abd</a:t>
            </a:r>
            <a:r>
              <a:rPr lang="en-US" sz="3200" dirty="0" smtClean="0"/>
              <a:t> </a:t>
            </a:r>
            <a:r>
              <a:rPr lang="en-US" sz="3200" dirty="0" err="1" smtClean="0"/>
              <a:t>Elrhman</a:t>
            </a:r>
            <a:r>
              <a:rPr lang="en-US" sz="3200" dirty="0"/>
              <a:t> </a:t>
            </a:r>
            <a:r>
              <a:rPr lang="en-US" sz="3200" dirty="0" smtClean="0"/>
              <a:t>Omar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3200" dirty="0" smtClean="0"/>
              <a:t>2- </a:t>
            </a:r>
            <a:r>
              <a:rPr lang="en-US" sz="3200" dirty="0" err="1" smtClean="0"/>
              <a:t>Doaa</a:t>
            </a:r>
            <a:r>
              <a:rPr lang="en-US" sz="3200" dirty="0" smtClean="0"/>
              <a:t> Ahmed Salman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3200" dirty="0" smtClean="0"/>
              <a:t>3- </a:t>
            </a:r>
            <a:r>
              <a:rPr lang="en-US" sz="3200" dirty="0" err="1" smtClean="0"/>
              <a:t>Neama</a:t>
            </a:r>
            <a:r>
              <a:rPr lang="en-US" sz="3200" dirty="0" smtClean="0"/>
              <a:t> </a:t>
            </a:r>
            <a:r>
              <a:rPr lang="en-US" sz="3200" dirty="0" err="1" smtClean="0"/>
              <a:t>Mmdooh</a:t>
            </a:r>
            <a:r>
              <a:rPr lang="en-US" sz="3200" smtClean="0"/>
              <a:t> Ramadan</a:t>
            </a:r>
            <a:endParaRPr lang="en-US" sz="320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3200" dirty="0" smtClean="0"/>
              <a:t>4 -</a:t>
            </a:r>
            <a:r>
              <a:rPr lang="en-US" sz="3200" dirty="0" err="1" smtClean="0"/>
              <a:t>Aya</a:t>
            </a:r>
            <a:r>
              <a:rPr lang="en-US" sz="3200" dirty="0" smtClean="0"/>
              <a:t> </a:t>
            </a:r>
            <a:r>
              <a:rPr lang="en-US" sz="3200" dirty="0" smtClean="0"/>
              <a:t>Mustafa </a:t>
            </a:r>
            <a:r>
              <a:rPr lang="en-US" sz="3200" dirty="0" err="1" smtClean="0"/>
              <a:t>Kamel</a:t>
            </a:r>
            <a:endParaRPr lang="en-US" sz="320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3200" dirty="0" smtClean="0"/>
              <a:t>5- </a:t>
            </a:r>
            <a:r>
              <a:rPr lang="en-US" sz="3200" dirty="0" err="1" smtClean="0"/>
              <a:t>Doaa</a:t>
            </a:r>
            <a:r>
              <a:rPr lang="en-US" sz="3200" dirty="0" smtClean="0"/>
              <a:t> </a:t>
            </a:r>
            <a:r>
              <a:rPr lang="en-US" sz="3200" dirty="0" err="1" smtClean="0"/>
              <a:t>saad</a:t>
            </a:r>
            <a:r>
              <a:rPr lang="en-US" sz="3200" dirty="0" smtClean="0"/>
              <a:t> </a:t>
            </a:r>
            <a:r>
              <a:rPr lang="en-US" sz="3200" dirty="0" err="1" smtClean="0"/>
              <a:t>Eldeen</a:t>
            </a:r>
            <a:r>
              <a:rPr lang="en-US" sz="3200" dirty="0" smtClean="0"/>
              <a:t> </a:t>
            </a:r>
            <a:r>
              <a:rPr lang="en-US" sz="3200" dirty="0" err="1" smtClean="0"/>
              <a:t>Yassin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5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4572000"/>
          </a:xfrm>
        </p:spPr>
        <p:txBody>
          <a:bodyPr/>
          <a:lstStyle/>
          <a:p>
            <a:r>
              <a:rPr lang="en-US" sz="4000" b="1" dirty="0" smtClean="0"/>
              <a:t>Link Of The Dataset: </a:t>
            </a:r>
          </a:p>
          <a:p>
            <a:endParaRPr lang="en-US" sz="4000" b="1" dirty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https</a:t>
            </a:r>
            <a:r>
              <a:rPr lang="en-US" sz="3600" dirty="0"/>
              <a:t>://www.kaggle.com/uciml/breast-cancer-wisconsin-data/version/2</a:t>
            </a:r>
          </a:p>
          <a:p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4389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91400" cy="762000"/>
          </a:xfrm>
        </p:spPr>
        <p:txBody>
          <a:bodyPr/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Result Of Visualization Part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Users\Computer Market\Desktop\visualization\table for some of texture_mean and area_m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763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5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mputer Market\Desktop\visualization\barchart_textureMean_areaMe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763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3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omputer Market\Desktop\visualization\diagno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76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omputer Market\Desktop\visualization\histogram_perimeter_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76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3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omputer Market\Desktop\visualization\boxplot_symmetry_m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76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b="1" dirty="0" err="1" smtClean="0"/>
              <a:t>Sparql</a:t>
            </a:r>
            <a:r>
              <a:rPr lang="en-US" b="1" dirty="0" smtClean="0"/>
              <a:t> </a:t>
            </a:r>
            <a:r>
              <a:rPr lang="en-US" b="1" dirty="0" err="1" smtClean="0"/>
              <a:t>Quries</a:t>
            </a:r>
            <a:r>
              <a:rPr lang="en-US" b="1" dirty="0" smtClean="0"/>
              <a:t> Part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961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109</TotalTime>
  <Words>86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Project Presentation</vt:lpstr>
      <vt:lpstr>Team Members  </vt:lpstr>
      <vt:lpstr>PowerPoint Presentation</vt:lpstr>
      <vt:lpstr>Result Of Visualization Part</vt:lpstr>
      <vt:lpstr>PowerPoint Presentation</vt:lpstr>
      <vt:lpstr>PowerPoint Presentation</vt:lpstr>
      <vt:lpstr>PowerPoint Presentation</vt:lpstr>
      <vt:lpstr>PowerPoint Presentation</vt:lpstr>
      <vt:lpstr>Sparql Quries Part</vt:lpstr>
      <vt:lpstr>Semantic Data Integration Phase</vt:lpstr>
      <vt:lpstr>Right Field Part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Computer Market</dc:creator>
  <cp:lastModifiedBy>Computer Market</cp:lastModifiedBy>
  <cp:revision>14</cp:revision>
  <dcterms:created xsi:type="dcterms:W3CDTF">2021-12-27T18:01:46Z</dcterms:created>
  <dcterms:modified xsi:type="dcterms:W3CDTF">2021-12-28T20:23:15Z</dcterms:modified>
</cp:coreProperties>
</file>