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1622.xml" ContentType="application/vnd.openxmlformats-officedocument.presentationml.tag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0.xml" ContentType="application/vnd.openxmlformats-officedocument.presentationml.slide+xml"/>
  <Override PartName="/ppt/tags/tag1523.xml" ContentType="application/vnd.openxmlformats-officedocument.presentationml.tag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3024.xml" ContentType="application/vnd.openxmlformats-officedocument.presentationml.tags+xml"/>
  <Override PartName="/ppt/slides/slide16.xml" ContentType="application/vnd.openxmlformats-officedocument.presentationml.slide+xml"/>
  <Override PartName="/ppt/tags/tag3525.xml" ContentType="application/vnd.openxmlformats-officedocument.presentationml.tags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426.xml" ContentType="application/vnd.openxmlformats-officedocument.presentationml.tags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927.xml" ContentType="application/vnd.openxmlformats-officedocument.presentationml.tags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c37315a2b000474e"/>
    <p:sldId id="257" r:id="Rd32de66075324784"/>
    <p:sldId id="258" r:id="R774a3340650d4363"/>
    <p:sldId id="259" r:id="R20f4bae5c81c4c8e"/>
    <p:sldId id="260" r:id="Re2be31931e694be0"/>
    <p:sldId id="261" r:id="R3be20290954d4501"/>
    <p:sldId id="262" r:id="R7fac43e14d064d82"/>
    <p:sldId id="263" r:id="R0ab2e807330640cf"/>
    <p:sldId id="264" r:id="Rdb77596846e54812"/>
    <p:sldId id="265" r:id="R9573f0d892c64410"/>
    <p:sldId id="266" r:id="R531bc901694a4234"/>
    <p:sldId id="267" r:id="Ree896caaf6f34b8d"/>
    <p:sldId id="268" r:id="R1063c4c5a4dc420e"/>
    <p:sldId id="269" r:id="R860ef9b9a8c042f1"/>
    <p:sldId id="270" r:id="Rc5cc2b58527c4e78"/>
    <p:sldId id="271" r:id="Rca04b9466b574125"/>
    <p:sldId id="272" r:id="Rf9fdf4730b894e37"/>
    <p:sldId id="273" r:id="Rb922ecc619424568"/>
    <p:sldId id="274" r:id="R7d56ad7ff7c84182"/>
    <p:sldId id="275" r:id="Rdaa93cfdec394f21"/>
    <p:sldId id="276" r:id="R724bfc79221d42b2"/>
    <p:sldId id="277" r:id="R22bcdb428c1c4f9c"/>
    <p:sldId id="278" r:id="Rd385290e785a4e6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78" y="130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tags" Target="tags/tag1.xml" Id="rId15" /><Relationship Type="http://schemas.openxmlformats.org/officeDocument/2006/relationships/presProps" Target="presProps.xml" Id="rId16" /><Relationship Type="http://schemas.openxmlformats.org/officeDocument/2006/relationships/viewProps" Target="viewProps.xml" Id="rId17" /><Relationship Type="http://schemas.openxmlformats.org/officeDocument/2006/relationships/theme" Target="theme/theme1.xml" Id="rId18" /><Relationship Type="http://schemas.openxmlformats.org/officeDocument/2006/relationships/tableStyles" Target="tableStyles.xml" Id="rId19" /><Relationship Type="http://schemas.openxmlformats.org/officeDocument/2006/relationships/notesMaster" Target="notesMasters/notesMaster1.xml" Id="rId2" /><Relationship Type="http://schemas.openxmlformats.org/officeDocument/2006/relationships/slide" Target="/ppt/slides/slide6.xml" Id="Rc37315a2b000474e" /><Relationship Type="http://schemas.openxmlformats.org/officeDocument/2006/relationships/slide" Target="/ppt/slides/slide7.xml" Id="Rd32de66075324784" /><Relationship Type="http://schemas.openxmlformats.org/officeDocument/2006/relationships/slide" Target="/ppt/slides/slide8.xml" Id="R774a3340650d4363" /><Relationship Type="http://schemas.openxmlformats.org/officeDocument/2006/relationships/slide" Target="/ppt/slides/slide9.xml" Id="R20f4bae5c81c4c8e" /><Relationship Type="http://schemas.openxmlformats.org/officeDocument/2006/relationships/slide" Target="/ppt/slides/slide10.xml" Id="Re2be31931e694be0" /><Relationship Type="http://schemas.openxmlformats.org/officeDocument/2006/relationships/slide" Target="/ppt/slides/slide11.xml" Id="R3be20290954d4501" /><Relationship Type="http://schemas.openxmlformats.org/officeDocument/2006/relationships/slide" Target="/ppt/slides/slide12.xml" Id="R7fac43e14d064d82" /><Relationship Type="http://schemas.openxmlformats.org/officeDocument/2006/relationships/slide" Target="/ppt/slides/slide13.xml" Id="R0ab2e807330640cf" /><Relationship Type="http://schemas.openxmlformats.org/officeDocument/2006/relationships/slide" Target="/ppt/slides/slide14.xml" Id="Rdb77596846e54812" /><Relationship Type="http://schemas.openxmlformats.org/officeDocument/2006/relationships/slide" Target="/ppt/slides/slide15.xml" Id="R9573f0d892c64410" /><Relationship Type="http://schemas.openxmlformats.org/officeDocument/2006/relationships/slide" Target="/ppt/slides/slide16.xml" Id="R531bc901694a4234" /><Relationship Type="http://schemas.openxmlformats.org/officeDocument/2006/relationships/slide" Target="/ppt/slides/slide17.xml" Id="Ree896caaf6f34b8d" /><Relationship Type="http://schemas.openxmlformats.org/officeDocument/2006/relationships/slide" Target="/ppt/slides/slide18.xml" Id="R1063c4c5a4dc420e" /><Relationship Type="http://schemas.openxmlformats.org/officeDocument/2006/relationships/slide" Target="/ppt/slides/slide19.xml" Id="R860ef9b9a8c042f1" /><Relationship Type="http://schemas.openxmlformats.org/officeDocument/2006/relationships/slide" Target="/ppt/slides/slide20.xml" Id="Rc5cc2b58527c4e78" /><Relationship Type="http://schemas.openxmlformats.org/officeDocument/2006/relationships/slide" Target="/ppt/slides/slide21.xml" Id="Rca04b9466b574125" /><Relationship Type="http://schemas.openxmlformats.org/officeDocument/2006/relationships/slide" Target="/ppt/slides/slide22.xml" Id="Rf9fdf4730b894e37" /><Relationship Type="http://schemas.openxmlformats.org/officeDocument/2006/relationships/slide" Target="/ppt/slides/slide23.xml" Id="Rb922ecc619424568" /><Relationship Type="http://schemas.openxmlformats.org/officeDocument/2006/relationships/slide" Target="/ppt/slides/slide24.xml" Id="R7d56ad7ff7c84182" /><Relationship Type="http://schemas.openxmlformats.org/officeDocument/2006/relationships/slide" Target="/ppt/slides/slide25.xml" Id="Rdaa93cfdec394f21" /><Relationship Type="http://schemas.openxmlformats.org/officeDocument/2006/relationships/slide" Target="/ppt/slides/slide26.xml" Id="R724bfc79221d42b2" /><Relationship Type="http://schemas.openxmlformats.org/officeDocument/2006/relationships/slide" Target="/ppt/slides/slide27.xml" Id="R22bcdb428c1c4f9c" /><Relationship Type="http://schemas.openxmlformats.org/officeDocument/2006/relationships/slide" Target="/ppt/slides/slide28.xml" Id="Rd385290e785a4e61" 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40F18-BAD1-4FA0-A488-68EEFEBE5CA7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96F28-7598-46B1-B9F1-55AE4C6257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253781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2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6fe27f0c-059d-4021-9837-557600f210a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 descr="7c9cfb3a-aba9-46fc-9e02-88e6b695fd16"/>
          <p:cNvSpPr>
            <a:spLocks noGrp="1"/>
          </p:cNvSpPr>
          <p:nvPr>
            <p:ph type="ctrTitle" hasCustomPrompt="1"/>
          </p:nvPr>
        </p:nvSpPr>
        <p:spPr>
          <a:xfrm>
            <a:off x="660400" y="1975818"/>
            <a:ext cx="10858500" cy="1371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24602d6b-c754-459c-b475-e98a123b813f"/>
          <p:cNvSpPr>
            <a:spLocks noGrp="1"/>
          </p:cNvSpPr>
          <p:nvPr>
            <p:ph type="subTitle" idx="1" hasCustomPrompt="1"/>
          </p:nvPr>
        </p:nvSpPr>
        <p:spPr>
          <a:xfrm>
            <a:off x="660400" y="3347418"/>
            <a:ext cx="10858500" cy="122458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63179492-9b52-440f-930b-062f009713d7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831486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e0c7ee01-44b2-4535-b68a-f01715550f6d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105806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bdf3dbb3-8f4b-4bb6-98f7-755e3e64795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5db84d10-c761-48ec-97f5-0c6aa732ae46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905dd723-621e-4405-bc87-8c1d074ab3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9b41e625-d145-49da-9cef-a685594c768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1eb81358-a196-40fc-bdc9-352f5b8157f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48969ba7-53a5-44c0-8f25-6bb35f1dfe0a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cdab94db-206b-4fe9-a3d2-1b30de91b71e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3b7620a4-9759-462e-b0b2-ee5c622a29e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47765971-3c95-4f54-8c6f-2bbc45b608e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62807fa8-4329-4be7-aee8-6283c54b3edf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9fa2d39e-d4e7-43c6-82e3-a486d1ac1789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4f3410b-2955-46af-9eb6-66d10acc210b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图片 6" descr="0729127e-b45d-43e7-9eb4-db2f6cbf1e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 descr="4b066e4e-929a-48b8-a71c-f082ee6ca447"/>
          <p:cNvSpPr>
            <a:spLocks noGrp="1"/>
          </p:cNvSpPr>
          <p:nvPr>
            <p:ph type="title" hasCustomPrompt="1"/>
          </p:nvPr>
        </p:nvSpPr>
        <p:spPr>
          <a:xfrm>
            <a:off x="1700463" y="2307901"/>
            <a:ext cx="7427496" cy="13716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b58037fe-991a-4ecc-95cd-01778f2e1eda"/>
          <p:cNvSpPr>
            <a:spLocks noGrp="1"/>
          </p:cNvSpPr>
          <p:nvPr>
            <p:ph type="body" idx="1" hasCustomPrompt="1"/>
          </p:nvPr>
        </p:nvSpPr>
        <p:spPr>
          <a:xfrm>
            <a:off x="1700463" y="3685006"/>
            <a:ext cx="7427496" cy="13716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c910e860-ab8f-4515-8e77-4d395f8522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4529aac3-3ef8-46dc-ab12-0f4dc321d55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5f51451-b754-4dee-b3bb-612b3bce00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63f7b74a-7152-4a7f-8ffe-c25572873ed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a8ba0ba9-88c6-4d01-b193-665edebdb4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09584e8-b85c-49d7-9f24-67589e321e7c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3253552a-7379-44e3-b7fe-e1812d38efa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a6e43ed2-07e7-4d1b-b08e-0fc8b58b351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03d97c85-1591-40bf-bf9a-77c413eca9f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f1bcd9bb-3716-4b51-976e-e84b8f34d3c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 descr="dc82c29d-807d-4fdb-9850-790f5733cce6"/>
          <p:cNvSpPr>
            <a:spLocks noGrp="1"/>
          </p:cNvSpPr>
          <p:nvPr>
            <p:ph type="title" hasCustomPrompt="1"/>
          </p:nvPr>
        </p:nvSpPr>
        <p:spPr>
          <a:xfrm>
            <a:off x="660400" y="2181726"/>
            <a:ext cx="10858500" cy="2136274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621db466-3650-4114-bd40-4c8e3779506c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751272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f629cec6-7a28-460b-916c-90f438e05bfd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025592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61abb327eb741a1" /><Relationship Type="http://schemas.openxmlformats.org/officeDocument/2006/relationships/tags" Target="/ppt/tags/tag1523.xml" Id="rId1" /><Relationship Type="http://schemas.openxmlformats.org/officeDocument/2006/relationships/image" Target="/ppt/media/image1125.jpg" Id="rId4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6ad6494131c14ea0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a78a7f9963d249e8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905d085bc49746ba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db33b11c7f04e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4375e8ef78e4714" /><Relationship Type="http://schemas.openxmlformats.org/officeDocument/2006/relationships/tags" Target="/ppt/tags/tag3024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ae7e601fe604fb2" /><Relationship Type="http://schemas.openxmlformats.org/officeDocument/2006/relationships/tags" Target="/ppt/tags/tag3525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c964a262e07c48b0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9f230b101d2249df" /><Relationship Type="http://schemas.openxmlformats.org/officeDocument/2006/relationships/image" Target="/ppt/media/image16.jpg" Id="rId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1617098b8b948d5" /><Relationship Type="http://schemas.openxmlformats.org/officeDocument/2006/relationships/image" Target="/ppt/media/image17.jpg" Id="rId3" /><Relationship Type="http://schemas.openxmlformats.org/officeDocument/2006/relationships/image" Target="/ppt/media/image28.jpg" Id="rId4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c33470f4d0ea4bab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5102894d6123493d" /><Relationship Type="http://schemas.openxmlformats.org/officeDocument/2006/relationships/tags" Target="/ppt/tags/tag426.xml" Id="rId1" /><Relationship Type="http://schemas.openxmlformats.org/officeDocument/2006/relationships/image" Target="/ppt/media/image329.jpg" Id="rId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8501e41aee6d4076" /><Relationship Type="http://schemas.openxmlformats.org/officeDocument/2006/relationships/image" Target="/ppt/media/image110.jpg" Id="rId3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becb4fb18f58440f" /><Relationship Type="http://schemas.openxmlformats.org/officeDocument/2006/relationships/tags" Target="/ppt/tags/tag1927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ae0c4295ce024ce9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d838fb20a63e48dc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d286e824d37b40ad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e15f9ce2b6ff497b" /><Relationship Type="http://schemas.openxmlformats.org/officeDocument/2006/relationships/image" Target="/ppt/media/image4211.jpg" Id="rId3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24e64d9d216b422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05f3cee7a7e437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74d8686f012942a4" /><Relationship Type="http://schemas.openxmlformats.org/officeDocument/2006/relationships/image" Target="/ppt/media/image14.jp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ba5b89c6e1f841ea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a24c0ef4b12e4460" /><Relationship Type="http://schemas.openxmlformats.org/officeDocument/2006/relationships/tags" Target="/ppt/tags/tag1622.xml" Id="rId1" /></Relationships>
</file>

<file path=ppt/slides/slide10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马斯克的愿景</a:t>
            </a:r>
            <a:endParaRPr lang="en-US" dirty="0"/>
          </a:p>
        </p:txBody>
      </p:sp>
      <p:grpSp>
        <p:nvGrpSpPr>
          <p:cNvPr id="26" name="a554b0e2-cece-40b0-b269-089267e6df9e.source.3.zh-Hans.pptx" descr="50a6522c-ad53-4f9f-8949-e3fffaf0688d">
            <a:extLst>
              <a:ext uri="{FF2B5EF4-FFF2-40B4-BE49-F238E27FC236}">
                <a16:creationId id="{CE910B97-BEF4-F797-7E2B-77278DAEFA5C}"/>
              </a:ext>
            </a:extLst>
          </p:cNvPr>
          <p:cNvGrpSpPr/>
          <p:nvPr/>
        </p:nvGrpSpPr>
        <p:grpSpPr>
          <a:xfrm>
            <a:off x="0" y="1130300"/>
            <a:ext cx="12192000" cy="5727700"/>
            <a:chOff x="0" y="1130300"/>
            <a:chExt cx="12192000" cy="5727700"/>
          </a:xfrm>
        </p:grpSpPr>
        <p:sp>
          <p:nvSpPr>
            <p:cNvPr id="2" name="PictureMisc" descr="c630dfd0-6b5d-440a-8ff0-4b73fcf73e41">
              <a:extLst>
                <a:ext uri="{FF2B5EF4-FFF2-40B4-BE49-F238E27FC236}">
                  <a16:creationId id="{65C03957-5123-31D1-32EC-44600F97D80F}"/>
                </a:ext>
              </a:extLst>
            </p:cNvPr>
            <p:cNvSpPr/>
            <p:nvPr/>
          </p:nvSpPr>
          <p:spPr>
            <a:xfrm>
              <a:off x="0" y="4919241"/>
              <a:ext cx="12192000" cy="1938759"/>
            </a:xfrm>
            <a:prstGeom prst="rect">
              <a:avLst/>
            </a:prstGeom>
            <a:blipFill>
              <a:blip r:embed="rId4"/>
              <a:srcRect/>
              <a:stretch>
                <a:fillRect t="-125383" b="-12705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Title" descr="1d4bc149-2eda-44b1-ad8f-21dad2a56f54">
              <a:extLst>
                <a:ext uri="{FF2B5EF4-FFF2-40B4-BE49-F238E27FC236}">
                  <a16:creationId id="{75446D8E-90AD-B58B-A618-67D823FC6D73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/>
            </a:bodyPr>
            <a:lstStyle/>
            <a:p>
              <a:pPr algn="ctr"/>
              <a:r>
                <a:rPr lang="zh-CN" altLang="en-US" sz="2400" b="1" dirty="0"/>
                <a:t>马斯克对太空探索的独特设想</a:t>
              </a:r>
              <a:endParaRPr lang="en-US" dirty="0"/>
            </a:p>
          </p:txBody>
        </p:sp>
        <p:grpSp>
          <p:nvGrpSpPr>
            <p:cNvPr id="23" name="组合 22" descr="0598ace6-1fa4-4fb9-8258-f74a71595aed">
              <a:extLst>
                <a:ext uri="{FF2B5EF4-FFF2-40B4-BE49-F238E27FC236}">
                  <a16:creationId id="{E98EC786-8333-97B6-5073-606F623D9D2D}"/>
                </a:ext>
              </a:extLst>
            </p:cNvPr>
            <p:cNvGrpSpPr/>
            <p:nvPr/>
          </p:nvGrpSpPr>
          <p:grpSpPr>
            <a:xfrm>
              <a:off x="985794" y="2209343"/>
              <a:ext cx="2528646" cy="3333484"/>
              <a:chOff x="985794" y="2209343"/>
              <a:chExt cx="2528646" cy="3333484"/>
            </a:xfrm>
          </p:grpSpPr>
          <p:sp>
            <p:nvSpPr>
              <p:cNvPr id="3" name="IconBackground1" descr="56296b18-8f21-4ed2-a3a1-196eafdc1821">
                <a:extLst>
                  <a:ext uri="{FF2B5EF4-FFF2-40B4-BE49-F238E27FC236}">
                    <a16:creationId id="{4F14C42E-07B8-F741-7414-127021492AA7}"/>
                  </a:ext>
                </a:extLst>
              </p:cNvPr>
              <p:cNvSpPr/>
              <p:nvPr/>
            </p:nvSpPr>
            <p:spPr>
              <a:xfrm>
                <a:off x="1626531" y="4295655"/>
                <a:ext cx="1247172" cy="1247172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1"/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bg1"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Icon1" descr="fe987b5b-f51a-428c-bf36-4e49d1fcd50e">
                <a:extLst>
                  <a:ext uri="{FF2B5EF4-FFF2-40B4-BE49-F238E27FC236}">
                    <a16:creationId id="{BB9D5304-3A54-DFD1-9822-C205BB900A34}"/>
                  </a:ext>
                </a:extLst>
              </p:cNvPr>
              <p:cNvSpPr/>
              <p:nvPr/>
            </p:nvSpPr>
            <p:spPr>
              <a:xfrm>
                <a:off x="1945274" y="4673562"/>
                <a:ext cx="609685" cy="491357"/>
              </a:xfrm>
              <a:custGeom>
                <a:avLst/>
                <a:gdLst>
                  <a:gd name="connsiteX0" fmla="*/ 205376 w 586505"/>
                  <a:gd name="connsiteY0" fmla="*/ 414381 h 472676"/>
                  <a:gd name="connsiteX1" fmla="*/ 381205 w 586505"/>
                  <a:gd name="connsiteY1" fmla="*/ 414381 h 472676"/>
                  <a:gd name="connsiteX2" fmla="*/ 440224 w 586505"/>
                  <a:gd name="connsiteY2" fmla="*/ 472676 h 472676"/>
                  <a:gd name="connsiteX3" fmla="*/ 146971 w 586505"/>
                  <a:gd name="connsiteY3" fmla="*/ 472676 h 472676"/>
                  <a:gd name="connsiteX4" fmla="*/ 360870 w 586505"/>
                  <a:gd name="connsiteY4" fmla="*/ 179226 h 472676"/>
                  <a:gd name="connsiteX5" fmla="*/ 397120 w 586505"/>
                  <a:gd name="connsiteY5" fmla="*/ 215427 h 472676"/>
                  <a:gd name="connsiteX6" fmla="*/ 360870 w 586505"/>
                  <a:gd name="connsiteY6" fmla="*/ 251628 h 472676"/>
                  <a:gd name="connsiteX7" fmla="*/ 324620 w 586505"/>
                  <a:gd name="connsiteY7" fmla="*/ 215427 h 472676"/>
                  <a:gd name="connsiteX8" fmla="*/ 360870 w 586505"/>
                  <a:gd name="connsiteY8" fmla="*/ 179226 h 472676"/>
                  <a:gd name="connsiteX9" fmla="*/ 344895 w 586505"/>
                  <a:gd name="connsiteY9" fmla="*/ 111709 h 472676"/>
                  <a:gd name="connsiteX10" fmla="*/ 338132 w 586505"/>
                  <a:gd name="connsiteY10" fmla="*/ 147309 h 472676"/>
                  <a:gd name="connsiteX11" fmla="*/ 328295 w 586505"/>
                  <a:gd name="connsiteY11" fmla="*/ 150992 h 472676"/>
                  <a:gd name="connsiteX12" fmla="*/ 298171 w 586505"/>
                  <a:gd name="connsiteY12" fmla="*/ 131350 h 472676"/>
                  <a:gd name="connsiteX13" fmla="*/ 276654 w 586505"/>
                  <a:gd name="connsiteY13" fmla="*/ 152833 h 472676"/>
                  <a:gd name="connsiteX14" fmla="*/ 296327 w 586505"/>
                  <a:gd name="connsiteY14" fmla="*/ 182909 h 472676"/>
                  <a:gd name="connsiteX15" fmla="*/ 292023 w 586505"/>
                  <a:gd name="connsiteY15" fmla="*/ 192729 h 472676"/>
                  <a:gd name="connsiteX16" fmla="*/ 256980 w 586505"/>
                  <a:gd name="connsiteY16" fmla="*/ 200095 h 472676"/>
                  <a:gd name="connsiteX17" fmla="*/ 256980 w 586505"/>
                  <a:gd name="connsiteY17" fmla="*/ 230784 h 472676"/>
                  <a:gd name="connsiteX18" fmla="*/ 292023 w 586505"/>
                  <a:gd name="connsiteY18" fmla="*/ 238149 h 472676"/>
                  <a:gd name="connsiteX19" fmla="*/ 296327 w 586505"/>
                  <a:gd name="connsiteY19" fmla="*/ 247970 h 472676"/>
                  <a:gd name="connsiteX20" fmla="*/ 276654 w 586505"/>
                  <a:gd name="connsiteY20" fmla="*/ 277432 h 472676"/>
                  <a:gd name="connsiteX21" fmla="*/ 298171 w 586505"/>
                  <a:gd name="connsiteY21" fmla="*/ 299528 h 472676"/>
                  <a:gd name="connsiteX22" fmla="*/ 328295 w 586505"/>
                  <a:gd name="connsiteY22" fmla="*/ 279887 h 472676"/>
                  <a:gd name="connsiteX23" fmla="*/ 338132 w 586505"/>
                  <a:gd name="connsiteY23" fmla="*/ 283570 h 472676"/>
                  <a:gd name="connsiteX24" fmla="*/ 344895 w 586505"/>
                  <a:gd name="connsiteY24" fmla="*/ 318556 h 472676"/>
                  <a:gd name="connsiteX25" fmla="*/ 376249 w 586505"/>
                  <a:gd name="connsiteY25" fmla="*/ 318556 h 472676"/>
                  <a:gd name="connsiteX26" fmla="*/ 383011 w 586505"/>
                  <a:gd name="connsiteY26" fmla="*/ 283570 h 472676"/>
                  <a:gd name="connsiteX27" fmla="*/ 393463 w 586505"/>
                  <a:gd name="connsiteY27" fmla="*/ 279887 h 472676"/>
                  <a:gd name="connsiteX28" fmla="*/ 422972 w 586505"/>
                  <a:gd name="connsiteY28" fmla="*/ 299528 h 472676"/>
                  <a:gd name="connsiteX29" fmla="*/ 445105 w 586505"/>
                  <a:gd name="connsiteY29" fmla="*/ 277432 h 472676"/>
                  <a:gd name="connsiteX30" fmla="*/ 425432 w 586505"/>
                  <a:gd name="connsiteY30" fmla="*/ 247970 h 472676"/>
                  <a:gd name="connsiteX31" fmla="*/ 429120 w 586505"/>
                  <a:gd name="connsiteY31" fmla="*/ 237536 h 472676"/>
                  <a:gd name="connsiteX32" fmla="*/ 464163 w 586505"/>
                  <a:gd name="connsiteY32" fmla="*/ 230784 h 472676"/>
                  <a:gd name="connsiteX33" fmla="*/ 464163 w 586505"/>
                  <a:gd name="connsiteY33" fmla="*/ 199481 h 472676"/>
                  <a:gd name="connsiteX34" fmla="*/ 429120 w 586505"/>
                  <a:gd name="connsiteY34" fmla="*/ 192729 h 472676"/>
                  <a:gd name="connsiteX35" fmla="*/ 425432 w 586505"/>
                  <a:gd name="connsiteY35" fmla="*/ 182909 h 472676"/>
                  <a:gd name="connsiteX36" fmla="*/ 445105 w 586505"/>
                  <a:gd name="connsiteY36" fmla="*/ 152833 h 472676"/>
                  <a:gd name="connsiteX37" fmla="*/ 422972 w 586505"/>
                  <a:gd name="connsiteY37" fmla="*/ 131350 h 472676"/>
                  <a:gd name="connsiteX38" fmla="*/ 393463 w 586505"/>
                  <a:gd name="connsiteY38" fmla="*/ 150992 h 472676"/>
                  <a:gd name="connsiteX39" fmla="*/ 383626 w 586505"/>
                  <a:gd name="connsiteY39" fmla="*/ 147309 h 472676"/>
                  <a:gd name="connsiteX40" fmla="*/ 376249 w 586505"/>
                  <a:gd name="connsiteY40" fmla="*/ 111709 h 472676"/>
                  <a:gd name="connsiteX41" fmla="*/ 195847 w 586505"/>
                  <a:gd name="connsiteY41" fmla="*/ 109193 h 472676"/>
                  <a:gd name="connsiteX42" fmla="*/ 221345 w 586505"/>
                  <a:gd name="connsiteY42" fmla="*/ 134691 h 472676"/>
                  <a:gd name="connsiteX43" fmla="*/ 195847 w 586505"/>
                  <a:gd name="connsiteY43" fmla="*/ 160189 h 472676"/>
                  <a:gd name="connsiteX44" fmla="*/ 170349 w 586505"/>
                  <a:gd name="connsiteY44" fmla="*/ 134691 h 472676"/>
                  <a:gd name="connsiteX45" fmla="*/ 195847 w 586505"/>
                  <a:gd name="connsiteY45" fmla="*/ 109193 h 472676"/>
                  <a:gd name="connsiteX46" fmla="*/ 187510 w 586505"/>
                  <a:gd name="connsiteY46" fmla="*/ 61993 h 472676"/>
                  <a:gd name="connsiteX47" fmla="*/ 165992 w 586505"/>
                  <a:gd name="connsiteY47" fmla="*/ 67517 h 472676"/>
                  <a:gd name="connsiteX48" fmla="*/ 167837 w 586505"/>
                  <a:gd name="connsiteY48" fmla="*/ 92682 h 472676"/>
                  <a:gd name="connsiteX49" fmla="*/ 161689 w 586505"/>
                  <a:gd name="connsiteY49" fmla="*/ 96978 h 472676"/>
                  <a:gd name="connsiteX50" fmla="*/ 137712 w 586505"/>
                  <a:gd name="connsiteY50" fmla="*/ 88999 h 472676"/>
                  <a:gd name="connsiteX51" fmla="*/ 127261 w 586505"/>
                  <a:gd name="connsiteY51" fmla="*/ 108027 h 472676"/>
                  <a:gd name="connsiteX52" fmla="*/ 145704 w 586505"/>
                  <a:gd name="connsiteY52" fmla="*/ 124599 h 472676"/>
                  <a:gd name="connsiteX53" fmla="*/ 145090 w 586505"/>
                  <a:gd name="connsiteY53" fmla="*/ 131964 h 472676"/>
                  <a:gd name="connsiteX54" fmla="*/ 122342 w 586505"/>
                  <a:gd name="connsiteY54" fmla="*/ 143012 h 472676"/>
                  <a:gd name="connsiteX55" fmla="*/ 127876 w 586505"/>
                  <a:gd name="connsiteY55" fmla="*/ 164495 h 472676"/>
                  <a:gd name="connsiteX56" fmla="*/ 153082 w 586505"/>
                  <a:gd name="connsiteY56" fmla="*/ 162654 h 472676"/>
                  <a:gd name="connsiteX57" fmla="*/ 158000 w 586505"/>
                  <a:gd name="connsiteY57" fmla="*/ 168791 h 472676"/>
                  <a:gd name="connsiteX58" fmla="*/ 150008 w 586505"/>
                  <a:gd name="connsiteY58" fmla="*/ 192729 h 472676"/>
                  <a:gd name="connsiteX59" fmla="*/ 168451 w 586505"/>
                  <a:gd name="connsiteY59" fmla="*/ 203164 h 472676"/>
                  <a:gd name="connsiteX60" fmla="*/ 185051 w 586505"/>
                  <a:gd name="connsiteY60" fmla="*/ 184750 h 472676"/>
                  <a:gd name="connsiteX61" fmla="*/ 192428 w 586505"/>
                  <a:gd name="connsiteY61" fmla="*/ 185364 h 472676"/>
                  <a:gd name="connsiteX62" fmla="*/ 204109 w 586505"/>
                  <a:gd name="connsiteY62" fmla="*/ 208074 h 472676"/>
                  <a:gd name="connsiteX63" fmla="*/ 225012 w 586505"/>
                  <a:gd name="connsiteY63" fmla="*/ 202550 h 472676"/>
                  <a:gd name="connsiteX64" fmla="*/ 223167 w 586505"/>
                  <a:gd name="connsiteY64" fmla="*/ 177385 h 472676"/>
                  <a:gd name="connsiteX65" fmla="*/ 229315 w 586505"/>
                  <a:gd name="connsiteY65" fmla="*/ 172474 h 472676"/>
                  <a:gd name="connsiteX66" fmla="*/ 253292 w 586505"/>
                  <a:gd name="connsiteY66" fmla="*/ 181067 h 472676"/>
                  <a:gd name="connsiteX67" fmla="*/ 264358 w 586505"/>
                  <a:gd name="connsiteY67" fmla="*/ 162040 h 472676"/>
                  <a:gd name="connsiteX68" fmla="*/ 245300 w 586505"/>
                  <a:gd name="connsiteY68" fmla="*/ 145468 h 472676"/>
                  <a:gd name="connsiteX69" fmla="*/ 246529 w 586505"/>
                  <a:gd name="connsiteY69" fmla="*/ 137488 h 472676"/>
                  <a:gd name="connsiteX70" fmla="*/ 268661 w 586505"/>
                  <a:gd name="connsiteY70" fmla="*/ 126440 h 472676"/>
                  <a:gd name="connsiteX71" fmla="*/ 263128 w 586505"/>
                  <a:gd name="connsiteY71" fmla="*/ 105571 h 472676"/>
                  <a:gd name="connsiteX72" fmla="*/ 237922 w 586505"/>
                  <a:gd name="connsiteY72" fmla="*/ 107413 h 472676"/>
                  <a:gd name="connsiteX73" fmla="*/ 233619 w 586505"/>
                  <a:gd name="connsiteY73" fmla="*/ 101275 h 472676"/>
                  <a:gd name="connsiteX74" fmla="*/ 241611 w 586505"/>
                  <a:gd name="connsiteY74" fmla="*/ 77337 h 472676"/>
                  <a:gd name="connsiteX75" fmla="*/ 222552 w 586505"/>
                  <a:gd name="connsiteY75" fmla="*/ 66289 h 472676"/>
                  <a:gd name="connsiteX76" fmla="*/ 205953 w 586505"/>
                  <a:gd name="connsiteY76" fmla="*/ 85316 h 472676"/>
                  <a:gd name="connsiteX77" fmla="*/ 198576 w 586505"/>
                  <a:gd name="connsiteY77" fmla="*/ 84703 h 472676"/>
                  <a:gd name="connsiteX78" fmla="*/ 0 w 586505"/>
                  <a:gd name="connsiteY78" fmla="*/ 0 h 472676"/>
                  <a:gd name="connsiteX79" fmla="*/ 586505 w 586505"/>
                  <a:gd name="connsiteY79" fmla="*/ 0 h 472676"/>
                  <a:gd name="connsiteX80" fmla="*/ 586505 w 586505"/>
                  <a:gd name="connsiteY80" fmla="*/ 380548 h 472676"/>
                  <a:gd name="connsiteX81" fmla="*/ 0 w 586505"/>
                  <a:gd name="connsiteY81" fmla="*/ 380548 h 47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86505" h="472676">
                    <a:moveTo>
                      <a:pt x="205376" y="414381"/>
                    </a:moveTo>
                    <a:lnTo>
                      <a:pt x="381205" y="414381"/>
                    </a:lnTo>
                    <a:lnTo>
                      <a:pt x="440224" y="472676"/>
                    </a:lnTo>
                    <a:lnTo>
                      <a:pt x="146971" y="472676"/>
                    </a:lnTo>
                    <a:close/>
                    <a:moveTo>
                      <a:pt x="360870" y="179226"/>
                    </a:moveTo>
                    <a:cubicBezTo>
                      <a:pt x="380890" y="179226"/>
                      <a:pt x="397120" y="195434"/>
                      <a:pt x="397120" y="215427"/>
                    </a:cubicBezTo>
                    <a:cubicBezTo>
                      <a:pt x="397120" y="235420"/>
                      <a:pt x="380890" y="251628"/>
                      <a:pt x="360870" y="251628"/>
                    </a:cubicBezTo>
                    <a:cubicBezTo>
                      <a:pt x="340850" y="251628"/>
                      <a:pt x="324620" y="235420"/>
                      <a:pt x="324620" y="215427"/>
                    </a:cubicBezTo>
                    <a:cubicBezTo>
                      <a:pt x="324620" y="195434"/>
                      <a:pt x="340850" y="179226"/>
                      <a:pt x="360870" y="179226"/>
                    </a:cubicBezTo>
                    <a:close/>
                    <a:moveTo>
                      <a:pt x="344895" y="111709"/>
                    </a:moveTo>
                    <a:lnTo>
                      <a:pt x="338132" y="147309"/>
                    </a:lnTo>
                    <a:cubicBezTo>
                      <a:pt x="334443" y="148536"/>
                      <a:pt x="331369" y="149150"/>
                      <a:pt x="328295" y="150992"/>
                    </a:cubicBezTo>
                    <a:lnTo>
                      <a:pt x="298171" y="131350"/>
                    </a:lnTo>
                    <a:lnTo>
                      <a:pt x="276654" y="152833"/>
                    </a:lnTo>
                    <a:lnTo>
                      <a:pt x="296327" y="182909"/>
                    </a:lnTo>
                    <a:cubicBezTo>
                      <a:pt x="294482" y="185978"/>
                      <a:pt x="293253" y="189046"/>
                      <a:pt x="292023" y="192729"/>
                    </a:cubicBezTo>
                    <a:lnTo>
                      <a:pt x="256980" y="200095"/>
                    </a:lnTo>
                    <a:lnTo>
                      <a:pt x="256980" y="230784"/>
                    </a:lnTo>
                    <a:lnTo>
                      <a:pt x="292023" y="238149"/>
                    </a:lnTo>
                    <a:cubicBezTo>
                      <a:pt x="293253" y="241218"/>
                      <a:pt x="294482" y="244901"/>
                      <a:pt x="296327" y="247970"/>
                    </a:cubicBezTo>
                    <a:lnTo>
                      <a:pt x="276654" y="277432"/>
                    </a:lnTo>
                    <a:lnTo>
                      <a:pt x="298171" y="299528"/>
                    </a:lnTo>
                    <a:lnTo>
                      <a:pt x="328295" y="279887"/>
                    </a:lnTo>
                    <a:cubicBezTo>
                      <a:pt x="331369" y="281115"/>
                      <a:pt x="334443" y="282342"/>
                      <a:pt x="338132" y="283570"/>
                    </a:cubicBezTo>
                    <a:lnTo>
                      <a:pt x="344895" y="318556"/>
                    </a:lnTo>
                    <a:lnTo>
                      <a:pt x="376249" y="318556"/>
                    </a:lnTo>
                    <a:lnTo>
                      <a:pt x="383011" y="283570"/>
                    </a:lnTo>
                    <a:cubicBezTo>
                      <a:pt x="386700" y="282342"/>
                      <a:pt x="390389" y="281115"/>
                      <a:pt x="393463" y="279887"/>
                    </a:cubicBezTo>
                    <a:lnTo>
                      <a:pt x="422972" y="299528"/>
                    </a:lnTo>
                    <a:lnTo>
                      <a:pt x="445105" y="277432"/>
                    </a:lnTo>
                    <a:lnTo>
                      <a:pt x="425432" y="247970"/>
                    </a:lnTo>
                    <a:cubicBezTo>
                      <a:pt x="426661" y="244901"/>
                      <a:pt x="427891" y="241218"/>
                      <a:pt x="429120" y="237536"/>
                    </a:cubicBezTo>
                    <a:lnTo>
                      <a:pt x="464163" y="230784"/>
                    </a:lnTo>
                    <a:lnTo>
                      <a:pt x="464163" y="199481"/>
                    </a:lnTo>
                    <a:lnTo>
                      <a:pt x="429120" y="192729"/>
                    </a:lnTo>
                    <a:cubicBezTo>
                      <a:pt x="428505" y="189046"/>
                      <a:pt x="426661" y="185978"/>
                      <a:pt x="425432" y="182909"/>
                    </a:cubicBezTo>
                    <a:lnTo>
                      <a:pt x="445105" y="152833"/>
                    </a:lnTo>
                    <a:lnTo>
                      <a:pt x="422972" y="131350"/>
                    </a:lnTo>
                    <a:lnTo>
                      <a:pt x="393463" y="150992"/>
                    </a:lnTo>
                    <a:cubicBezTo>
                      <a:pt x="390389" y="149150"/>
                      <a:pt x="386700" y="148536"/>
                      <a:pt x="383626" y="147309"/>
                    </a:cubicBezTo>
                    <a:lnTo>
                      <a:pt x="376249" y="111709"/>
                    </a:lnTo>
                    <a:close/>
                    <a:moveTo>
                      <a:pt x="195847" y="109193"/>
                    </a:moveTo>
                    <a:cubicBezTo>
                      <a:pt x="209929" y="109193"/>
                      <a:pt x="221345" y="120609"/>
                      <a:pt x="221345" y="134691"/>
                    </a:cubicBezTo>
                    <a:cubicBezTo>
                      <a:pt x="221345" y="148773"/>
                      <a:pt x="209929" y="160189"/>
                      <a:pt x="195847" y="160189"/>
                    </a:cubicBezTo>
                    <a:cubicBezTo>
                      <a:pt x="181765" y="160189"/>
                      <a:pt x="170349" y="148773"/>
                      <a:pt x="170349" y="134691"/>
                    </a:cubicBezTo>
                    <a:cubicBezTo>
                      <a:pt x="170349" y="120609"/>
                      <a:pt x="181765" y="109193"/>
                      <a:pt x="195847" y="109193"/>
                    </a:cubicBezTo>
                    <a:close/>
                    <a:moveTo>
                      <a:pt x="187510" y="61993"/>
                    </a:moveTo>
                    <a:lnTo>
                      <a:pt x="165992" y="67517"/>
                    </a:lnTo>
                    <a:lnTo>
                      <a:pt x="167837" y="92682"/>
                    </a:lnTo>
                    <a:cubicBezTo>
                      <a:pt x="165992" y="93909"/>
                      <a:pt x="163533" y="95751"/>
                      <a:pt x="161689" y="96978"/>
                    </a:cubicBezTo>
                    <a:lnTo>
                      <a:pt x="137712" y="88999"/>
                    </a:lnTo>
                    <a:lnTo>
                      <a:pt x="127261" y="108027"/>
                    </a:lnTo>
                    <a:lnTo>
                      <a:pt x="145704" y="124599"/>
                    </a:lnTo>
                    <a:cubicBezTo>
                      <a:pt x="145090" y="127054"/>
                      <a:pt x="145090" y="129509"/>
                      <a:pt x="145090" y="131964"/>
                    </a:cubicBezTo>
                    <a:lnTo>
                      <a:pt x="122342" y="143012"/>
                    </a:lnTo>
                    <a:lnTo>
                      <a:pt x="127876" y="164495"/>
                    </a:lnTo>
                    <a:lnTo>
                      <a:pt x="153082" y="162654"/>
                    </a:lnTo>
                    <a:cubicBezTo>
                      <a:pt x="154311" y="165109"/>
                      <a:pt x="156156" y="166950"/>
                      <a:pt x="158000" y="168791"/>
                    </a:cubicBezTo>
                    <a:lnTo>
                      <a:pt x="150008" y="192729"/>
                    </a:lnTo>
                    <a:lnTo>
                      <a:pt x="168451" y="203164"/>
                    </a:lnTo>
                    <a:lnTo>
                      <a:pt x="185051" y="184750"/>
                    </a:lnTo>
                    <a:cubicBezTo>
                      <a:pt x="187510" y="185364"/>
                      <a:pt x="189969" y="185364"/>
                      <a:pt x="192428" y="185364"/>
                    </a:cubicBezTo>
                    <a:lnTo>
                      <a:pt x="204109" y="208074"/>
                    </a:lnTo>
                    <a:lnTo>
                      <a:pt x="225012" y="202550"/>
                    </a:lnTo>
                    <a:lnTo>
                      <a:pt x="223167" y="177385"/>
                    </a:lnTo>
                    <a:cubicBezTo>
                      <a:pt x="225626" y="175543"/>
                      <a:pt x="227471" y="174316"/>
                      <a:pt x="229315" y="172474"/>
                    </a:cubicBezTo>
                    <a:lnTo>
                      <a:pt x="253292" y="181067"/>
                    </a:lnTo>
                    <a:lnTo>
                      <a:pt x="264358" y="162040"/>
                    </a:lnTo>
                    <a:lnTo>
                      <a:pt x="245300" y="145468"/>
                    </a:lnTo>
                    <a:cubicBezTo>
                      <a:pt x="245914" y="143012"/>
                      <a:pt x="245914" y="140557"/>
                      <a:pt x="246529" y="137488"/>
                    </a:cubicBezTo>
                    <a:lnTo>
                      <a:pt x="268661" y="126440"/>
                    </a:lnTo>
                    <a:lnTo>
                      <a:pt x="263128" y="105571"/>
                    </a:lnTo>
                    <a:lnTo>
                      <a:pt x="237922" y="107413"/>
                    </a:lnTo>
                    <a:cubicBezTo>
                      <a:pt x="236693" y="104958"/>
                      <a:pt x="235463" y="103116"/>
                      <a:pt x="233619" y="101275"/>
                    </a:cubicBezTo>
                    <a:lnTo>
                      <a:pt x="241611" y="77337"/>
                    </a:lnTo>
                    <a:lnTo>
                      <a:pt x="222552" y="66289"/>
                    </a:lnTo>
                    <a:lnTo>
                      <a:pt x="205953" y="85316"/>
                    </a:lnTo>
                    <a:cubicBezTo>
                      <a:pt x="203494" y="84703"/>
                      <a:pt x="201035" y="84703"/>
                      <a:pt x="198576" y="84703"/>
                    </a:cubicBezTo>
                    <a:close/>
                    <a:moveTo>
                      <a:pt x="0" y="0"/>
                    </a:moveTo>
                    <a:lnTo>
                      <a:pt x="586505" y="0"/>
                    </a:lnTo>
                    <a:lnTo>
                      <a:pt x="586505" y="380548"/>
                    </a:lnTo>
                    <a:lnTo>
                      <a:pt x="0" y="3805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Bullet1" descr="e1c61013-389f-4ff3-b0e3-8c7894c78fb4">
                <a:extLst>
                  <a:ext uri="{FF2B5EF4-FFF2-40B4-BE49-F238E27FC236}">
                    <a16:creationId id="{16041F2E-B05F-F78B-A82D-0C339F3783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85794" y="2209343"/>
                <a:ext cx="2528646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移民火星的目标</a:t>
                </a:r>
                <a:endParaRPr lang="en-US" dirty="0"/>
              </a:p>
            </p:txBody>
          </p:sp>
          <p:sp>
            <p:nvSpPr>
              <p:cNvPr id="14" name="Text1" descr="699d01a4-39be-4979-8d33-b15d9ad65032">
                <a:extLst>
                  <a:ext uri="{FF2B5EF4-FFF2-40B4-BE49-F238E27FC236}">
                    <a16:creationId id="{D41D3AF7-FFD1-8CDD-C0AE-EF815BC13E42}"/>
                  </a:ext>
                </a:extLst>
              </p:cNvPr>
              <p:cNvSpPr/>
              <p:nvPr/>
            </p:nvSpPr>
            <p:spPr>
              <a:xfrm>
                <a:off x="985796" y="2895256"/>
                <a:ext cx="2528642" cy="1247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马斯克希望将人类送往火星，建立一个可持续的火星殖民地，让人类成为多星球物种。</a:t>
                </a:r>
                <a:endParaRPr lang="en-US" dirty="0"/>
              </a:p>
            </p:txBody>
          </p:sp>
        </p:grpSp>
        <p:grpSp>
          <p:nvGrpSpPr>
            <p:cNvPr id="24" name="组合 23" descr="165fc6ff-39a8-4f9c-b1e3-b5a90b3ada67">
              <a:extLst>
                <a:ext uri="{FF2B5EF4-FFF2-40B4-BE49-F238E27FC236}">
                  <a16:creationId id="{76B0D7CA-0E89-03A5-D6D0-552CBAB002DD}"/>
                </a:ext>
              </a:extLst>
            </p:cNvPr>
            <p:cNvGrpSpPr/>
            <p:nvPr/>
          </p:nvGrpSpPr>
          <p:grpSpPr>
            <a:xfrm>
              <a:off x="4825327" y="2209343"/>
              <a:ext cx="2528646" cy="3333484"/>
              <a:chOff x="4825327" y="2209343"/>
              <a:chExt cx="2528646" cy="3333484"/>
            </a:xfrm>
          </p:grpSpPr>
          <p:sp>
            <p:nvSpPr>
              <p:cNvPr id="4" name="IconBackground2" descr="f87cc734-c344-4c82-b0bc-b6d48e7ddcf0">
                <a:extLst>
                  <a:ext uri="{FF2B5EF4-FFF2-40B4-BE49-F238E27FC236}">
                    <a16:creationId id="{F817AA2C-F018-4836-EDDC-91C032BD9C2A}"/>
                  </a:ext>
                </a:extLst>
              </p:cNvPr>
              <p:cNvSpPr/>
              <p:nvPr/>
            </p:nvSpPr>
            <p:spPr>
              <a:xfrm>
                <a:off x="5466064" y="4295655"/>
                <a:ext cx="1247172" cy="1247172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bg1"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Icon2" descr="420627f8-2f9e-48dc-bdc2-6d0a1c082eee">
                <a:extLst>
                  <a:ext uri="{FF2B5EF4-FFF2-40B4-BE49-F238E27FC236}">
                    <a16:creationId id="{20C54838-E761-6B06-2690-6D880D4CB0B0}"/>
                  </a:ext>
                </a:extLst>
              </p:cNvPr>
              <p:cNvSpPr/>
              <p:nvPr/>
            </p:nvSpPr>
            <p:spPr>
              <a:xfrm>
                <a:off x="5791157" y="4683998"/>
                <a:ext cx="609685" cy="470483"/>
              </a:xfrm>
              <a:custGeom>
                <a:avLst/>
                <a:gdLst>
                  <a:gd name="connsiteX0" fmla="*/ 0 w 375288"/>
                  <a:gd name="connsiteY0" fmla="*/ 16184 h 289603"/>
                  <a:gd name="connsiteX1" fmla="*/ 189565 w 375288"/>
                  <a:gd name="connsiteY1" fmla="*/ 172448 h 289603"/>
                  <a:gd name="connsiteX2" fmla="*/ 375288 w 375288"/>
                  <a:gd name="connsiteY2" fmla="*/ 17134 h 289603"/>
                  <a:gd name="connsiteX3" fmla="*/ 375288 w 375288"/>
                  <a:gd name="connsiteY3" fmla="*/ 289603 h 289603"/>
                  <a:gd name="connsiteX4" fmla="*/ 0 w 375288"/>
                  <a:gd name="connsiteY4" fmla="*/ 289603 h 289603"/>
                  <a:gd name="connsiteX5" fmla="*/ 20050 w 375288"/>
                  <a:gd name="connsiteY5" fmla="*/ 0 h 289603"/>
                  <a:gd name="connsiteX6" fmla="*/ 355328 w 375288"/>
                  <a:gd name="connsiteY6" fmla="*/ 0 h 289603"/>
                  <a:gd name="connsiteX7" fmla="*/ 189588 w 375288"/>
                  <a:gd name="connsiteY7" fmla="*/ 139092 h 28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88" h="289603">
                    <a:moveTo>
                      <a:pt x="0" y="16184"/>
                    </a:moveTo>
                    <a:lnTo>
                      <a:pt x="189565" y="172448"/>
                    </a:lnTo>
                    <a:lnTo>
                      <a:pt x="375288" y="17134"/>
                    </a:lnTo>
                    <a:lnTo>
                      <a:pt x="375288" y="289603"/>
                    </a:lnTo>
                    <a:lnTo>
                      <a:pt x="0" y="289603"/>
                    </a:lnTo>
                    <a:close/>
                    <a:moveTo>
                      <a:pt x="20050" y="0"/>
                    </a:moveTo>
                    <a:lnTo>
                      <a:pt x="355328" y="0"/>
                    </a:lnTo>
                    <a:lnTo>
                      <a:pt x="189588" y="1390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Bullet2" descr="59f84a6b-cea5-4341-acda-4c7af2dff7c9">
                <a:extLst>
                  <a:ext uri="{FF2B5EF4-FFF2-40B4-BE49-F238E27FC236}">
                    <a16:creationId id="{0F16E070-721A-239E-A801-F6CD70530D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25327" y="2209343"/>
                <a:ext cx="2528646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降低太空探索成本</a:t>
                </a:r>
                <a:endParaRPr lang="en-US" dirty="0"/>
              </a:p>
            </p:txBody>
          </p:sp>
          <p:sp>
            <p:nvSpPr>
              <p:cNvPr id="16" name="Text2" descr="b5226260-c881-4385-b762-2ddbe63350d0">
                <a:extLst>
                  <a:ext uri="{FF2B5EF4-FFF2-40B4-BE49-F238E27FC236}">
                    <a16:creationId id="{73B361E6-AC00-4F26-F0F3-4D83577D83D6}"/>
                  </a:ext>
                </a:extLst>
              </p:cNvPr>
              <p:cNvSpPr/>
              <p:nvPr/>
            </p:nvSpPr>
            <p:spPr>
              <a:xfrm>
                <a:off x="4825329" y="2895256"/>
                <a:ext cx="2528642" cy="1247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他致力于通过技术创新降低太空探索成本，使更多的人能够参与其中，推动太空探索的普及。</a:t>
                </a:r>
                <a:endParaRPr lang="en-US" dirty="0"/>
              </a:p>
            </p:txBody>
          </p:sp>
        </p:grpSp>
        <p:grpSp>
          <p:nvGrpSpPr>
            <p:cNvPr id="25" name="组合 24" descr="381647aa-ba49-4f53-a6a1-b7cd8db8cb6c">
              <a:extLst>
                <a:ext uri="{FF2B5EF4-FFF2-40B4-BE49-F238E27FC236}">
                  <a16:creationId id="{9CEEB8D6-92E9-CF0A-7EAF-2EDB7B1C6C96}"/>
                </a:ext>
              </a:extLst>
            </p:cNvPr>
            <p:cNvGrpSpPr/>
            <p:nvPr/>
          </p:nvGrpSpPr>
          <p:grpSpPr>
            <a:xfrm>
              <a:off x="8664860" y="2209343"/>
              <a:ext cx="2528646" cy="3333484"/>
              <a:chOff x="8664860" y="2209343"/>
              <a:chExt cx="2528646" cy="3333484"/>
            </a:xfrm>
          </p:grpSpPr>
          <p:sp>
            <p:nvSpPr>
              <p:cNvPr id="5" name="IconBackground3" descr="710aa978-7558-437e-82c4-75f1fdd0f247">
                <a:extLst>
                  <a:ext uri="{FF2B5EF4-FFF2-40B4-BE49-F238E27FC236}">
                    <a16:creationId id="{82D4D693-9273-69B1-C1FA-BA886DCA5CF6}"/>
                  </a:ext>
                </a:extLst>
              </p:cNvPr>
              <p:cNvSpPr/>
              <p:nvPr/>
            </p:nvSpPr>
            <p:spPr>
              <a:xfrm>
                <a:off x="9305597" y="4295655"/>
                <a:ext cx="1247172" cy="1247172"/>
              </a:xfrm>
              <a:prstGeom prst="ellipse">
                <a:avLst/>
              </a:prstGeom>
              <a:gradFill flip="none" rotWithShape="1">
                <a:gsLst>
                  <a:gs pos="50000">
                    <a:schemeClr val="accent3"/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  <a:ln w="38100">
                <a:solidFill>
                  <a:schemeClr val="bg1"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Icon3" descr="4bf5f79e-5e62-4507-b2c9-6da021da0668">
                <a:extLst>
                  <a:ext uri="{FF2B5EF4-FFF2-40B4-BE49-F238E27FC236}">
                    <a16:creationId id="{D1ED14F8-5EBB-C3C9-D8FB-0A665B0B2910}"/>
                  </a:ext>
                </a:extLst>
              </p:cNvPr>
              <p:cNvSpPr/>
              <p:nvPr/>
            </p:nvSpPr>
            <p:spPr>
              <a:xfrm>
                <a:off x="9747557" y="4614397"/>
                <a:ext cx="363251" cy="609684"/>
              </a:xfrm>
              <a:custGeom>
                <a:avLst/>
                <a:gdLst>
                  <a:gd name="T0" fmla="*/ 819 w 1639"/>
                  <a:gd name="T1" fmla="*/ 0 h 2755"/>
                  <a:gd name="T2" fmla="*/ 819 w 1639"/>
                  <a:gd name="T3" fmla="*/ 0 h 2755"/>
                  <a:gd name="T4" fmla="*/ 0 w 1639"/>
                  <a:gd name="T5" fmla="*/ 819 h 2755"/>
                  <a:gd name="T6" fmla="*/ 0 w 1639"/>
                  <a:gd name="T7" fmla="*/ 1935 h 2755"/>
                  <a:gd name="T8" fmla="*/ 819 w 1639"/>
                  <a:gd name="T9" fmla="*/ 2755 h 2755"/>
                  <a:gd name="T10" fmla="*/ 819 w 1639"/>
                  <a:gd name="T11" fmla="*/ 2755 h 2755"/>
                  <a:gd name="T12" fmla="*/ 1639 w 1639"/>
                  <a:gd name="T13" fmla="*/ 1935 h 2755"/>
                  <a:gd name="T14" fmla="*/ 1639 w 1639"/>
                  <a:gd name="T15" fmla="*/ 819 h 2755"/>
                  <a:gd name="T16" fmla="*/ 819 w 1639"/>
                  <a:gd name="T17" fmla="*/ 0 h 2755"/>
                  <a:gd name="T18" fmla="*/ 927 w 1639"/>
                  <a:gd name="T19" fmla="*/ 867 h 2755"/>
                  <a:gd name="T20" fmla="*/ 819 w 1639"/>
                  <a:gd name="T21" fmla="*/ 975 h 2755"/>
                  <a:gd name="T22" fmla="*/ 819 w 1639"/>
                  <a:gd name="T23" fmla="*/ 975 h 2755"/>
                  <a:gd name="T24" fmla="*/ 712 w 1639"/>
                  <a:gd name="T25" fmla="*/ 867 h 2755"/>
                  <a:gd name="T26" fmla="*/ 712 w 1639"/>
                  <a:gd name="T27" fmla="*/ 495 h 2755"/>
                  <a:gd name="T28" fmla="*/ 819 w 1639"/>
                  <a:gd name="T29" fmla="*/ 388 h 2755"/>
                  <a:gd name="T30" fmla="*/ 819 w 1639"/>
                  <a:gd name="T31" fmla="*/ 388 h 2755"/>
                  <a:gd name="T32" fmla="*/ 927 w 1639"/>
                  <a:gd name="T33" fmla="*/ 495 h 2755"/>
                  <a:gd name="T34" fmla="*/ 927 w 1639"/>
                  <a:gd name="T35" fmla="*/ 867 h 2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39" h="2755">
                    <a:moveTo>
                      <a:pt x="819" y="0"/>
                    </a:moveTo>
                    <a:lnTo>
                      <a:pt x="819" y="0"/>
                    </a:lnTo>
                    <a:cubicBezTo>
                      <a:pt x="367" y="0"/>
                      <a:pt x="0" y="367"/>
                      <a:pt x="0" y="819"/>
                    </a:cubicBezTo>
                    <a:lnTo>
                      <a:pt x="0" y="1935"/>
                    </a:lnTo>
                    <a:cubicBezTo>
                      <a:pt x="0" y="2388"/>
                      <a:pt x="367" y="2755"/>
                      <a:pt x="819" y="2755"/>
                    </a:cubicBezTo>
                    <a:lnTo>
                      <a:pt x="819" y="2755"/>
                    </a:lnTo>
                    <a:cubicBezTo>
                      <a:pt x="1272" y="2755"/>
                      <a:pt x="1639" y="2388"/>
                      <a:pt x="1639" y="1935"/>
                    </a:cubicBezTo>
                    <a:lnTo>
                      <a:pt x="1639" y="819"/>
                    </a:lnTo>
                    <a:cubicBezTo>
                      <a:pt x="1639" y="367"/>
                      <a:pt x="1272" y="0"/>
                      <a:pt x="819" y="0"/>
                    </a:cubicBezTo>
                    <a:close/>
                    <a:moveTo>
                      <a:pt x="927" y="867"/>
                    </a:moveTo>
                    <a:cubicBezTo>
                      <a:pt x="927" y="927"/>
                      <a:pt x="879" y="975"/>
                      <a:pt x="819" y="975"/>
                    </a:cubicBezTo>
                    <a:lnTo>
                      <a:pt x="819" y="975"/>
                    </a:lnTo>
                    <a:cubicBezTo>
                      <a:pt x="760" y="975"/>
                      <a:pt x="712" y="927"/>
                      <a:pt x="712" y="867"/>
                    </a:cubicBezTo>
                    <a:lnTo>
                      <a:pt x="712" y="495"/>
                    </a:lnTo>
                    <a:cubicBezTo>
                      <a:pt x="712" y="436"/>
                      <a:pt x="760" y="388"/>
                      <a:pt x="819" y="388"/>
                    </a:cubicBezTo>
                    <a:lnTo>
                      <a:pt x="819" y="388"/>
                    </a:lnTo>
                    <a:cubicBezTo>
                      <a:pt x="879" y="388"/>
                      <a:pt x="927" y="436"/>
                      <a:pt x="927" y="495"/>
                    </a:cubicBezTo>
                    <a:lnTo>
                      <a:pt x="927" y="8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Bullet3" descr="f292bea7-b66f-4c71-9cfe-2685ee06df3b">
                <a:extLst>
                  <a:ext uri="{FF2B5EF4-FFF2-40B4-BE49-F238E27FC236}">
                    <a16:creationId id="{E4A0F84C-630E-376A-04D6-70034DCC96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664860" y="2209343"/>
                <a:ext cx="2528646" cy="6859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星舰项目的意义</a:t>
                </a:r>
                <a:endParaRPr lang="en-US" dirty="0"/>
              </a:p>
            </p:txBody>
          </p:sp>
          <p:sp>
            <p:nvSpPr>
              <p:cNvPr id="18" name="Text3" descr="e2ded54d-1290-474c-9c5e-b4819d2805fa">
                <a:extLst>
                  <a:ext uri="{FF2B5EF4-FFF2-40B4-BE49-F238E27FC236}">
                    <a16:creationId id="{7F025125-C449-B5B6-C0A3-D043457D6E1E}"/>
                  </a:ext>
                </a:extLst>
              </p:cNvPr>
              <p:cNvSpPr/>
              <p:nvPr/>
            </p:nvSpPr>
            <p:spPr>
              <a:xfrm>
                <a:off x="8664862" y="2895256"/>
                <a:ext cx="2528642" cy="12471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星舰项目是实现马斯克太空愿景的关键一步，它将开启太空探索的新篇章，为人类带来更多可能性。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星舰技术介绍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揭秘星舰的先进技术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星舰系统组成</a:t>
            </a:r>
            <a:endParaRPr lang="en-US" dirty="0"/>
          </a:p>
        </p:txBody>
      </p:sp>
      <p:grpSp>
        <p:nvGrpSpPr>
          <p:cNvPr id="12" name="4fd913c7-11fd-4171-a2aa-ea6658a24207.source.3.zh-Hans.pptx" descr="ba754154-16d0-4d50-8b51-63e893e40c65">
            <a:extLst>
              <a:ext uri="{FF2B5EF4-FFF2-40B4-BE49-F238E27FC236}">
                <a16:creationId id="{CFAF56EF-9D3F-4512-251B-A87CFA6FC3EF}"/>
              </a:ext>
            </a:extLst>
          </p:cNvPr>
          <p:cNvGrpSpPr/>
          <p:nvPr/>
        </p:nvGrpSpPr>
        <p:grpSpPr>
          <a:xfrm>
            <a:off x="1334044" y="1130299"/>
            <a:ext cx="9511211" cy="4597402"/>
            <a:chOff x="1334044" y="1130299"/>
            <a:chExt cx="9511211" cy="4597402"/>
          </a:xfrm>
        </p:grpSpPr>
        <p:sp>
          <p:nvSpPr>
            <p:cNvPr id="17" name="Title" descr="c3a48c9f-8414-4885-ae26-d8f805050bf8">
              <a:extLst>
                <a:ext uri="{FF2B5EF4-FFF2-40B4-BE49-F238E27FC236}">
                  <a16:creationId id="{BB9F2C41-28AB-DC99-51CD-5745006A2409}"/>
                </a:ext>
              </a:extLst>
            </p:cNvPr>
            <p:cNvSpPr txBox="1">
              <a:spLocks/>
            </p:cNvSpPr>
            <p:nvPr/>
          </p:nvSpPr>
          <p:spPr>
            <a:xfrm>
              <a:off x="2454554" y="1130299"/>
              <a:ext cx="7270191" cy="7620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了解星舰的各个组成部分</a:t>
              </a:r>
              <a:endParaRPr lang="en-US" dirty="0"/>
            </a:p>
          </p:txBody>
        </p:sp>
        <p:grpSp>
          <p:nvGrpSpPr>
            <p:cNvPr id="9" name="组合 8" descr="104459a7-5b9b-4b25-959b-b51078e00b1c">
              <a:extLst>
                <a:ext uri="{FF2B5EF4-FFF2-40B4-BE49-F238E27FC236}">
                  <a16:creationId id="{9F450578-98B2-BDF7-1412-11F10255866B}"/>
                </a:ext>
              </a:extLst>
            </p:cNvPr>
            <p:cNvGrpSpPr/>
            <p:nvPr/>
          </p:nvGrpSpPr>
          <p:grpSpPr>
            <a:xfrm>
              <a:off x="1334044" y="2039008"/>
              <a:ext cx="2921070" cy="3688693"/>
              <a:chOff x="1334044" y="2039008"/>
              <a:chExt cx="2921070" cy="3688693"/>
            </a:xfrm>
          </p:grpSpPr>
          <p:sp>
            <p:nvSpPr>
              <p:cNvPr id="5" name="矩形 4" descr="232d0310-2cb0-4342-962b-15d165211364">
                <a:extLst>
                  <a:ext uri="{FF2B5EF4-FFF2-40B4-BE49-F238E27FC236}">
                    <a16:creationId id="{862C93B7-E693-D55A-20A7-3F4B851949B6}"/>
                  </a:ext>
                </a:extLst>
              </p:cNvPr>
              <p:cNvSpPr/>
              <p:nvPr/>
            </p:nvSpPr>
            <p:spPr>
              <a:xfrm>
                <a:off x="1363809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 descr="462c3646-4dff-4425-9f27-96cc992f693b">
                <a:extLst>
                  <a:ext uri="{FF2B5EF4-FFF2-40B4-BE49-F238E27FC236}">
                    <a16:creationId id="{AB73A1F7-16C6-7790-0D99-A3E170ECE4C2}"/>
                  </a:ext>
                </a:extLst>
              </p:cNvPr>
              <p:cNvSpPr/>
              <p:nvPr/>
            </p:nvSpPr>
            <p:spPr>
              <a:xfrm>
                <a:off x="1758844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 descr="e99748aa-7fc4-4383-a73b-c794c0044e81">
                <a:extLst>
                  <a:ext uri="{FF2B5EF4-FFF2-40B4-BE49-F238E27FC236}">
                    <a16:creationId id="{24A3E9E4-3E82-0073-1064-3933AA6C9232}"/>
                  </a:ext>
                </a:extLst>
              </p:cNvPr>
              <p:cNvSpPr/>
              <p:nvPr/>
            </p:nvSpPr>
            <p:spPr>
              <a:xfrm>
                <a:off x="1915439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 descr="8d005dd9-7640-48bd-8239-fe4404c54293">
                <a:extLst>
                  <a:ext uri="{FF2B5EF4-FFF2-40B4-BE49-F238E27FC236}">
                    <a16:creationId id="{1A6483A2-2C00-EC5D-90CB-00E3E5AB79DB}"/>
                  </a:ext>
                </a:extLst>
              </p:cNvPr>
              <p:cNvSpPr/>
              <p:nvPr/>
            </p:nvSpPr>
            <p:spPr>
              <a:xfrm>
                <a:off x="207222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 descr="f241b11a-a3a8-45bc-a499-dc1df5502595">
                <a:extLst>
                  <a:ext uri="{FF2B5EF4-FFF2-40B4-BE49-F238E27FC236}">
                    <a16:creationId id="{31218991-7D2D-938D-BD01-C362FB3872F8}"/>
                  </a:ext>
                </a:extLst>
              </p:cNvPr>
              <p:cNvSpPr/>
              <p:nvPr/>
            </p:nvSpPr>
            <p:spPr>
              <a:xfrm>
                <a:off x="2228819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任意多边形: 形状 24" descr="95518f3b-b4ec-4246-b152-60441ae1a84a">
                <a:extLst>
                  <a:ext uri="{FF2B5EF4-FFF2-40B4-BE49-F238E27FC236}">
                    <a16:creationId id="{708F40D3-BFE9-A81D-588D-FD1C6EF013F8}"/>
                  </a:ext>
                </a:extLst>
              </p:cNvPr>
              <p:cNvSpPr/>
              <p:nvPr/>
            </p:nvSpPr>
            <p:spPr>
              <a:xfrm>
                <a:off x="238560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任意多边形: 形状 25" descr="53f1f52e-ad9c-4fe0-8a3e-9d57a332a23d">
                <a:extLst>
                  <a:ext uri="{FF2B5EF4-FFF2-40B4-BE49-F238E27FC236}">
                    <a16:creationId id="{586F949E-307F-56DB-ED2F-A784FD46664F}"/>
                  </a:ext>
                </a:extLst>
              </p:cNvPr>
              <p:cNvSpPr/>
              <p:nvPr/>
            </p:nvSpPr>
            <p:spPr>
              <a:xfrm>
                <a:off x="3591610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 descr="7a4fba25-e78f-41a9-87db-fb5db2b11f96">
                <a:extLst>
                  <a:ext uri="{FF2B5EF4-FFF2-40B4-BE49-F238E27FC236}">
                    <a16:creationId id="{F980A5B9-0735-E22B-6861-E8370AB64D07}"/>
                  </a:ext>
                </a:extLst>
              </p:cNvPr>
              <p:cNvSpPr/>
              <p:nvPr/>
            </p:nvSpPr>
            <p:spPr>
              <a:xfrm>
                <a:off x="1499138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任意多边形: 形状 27" descr="06e98c65-9cb0-4c2b-80f5-d866a410855e">
                <a:extLst>
                  <a:ext uri="{FF2B5EF4-FFF2-40B4-BE49-F238E27FC236}">
                    <a16:creationId id="{29BCC43C-2E22-F7D2-88B2-9308BE0962AB}"/>
                  </a:ext>
                </a:extLst>
              </p:cNvPr>
              <p:cNvSpPr/>
              <p:nvPr/>
            </p:nvSpPr>
            <p:spPr>
              <a:xfrm>
                <a:off x="1334044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" name="组合 1" descr="37f275bf-159b-438d-ba8f-8e6e1e1a5ca1">
                <a:extLst>
                  <a:ext uri="{FF2B5EF4-FFF2-40B4-BE49-F238E27FC236}">
                    <a16:creationId id="{A6040836-2CBB-BC62-2E0F-5A2D0AE9ECF8}"/>
                  </a:ext>
                </a:extLst>
              </p:cNvPr>
              <p:cNvGrpSpPr/>
              <p:nvPr/>
            </p:nvGrpSpPr>
            <p:grpSpPr>
              <a:xfrm>
                <a:off x="1432090" y="2632658"/>
                <a:ext cx="2510224" cy="2196064"/>
                <a:chOff x="1432090" y="2632658"/>
                <a:chExt cx="2510224" cy="2196064"/>
              </a:xfrm>
            </p:grpSpPr>
            <p:sp>
              <p:nvSpPr>
                <p:cNvPr id="30" name="Bullet1" descr="7f185b6f-81d0-4245-bf58-3c041a3830da">
                  <a:extLst>
                    <a:ext uri="{FF2B5EF4-FFF2-40B4-BE49-F238E27FC236}">
                      <a16:creationId id="{93AE95D1-D2B9-BEC2-64F7-6008E25E645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32090" y="263265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超重型火箭</a:t>
                  </a:r>
                  <a:endParaRPr lang="en-US" dirty="0"/>
                </a:p>
              </p:txBody>
            </p:sp>
            <p:sp>
              <p:nvSpPr>
                <p:cNvPr id="31" name="Text1" descr="9996d84a-de8b-4a4c-b2f0-80ce3867c096">
                  <a:extLst>
                    <a:ext uri="{FF2B5EF4-FFF2-40B4-BE49-F238E27FC236}">
                      <a16:creationId id="{F558CEE7-8E38-F562-2C3A-350CF1B4AB0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32090" y="3373125"/>
                  <a:ext cx="2510224" cy="14555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超重型火箭是星舰系统的第一级，它拥有强大的推力，能够将星舰飞船送入轨道。</a:t>
                  </a:r>
                  <a:endParaRPr lang="en-US" dirty="0"/>
                </a:p>
              </p:txBody>
            </p:sp>
          </p:grpSp>
        </p:grpSp>
        <p:grpSp>
          <p:nvGrpSpPr>
            <p:cNvPr id="10" name="组合 9" descr="5f867151-5d1b-42d8-bb86-e208d4fce340">
              <a:extLst>
                <a:ext uri="{FF2B5EF4-FFF2-40B4-BE49-F238E27FC236}">
                  <a16:creationId id="{3F68790C-1FC4-4D7A-9E3A-925F1B5FEF1C}"/>
                </a:ext>
              </a:extLst>
            </p:cNvPr>
            <p:cNvGrpSpPr/>
            <p:nvPr/>
          </p:nvGrpSpPr>
          <p:grpSpPr>
            <a:xfrm>
              <a:off x="4629116" y="2039008"/>
              <a:ext cx="2921070" cy="3688693"/>
              <a:chOff x="4629116" y="2039008"/>
              <a:chExt cx="2921070" cy="3688693"/>
            </a:xfrm>
          </p:grpSpPr>
          <p:sp>
            <p:nvSpPr>
              <p:cNvPr id="37" name="矩形 36" descr="fa34100c-49a9-4006-a4a7-5f47da58af5f">
                <a:extLst>
                  <a:ext uri="{FF2B5EF4-FFF2-40B4-BE49-F238E27FC236}">
                    <a16:creationId id="{0A08A11B-7C9B-BEB0-F96E-BD80325D7183}"/>
                  </a:ext>
                </a:extLst>
              </p:cNvPr>
              <p:cNvSpPr/>
              <p:nvPr/>
            </p:nvSpPr>
            <p:spPr>
              <a:xfrm>
                <a:off x="4658881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2" name="任意多边形: 形状 41" descr="581ff333-c027-4549-858b-5dda0e0e6607">
                <a:extLst>
                  <a:ext uri="{FF2B5EF4-FFF2-40B4-BE49-F238E27FC236}">
                    <a16:creationId id="{A065092A-71CF-14EA-5B95-EE2EF3A406E9}"/>
                  </a:ext>
                </a:extLst>
              </p:cNvPr>
              <p:cNvSpPr/>
              <p:nvPr/>
            </p:nvSpPr>
            <p:spPr>
              <a:xfrm>
                <a:off x="5053916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任意多边形: 形状 42" descr="d3582f35-b8eb-40c7-89e9-fa07fedd13d2">
                <a:extLst>
                  <a:ext uri="{FF2B5EF4-FFF2-40B4-BE49-F238E27FC236}">
                    <a16:creationId id="{FAF5805B-4390-82FB-DE9A-E704BB0EE821}"/>
                  </a:ext>
                </a:extLst>
              </p:cNvPr>
              <p:cNvSpPr/>
              <p:nvPr/>
            </p:nvSpPr>
            <p:spPr>
              <a:xfrm>
                <a:off x="5210511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任意多边形: 形状 43" descr="bc5669df-3e9e-4470-8440-43e63ae60102">
                <a:extLst>
                  <a:ext uri="{FF2B5EF4-FFF2-40B4-BE49-F238E27FC236}">
                    <a16:creationId id="{C7DE2F8A-28E6-4DC1-E5D7-342CFAB30E47}"/>
                  </a:ext>
                </a:extLst>
              </p:cNvPr>
              <p:cNvSpPr/>
              <p:nvPr/>
            </p:nvSpPr>
            <p:spPr>
              <a:xfrm>
                <a:off x="5367298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任意多边形: 形状 44" descr="6c230d96-0dea-4ac1-9197-8a2387f8341c">
                <a:extLst>
                  <a:ext uri="{FF2B5EF4-FFF2-40B4-BE49-F238E27FC236}">
                    <a16:creationId id="{7E1C5F86-12A1-50AD-BB9D-6D4B29A35F66}"/>
                  </a:ext>
                </a:extLst>
              </p:cNvPr>
              <p:cNvSpPr/>
              <p:nvPr/>
            </p:nvSpPr>
            <p:spPr>
              <a:xfrm>
                <a:off x="5523891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6" name="任意多边形: 形状 45" descr="f182120c-bd9f-449c-b0a9-3764d3514118">
                <a:extLst>
                  <a:ext uri="{FF2B5EF4-FFF2-40B4-BE49-F238E27FC236}">
                    <a16:creationId id="{3C6B3C08-EDCC-4C7D-1326-E4E2B69E7378}"/>
                  </a:ext>
                </a:extLst>
              </p:cNvPr>
              <p:cNvSpPr/>
              <p:nvPr/>
            </p:nvSpPr>
            <p:spPr>
              <a:xfrm>
                <a:off x="5680678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7" name="任意多边形: 形状 46" descr="e2d0aaae-c823-4b77-866c-9e1df45b0047">
                <a:extLst>
                  <a:ext uri="{FF2B5EF4-FFF2-40B4-BE49-F238E27FC236}">
                    <a16:creationId id="{1729F206-D9A2-8C89-2087-67B284356A3E}"/>
                  </a:ext>
                </a:extLst>
              </p:cNvPr>
              <p:cNvSpPr/>
              <p:nvPr/>
            </p:nvSpPr>
            <p:spPr>
              <a:xfrm>
                <a:off x="6886682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1" name="任意多边形: 形状 40" descr="f4777175-c0fd-4152-856c-0d773c3a4e38">
                <a:extLst>
                  <a:ext uri="{FF2B5EF4-FFF2-40B4-BE49-F238E27FC236}">
                    <a16:creationId id="{2F0D500D-F833-AC61-7AF0-BA31E8C07BC5}"/>
                  </a:ext>
                </a:extLst>
              </p:cNvPr>
              <p:cNvSpPr/>
              <p:nvPr/>
            </p:nvSpPr>
            <p:spPr>
              <a:xfrm>
                <a:off x="4794210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任意多边形: 形状 38" descr="cf3f9126-1c1e-42e4-b73d-7e400294d0c7">
                <a:extLst>
                  <a:ext uri="{FF2B5EF4-FFF2-40B4-BE49-F238E27FC236}">
                    <a16:creationId id="{1584EC34-4C5D-2A7E-3742-386A8CD79B30}"/>
                  </a:ext>
                </a:extLst>
              </p:cNvPr>
              <p:cNvSpPr/>
              <p:nvPr/>
            </p:nvSpPr>
            <p:spPr>
              <a:xfrm>
                <a:off x="4629116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" name="组合 2" descr="cd3345a2-5bf7-431d-a734-53c623c62a6c">
                <a:extLst>
                  <a:ext uri="{FF2B5EF4-FFF2-40B4-BE49-F238E27FC236}">
                    <a16:creationId id="{D3845330-3B58-9907-D2EE-48079A46990E}"/>
                  </a:ext>
                </a:extLst>
              </p:cNvPr>
              <p:cNvGrpSpPr/>
              <p:nvPr/>
            </p:nvGrpSpPr>
            <p:grpSpPr>
              <a:xfrm>
                <a:off x="4727162" y="2632658"/>
                <a:ext cx="2510224" cy="2196064"/>
                <a:chOff x="4727162" y="2632658"/>
                <a:chExt cx="2510224" cy="2196064"/>
              </a:xfrm>
            </p:grpSpPr>
            <p:sp>
              <p:nvSpPr>
                <p:cNvPr id="35" name="Bullet2" descr="ae668c45-5b11-434e-b42c-080c5f2d634f">
                  <a:extLst>
                    <a:ext uri="{FF2B5EF4-FFF2-40B4-BE49-F238E27FC236}">
                      <a16:creationId id="{1A3E4061-F3B1-5131-250D-138741A96B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27162" y="263265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星舰飞船</a:t>
                  </a:r>
                  <a:endParaRPr lang="en-US" dirty="0"/>
                </a:p>
              </p:txBody>
            </p:sp>
            <p:sp>
              <p:nvSpPr>
                <p:cNvPr id="36" name="Text2" descr="906ec5bd-1714-4a20-9b70-27e6bc4637e6">
                  <a:extLst>
                    <a:ext uri="{FF2B5EF4-FFF2-40B4-BE49-F238E27FC236}">
                      <a16:creationId id="{8D38D89E-4A49-1ED7-D0E5-6204632CD4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27162" y="3373125"/>
                  <a:ext cx="2510224" cy="14555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星舰飞船是星舰系统的第二级，具备轨道飞行和载荷运输能力，可执行多种太空任务。</a:t>
                  </a:r>
                  <a:endParaRPr lang="en-US" dirty="0"/>
                </a:p>
              </p:txBody>
            </p:sp>
          </p:grpSp>
        </p:grpSp>
        <p:grpSp>
          <p:nvGrpSpPr>
            <p:cNvPr id="11" name="组合 10" descr="c2f36899-43e9-450d-99c3-4d20255d86b9">
              <a:extLst>
                <a:ext uri="{FF2B5EF4-FFF2-40B4-BE49-F238E27FC236}">
                  <a16:creationId id="{BADAA40A-C283-CEB6-935B-12A8A6A7BBA4}"/>
                </a:ext>
              </a:extLst>
            </p:cNvPr>
            <p:cNvGrpSpPr/>
            <p:nvPr/>
          </p:nvGrpSpPr>
          <p:grpSpPr>
            <a:xfrm>
              <a:off x="7924185" y="2039008"/>
              <a:ext cx="2921070" cy="3688693"/>
              <a:chOff x="7924185" y="2039008"/>
              <a:chExt cx="2921070" cy="3688693"/>
            </a:xfrm>
          </p:grpSpPr>
          <p:sp>
            <p:nvSpPr>
              <p:cNvPr id="52" name="矩形 51" descr="8e8b012a-399a-4448-8077-f65cc7f6684e">
                <a:extLst>
                  <a:ext uri="{FF2B5EF4-FFF2-40B4-BE49-F238E27FC236}">
                    <a16:creationId id="{CB62FEDF-DF83-1D7F-1FB4-3649F4016339}"/>
                  </a:ext>
                </a:extLst>
              </p:cNvPr>
              <p:cNvSpPr/>
              <p:nvPr/>
            </p:nvSpPr>
            <p:spPr>
              <a:xfrm>
                <a:off x="7953950" y="2069066"/>
                <a:ext cx="2655439" cy="335847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39000"/>
                    </a:schemeClr>
                  </a:gs>
                  <a:gs pos="100000">
                    <a:schemeClr val="accent1">
                      <a:alpha val="32000"/>
                    </a:schemeClr>
                  </a:gs>
                  <a:gs pos="55000">
                    <a:schemeClr val="accent1">
                      <a:alpha val="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7" name="任意多边形: 形状 56" descr="dcaa40c2-78aa-41da-9816-37d04b414060">
                <a:extLst>
                  <a:ext uri="{FF2B5EF4-FFF2-40B4-BE49-F238E27FC236}">
                    <a16:creationId id="{DEC68181-51D0-F5BE-7AA7-2A7158E2DA0A}"/>
                  </a:ext>
                </a:extLst>
              </p:cNvPr>
              <p:cNvSpPr/>
              <p:nvPr/>
            </p:nvSpPr>
            <p:spPr>
              <a:xfrm>
                <a:off x="8348985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8" name="任意多边形: 形状 57" descr="56cccfcc-026f-40dd-afd0-82c9bc6a024b">
                <a:extLst>
                  <a:ext uri="{FF2B5EF4-FFF2-40B4-BE49-F238E27FC236}">
                    <a16:creationId id="{77399209-9283-CB90-F463-9A7C3BD5FA49}"/>
                  </a:ext>
                </a:extLst>
              </p:cNvPr>
              <p:cNvSpPr/>
              <p:nvPr/>
            </p:nvSpPr>
            <p:spPr>
              <a:xfrm>
                <a:off x="8505580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任意多边形: 形状 58" descr="d1dc953f-c35b-45d2-b25e-5980df82980a">
                <a:extLst>
                  <a:ext uri="{FF2B5EF4-FFF2-40B4-BE49-F238E27FC236}">
                    <a16:creationId id="{C9D6694F-C361-C221-8668-97844831F359}"/>
                  </a:ext>
                </a:extLst>
              </p:cNvPr>
              <p:cNvSpPr/>
              <p:nvPr/>
            </p:nvSpPr>
            <p:spPr>
              <a:xfrm>
                <a:off x="8662367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任意多边形: 形状 59" descr="d7dafdd2-0c01-4de0-8d24-a6e3f36e74fc">
                <a:extLst>
                  <a:ext uri="{FF2B5EF4-FFF2-40B4-BE49-F238E27FC236}">
                    <a16:creationId id="{B3459C07-2F94-1E74-B59D-BA3E8CF5B952}"/>
                  </a:ext>
                </a:extLst>
              </p:cNvPr>
              <p:cNvSpPr/>
              <p:nvPr/>
            </p:nvSpPr>
            <p:spPr>
              <a:xfrm>
                <a:off x="8818960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任意多边形: 形状 60" descr="8a4bc35b-de1a-42a0-b94b-018b9bc478f6">
                <a:extLst>
                  <a:ext uri="{FF2B5EF4-FFF2-40B4-BE49-F238E27FC236}">
                    <a16:creationId id="{86DED3FE-89C1-7B8C-6CD6-3976FDC7E190}"/>
                  </a:ext>
                </a:extLst>
              </p:cNvPr>
              <p:cNvSpPr/>
              <p:nvPr/>
            </p:nvSpPr>
            <p:spPr>
              <a:xfrm>
                <a:off x="8975747" y="5505418"/>
                <a:ext cx="235660" cy="146347"/>
              </a:xfrm>
              <a:custGeom>
                <a:avLst/>
                <a:gdLst>
                  <a:gd name="connsiteX0" fmla="*/ 38576 w 116681"/>
                  <a:gd name="connsiteY0" fmla="*/ 78200 h 78200"/>
                  <a:gd name="connsiteX1" fmla="*/ 0 w 116681"/>
                  <a:gd name="connsiteY1" fmla="*/ 78200 h 78200"/>
                  <a:gd name="connsiteX2" fmla="*/ 78105 w 116681"/>
                  <a:gd name="connsiteY2" fmla="*/ 0 h 78200"/>
                  <a:gd name="connsiteX3" fmla="*/ 116681 w 116681"/>
                  <a:gd name="connsiteY3" fmla="*/ 0 h 7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681" h="78200">
                    <a:moveTo>
                      <a:pt x="38576" y="78200"/>
                    </a:moveTo>
                    <a:lnTo>
                      <a:pt x="0" y="78200"/>
                    </a:lnTo>
                    <a:lnTo>
                      <a:pt x="78105" y="0"/>
                    </a:lnTo>
                    <a:lnTo>
                      <a:pt x="11668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2" name="任意多边形: 形状 61" descr="bf786812-1529-41b8-8d03-79a2a0f4113f">
                <a:extLst>
                  <a:ext uri="{FF2B5EF4-FFF2-40B4-BE49-F238E27FC236}">
                    <a16:creationId id="{AC066E04-289F-3923-F1FB-23C397186F8B}"/>
                  </a:ext>
                </a:extLst>
              </p:cNvPr>
              <p:cNvSpPr/>
              <p:nvPr/>
            </p:nvSpPr>
            <p:spPr>
              <a:xfrm>
                <a:off x="10181751" y="5394722"/>
                <a:ext cx="405526" cy="75401"/>
              </a:xfrm>
              <a:custGeom>
                <a:avLst/>
                <a:gdLst>
                  <a:gd name="connsiteX0" fmla="*/ 160401 w 200786"/>
                  <a:gd name="connsiteY0" fmla="*/ 40291 h 40290"/>
                  <a:gd name="connsiteX1" fmla="*/ 0 w 200786"/>
                  <a:gd name="connsiteY1" fmla="*/ 40291 h 40290"/>
                  <a:gd name="connsiteX2" fmla="*/ 40386 w 200786"/>
                  <a:gd name="connsiteY2" fmla="*/ 0 h 40290"/>
                  <a:gd name="connsiteX3" fmla="*/ 200787 w 200786"/>
                  <a:gd name="connsiteY3" fmla="*/ 0 h 40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786" h="40290">
                    <a:moveTo>
                      <a:pt x="160401" y="40291"/>
                    </a:moveTo>
                    <a:lnTo>
                      <a:pt x="0" y="40291"/>
                    </a:lnTo>
                    <a:lnTo>
                      <a:pt x="40386" y="0"/>
                    </a:lnTo>
                    <a:lnTo>
                      <a:pt x="2007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任意多边形: 形状 55" descr="f4b78d9a-4c0f-4b27-a360-f825445fe1d3">
                <a:extLst>
                  <a:ext uri="{FF2B5EF4-FFF2-40B4-BE49-F238E27FC236}">
                    <a16:creationId id="{ED449B20-82EC-DD4C-6792-507FF17D41C3}"/>
                  </a:ext>
                </a:extLst>
              </p:cNvPr>
              <p:cNvSpPr/>
              <p:nvPr/>
            </p:nvSpPr>
            <p:spPr>
              <a:xfrm>
                <a:off x="8089279" y="5221636"/>
                <a:ext cx="2755976" cy="506065"/>
              </a:xfrm>
              <a:custGeom>
                <a:avLst/>
                <a:gdLst>
                  <a:gd name="connsiteX0" fmla="*/ 837819 w 1364551"/>
                  <a:gd name="connsiteY0" fmla="*/ 190691 h 270414"/>
                  <a:gd name="connsiteX1" fmla="*/ 758190 w 1364551"/>
                  <a:gd name="connsiteY1" fmla="*/ 270415 h 270414"/>
                  <a:gd name="connsiteX2" fmla="*/ 0 w 1364551"/>
                  <a:gd name="connsiteY2" fmla="*/ 270415 h 270414"/>
                  <a:gd name="connsiteX3" fmla="*/ 159353 w 1364551"/>
                  <a:gd name="connsiteY3" fmla="*/ 111062 h 270414"/>
                  <a:gd name="connsiteX4" fmla="*/ 1253585 w 1364551"/>
                  <a:gd name="connsiteY4" fmla="*/ 111062 h 270414"/>
                  <a:gd name="connsiteX5" fmla="*/ 1364552 w 1364551"/>
                  <a:gd name="connsiteY5" fmla="*/ 0 h 2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51" h="270414">
                    <a:moveTo>
                      <a:pt x="837819" y="190691"/>
                    </a:moveTo>
                    <a:lnTo>
                      <a:pt x="758190" y="270415"/>
                    </a:lnTo>
                    <a:lnTo>
                      <a:pt x="0" y="270415"/>
                    </a:lnTo>
                    <a:lnTo>
                      <a:pt x="159353" y="111062"/>
                    </a:lnTo>
                    <a:lnTo>
                      <a:pt x="1253585" y="111062"/>
                    </a:lnTo>
                    <a:lnTo>
                      <a:pt x="1364552" y="0"/>
                    </a:lnTo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4" name="任意多边形: 形状 53" descr="2c2c8615-bec5-4b33-8923-04e8b7a276e4">
                <a:extLst>
                  <a:ext uri="{FF2B5EF4-FFF2-40B4-BE49-F238E27FC236}">
                    <a16:creationId id="{CA7049B2-3C49-C7E6-7C23-840CCB6129B0}"/>
                  </a:ext>
                </a:extLst>
              </p:cNvPr>
              <p:cNvSpPr/>
              <p:nvPr/>
            </p:nvSpPr>
            <p:spPr>
              <a:xfrm>
                <a:off x="7924185" y="2039008"/>
                <a:ext cx="241555" cy="220631"/>
              </a:xfrm>
              <a:custGeom>
                <a:avLst/>
                <a:gdLst>
                  <a:gd name="connsiteX0" fmla="*/ 149828 w 149828"/>
                  <a:gd name="connsiteY0" fmla="*/ 0 h 149828"/>
                  <a:gd name="connsiteX1" fmla="*/ 28956 w 149828"/>
                  <a:gd name="connsiteY1" fmla="*/ 0 h 149828"/>
                  <a:gd name="connsiteX2" fmla="*/ 0 w 149828"/>
                  <a:gd name="connsiteY2" fmla="*/ 0 h 149828"/>
                  <a:gd name="connsiteX3" fmla="*/ 0 w 149828"/>
                  <a:gd name="connsiteY3" fmla="*/ 28956 h 149828"/>
                  <a:gd name="connsiteX4" fmla="*/ 0 w 149828"/>
                  <a:gd name="connsiteY4" fmla="*/ 149828 h 149828"/>
                  <a:gd name="connsiteX5" fmla="*/ 38481 w 149828"/>
                  <a:gd name="connsiteY5" fmla="*/ 149828 h 149828"/>
                  <a:gd name="connsiteX6" fmla="*/ 38481 w 149828"/>
                  <a:gd name="connsiteY6" fmla="*/ 38481 h 149828"/>
                  <a:gd name="connsiteX7" fmla="*/ 149828 w 149828"/>
                  <a:gd name="connsiteY7" fmla="*/ 38481 h 14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828" h="149828">
                    <a:moveTo>
                      <a:pt x="149828" y="0"/>
                    </a:moveTo>
                    <a:lnTo>
                      <a:pt x="28956" y="0"/>
                    </a:lnTo>
                    <a:lnTo>
                      <a:pt x="0" y="0"/>
                    </a:lnTo>
                    <a:lnTo>
                      <a:pt x="0" y="28956"/>
                    </a:lnTo>
                    <a:lnTo>
                      <a:pt x="0" y="149828"/>
                    </a:lnTo>
                    <a:lnTo>
                      <a:pt x="38481" y="149828"/>
                    </a:lnTo>
                    <a:lnTo>
                      <a:pt x="38481" y="38481"/>
                    </a:lnTo>
                    <a:lnTo>
                      <a:pt x="149828" y="3848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4" name="组合 3" descr="08a71c1a-e77b-4ba1-b257-b79785e377ab">
                <a:extLst>
                  <a:ext uri="{FF2B5EF4-FFF2-40B4-BE49-F238E27FC236}">
                    <a16:creationId id="{D65DD234-F01B-E98E-A7EB-1E330B0661E0}"/>
                  </a:ext>
                </a:extLst>
              </p:cNvPr>
              <p:cNvGrpSpPr/>
              <p:nvPr/>
            </p:nvGrpSpPr>
            <p:grpSpPr>
              <a:xfrm>
                <a:off x="8022231" y="2632658"/>
                <a:ext cx="2510224" cy="2196064"/>
                <a:chOff x="8022231" y="2632658"/>
                <a:chExt cx="2510224" cy="2196064"/>
              </a:xfrm>
            </p:grpSpPr>
            <p:sp>
              <p:nvSpPr>
                <p:cNvPr id="50" name="Bullet3" descr="9c5e921b-ceb9-4c0d-ba5e-2e64de62fdb1">
                  <a:extLst>
                    <a:ext uri="{FF2B5EF4-FFF2-40B4-BE49-F238E27FC236}">
                      <a16:creationId id="{D348F0B2-7743-DD05-A7A1-D411DB82F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22231" y="2632658"/>
                  <a:ext cx="2510224" cy="71711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两者的协同工作</a:t>
                  </a:r>
                  <a:endParaRPr lang="en-US" dirty="0"/>
                </a:p>
              </p:txBody>
            </p:sp>
            <p:sp>
              <p:nvSpPr>
                <p:cNvPr id="51" name="Text3" descr="07c27190-bd43-41a0-8b9d-983f9fea86fa">
                  <a:extLst>
                    <a:ext uri="{FF2B5EF4-FFF2-40B4-BE49-F238E27FC236}">
                      <a16:creationId id="{434D6D71-02C3-603F-50BE-F0AE86FB657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022231" y="3373125"/>
                  <a:ext cx="2510224" cy="14555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超重型火箭和星舰飞船通过协同工作，实现太空运输和探索的目标，提高任务效率。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关键技术特点</a:t>
            </a:r>
            <a:endParaRPr lang="en-US" dirty="0"/>
          </a:p>
        </p:txBody>
      </p:sp>
      <p:grpSp>
        <p:nvGrpSpPr>
          <p:cNvPr id="111" name="6f6ea536-f6d2-4ea0-b6cb-6d4a02692622.source.4.zh-Hans.pptx" descr="1f332f0c-32bf-4f71-bc2f-cff7803e91d0">
            <a:extLst>
              <a:ext uri="{FF2B5EF4-FFF2-40B4-BE49-F238E27FC236}">
                <a16:creationId id="{EC9F6911-075A-F072-44ED-088D410C6451}"/>
              </a:ext>
            </a:extLst>
          </p:cNvPr>
          <p:cNvGrpSpPr/>
          <p:nvPr/>
        </p:nvGrpSpPr>
        <p:grpSpPr>
          <a:xfrm>
            <a:off x="236825" y="662434"/>
            <a:ext cx="11691872" cy="5495423"/>
            <a:chOff x="236825" y="662434"/>
            <a:chExt cx="11691872" cy="5495423"/>
          </a:xfrm>
        </p:grpSpPr>
        <p:sp>
          <p:nvSpPr>
            <p:cNvPr id="49" name="Title" descr="72eea89f-933b-4750-bca9-dc9cd2ae02ea">
              <a:extLst>
                <a:ext uri="{FF2B5EF4-FFF2-40B4-BE49-F238E27FC236}">
                  <a16:creationId id="{DE44F044-FAAA-54E1-042F-4BA16DFA9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399" y="1130301"/>
              <a:ext cx="10858500" cy="9102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探究星舰的核心技术优势</a:t>
              </a:r>
              <a:endParaRPr lang="en-US" dirty="0"/>
            </a:p>
          </p:txBody>
        </p:sp>
        <p:grpSp>
          <p:nvGrpSpPr>
            <p:cNvPr id="29" name="图形 24" descr="b3137cab-996b-4dd4-a0ca-77581b201f47">
              <a:extLst>
                <a:ext uri="{FF2B5EF4-FFF2-40B4-BE49-F238E27FC236}">
                  <a16:creationId id="{07EE57BC-0CBA-C1B8-B0F3-9C54F3277DD2}"/>
                </a:ext>
              </a:extLst>
            </p:cNvPr>
            <p:cNvGrpSpPr/>
            <p:nvPr/>
          </p:nvGrpSpPr>
          <p:grpSpPr>
            <a:xfrm>
              <a:off x="236825" y="662434"/>
              <a:ext cx="11691872" cy="5495423"/>
              <a:chOff x="4927589" y="3069972"/>
              <a:chExt cx="2333818" cy="713822"/>
            </a:xfrm>
          </p:grpSpPr>
          <p:sp>
            <p:nvSpPr>
              <p:cNvPr id="30" name="任意多边形: 形状 29" descr="edeba0fa-ae91-46fd-811b-a683c9dc04ae">
                <a:extLst>
                  <a:ext uri="{FF2B5EF4-FFF2-40B4-BE49-F238E27FC236}">
                    <a16:creationId id="{9C8F8B49-FD3B-5CCC-97BD-080043DF30F5}"/>
                  </a:ext>
                </a:extLst>
              </p:cNvPr>
              <p:cNvSpPr/>
              <p:nvPr/>
            </p:nvSpPr>
            <p:spPr>
              <a:xfrm>
                <a:off x="4933759" y="3075146"/>
                <a:ext cx="2318670" cy="705230"/>
              </a:xfrm>
              <a:custGeom>
                <a:avLst/>
                <a:gdLst>
                  <a:gd name="connsiteX0" fmla="*/ 62389 w 2318670"/>
                  <a:gd name="connsiteY0" fmla="*/ 705231 h 705230"/>
                  <a:gd name="connsiteX1" fmla="*/ 62389 w 2318670"/>
                  <a:gd name="connsiteY1" fmla="*/ 284702 h 705230"/>
                  <a:gd name="connsiteX2" fmla="*/ 0 w 2318670"/>
                  <a:gd name="connsiteY2" fmla="*/ 218218 h 705230"/>
                  <a:gd name="connsiteX3" fmla="*/ 0 w 2318670"/>
                  <a:gd name="connsiteY3" fmla="*/ 0 h 705230"/>
                  <a:gd name="connsiteX4" fmla="*/ 2318671 w 2318670"/>
                  <a:gd name="connsiteY4" fmla="*/ 0 h 705230"/>
                  <a:gd name="connsiteX5" fmla="*/ 2318671 w 2318670"/>
                  <a:gd name="connsiteY5" fmla="*/ 694563 h 705230"/>
                  <a:gd name="connsiteX6" fmla="*/ 1919383 w 2318670"/>
                  <a:gd name="connsiteY6" fmla="*/ 694563 h 705230"/>
                  <a:gd name="connsiteX7" fmla="*/ 1837944 w 2318670"/>
                  <a:gd name="connsiteY7" fmla="*/ 613124 h 705230"/>
                  <a:gd name="connsiteX8" fmla="*/ 1596104 w 2318670"/>
                  <a:gd name="connsiteY8" fmla="*/ 613124 h 705230"/>
                  <a:gd name="connsiteX9" fmla="*/ 1490377 w 2318670"/>
                  <a:gd name="connsiteY9" fmla="*/ 699802 h 705230"/>
                  <a:gd name="connsiteX10" fmla="*/ 425482 w 2318670"/>
                  <a:gd name="connsiteY10" fmla="*/ 699802 h 705230"/>
                  <a:gd name="connsiteX11" fmla="*/ 393764 w 2318670"/>
                  <a:gd name="connsiteY11" fmla="*/ 668084 h 705230"/>
                  <a:gd name="connsiteX12" fmla="*/ 308610 w 2318670"/>
                  <a:gd name="connsiteY12" fmla="*/ 668084 h 705230"/>
                  <a:gd name="connsiteX13" fmla="*/ 271558 w 2318670"/>
                  <a:gd name="connsiteY13" fmla="*/ 705231 h 705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8670" h="705230">
                    <a:moveTo>
                      <a:pt x="62389" y="705231"/>
                    </a:moveTo>
                    <a:lnTo>
                      <a:pt x="62389" y="284702"/>
                    </a:lnTo>
                    <a:lnTo>
                      <a:pt x="0" y="218218"/>
                    </a:lnTo>
                    <a:lnTo>
                      <a:pt x="0" y="0"/>
                    </a:lnTo>
                    <a:lnTo>
                      <a:pt x="2318671" y="0"/>
                    </a:lnTo>
                    <a:lnTo>
                      <a:pt x="2318671" y="694563"/>
                    </a:lnTo>
                    <a:lnTo>
                      <a:pt x="1919383" y="694563"/>
                    </a:lnTo>
                    <a:lnTo>
                      <a:pt x="1837944" y="613124"/>
                    </a:lnTo>
                    <a:lnTo>
                      <a:pt x="1596104" y="613124"/>
                    </a:lnTo>
                    <a:lnTo>
                      <a:pt x="1490377" y="699802"/>
                    </a:lnTo>
                    <a:lnTo>
                      <a:pt x="425482" y="699802"/>
                    </a:lnTo>
                    <a:lnTo>
                      <a:pt x="393764" y="668084"/>
                    </a:lnTo>
                    <a:lnTo>
                      <a:pt x="308610" y="668084"/>
                    </a:lnTo>
                    <a:lnTo>
                      <a:pt x="271558" y="705231"/>
                    </a:lnTo>
                    <a:close/>
                  </a:path>
                </a:pathLst>
              </a:custGeom>
              <a:noFill/>
              <a:ln w="6350" cap="rnd">
                <a:gradFill>
                  <a:gsLst>
                    <a:gs pos="0">
                      <a:schemeClr val="accent1">
                        <a:alpha val="51000"/>
                      </a:schemeClr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6200000" scaled="1"/>
                </a:gra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31" name="图形 24" descr="e7af65f4-f122-4337-8d6f-6fd2fa5fc655">
                <a:extLst>
                  <a:ext uri="{FF2B5EF4-FFF2-40B4-BE49-F238E27FC236}">
                    <a16:creationId id="{AFF6CA98-7293-FE84-8B3F-8AD50F66CD93}"/>
                  </a:ext>
                </a:extLst>
              </p:cNvPr>
              <p:cNvGrpSpPr/>
              <p:nvPr/>
            </p:nvGrpSpPr>
            <p:grpSpPr>
              <a:xfrm>
                <a:off x="4927589" y="3069972"/>
                <a:ext cx="2333818" cy="47576"/>
                <a:chOff x="4927589" y="3069972"/>
                <a:chExt cx="2333818" cy="47576"/>
              </a:xfrm>
              <a:solidFill>
                <a:srgbClr val="0C3FFF"/>
              </a:solidFill>
            </p:grpSpPr>
            <p:sp>
              <p:nvSpPr>
                <p:cNvPr id="32" name="任意多边形: 形状 31" descr="49505db4-a5b8-421e-b3a0-b45b5dc4443e">
                  <a:extLst>
                    <a:ext uri="{FF2B5EF4-FFF2-40B4-BE49-F238E27FC236}">
                      <a16:creationId id="{FBA07306-3C18-49CA-DCB8-42A4D7985EFC}"/>
                    </a:ext>
                  </a:extLst>
                </p:cNvPr>
                <p:cNvSpPr/>
                <p:nvPr/>
              </p:nvSpPr>
              <p:spPr>
                <a:xfrm>
                  <a:off x="4927589" y="3070671"/>
                  <a:ext cx="55803" cy="35795"/>
                </a:xfrm>
                <a:custGeom>
                  <a:avLst/>
                  <a:gdLst>
                    <a:gd name="connsiteX0" fmla="*/ 149828 w 149828"/>
                    <a:gd name="connsiteY0" fmla="*/ 0 h 149828"/>
                    <a:gd name="connsiteX1" fmla="*/ 28956 w 149828"/>
                    <a:gd name="connsiteY1" fmla="*/ 0 h 149828"/>
                    <a:gd name="connsiteX2" fmla="*/ 0 w 149828"/>
                    <a:gd name="connsiteY2" fmla="*/ 0 h 149828"/>
                    <a:gd name="connsiteX3" fmla="*/ 0 w 149828"/>
                    <a:gd name="connsiteY3" fmla="*/ 28956 h 149828"/>
                    <a:gd name="connsiteX4" fmla="*/ 0 w 149828"/>
                    <a:gd name="connsiteY4" fmla="*/ 149828 h 149828"/>
                    <a:gd name="connsiteX5" fmla="*/ 38481 w 149828"/>
                    <a:gd name="connsiteY5" fmla="*/ 149828 h 149828"/>
                    <a:gd name="connsiteX6" fmla="*/ 38481 w 149828"/>
                    <a:gd name="connsiteY6" fmla="*/ 38481 h 149828"/>
                    <a:gd name="connsiteX7" fmla="*/ 149828 w 149828"/>
                    <a:gd name="connsiteY7" fmla="*/ 38481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149828" y="0"/>
                      </a:moveTo>
                      <a:lnTo>
                        <a:pt x="28956" y="0"/>
                      </a:lnTo>
                      <a:lnTo>
                        <a:pt x="0" y="0"/>
                      </a:lnTo>
                      <a:lnTo>
                        <a:pt x="0" y="28956"/>
                      </a:lnTo>
                      <a:lnTo>
                        <a:pt x="0" y="149828"/>
                      </a:lnTo>
                      <a:lnTo>
                        <a:pt x="38481" y="149828"/>
                      </a:lnTo>
                      <a:lnTo>
                        <a:pt x="38481" y="38481"/>
                      </a:lnTo>
                      <a:lnTo>
                        <a:pt x="149828" y="384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" name="任意多边形: 形状 32" descr="ef98fc23-3536-4665-ab6e-d8add6f741ba">
                  <a:extLst>
                    <a:ext uri="{FF2B5EF4-FFF2-40B4-BE49-F238E27FC236}">
                      <a16:creationId id="{4991209A-2D5F-D994-0B76-5A5224108C2B}"/>
                    </a:ext>
                  </a:extLst>
                </p:cNvPr>
                <p:cNvSpPr/>
                <p:nvPr/>
              </p:nvSpPr>
              <p:spPr>
                <a:xfrm>
                  <a:off x="7187239" y="3069972"/>
                  <a:ext cx="74168" cy="47576"/>
                </a:xfrm>
                <a:custGeom>
                  <a:avLst/>
                  <a:gdLst>
                    <a:gd name="connsiteX0" fmla="*/ 0 w 149828"/>
                    <a:gd name="connsiteY0" fmla="*/ 0 h 149828"/>
                    <a:gd name="connsiteX1" fmla="*/ 120777 w 149828"/>
                    <a:gd name="connsiteY1" fmla="*/ 0 h 149828"/>
                    <a:gd name="connsiteX2" fmla="*/ 149828 w 149828"/>
                    <a:gd name="connsiteY2" fmla="*/ 0 h 149828"/>
                    <a:gd name="connsiteX3" fmla="*/ 149828 w 149828"/>
                    <a:gd name="connsiteY3" fmla="*/ 28956 h 149828"/>
                    <a:gd name="connsiteX4" fmla="*/ 149828 w 149828"/>
                    <a:gd name="connsiteY4" fmla="*/ 149828 h 149828"/>
                    <a:gd name="connsiteX5" fmla="*/ 111252 w 149828"/>
                    <a:gd name="connsiteY5" fmla="*/ 149828 h 149828"/>
                    <a:gd name="connsiteX6" fmla="*/ 111252 w 149828"/>
                    <a:gd name="connsiteY6" fmla="*/ 38481 h 149828"/>
                    <a:gd name="connsiteX7" fmla="*/ 0 w 149828"/>
                    <a:gd name="connsiteY7" fmla="*/ 38481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0" y="0"/>
                      </a:moveTo>
                      <a:lnTo>
                        <a:pt x="120777" y="0"/>
                      </a:lnTo>
                      <a:lnTo>
                        <a:pt x="149828" y="0"/>
                      </a:lnTo>
                      <a:lnTo>
                        <a:pt x="149828" y="28956"/>
                      </a:lnTo>
                      <a:lnTo>
                        <a:pt x="149828" y="149828"/>
                      </a:lnTo>
                      <a:lnTo>
                        <a:pt x="111252" y="149828"/>
                      </a:lnTo>
                      <a:lnTo>
                        <a:pt x="111252" y="38481"/>
                      </a:lnTo>
                      <a:lnTo>
                        <a:pt x="0" y="384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图形 24" descr="53015db2-4998-4b36-a181-56fa7881cc53">
                <a:extLst>
                  <a:ext uri="{FF2B5EF4-FFF2-40B4-BE49-F238E27FC236}">
                    <a16:creationId id="{913D47C6-7849-06AE-9DF5-9A69CA6C558C}"/>
                  </a:ext>
                </a:extLst>
              </p:cNvPr>
              <p:cNvGrpSpPr/>
              <p:nvPr/>
            </p:nvGrpSpPr>
            <p:grpSpPr>
              <a:xfrm>
                <a:off x="4989096" y="3732662"/>
                <a:ext cx="2271427" cy="51132"/>
                <a:chOff x="4989096" y="3732662"/>
                <a:chExt cx="2271427" cy="51132"/>
              </a:xfrm>
              <a:solidFill>
                <a:srgbClr val="0C3FFF"/>
              </a:solidFill>
            </p:grpSpPr>
            <p:sp>
              <p:nvSpPr>
                <p:cNvPr id="35" name="任意多边形: 形状 34" descr="69708ec7-8d50-40d3-8232-d889038000cd">
                  <a:extLst>
                    <a:ext uri="{FF2B5EF4-FFF2-40B4-BE49-F238E27FC236}">
                      <a16:creationId id="{D4FBC7D5-67EE-E3CE-4DA9-8F05444AEF22}"/>
                    </a:ext>
                  </a:extLst>
                </p:cNvPr>
                <p:cNvSpPr/>
                <p:nvPr/>
              </p:nvSpPr>
              <p:spPr>
                <a:xfrm>
                  <a:off x="4989096" y="3747999"/>
                  <a:ext cx="60801" cy="35795"/>
                </a:xfrm>
                <a:custGeom>
                  <a:avLst/>
                  <a:gdLst>
                    <a:gd name="connsiteX0" fmla="*/ 149828 w 149828"/>
                    <a:gd name="connsiteY0" fmla="*/ 149828 h 149828"/>
                    <a:gd name="connsiteX1" fmla="*/ 29051 w 149828"/>
                    <a:gd name="connsiteY1" fmla="*/ 149828 h 149828"/>
                    <a:gd name="connsiteX2" fmla="*/ 0 w 149828"/>
                    <a:gd name="connsiteY2" fmla="*/ 149828 h 149828"/>
                    <a:gd name="connsiteX3" fmla="*/ 0 w 149828"/>
                    <a:gd name="connsiteY3" fmla="*/ 120777 h 149828"/>
                    <a:gd name="connsiteX4" fmla="*/ 0 w 149828"/>
                    <a:gd name="connsiteY4" fmla="*/ 0 h 149828"/>
                    <a:gd name="connsiteX5" fmla="*/ 38576 w 149828"/>
                    <a:gd name="connsiteY5" fmla="*/ 0 h 149828"/>
                    <a:gd name="connsiteX6" fmla="*/ 38576 w 149828"/>
                    <a:gd name="connsiteY6" fmla="*/ 111252 h 149828"/>
                    <a:gd name="connsiteX7" fmla="*/ 149828 w 149828"/>
                    <a:gd name="connsiteY7" fmla="*/ 111252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149828" y="149828"/>
                      </a:moveTo>
                      <a:lnTo>
                        <a:pt x="29051" y="149828"/>
                      </a:lnTo>
                      <a:lnTo>
                        <a:pt x="0" y="149828"/>
                      </a:lnTo>
                      <a:lnTo>
                        <a:pt x="0" y="120777"/>
                      </a:lnTo>
                      <a:lnTo>
                        <a:pt x="0" y="0"/>
                      </a:lnTo>
                      <a:lnTo>
                        <a:pt x="38576" y="0"/>
                      </a:lnTo>
                      <a:lnTo>
                        <a:pt x="38576" y="111252"/>
                      </a:lnTo>
                      <a:lnTo>
                        <a:pt x="149828" y="1112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6" name="任意多边形: 形状 35" descr="795731a0-a743-491c-a1f7-5ca047cb79dd">
                  <a:extLst>
                    <a:ext uri="{FF2B5EF4-FFF2-40B4-BE49-F238E27FC236}">
                      <a16:creationId id="{A76838A9-D803-EE94-6D61-2D1A9CBA6430}"/>
                    </a:ext>
                  </a:extLst>
                </p:cNvPr>
                <p:cNvSpPr/>
                <p:nvPr/>
              </p:nvSpPr>
              <p:spPr>
                <a:xfrm>
                  <a:off x="7187239" y="3732662"/>
                  <a:ext cx="73284" cy="43144"/>
                </a:xfrm>
                <a:custGeom>
                  <a:avLst/>
                  <a:gdLst>
                    <a:gd name="connsiteX0" fmla="*/ 0 w 149828"/>
                    <a:gd name="connsiteY0" fmla="*/ 149828 h 149828"/>
                    <a:gd name="connsiteX1" fmla="*/ 120777 w 149828"/>
                    <a:gd name="connsiteY1" fmla="*/ 149828 h 149828"/>
                    <a:gd name="connsiteX2" fmla="*/ 149828 w 149828"/>
                    <a:gd name="connsiteY2" fmla="*/ 149828 h 149828"/>
                    <a:gd name="connsiteX3" fmla="*/ 149828 w 149828"/>
                    <a:gd name="connsiteY3" fmla="*/ 120872 h 149828"/>
                    <a:gd name="connsiteX4" fmla="*/ 149828 w 149828"/>
                    <a:gd name="connsiteY4" fmla="*/ 0 h 149828"/>
                    <a:gd name="connsiteX5" fmla="*/ 111252 w 149828"/>
                    <a:gd name="connsiteY5" fmla="*/ 0 h 149828"/>
                    <a:gd name="connsiteX6" fmla="*/ 111252 w 149828"/>
                    <a:gd name="connsiteY6" fmla="*/ 111347 h 149828"/>
                    <a:gd name="connsiteX7" fmla="*/ 0 w 149828"/>
                    <a:gd name="connsiteY7" fmla="*/ 111347 h 14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9828" h="149828">
                      <a:moveTo>
                        <a:pt x="0" y="149828"/>
                      </a:moveTo>
                      <a:lnTo>
                        <a:pt x="120777" y="149828"/>
                      </a:lnTo>
                      <a:lnTo>
                        <a:pt x="149828" y="149828"/>
                      </a:lnTo>
                      <a:lnTo>
                        <a:pt x="149828" y="120872"/>
                      </a:lnTo>
                      <a:lnTo>
                        <a:pt x="149828" y="0"/>
                      </a:lnTo>
                      <a:lnTo>
                        <a:pt x="111252" y="0"/>
                      </a:lnTo>
                      <a:lnTo>
                        <a:pt x="111252" y="111347"/>
                      </a:lnTo>
                      <a:lnTo>
                        <a:pt x="0" y="1113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sz="16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7" name="任意多边形: 形状 36" descr="6981b60f-6cc3-4cd6-a058-1800c27364f2">
                <a:extLst>
                  <a:ext uri="{FF2B5EF4-FFF2-40B4-BE49-F238E27FC236}">
                    <a16:creationId id="{CDBB5B9D-9E3F-5A40-3487-73A90DCA2876}"/>
                  </a:ext>
                </a:extLst>
              </p:cNvPr>
              <p:cNvSpPr/>
              <p:nvPr/>
            </p:nvSpPr>
            <p:spPr>
              <a:xfrm>
                <a:off x="5956554" y="3772837"/>
                <a:ext cx="373856" cy="5939"/>
              </a:xfrm>
              <a:custGeom>
                <a:avLst/>
                <a:gdLst>
                  <a:gd name="connsiteX0" fmla="*/ 0 w 373856"/>
                  <a:gd name="connsiteY0" fmla="*/ 0 h 46291"/>
                  <a:gd name="connsiteX1" fmla="*/ 373856 w 373856"/>
                  <a:gd name="connsiteY1" fmla="*/ 0 h 46291"/>
                  <a:gd name="connsiteX2" fmla="*/ 373856 w 373856"/>
                  <a:gd name="connsiteY2" fmla="*/ 46291 h 46291"/>
                  <a:gd name="connsiteX3" fmla="*/ 0 w 373856"/>
                  <a:gd name="connsiteY3" fmla="*/ 46291 h 46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3856" h="46291">
                    <a:moveTo>
                      <a:pt x="0" y="0"/>
                    </a:moveTo>
                    <a:lnTo>
                      <a:pt x="373856" y="0"/>
                    </a:lnTo>
                    <a:lnTo>
                      <a:pt x="373856" y="46291"/>
                    </a:lnTo>
                    <a:lnTo>
                      <a:pt x="0" y="4629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8" name="组合 67" descr="2c79749c-e03d-4246-89e4-3f72c7e0b6e9">
              <a:extLst>
                <a:ext uri="{FF2B5EF4-FFF2-40B4-BE49-F238E27FC236}">
                  <a16:creationId id="{C3A0D284-1C5C-03E0-7F52-F63D1A263B9A}"/>
                </a:ext>
              </a:extLst>
            </p:cNvPr>
            <p:cNvGrpSpPr/>
            <p:nvPr/>
          </p:nvGrpSpPr>
          <p:grpSpPr>
            <a:xfrm>
              <a:off x="715760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8" name="组合 7" descr="4b0dfc2f-6bb0-4ccb-9afb-d217f0f36df0">
                <a:extLst>
                  <a:ext uri="{FF2B5EF4-FFF2-40B4-BE49-F238E27FC236}">
                    <a16:creationId id="{FDF2B8DF-F988-5844-D0F5-ADD1A54B503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9" name="矩形: 圆顶角 1" descr="0cb790db-54b5-4995-aa61-7544152817f2">
                  <a:extLst>
                    <a:ext uri="{FF2B5EF4-FFF2-40B4-BE49-F238E27FC236}">
                      <a16:creationId id="{58CAFFD5-2E3B-4792-0C85-8B146D2635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SzPct val="25000"/>
                  </a:pPr>
                  <a:endParaRPr lang="zh-CN" altLang="en-US" sz="2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" name="Bullet1" descr="e2ec233f-f988-4be4-98ef-d47ae695682a">
                  <a:extLst>
                    <a:ext uri="{FF2B5EF4-FFF2-40B4-BE49-F238E27FC236}">
                      <a16:creationId id="{6D6318CD-58D8-0885-BFD7-DD982DBBB5C9}"/>
                    </a:ext>
                  </a:extLst>
                </p:cNvPr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可重复使用技术</a:t>
                  </a:r>
                  <a:endParaRPr lang="en-US" dirty="0"/>
                </a:p>
              </p:txBody>
            </p:sp>
            <p:sp>
              <p:nvSpPr>
                <p:cNvPr id="11" name="Text1" descr="f8a5c9bb-8496-4627-a7cb-4a1720378ce8">
                  <a:extLst>
                    <a:ext uri="{FF2B5EF4-FFF2-40B4-BE49-F238E27FC236}">
                      <a16:creationId id="{792A1BDD-CFEE-DEA4-F2A6-1B1F74C5B993}"/>
                    </a:ext>
                  </a:extLst>
                </p:cNvPr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星舰采用可重复使用技术，能够多次执行任务，大大降低太空探索的成本。</a:t>
                  </a:r>
                  <a:endParaRPr lang="en-US" dirty="0"/>
                </a:p>
              </p:txBody>
            </p:sp>
          </p:grpSp>
          <p:cxnSp>
            <p:nvCxnSpPr>
              <p:cNvPr id="67" name="直接连接符 66" descr="b11ccfe5-1b7e-483f-8590-8d233e55c657">
                <a:extLst>
                  <a:ext uri="{FF2B5EF4-FFF2-40B4-BE49-F238E27FC236}">
                    <a16:creationId id="{7DC6FAFB-5952-9944-7B9B-E2CD99D9A9CF}"/>
                  </a:ext>
                </a:extLst>
              </p:cNvPr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 descr="533400ef-554e-4af8-aa0d-33a75372aa25">
              <a:extLst>
                <a:ext uri="{FF2B5EF4-FFF2-40B4-BE49-F238E27FC236}">
                  <a16:creationId id="{2A3FF2D1-0A2F-7DD9-0AC8-D08DF69F3A38}"/>
                </a:ext>
              </a:extLst>
            </p:cNvPr>
            <p:cNvGrpSpPr/>
            <p:nvPr/>
          </p:nvGrpSpPr>
          <p:grpSpPr>
            <a:xfrm>
              <a:off x="3467185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94" name="组合 93" descr="d512d14f-ad82-447d-be02-7227729c9606">
                <a:extLst>
                  <a:ext uri="{FF2B5EF4-FFF2-40B4-BE49-F238E27FC236}">
                    <a16:creationId id="{4B0FA8F2-C1A6-E2ED-EC08-689FC072E7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96" name="矩形: 圆顶角 1" descr="471e3b91-9cd1-4fbf-a4e2-6d70d1154307">
                  <a:extLst>
                    <a:ext uri="{FF2B5EF4-FFF2-40B4-BE49-F238E27FC236}">
                      <a16:creationId id="{1EA046A1-4B9B-D1C6-BEF1-D8CE1499C7A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SzPct val="25000"/>
                  </a:pPr>
                  <a:endParaRPr lang="zh-CN" altLang="en-US" sz="2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7" name="Bullet2" descr="d83630bc-021e-4804-bc1e-de840d14b63f">
                  <a:extLst>
                    <a:ext uri="{FF2B5EF4-FFF2-40B4-BE49-F238E27FC236}">
                      <a16:creationId id="{63D86953-4B87-29FC-7B73-77914BB68F59}"/>
                    </a:ext>
                  </a:extLst>
                </p:cNvPr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不锈钢材料应用</a:t>
                  </a:r>
                  <a:endParaRPr lang="en-US" dirty="0"/>
                </a:p>
              </p:txBody>
            </p:sp>
            <p:sp>
              <p:nvSpPr>
                <p:cNvPr id="98" name="Text2" descr="86fa2200-b7ec-45e6-b31a-f0995e035489">
                  <a:extLst>
                    <a:ext uri="{FF2B5EF4-FFF2-40B4-BE49-F238E27FC236}">
                      <a16:creationId id="{AAB78013-28EF-D181-2818-2A0A698EE355}"/>
                    </a:ext>
                  </a:extLst>
                </p:cNvPr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使用不锈钢材料制造星舰，具有耐高温、耐腐蚀等优点，提高星舰的可靠性和寿命。</a:t>
                  </a:r>
                  <a:endParaRPr lang="en-US" dirty="0"/>
                </a:p>
              </p:txBody>
            </p:sp>
          </p:grpSp>
          <p:cxnSp>
            <p:nvCxnSpPr>
              <p:cNvPr id="95" name="直接连接符 94" descr="78f75d4a-732c-4327-a151-c3794dd122e0">
                <a:extLst>
                  <a:ext uri="{FF2B5EF4-FFF2-40B4-BE49-F238E27FC236}">
                    <a16:creationId id="{AFD342F2-5EDC-80EE-85C7-060D30AACECF}"/>
                  </a:ext>
                </a:extLst>
              </p:cNvPr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 descr="04324ebc-19cc-4299-9abe-4d49fdee2a94">
              <a:extLst>
                <a:ext uri="{FF2B5EF4-FFF2-40B4-BE49-F238E27FC236}">
                  <a16:creationId id="{99AEB1B7-E94D-FBF8-6844-B6FFE6139B43}"/>
                </a:ext>
              </a:extLst>
            </p:cNvPr>
            <p:cNvGrpSpPr/>
            <p:nvPr/>
          </p:nvGrpSpPr>
          <p:grpSpPr>
            <a:xfrm>
              <a:off x="6218610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100" name="组合 99" descr="1a03ab90-9e1a-443b-8485-2ac04c1b9407">
                <a:extLst>
                  <a:ext uri="{FF2B5EF4-FFF2-40B4-BE49-F238E27FC236}">
                    <a16:creationId id="{7D902118-49BC-72F2-8335-D146C241E6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102" name="矩形: 圆顶角 1" descr="a65c83de-f45a-495b-8a32-3db7a9d0a516">
                  <a:extLst>
                    <a:ext uri="{FF2B5EF4-FFF2-40B4-BE49-F238E27FC236}">
                      <a16:creationId id="{EA4399BD-C177-27D9-790B-0D864F9E706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SzPct val="25000"/>
                  </a:pPr>
                  <a:endParaRPr lang="zh-CN" altLang="en-US" sz="2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3" name="Bullet3" descr="d9d64375-e8a9-4da3-8864-69a39aa7d8e2">
                  <a:extLst>
                    <a:ext uri="{FF2B5EF4-FFF2-40B4-BE49-F238E27FC236}">
                      <a16:creationId id="{5C9E5A82-5539-A323-02EC-7B2C9A020485}"/>
                    </a:ext>
                  </a:extLst>
                </p:cNvPr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猛禽发动机</a:t>
                  </a:r>
                  <a:endParaRPr lang="en-US" dirty="0"/>
                </a:p>
              </p:txBody>
            </p:sp>
            <p:sp>
              <p:nvSpPr>
                <p:cNvPr id="104" name="Text3" descr="5c78ce96-c41e-4252-b045-4e3b2b4d13aa">
                  <a:extLst>
                    <a:ext uri="{FF2B5EF4-FFF2-40B4-BE49-F238E27FC236}">
                      <a16:creationId id="{FDAE0712-ECE9-F2AF-E0D4-BC7F6409DB9E}"/>
                    </a:ext>
                  </a:extLst>
                </p:cNvPr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猛禽发动机是星舰的动力核心，采用液氧甲烷燃料，具有高性能和可重复使用性。</a:t>
                  </a:r>
                  <a:endParaRPr lang="en-US" dirty="0"/>
                </a:p>
              </p:txBody>
            </p:sp>
          </p:grpSp>
          <p:cxnSp>
            <p:nvCxnSpPr>
              <p:cNvPr id="101" name="直接连接符 100" descr="03c054d6-0694-4ce3-9897-d21e209dcca0">
                <a:extLst>
                  <a:ext uri="{FF2B5EF4-FFF2-40B4-BE49-F238E27FC236}">
                    <a16:creationId id="{76A7396F-7F25-767D-3B19-CECF3B71A775}"/>
                  </a:ext>
                </a:extLst>
              </p:cNvPr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组合 104" descr="13418aab-fc69-467e-8556-90e1304661ab">
              <a:extLst>
                <a:ext uri="{FF2B5EF4-FFF2-40B4-BE49-F238E27FC236}">
                  <a16:creationId id="{0169455A-C85A-6ED6-DA72-80A81D62FA9D}"/>
                </a:ext>
              </a:extLst>
            </p:cNvPr>
            <p:cNvGrpSpPr/>
            <p:nvPr/>
          </p:nvGrpSpPr>
          <p:grpSpPr>
            <a:xfrm>
              <a:off x="8970036" y="2151289"/>
              <a:ext cx="2493504" cy="3172799"/>
              <a:chOff x="771119" y="2305293"/>
              <a:chExt cx="2493504" cy="3172799"/>
            </a:xfrm>
          </p:grpSpPr>
          <p:grpSp>
            <p:nvGrpSpPr>
              <p:cNvPr id="106" name="组合 105" descr="f5f872d0-a364-46e9-af51-ef3e794a5f8b">
                <a:extLst>
                  <a:ext uri="{FF2B5EF4-FFF2-40B4-BE49-F238E27FC236}">
                    <a16:creationId id="{A6B4F70A-4551-F760-11BA-4F2695D3C6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71119" y="2305293"/>
                <a:ext cx="2493504" cy="3172799"/>
                <a:chOff x="4389868" y="1751662"/>
                <a:chExt cx="3399560" cy="3728018"/>
              </a:xfrm>
            </p:grpSpPr>
            <p:sp>
              <p:nvSpPr>
                <p:cNvPr id="108" name="矩形: 圆顶角 1" descr="8db501ec-7a82-48c0-bbfb-7f2557b5bb12">
                  <a:extLst>
                    <a:ext uri="{FF2B5EF4-FFF2-40B4-BE49-F238E27FC236}">
                      <a16:creationId id="{98C406FE-E211-481B-D363-4B6EBAC0D7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89868" y="1751662"/>
                  <a:ext cx="3399560" cy="3728018"/>
                </a:xfrm>
                <a:prstGeom prst="snip1Rect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34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  <a:effectLst>
                  <a:outerShdw blurRad="266700" dist="50800" dir="2400000" sx="98000" sy="98000" algn="ctr" rotWithShape="0">
                    <a:schemeClr val="accent1">
                      <a:alpha val="29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buSzPct val="25000"/>
                  </a:pPr>
                  <a:endParaRPr lang="zh-CN" altLang="en-US" sz="24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9" name="Bullet4" descr="505586e1-1a54-4352-afda-4899da450cc2">
                  <a:extLst>
                    <a:ext uri="{FF2B5EF4-FFF2-40B4-BE49-F238E27FC236}">
                      <a16:creationId id="{7A9E4534-C944-ED24-97D9-403B58A23BFF}"/>
                    </a:ext>
                  </a:extLst>
                </p:cNvPr>
                <p:cNvSpPr txBox="1"/>
                <p:nvPr/>
              </p:nvSpPr>
              <p:spPr>
                <a:xfrm>
                  <a:off x="4553745" y="2045991"/>
                  <a:ext cx="3071818" cy="760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热分离技术</a:t>
                  </a:r>
                  <a:endParaRPr lang="en-US" dirty="0"/>
                </a:p>
              </p:txBody>
            </p:sp>
            <p:sp>
              <p:nvSpPr>
                <p:cNvPr id="110" name="Text4" descr="1c9753e0-5d16-4e53-ae60-888f8453bc07">
                  <a:extLst>
                    <a:ext uri="{FF2B5EF4-FFF2-40B4-BE49-F238E27FC236}">
                      <a16:creationId id="{B7E502F2-091A-CAFE-25E5-2776244EECF3}"/>
                    </a:ext>
                  </a:extLst>
                </p:cNvPr>
                <p:cNvSpPr txBox="1"/>
                <p:nvPr/>
              </p:nvSpPr>
              <p:spPr>
                <a:xfrm>
                  <a:off x="4553745" y="3215266"/>
                  <a:ext cx="3071818" cy="204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热分离技术减少了火箭级间分离的风险，提高了星舰的安全性和稳定性。</a:t>
                  </a:r>
                  <a:endParaRPr lang="en-US" dirty="0"/>
                </a:p>
              </p:txBody>
            </p:sp>
          </p:grpSp>
          <p:cxnSp>
            <p:nvCxnSpPr>
              <p:cNvPr id="107" name="直接连接符 106" descr="048feb98-8cc9-4d23-865a-4893adce891f">
                <a:extLst>
                  <a:ext uri="{FF2B5EF4-FFF2-40B4-BE49-F238E27FC236}">
                    <a16:creationId id="{7BEFA3FE-ABE1-A6D9-09D0-81643270A7B3}"/>
                  </a:ext>
                </a:extLst>
              </p:cNvPr>
              <p:cNvCxnSpPr/>
              <p:nvPr/>
            </p:nvCxnSpPr>
            <p:spPr>
              <a:xfrm>
                <a:off x="901700" y="3365500"/>
                <a:ext cx="2237317" cy="0"/>
              </a:xfrm>
              <a:prstGeom prst="line">
                <a:avLst/>
              </a:prstGeom>
              <a:ln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星舰计划进展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回顾星舰项目的发展历程和未来规划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过去成就</a:t>
            </a:r>
            <a:endParaRPr lang="en-US" dirty="0"/>
          </a:p>
        </p:txBody>
      </p:sp>
      <p:grpSp>
        <p:nvGrpSpPr>
          <p:cNvPr id="104" name="093f572f-4ec6-4f91-b1e7-5492651704c5.source.3.zh-Hans.pptx" descr="88a4a016-7b99-45ca-a47c-d19c2f603b65">
            <a:extLst>
              <a:ext uri="{FF2B5EF4-FFF2-40B4-BE49-F238E27FC236}">
                <a16:creationId id="{4DE6013E-BFFC-A971-396C-F8E09FF2FA46}"/>
              </a:ext>
            </a:extLst>
          </p:cNvPr>
          <p:cNvGrpSpPr/>
          <p:nvPr/>
        </p:nvGrpSpPr>
        <p:grpSpPr>
          <a:xfrm>
            <a:off x="-317799" y="1130300"/>
            <a:ext cx="11836699" cy="4941119"/>
            <a:chOff x="-317799" y="1130300"/>
            <a:chExt cx="11836699" cy="4941119"/>
          </a:xfrm>
        </p:grpSpPr>
        <p:sp>
          <p:nvSpPr>
            <p:cNvPr id="105" name="islide-1-12" descr="da76f356-63ad-4e4b-9320-2a3a4edfd741">
              <a:extLst>
                <a:ext uri="{FF2B5EF4-FFF2-40B4-BE49-F238E27FC236}">
                  <a16:creationId id="{692DA35D-29F8-DAF2-79C2-82C620771982}"/>
                </a:ext>
              </a:extLst>
            </p:cNvPr>
            <p:cNvSpPr/>
            <p:nvPr/>
          </p:nvSpPr>
          <p:spPr>
            <a:xfrm>
              <a:off x="1126826" y="2081902"/>
              <a:ext cx="2803462" cy="847058"/>
            </a:xfrm>
            <a:prstGeom prst="ellipse">
              <a:avLst/>
            </a:prstGeom>
            <a:noFill/>
            <a:ln w="47625" cap="flat" cmpd="sng" algn="ctr">
              <a:gradFill flip="none" rotWithShape="1">
                <a:gsLst>
                  <a:gs pos="83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6" name="直接箭头连接符 105" descr="4fabb003-c0e4-4a4f-8ec7-63a1d9108e64">
              <a:extLst>
                <a:ext uri="{FF2B5EF4-FFF2-40B4-BE49-F238E27FC236}">
                  <a16:creationId id="{BE1D4E05-7B2F-0A37-ECD2-871B6907D519}"/>
                </a:ext>
              </a:extLst>
            </p:cNvPr>
            <p:cNvCxnSpPr>
              <a:cxnSpLocks/>
            </p:cNvCxnSpPr>
            <p:nvPr/>
          </p:nvCxnSpPr>
          <p:spPr>
            <a:xfrm>
              <a:off x="3726180" y="2567737"/>
              <a:ext cx="1437320" cy="0"/>
            </a:xfrm>
            <a:prstGeom prst="straightConnector1">
              <a:avLst/>
            </a:prstGeom>
            <a:ln>
              <a:gradFill flip="none" rotWithShape="1">
                <a:gsLst>
                  <a:gs pos="25000">
                    <a:schemeClr val="accent1"/>
                  </a:gs>
                  <a:gs pos="89000">
                    <a:schemeClr val="accent2">
                      <a:alpha val="0"/>
                    </a:schemeClr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组合 106" descr="43a68860-776f-40c3-942f-4773dda1e6af">
              <a:extLst>
                <a:ext uri="{FF2B5EF4-FFF2-40B4-BE49-F238E27FC236}">
                  <a16:creationId id="{920B3EEC-462D-8371-8B2E-BB2E24119AE3}"/>
                </a:ext>
              </a:extLst>
            </p:cNvPr>
            <p:cNvGrpSpPr/>
            <p:nvPr/>
          </p:nvGrpSpPr>
          <p:grpSpPr>
            <a:xfrm>
              <a:off x="1413744" y="1839751"/>
              <a:ext cx="10105156" cy="1404727"/>
              <a:chOff x="1413744" y="1839751"/>
              <a:chExt cx="10105156" cy="1404727"/>
            </a:xfrm>
          </p:grpSpPr>
          <p:grpSp>
            <p:nvGrpSpPr>
              <p:cNvPr id="133" name="组合 132" descr="8b7a79c2-9fa5-4c7b-b2ab-df89f8b32d1c">
                <a:extLst>
                  <a:ext uri="{FF2B5EF4-FFF2-40B4-BE49-F238E27FC236}">
                    <a16:creationId id="{977C0F0D-F3A0-C50A-8A10-A66697E6A301}"/>
                  </a:ext>
                </a:extLst>
              </p:cNvPr>
              <p:cNvGrpSpPr/>
              <p:nvPr/>
            </p:nvGrpSpPr>
            <p:grpSpPr>
              <a:xfrm>
                <a:off x="1413744" y="1839751"/>
                <a:ext cx="10105156" cy="1404727"/>
                <a:chOff x="1413744" y="1839751"/>
                <a:chExt cx="10105156" cy="1404727"/>
              </a:xfrm>
            </p:grpSpPr>
            <p:sp>
              <p:nvSpPr>
                <p:cNvPr id="137" name="ComponentBackground1" descr="6c275bb2-b604-4825-bf94-2c298a9970f8">
                  <a:extLst>
                    <a:ext uri="{FF2B5EF4-FFF2-40B4-BE49-F238E27FC236}">
                      <a16:creationId id="{992F8B1B-4E9B-B19E-72F0-8D4149114846}"/>
                    </a:ext>
                  </a:extLst>
                </p:cNvPr>
                <p:cNvSpPr/>
                <p:nvPr/>
              </p:nvSpPr>
              <p:spPr>
                <a:xfrm>
                  <a:off x="1413744" y="2346260"/>
                  <a:ext cx="2229626" cy="47572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99000">
                      <a:schemeClr val="accent1">
                        <a:alpha val="49000"/>
                      </a:schemeClr>
                    </a:gs>
                  </a:gsLst>
                  <a:lin ang="16200000" scaled="1"/>
                  <a:tileRect/>
                </a:gradFill>
                <a:ln w="6350" cap="flat" cmpd="sng" algn="ctr">
                  <a:gradFill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>
                          <a:alpha val="49000"/>
                        </a:scheme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Number1" descr="5db33328-6d9b-41dd-b793-d42ea0cae046">
                  <a:extLst>
                    <a:ext uri="{FF2B5EF4-FFF2-40B4-BE49-F238E27FC236}">
                      <a16:creationId id="{758D832E-A6A0-E58A-64EF-2FCA14C3CB1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93033" y="1872856"/>
                  <a:ext cx="1671050" cy="87313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normAutofit fontScale="92500" lnSpcReduction="1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5400" b="1" i="1" dirty="0">
                      <a:gradFill>
                        <a:gsLst>
                          <a:gs pos="43000">
                            <a:schemeClr val="tx1">
                              <a:alpha val="84000"/>
                            </a:schemeClr>
                          </a:gs>
                          <a:gs pos="100000">
                            <a:schemeClr val="tx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effectLst>
                        <a:reflection stA="10000" endPos="45500" dir="5400000" sy="-100000" algn="bl" rotWithShape="0"/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rPr>
                    <a:t>1</a:t>
                  </a:r>
                  <a:endParaRPr kumimoji="1" lang="zh-CN" altLang="en-US" sz="5400" b="1" i="1" dirty="0">
                    <a:gradFill>
                      <a:gsLst>
                        <a:gs pos="43000">
                          <a:schemeClr val="tx1">
                            <a:alpha val="84000"/>
                          </a:schemeClr>
                        </a:gs>
                        <a:gs pos="100000">
                          <a:schemeClr val="tx1">
                            <a:alpha val="0"/>
                          </a:schemeClr>
                        </a:gs>
                      </a:gsLst>
                      <a:lin ang="5400000" scaled="1"/>
                    </a:gradFill>
                    <a:effectLst>
                      <a:reflection stA="10000" endPos="45500" dir="5400000" sy="-100000" algn="bl" rotWithShape="0"/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endParaRPr>
                </a:p>
              </p:txBody>
            </p:sp>
            <p:sp>
              <p:nvSpPr>
                <p:cNvPr id="139" name="Bullet1" descr="0b8ae88c-b75f-41ea-8188-bd6c99d3cd1f">
                  <a:extLst>
                    <a:ext uri="{FF2B5EF4-FFF2-40B4-BE49-F238E27FC236}">
                      <a16:creationId id="{07A6F4BC-E53C-8043-DD2F-FDF7A912464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77922" y="1839751"/>
                  <a:ext cx="4940978" cy="676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原型机测试情况</a:t>
                  </a:r>
                  <a:endParaRPr lang="en-US" dirty="0"/>
                </a:p>
              </p:txBody>
            </p:sp>
            <p:sp>
              <p:nvSpPr>
                <p:cNvPr id="140" name="Text1" descr="58f66ac6-70c2-4a90-a32f-46acf3a48515">
                  <a:extLst>
                    <a:ext uri="{FF2B5EF4-FFF2-40B4-BE49-F238E27FC236}">
                      <a16:creationId id="{B25B2790-BE96-6F47-FF77-DFDA22C6F8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77921" y="2567735"/>
                  <a:ext cx="4940979" cy="676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星舰原型机进行了多次测试，包括低空飞行测试和静态点火测试等，不断验证和完善技术。</a:t>
                  </a:r>
                  <a:endParaRPr lang="en-US" dirty="0"/>
                </a:p>
              </p:txBody>
            </p:sp>
            <p:sp>
              <p:nvSpPr>
                <p:cNvPr id="141" name="IconBackground1" descr="9df4cd36-5086-4dce-a2c3-f81601dd50df">
                  <a:extLst>
                    <a:ext uri="{FF2B5EF4-FFF2-40B4-BE49-F238E27FC236}">
                      <a16:creationId id="{F17E155E-5385-D90B-E38E-FF2DD872E8A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569649" y="2210209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2" name="Icon1" descr="e0c6c733-2659-433c-8d65-91f396a0b002">
                  <a:extLst>
                    <a:ext uri="{FF2B5EF4-FFF2-40B4-BE49-F238E27FC236}">
                      <a16:creationId id="{3B314A06-BCB1-803F-92AF-A7093586E5AC}"/>
                    </a:ext>
                  </a:extLst>
                </p:cNvPr>
                <p:cNvSpPr/>
                <p:nvPr/>
              </p:nvSpPr>
              <p:spPr>
                <a:xfrm>
                  <a:off x="5777394" y="2403554"/>
                  <a:ext cx="299569" cy="328367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4017 w 495300"/>
                    <a:gd name="connsiteY2" fmla="*/ 484491 h 542925"/>
                    <a:gd name="connsiteX3" fmla="*/ 346877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663 w 495300"/>
                    <a:gd name="connsiteY8" fmla="*/ 524496 h 542925"/>
                    <a:gd name="connsiteX9" fmla="*/ 173523 w 495300"/>
                    <a:gd name="connsiteY9" fmla="*/ 484491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573 w 495300"/>
                    <a:gd name="connsiteY12" fmla="*/ 489254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967 w 495300"/>
                    <a:gd name="connsiteY15" fmla="*/ 489254 h 542925"/>
                    <a:gd name="connsiteX16" fmla="*/ 248770 w 495300"/>
                    <a:gd name="connsiteY16" fmla="*/ 495921 h 542925"/>
                    <a:gd name="connsiteX17" fmla="*/ 192573 w 495300"/>
                    <a:gd name="connsiteY17" fmla="*/ 489254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34" name="组合 133" descr="7d0b7513-0ae1-4614-aab5-258cbe047daf">
                <a:extLst>
                  <a:ext uri="{FF2B5EF4-FFF2-40B4-BE49-F238E27FC236}">
                    <a16:creationId id="{DFFC7621-D743-64C2-3F97-3F3DAA782A23}"/>
                  </a:ext>
                </a:extLst>
              </p:cNvPr>
              <p:cNvGrpSpPr/>
              <p:nvPr/>
            </p:nvGrpSpPr>
            <p:grpSpPr>
              <a:xfrm>
                <a:off x="5431538" y="2072096"/>
                <a:ext cx="991282" cy="991282"/>
                <a:chOff x="5431538" y="2072096"/>
                <a:chExt cx="991282" cy="991282"/>
              </a:xfrm>
            </p:grpSpPr>
            <p:sp>
              <p:nvSpPr>
                <p:cNvPr id="135" name="椭圆 134" descr="698041fe-948c-4257-80d3-effcd5ae789f">
                  <a:extLst>
                    <a:ext uri="{FF2B5EF4-FFF2-40B4-BE49-F238E27FC236}">
                      <a16:creationId id="{E3FCE461-4D57-4EBD-BF2C-84FAC93FE2E5}"/>
                    </a:ext>
                  </a:extLst>
                </p:cNvPr>
                <p:cNvSpPr/>
                <p:nvPr/>
              </p:nvSpPr>
              <p:spPr>
                <a:xfrm>
                  <a:off x="5431538" y="2072096"/>
                  <a:ext cx="991282" cy="991282"/>
                </a:xfrm>
                <a:prstGeom prst="ellipse">
                  <a:avLst/>
                </a:prstGeom>
                <a:noFill/>
                <a:ln w="15875" cap="flat" cmpd="sng" algn="ctr">
                  <a:gradFill>
                    <a:gsLst>
                      <a:gs pos="0">
                        <a:schemeClr val="accent2"/>
                      </a:gs>
                      <a:gs pos="95000">
                        <a:schemeClr val="accent1"/>
                      </a:gs>
                    </a:gsLst>
                    <a:lin ang="5400000" scaled="1"/>
                  </a:gra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椭圆 135" descr="8c1485b7-a247-40db-b403-d390e6a22b92">
                  <a:extLst>
                    <a:ext uri="{FF2B5EF4-FFF2-40B4-BE49-F238E27FC236}">
                      <a16:creationId id="{690928BC-E64C-EAC3-A49E-68FC32C1AC23}"/>
                    </a:ext>
                  </a:extLst>
                </p:cNvPr>
                <p:cNvSpPr/>
                <p:nvPr/>
              </p:nvSpPr>
              <p:spPr>
                <a:xfrm>
                  <a:off x="5531550" y="2172108"/>
                  <a:ext cx="791258" cy="791258"/>
                </a:xfrm>
                <a:prstGeom prst="ellipse">
                  <a:avLst/>
                </a:prstGeom>
                <a:noFill/>
                <a:ln w="6350" cap="flat" cmpd="sng" algn="ctr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08" name="islide-1-12" descr="8e0a763e-d4a1-4512-b78d-d392222642c6">
              <a:extLst>
                <a:ext uri="{FF2B5EF4-FFF2-40B4-BE49-F238E27FC236}">
                  <a16:creationId id="{300B852C-C7C2-3531-13A2-13BDEF4F5968}"/>
                </a:ext>
              </a:extLst>
            </p:cNvPr>
            <p:cNvSpPr/>
            <p:nvPr/>
          </p:nvSpPr>
          <p:spPr>
            <a:xfrm>
              <a:off x="536276" y="3375615"/>
              <a:ext cx="3984562" cy="979472"/>
            </a:xfrm>
            <a:prstGeom prst="ellipse">
              <a:avLst/>
            </a:prstGeom>
            <a:noFill/>
            <a:ln w="47625" cap="flat" cmpd="sng" algn="ctr">
              <a:gradFill flip="none" rotWithShape="1">
                <a:gsLst>
                  <a:gs pos="83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9" name="直接箭头连接符 108" descr="b22e4444-c4d2-49eb-8a9c-1ab2c14fea72">
              <a:extLst>
                <a:ext uri="{FF2B5EF4-FFF2-40B4-BE49-F238E27FC236}">
                  <a16:creationId id="{1394EF8A-95D0-6588-2DB8-0C6406CD987F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40" y="3971943"/>
              <a:ext cx="1486896" cy="0"/>
            </a:xfrm>
            <a:prstGeom prst="straightConnector1">
              <a:avLst/>
            </a:prstGeom>
            <a:ln>
              <a:gradFill flip="none" rotWithShape="1">
                <a:gsLst>
                  <a:gs pos="25000">
                    <a:schemeClr val="accent1"/>
                  </a:gs>
                  <a:gs pos="89000">
                    <a:schemeClr val="accent2">
                      <a:alpha val="0"/>
                    </a:schemeClr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 descr="3c0b000b-d06a-4165-a8cb-973b8e9dee59">
              <a:extLst>
                <a:ext uri="{FF2B5EF4-FFF2-40B4-BE49-F238E27FC236}">
                  <a16:creationId id="{E222C7A9-A6BE-7810-4731-2F6ECAA9B007}"/>
                </a:ext>
              </a:extLst>
            </p:cNvPr>
            <p:cNvGrpSpPr/>
            <p:nvPr/>
          </p:nvGrpSpPr>
          <p:grpSpPr>
            <a:xfrm>
              <a:off x="944073" y="3133891"/>
              <a:ext cx="10574827" cy="1514793"/>
              <a:chOff x="944073" y="3133891"/>
              <a:chExt cx="10574827" cy="1514793"/>
            </a:xfrm>
          </p:grpSpPr>
          <p:sp>
            <p:nvSpPr>
              <p:cNvPr id="124" name="椭圆 123" descr="8e8534bc-83a2-4938-9897-c4ce2d1c6960">
                <a:extLst>
                  <a:ext uri="{FF2B5EF4-FFF2-40B4-BE49-F238E27FC236}">
                    <a16:creationId id="{259185D4-3BE6-47BB-AE9B-1A78E4F4D076}"/>
                  </a:ext>
                </a:extLst>
              </p:cNvPr>
              <p:cNvSpPr/>
              <p:nvPr/>
            </p:nvSpPr>
            <p:spPr>
              <a:xfrm>
                <a:off x="5999274" y="3476302"/>
                <a:ext cx="991282" cy="991282"/>
              </a:xfrm>
              <a:prstGeom prst="ellipse">
                <a:avLst/>
              </a:prstGeom>
              <a:noFill/>
              <a:ln w="15875" cap="flat" cmpd="sng" algn="ctr">
                <a:gradFill>
                  <a:gsLst>
                    <a:gs pos="0">
                      <a:schemeClr val="accent2"/>
                    </a:gs>
                    <a:gs pos="95000">
                      <a:schemeClr val="accent1"/>
                    </a:gs>
                  </a:gsLst>
                  <a:lin ang="5400000" scaled="1"/>
                </a:gra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5" name="组合 124" descr="ab0e3445-c0b2-4c9a-8edb-4cb5b57d061c">
                <a:extLst>
                  <a:ext uri="{FF2B5EF4-FFF2-40B4-BE49-F238E27FC236}">
                    <a16:creationId id="{5521A19B-CBD6-190E-39E8-DA9E52568E6F}"/>
                  </a:ext>
                </a:extLst>
              </p:cNvPr>
              <p:cNvGrpSpPr/>
              <p:nvPr/>
            </p:nvGrpSpPr>
            <p:grpSpPr>
              <a:xfrm>
                <a:off x="944073" y="3133891"/>
                <a:ext cx="10574827" cy="1514793"/>
                <a:chOff x="944073" y="3133891"/>
                <a:chExt cx="10574827" cy="1514793"/>
              </a:xfrm>
            </p:grpSpPr>
            <p:sp>
              <p:nvSpPr>
                <p:cNvPr id="127" name="ComponentBackground2" descr="3b1d016f-2449-446a-aefb-4ea2441ff24e">
                  <a:extLst>
                    <a:ext uri="{FF2B5EF4-FFF2-40B4-BE49-F238E27FC236}">
                      <a16:creationId id="{B51F26D1-4DA3-981E-55BA-711633953F21}"/>
                    </a:ext>
                  </a:extLst>
                </p:cNvPr>
                <p:cNvSpPr/>
                <p:nvPr/>
              </p:nvSpPr>
              <p:spPr>
                <a:xfrm>
                  <a:off x="944073" y="3681298"/>
                  <a:ext cx="3168968" cy="55009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99000">
                      <a:schemeClr val="accent1">
                        <a:alpha val="49000"/>
                      </a:schemeClr>
                    </a:gs>
                  </a:gsLst>
                  <a:lin ang="16200000" scaled="1"/>
                  <a:tileRect/>
                </a:gradFill>
                <a:ln w="6350" cap="flat" cmpd="sng" algn="ctr">
                  <a:gradFill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>
                          <a:alpha val="49000"/>
                        </a:scheme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Number2" descr="05ab6a14-9e51-49d3-99c0-e8f11c1a15f9">
                  <a:extLst>
                    <a:ext uri="{FF2B5EF4-FFF2-40B4-BE49-F238E27FC236}">
                      <a16:creationId id="{61B42BC5-3211-378F-8D51-EA265D3F385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93033" y="3133891"/>
                  <a:ext cx="1671050" cy="1009627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5400" b="1" i="1" dirty="0">
                      <a:gradFill>
                        <a:gsLst>
                          <a:gs pos="43000">
                            <a:schemeClr val="tx1">
                              <a:alpha val="84000"/>
                            </a:schemeClr>
                          </a:gs>
                          <a:gs pos="100000">
                            <a:schemeClr val="tx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effectLst>
                        <a:reflection stA="10000" endPos="45500" dir="5400000" sy="-100000" algn="bl" rotWithShape="0"/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rPr>
                    <a:t>2</a:t>
                  </a:r>
                  <a:endParaRPr kumimoji="1" lang="zh-CN" altLang="en-US" sz="5400" b="1" i="1" dirty="0">
                    <a:gradFill>
                      <a:gsLst>
                        <a:gs pos="43000">
                          <a:schemeClr val="tx1">
                            <a:alpha val="84000"/>
                          </a:schemeClr>
                        </a:gs>
                        <a:gs pos="100000">
                          <a:schemeClr val="tx1">
                            <a:alpha val="0"/>
                          </a:schemeClr>
                        </a:gs>
                      </a:gsLst>
                      <a:lin ang="5400000" scaled="1"/>
                    </a:gradFill>
                    <a:effectLst>
                      <a:reflection stA="10000" endPos="45500" dir="5400000" sy="-100000" algn="bl" rotWithShape="0"/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endParaRPr>
                </a:p>
              </p:txBody>
            </p:sp>
            <p:sp>
              <p:nvSpPr>
                <p:cNvPr id="129" name="Bullet2" descr="aaa0c869-5020-4480-97b9-d39ff058b77a">
                  <a:extLst>
                    <a:ext uri="{FF2B5EF4-FFF2-40B4-BE49-F238E27FC236}">
                      <a16:creationId id="{90AEDFBD-1B42-9410-1989-405BB1550E5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45657" y="3243957"/>
                  <a:ext cx="4373243" cy="676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关键里程碑事件</a:t>
                  </a:r>
                  <a:endParaRPr lang="en-US" dirty="0"/>
                </a:p>
              </p:txBody>
            </p:sp>
            <p:sp>
              <p:nvSpPr>
                <p:cNvPr id="130" name="Text2" descr="aeeb1fac-2d87-4632-be3d-95a1cb7afc33">
                  <a:extLst>
                    <a:ext uri="{FF2B5EF4-FFF2-40B4-BE49-F238E27FC236}">
                      <a16:creationId id="{E05E9617-AA8A-C0E0-E0D1-127175E6C80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45655" y="3971941"/>
                  <a:ext cx="4373244" cy="676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如SN8成功完成首次150米低空飞行测试，SN15完成高空飞行测试并成功着陆等。</a:t>
                  </a:r>
                  <a:endParaRPr lang="en-US" dirty="0"/>
                </a:p>
              </p:txBody>
            </p:sp>
            <p:sp>
              <p:nvSpPr>
                <p:cNvPr id="131" name="IconBackground2" descr="68daf630-538b-491d-a1ac-208ed3248777">
                  <a:extLst>
                    <a:ext uri="{FF2B5EF4-FFF2-40B4-BE49-F238E27FC236}">
                      <a16:creationId id="{677F6DE2-5ADF-B0DA-712F-52EB273CF9E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137385" y="3614415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2" name="Icon2" descr="816a0254-eab4-4173-b008-3dbf64786baa">
                  <a:extLst>
                    <a:ext uri="{FF2B5EF4-FFF2-40B4-BE49-F238E27FC236}">
                      <a16:creationId id="{DBCCD808-404E-B51A-195A-248120A64EA1}"/>
                    </a:ext>
                  </a:extLst>
                </p:cNvPr>
                <p:cNvSpPr/>
                <p:nvPr/>
              </p:nvSpPr>
              <p:spPr>
                <a:xfrm>
                  <a:off x="6330731" y="3823643"/>
                  <a:ext cx="328367" cy="296599"/>
                </a:xfrm>
                <a:custGeom>
                  <a:avLst/>
                  <a:gdLst>
                    <a:gd name="connsiteX0" fmla="*/ 0 w 609050"/>
                    <a:gd name="connsiteY0" fmla="*/ 411255 h 550128"/>
                    <a:gd name="connsiteX1" fmla="*/ 25954 w 609050"/>
                    <a:gd name="connsiteY1" fmla="*/ 426310 h 550128"/>
                    <a:gd name="connsiteX2" fmla="*/ 202990 w 609050"/>
                    <a:gd name="connsiteY2" fmla="*/ 463368 h 550128"/>
                    <a:gd name="connsiteX3" fmla="*/ 219809 w 609050"/>
                    <a:gd name="connsiteY3" fmla="*/ 462933 h 550128"/>
                    <a:gd name="connsiteX4" fmla="*/ 251707 w 609050"/>
                    <a:gd name="connsiteY4" fmla="*/ 518375 h 550128"/>
                    <a:gd name="connsiteX5" fmla="*/ 202990 w 609050"/>
                    <a:gd name="connsiteY5" fmla="*/ 521125 h 550128"/>
                    <a:gd name="connsiteX6" fmla="*/ 0 w 609050"/>
                    <a:gd name="connsiteY6" fmla="*/ 434416 h 550128"/>
                    <a:gd name="connsiteX7" fmla="*/ 0 w 609050"/>
                    <a:gd name="connsiteY7" fmla="*/ 295387 h 550128"/>
                    <a:gd name="connsiteX8" fmla="*/ 25960 w 609050"/>
                    <a:gd name="connsiteY8" fmla="*/ 310451 h 550128"/>
                    <a:gd name="connsiteX9" fmla="*/ 203041 w 609050"/>
                    <a:gd name="connsiteY9" fmla="*/ 347531 h 550128"/>
                    <a:gd name="connsiteX10" fmla="*/ 204781 w 609050"/>
                    <a:gd name="connsiteY10" fmla="*/ 347531 h 550128"/>
                    <a:gd name="connsiteX11" fmla="*/ 203041 w 609050"/>
                    <a:gd name="connsiteY11" fmla="*/ 376355 h 550128"/>
                    <a:gd name="connsiteX12" fmla="*/ 204781 w 609050"/>
                    <a:gd name="connsiteY12" fmla="*/ 405469 h 550128"/>
                    <a:gd name="connsiteX13" fmla="*/ 203041 w 609050"/>
                    <a:gd name="connsiteY13" fmla="*/ 405469 h 550128"/>
                    <a:gd name="connsiteX14" fmla="*/ 0 w 609050"/>
                    <a:gd name="connsiteY14" fmla="*/ 318562 h 550128"/>
                    <a:gd name="connsiteX15" fmla="*/ 469983 w 609050"/>
                    <a:gd name="connsiteY15" fmla="*/ 287305 h 550128"/>
                    <a:gd name="connsiteX16" fmla="*/ 415604 w 609050"/>
                    <a:gd name="connsiteY16" fmla="*/ 333933 h 550128"/>
                    <a:gd name="connsiteX17" fmla="*/ 411834 w 609050"/>
                    <a:gd name="connsiteY17" fmla="*/ 360866 h 550128"/>
                    <a:gd name="connsiteX18" fmla="*/ 400813 w 609050"/>
                    <a:gd name="connsiteY18" fmla="*/ 360866 h 550128"/>
                    <a:gd name="connsiteX19" fmla="*/ 388197 w 609050"/>
                    <a:gd name="connsiteY19" fmla="*/ 374478 h 550128"/>
                    <a:gd name="connsiteX20" fmla="*/ 400813 w 609050"/>
                    <a:gd name="connsiteY20" fmla="*/ 387800 h 550128"/>
                    <a:gd name="connsiteX21" fmla="*/ 408063 w 609050"/>
                    <a:gd name="connsiteY21" fmla="*/ 387800 h 550128"/>
                    <a:gd name="connsiteX22" fmla="*/ 404583 w 609050"/>
                    <a:gd name="connsiteY22" fmla="*/ 412128 h 550128"/>
                    <a:gd name="connsiteX23" fmla="*/ 401103 w 609050"/>
                    <a:gd name="connsiteY23" fmla="*/ 437179 h 550128"/>
                    <a:gd name="connsiteX24" fmla="*/ 395302 w 609050"/>
                    <a:gd name="connsiteY24" fmla="*/ 437179 h 550128"/>
                    <a:gd name="connsiteX25" fmla="*/ 382251 w 609050"/>
                    <a:gd name="connsiteY25" fmla="*/ 451226 h 550128"/>
                    <a:gd name="connsiteX26" fmla="*/ 390952 w 609050"/>
                    <a:gd name="connsiteY26" fmla="*/ 464837 h 550128"/>
                    <a:gd name="connsiteX27" fmla="*/ 395302 w 609050"/>
                    <a:gd name="connsiteY27" fmla="*/ 465561 h 550128"/>
                    <a:gd name="connsiteX28" fmla="*/ 475059 w 609050"/>
                    <a:gd name="connsiteY28" fmla="*/ 465561 h 550128"/>
                    <a:gd name="connsiteX29" fmla="*/ 487675 w 609050"/>
                    <a:gd name="connsiteY29" fmla="*/ 451226 h 550128"/>
                    <a:gd name="connsiteX30" fmla="*/ 475059 w 609050"/>
                    <a:gd name="connsiteY30" fmla="*/ 437179 h 550128"/>
                    <a:gd name="connsiteX31" fmla="*/ 430250 w 609050"/>
                    <a:gd name="connsiteY31" fmla="*/ 437179 h 550128"/>
                    <a:gd name="connsiteX32" fmla="*/ 437356 w 609050"/>
                    <a:gd name="connsiteY32" fmla="*/ 387800 h 550128"/>
                    <a:gd name="connsiteX33" fmla="*/ 464038 w 609050"/>
                    <a:gd name="connsiteY33" fmla="*/ 387800 h 550128"/>
                    <a:gd name="connsiteX34" fmla="*/ 476219 w 609050"/>
                    <a:gd name="connsiteY34" fmla="*/ 374478 h 550128"/>
                    <a:gd name="connsiteX35" fmla="*/ 464038 w 609050"/>
                    <a:gd name="connsiteY35" fmla="*/ 360866 h 550128"/>
                    <a:gd name="connsiteX36" fmla="*/ 441271 w 609050"/>
                    <a:gd name="connsiteY36" fmla="*/ 360866 h 550128"/>
                    <a:gd name="connsiteX37" fmla="*/ 444751 w 609050"/>
                    <a:gd name="connsiteY37" fmla="*/ 336105 h 550128"/>
                    <a:gd name="connsiteX38" fmla="*/ 468968 w 609050"/>
                    <a:gd name="connsiteY38" fmla="*/ 315397 h 550128"/>
                    <a:gd name="connsiteX39" fmla="*/ 474044 w 609050"/>
                    <a:gd name="connsiteY39" fmla="*/ 315397 h 550128"/>
                    <a:gd name="connsiteX40" fmla="*/ 487675 w 609050"/>
                    <a:gd name="connsiteY40" fmla="*/ 301351 h 550128"/>
                    <a:gd name="connsiteX41" fmla="*/ 474044 w 609050"/>
                    <a:gd name="connsiteY41" fmla="*/ 287305 h 550128"/>
                    <a:gd name="connsiteX42" fmla="*/ 435036 w 609050"/>
                    <a:gd name="connsiteY42" fmla="*/ 202593 h 550128"/>
                    <a:gd name="connsiteX43" fmla="*/ 609050 w 609050"/>
                    <a:gd name="connsiteY43" fmla="*/ 376361 h 550128"/>
                    <a:gd name="connsiteX44" fmla="*/ 435036 w 609050"/>
                    <a:gd name="connsiteY44" fmla="*/ 550128 h 550128"/>
                    <a:gd name="connsiteX45" fmla="*/ 317721 w 609050"/>
                    <a:gd name="connsiteY45" fmla="*/ 504659 h 550128"/>
                    <a:gd name="connsiteX46" fmla="*/ 280888 w 609050"/>
                    <a:gd name="connsiteY46" fmla="*/ 457018 h 550128"/>
                    <a:gd name="connsiteX47" fmla="*/ 262761 w 609050"/>
                    <a:gd name="connsiteY47" fmla="*/ 401267 h 550128"/>
                    <a:gd name="connsiteX48" fmla="*/ 261021 w 609050"/>
                    <a:gd name="connsiteY48" fmla="*/ 376361 h 550128"/>
                    <a:gd name="connsiteX49" fmla="*/ 264066 w 609050"/>
                    <a:gd name="connsiteY49" fmla="*/ 343635 h 550128"/>
                    <a:gd name="connsiteX50" fmla="*/ 290023 w 609050"/>
                    <a:gd name="connsiteY50" fmla="*/ 280499 h 550128"/>
                    <a:gd name="connsiteX51" fmla="*/ 405888 w 609050"/>
                    <a:gd name="connsiteY51" fmla="*/ 205055 h 550128"/>
                    <a:gd name="connsiteX52" fmla="*/ 435036 w 609050"/>
                    <a:gd name="connsiteY52" fmla="*/ 202593 h 550128"/>
                    <a:gd name="connsiteX53" fmla="*/ 0 w 609050"/>
                    <a:gd name="connsiteY53" fmla="*/ 179589 h 550128"/>
                    <a:gd name="connsiteX54" fmla="*/ 25955 w 609050"/>
                    <a:gd name="connsiteY54" fmla="*/ 194643 h 550128"/>
                    <a:gd name="connsiteX55" fmla="*/ 203003 w 609050"/>
                    <a:gd name="connsiteY55" fmla="*/ 231700 h 550128"/>
                    <a:gd name="connsiteX56" fmla="*/ 256364 w 609050"/>
                    <a:gd name="connsiteY56" fmla="*/ 228805 h 550128"/>
                    <a:gd name="connsiteX57" fmla="*/ 219968 w 609050"/>
                    <a:gd name="connsiteY57" fmla="*/ 289166 h 550128"/>
                    <a:gd name="connsiteX58" fmla="*/ 203003 w 609050"/>
                    <a:gd name="connsiteY58" fmla="*/ 289600 h 550128"/>
                    <a:gd name="connsiteX59" fmla="*/ 0 w 609050"/>
                    <a:gd name="connsiteY59" fmla="*/ 202749 h 550128"/>
                    <a:gd name="connsiteX60" fmla="*/ 203017 w 609050"/>
                    <a:gd name="connsiteY60" fmla="*/ 0 h 550128"/>
                    <a:gd name="connsiteX61" fmla="*/ 406034 w 609050"/>
                    <a:gd name="connsiteY61" fmla="*/ 86902 h 550128"/>
                    <a:gd name="connsiteX62" fmla="*/ 203017 w 609050"/>
                    <a:gd name="connsiteY62" fmla="*/ 173804 h 550128"/>
                    <a:gd name="connsiteX63" fmla="*/ 0 w 609050"/>
                    <a:gd name="connsiteY63" fmla="*/ 86902 h 550128"/>
                    <a:gd name="connsiteX64" fmla="*/ 203017 w 609050"/>
                    <a:gd name="connsiteY64" fmla="*/ 0 h 550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609050" h="550128">
                      <a:moveTo>
                        <a:pt x="0" y="411255"/>
                      </a:moveTo>
                      <a:cubicBezTo>
                        <a:pt x="7975" y="416611"/>
                        <a:pt x="16529" y="421678"/>
                        <a:pt x="25954" y="426310"/>
                      </a:cubicBezTo>
                      <a:cubicBezTo>
                        <a:pt x="73656" y="450195"/>
                        <a:pt x="136583" y="463368"/>
                        <a:pt x="202990" y="463368"/>
                      </a:cubicBezTo>
                      <a:cubicBezTo>
                        <a:pt x="208644" y="463368"/>
                        <a:pt x="214154" y="463223"/>
                        <a:pt x="219809" y="462933"/>
                      </a:cubicBezTo>
                      <a:cubicBezTo>
                        <a:pt x="227783" y="483054"/>
                        <a:pt x="238658" y="501583"/>
                        <a:pt x="251707" y="518375"/>
                      </a:cubicBezTo>
                      <a:cubicBezTo>
                        <a:pt x="236193" y="520257"/>
                        <a:pt x="219954" y="521125"/>
                        <a:pt x="202990" y="521125"/>
                      </a:cubicBezTo>
                      <a:cubicBezTo>
                        <a:pt x="86851" y="521125"/>
                        <a:pt x="0" y="475382"/>
                        <a:pt x="0" y="434416"/>
                      </a:cubicBezTo>
                      <a:close/>
                      <a:moveTo>
                        <a:pt x="0" y="295387"/>
                      </a:moveTo>
                      <a:cubicBezTo>
                        <a:pt x="7977" y="300747"/>
                        <a:pt x="16533" y="305816"/>
                        <a:pt x="25960" y="310451"/>
                      </a:cubicBezTo>
                      <a:cubicBezTo>
                        <a:pt x="73675" y="334350"/>
                        <a:pt x="136617" y="347531"/>
                        <a:pt x="203041" y="347531"/>
                      </a:cubicBezTo>
                      <a:cubicBezTo>
                        <a:pt x="203621" y="347531"/>
                        <a:pt x="204201" y="347531"/>
                        <a:pt x="204781" y="347531"/>
                      </a:cubicBezTo>
                      <a:cubicBezTo>
                        <a:pt x="203621" y="356946"/>
                        <a:pt x="203041" y="366651"/>
                        <a:pt x="203041" y="376355"/>
                      </a:cubicBezTo>
                      <a:cubicBezTo>
                        <a:pt x="203041" y="386205"/>
                        <a:pt x="203621" y="395909"/>
                        <a:pt x="204781" y="405469"/>
                      </a:cubicBezTo>
                      <a:cubicBezTo>
                        <a:pt x="204201" y="405469"/>
                        <a:pt x="203621" y="405469"/>
                        <a:pt x="203041" y="405469"/>
                      </a:cubicBezTo>
                      <a:cubicBezTo>
                        <a:pt x="86872" y="405469"/>
                        <a:pt x="0" y="359553"/>
                        <a:pt x="0" y="318562"/>
                      </a:cubicBezTo>
                      <a:close/>
                      <a:moveTo>
                        <a:pt x="469983" y="287305"/>
                      </a:moveTo>
                      <a:cubicBezTo>
                        <a:pt x="443301" y="287305"/>
                        <a:pt x="419374" y="307723"/>
                        <a:pt x="415604" y="333933"/>
                      </a:cubicBezTo>
                      <a:lnTo>
                        <a:pt x="411834" y="360866"/>
                      </a:lnTo>
                      <a:lnTo>
                        <a:pt x="400813" y="360866"/>
                      </a:lnTo>
                      <a:cubicBezTo>
                        <a:pt x="393707" y="360866"/>
                        <a:pt x="388197" y="366804"/>
                        <a:pt x="388197" y="374478"/>
                      </a:cubicBezTo>
                      <a:cubicBezTo>
                        <a:pt x="388197" y="382008"/>
                        <a:pt x="393707" y="387800"/>
                        <a:pt x="400813" y="387800"/>
                      </a:cubicBezTo>
                      <a:lnTo>
                        <a:pt x="408063" y="387800"/>
                      </a:lnTo>
                      <a:lnTo>
                        <a:pt x="404583" y="412128"/>
                      </a:lnTo>
                      <a:lnTo>
                        <a:pt x="401103" y="437179"/>
                      </a:lnTo>
                      <a:lnTo>
                        <a:pt x="395302" y="437179"/>
                      </a:lnTo>
                      <a:cubicBezTo>
                        <a:pt x="387762" y="437179"/>
                        <a:pt x="382251" y="443261"/>
                        <a:pt x="382251" y="451226"/>
                      </a:cubicBezTo>
                      <a:cubicBezTo>
                        <a:pt x="382251" y="457887"/>
                        <a:pt x="385731" y="463100"/>
                        <a:pt x="390952" y="464837"/>
                      </a:cubicBezTo>
                      <a:cubicBezTo>
                        <a:pt x="392257" y="465272"/>
                        <a:pt x="393707" y="465561"/>
                        <a:pt x="395302" y="465561"/>
                      </a:cubicBezTo>
                      <a:lnTo>
                        <a:pt x="475059" y="465561"/>
                      </a:lnTo>
                      <a:cubicBezTo>
                        <a:pt x="482309" y="465561"/>
                        <a:pt x="487675" y="459480"/>
                        <a:pt x="487675" y="451226"/>
                      </a:cubicBezTo>
                      <a:cubicBezTo>
                        <a:pt x="487675" y="443261"/>
                        <a:pt x="482309" y="437179"/>
                        <a:pt x="475059" y="437179"/>
                      </a:cubicBezTo>
                      <a:lnTo>
                        <a:pt x="430250" y="437179"/>
                      </a:lnTo>
                      <a:lnTo>
                        <a:pt x="437356" y="387800"/>
                      </a:lnTo>
                      <a:lnTo>
                        <a:pt x="464038" y="387800"/>
                      </a:lnTo>
                      <a:cubicBezTo>
                        <a:pt x="470999" y="387800"/>
                        <a:pt x="476219" y="382008"/>
                        <a:pt x="476219" y="374478"/>
                      </a:cubicBezTo>
                      <a:cubicBezTo>
                        <a:pt x="476219" y="366804"/>
                        <a:pt x="470999" y="360866"/>
                        <a:pt x="464038" y="360866"/>
                      </a:cubicBezTo>
                      <a:lnTo>
                        <a:pt x="441271" y="360866"/>
                      </a:lnTo>
                      <a:lnTo>
                        <a:pt x="444751" y="336105"/>
                      </a:lnTo>
                      <a:cubicBezTo>
                        <a:pt x="446056" y="325968"/>
                        <a:pt x="455482" y="315397"/>
                        <a:pt x="468968" y="315397"/>
                      </a:cubicBezTo>
                      <a:lnTo>
                        <a:pt x="474044" y="315397"/>
                      </a:lnTo>
                      <a:cubicBezTo>
                        <a:pt x="482454" y="315397"/>
                        <a:pt x="487675" y="308157"/>
                        <a:pt x="487675" y="301351"/>
                      </a:cubicBezTo>
                      <a:cubicBezTo>
                        <a:pt x="487675" y="293387"/>
                        <a:pt x="481729" y="287305"/>
                        <a:pt x="474044" y="287305"/>
                      </a:cubicBezTo>
                      <a:close/>
                      <a:moveTo>
                        <a:pt x="435036" y="202593"/>
                      </a:moveTo>
                      <a:cubicBezTo>
                        <a:pt x="530889" y="202593"/>
                        <a:pt x="609050" y="280644"/>
                        <a:pt x="609050" y="376361"/>
                      </a:cubicBezTo>
                      <a:cubicBezTo>
                        <a:pt x="609050" y="472222"/>
                        <a:pt x="530889" y="550128"/>
                        <a:pt x="435036" y="550128"/>
                      </a:cubicBezTo>
                      <a:cubicBezTo>
                        <a:pt x="389792" y="550128"/>
                        <a:pt x="348753" y="532896"/>
                        <a:pt x="317721" y="504659"/>
                      </a:cubicBezTo>
                      <a:cubicBezTo>
                        <a:pt x="302784" y="491192"/>
                        <a:pt x="290313" y="474974"/>
                        <a:pt x="280888" y="457018"/>
                      </a:cubicBezTo>
                      <a:cubicBezTo>
                        <a:pt x="271897" y="439931"/>
                        <a:pt x="265516" y="421106"/>
                        <a:pt x="262761" y="401267"/>
                      </a:cubicBezTo>
                      <a:cubicBezTo>
                        <a:pt x="261601" y="393158"/>
                        <a:pt x="261021" y="384904"/>
                        <a:pt x="261021" y="376361"/>
                      </a:cubicBezTo>
                      <a:cubicBezTo>
                        <a:pt x="261021" y="365211"/>
                        <a:pt x="262036" y="354350"/>
                        <a:pt x="264066" y="343635"/>
                      </a:cubicBezTo>
                      <a:cubicBezTo>
                        <a:pt x="268417" y="320755"/>
                        <a:pt x="277407" y="299324"/>
                        <a:pt x="290023" y="280499"/>
                      </a:cubicBezTo>
                      <a:cubicBezTo>
                        <a:pt x="316126" y="241257"/>
                        <a:pt x="357599" y="213309"/>
                        <a:pt x="405888" y="205055"/>
                      </a:cubicBezTo>
                      <a:cubicBezTo>
                        <a:pt x="415314" y="203462"/>
                        <a:pt x="425030" y="202593"/>
                        <a:pt x="435036" y="202593"/>
                      </a:cubicBezTo>
                      <a:close/>
                      <a:moveTo>
                        <a:pt x="0" y="179589"/>
                      </a:moveTo>
                      <a:cubicBezTo>
                        <a:pt x="7975" y="184945"/>
                        <a:pt x="16530" y="190011"/>
                        <a:pt x="25955" y="194643"/>
                      </a:cubicBezTo>
                      <a:cubicBezTo>
                        <a:pt x="73661" y="218527"/>
                        <a:pt x="136592" y="231700"/>
                        <a:pt x="203003" y="231700"/>
                      </a:cubicBezTo>
                      <a:cubicBezTo>
                        <a:pt x="221128" y="231700"/>
                        <a:pt x="238964" y="230686"/>
                        <a:pt x="256364" y="228805"/>
                      </a:cubicBezTo>
                      <a:cubicBezTo>
                        <a:pt x="241284" y="246754"/>
                        <a:pt x="228959" y="267164"/>
                        <a:pt x="219968" y="289166"/>
                      </a:cubicBezTo>
                      <a:cubicBezTo>
                        <a:pt x="214458" y="289455"/>
                        <a:pt x="208658" y="289600"/>
                        <a:pt x="203003" y="289600"/>
                      </a:cubicBezTo>
                      <a:cubicBezTo>
                        <a:pt x="86856" y="289600"/>
                        <a:pt x="0" y="243714"/>
                        <a:pt x="0" y="202749"/>
                      </a:cubicBezTo>
                      <a:close/>
                      <a:moveTo>
                        <a:pt x="203017" y="0"/>
                      </a:moveTo>
                      <a:cubicBezTo>
                        <a:pt x="315140" y="0"/>
                        <a:pt x="406034" y="38907"/>
                        <a:pt x="406034" y="86902"/>
                      </a:cubicBezTo>
                      <a:cubicBezTo>
                        <a:pt x="406034" y="134897"/>
                        <a:pt x="315140" y="173804"/>
                        <a:pt x="203017" y="173804"/>
                      </a:cubicBezTo>
                      <a:cubicBezTo>
                        <a:pt x="90894" y="173804"/>
                        <a:pt x="0" y="134897"/>
                        <a:pt x="0" y="86902"/>
                      </a:cubicBezTo>
                      <a:cubicBezTo>
                        <a:pt x="0" y="38907"/>
                        <a:pt x="90894" y="0"/>
                        <a:pt x="203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26" name="椭圆 125" descr="0c66d408-e406-4904-8539-b57de26518c8">
                <a:extLst>
                  <a:ext uri="{FF2B5EF4-FFF2-40B4-BE49-F238E27FC236}">
                    <a16:creationId id="{C65067C7-D63B-13E6-CC83-EDB22A00F5E5}"/>
                  </a:ext>
                </a:extLst>
              </p:cNvPr>
              <p:cNvSpPr/>
              <p:nvPr/>
            </p:nvSpPr>
            <p:spPr>
              <a:xfrm>
                <a:off x="6099286" y="3576314"/>
                <a:ext cx="791258" cy="791258"/>
              </a:xfrm>
              <a:prstGeom prst="ellipse">
                <a:avLst/>
              </a:prstGeom>
              <a:noFill/>
              <a:ln w="6350" cap="flat" cmpd="sng" algn="ctr">
                <a:gradFill flip="none" rotWithShape="1">
                  <a:gsLst>
                    <a:gs pos="0">
                      <a:schemeClr val="accent2">
                        <a:alpha val="58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1" name="islide-1-12" descr="94982deb-0281-4c3d-845e-1a2c0d400953">
              <a:extLst>
                <a:ext uri="{FF2B5EF4-FFF2-40B4-BE49-F238E27FC236}">
                  <a16:creationId id="{E05E13AE-6154-A321-55D5-391A916BC8FA}"/>
                </a:ext>
              </a:extLst>
            </p:cNvPr>
            <p:cNvSpPr/>
            <p:nvPr/>
          </p:nvSpPr>
          <p:spPr>
            <a:xfrm>
              <a:off x="-317799" y="4787005"/>
              <a:ext cx="5692712" cy="1012736"/>
            </a:xfrm>
            <a:prstGeom prst="ellipse">
              <a:avLst/>
            </a:prstGeom>
            <a:noFill/>
            <a:ln w="47625" cap="flat" cmpd="sng" algn="ctr">
              <a:gradFill flip="none" rotWithShape="1">
                <a:gsLst>
                  <a:gs pos="83000">
                    <a:schemeClr val="accent1">
                      <a:alpha val="0"/>
                    </a:schemeClr>
                  </a:gs>
                  <a:gs pos="100000">
                    <a:schemeClr val="accent2"/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ker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2" name="直接箭头连接符 111" descr="df44c37f-481e-4506-a7f0-5fa30bfcc7d8">
              <a:extLst>
                <a:ext uri="{FF2B5EF4-FFF2-40B4-BE49-F238E27FC236}">
                  <a16:creationId id="{D51681D3-A661-D23B-D8A0-543631C9A04D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5394678"/>
              <a:ext cx="1406933" cy="0"/>
            </a:xfrm>
            <a:prstGeom prst="straightConnector1">
              <a:avLst/>
            </a:prstGeom>
            <a:ln>
              <a:gradFill flip="none" rotWithShape="1">
                <a:gsLst>
                  <a:gs pos="25000">
                    <a:schemeClr val="accent1"/>
                  </a:gs>
                  <a:gs pos="89000">
                    <a:schemeClr val="accent2">
                      <a:alpha val="0"/>
                    </a:schemeClr>
                  </a:gs>
                </a:gsLst>
                <a:lin ang="1080000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合 112" descr="7aafd23a-1a42-47f8-8eec-d01e45196901">
              <a:extLst>
                <a:ext uri="{FF2B5EF4-FFF2-40B4-BE49-F238E27FC236}">
                  <a16:creationId id="{395F8B04-4F57-7646-89A8-454E1ED59AC1}"/>
                </a:ext>
              </a:extLst>
            </p:cNvPr>
            <p:cNvGrpSpPr/>
            <p:nvPr/>
          </p:nvGrpSpPr>
          <p:grpSpPr>
            <a:xfrm>
              <a:off x="264817" y="4537072"/>
              <a:ext cx="11254083" cy="1534347"/>
              <a:chOff x="264817" y="4537072"/>
              <a:chExt cx="11254083" cy="1534347"/>
            </a:xfrm>
          </p:grpSpPr>
          <p:sp>
            <p:nvSpPr>
              <p:cNvPr id="115" name="椭圆 114" descr="13a7fdc7-fb93-492e-89ac-1d2d3f72eccb">
                <a:extLst>
                  <a:ext uri="{FF2B5EF4-FFF2-40B4-BE49-F238E27FC236}">
                    <a16:creationId id="{D671F480-5F09-D0FA-A8A4-07AE01DF5989}"/>
                  </a:ext>
                </a:extLst>
              </p:cNvPr>
              <p:cNvSpPr/>
              <p:nvPr/>
            </p:nvSpPr>
            <p:spPr>
              <a:xfrm>
                <a:off x="6567011" y="4899037"/>
                <a:ext cx="991282" cy="991282"/>
              </a:xfrm>
              <a:prstGeom prst="ellipse">
                <a:avLst/>
              </a:prstGeom>
              <a:noFill/>
              <a:ln w="15875" cap="flat" cmpd="sng" algn="ctr">
                <a:gradFill>
                  <a:gsLst>
                    <a:gs pos="0">
                      <a:schemeClr val="accent2"/>
                    </a:gs>
                    <a:gs pos="95000">
                      <a:schemeClr val="accent1"/>
                    </a:gs>
                  </a:gsLst>
                  <a:lin ang="5400000" scaled="1"/>
                </a:gradFill>
                <a:prstDash val="dash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6" name="组合 115" descr="bbe66f88-a327-4230-a813-208bc076a8b3">
                <a:extLst>
                  <a:ext uri="{FF2B5EF4-FFF2-40B4-BE49-F238E27FC236}">
                    <a16:creationId id="{24953431-A8F3-D845-4FFE-8A9A910DD9B8}"/>
                  </a:ext>
                </a:extLst>
              </p:cNvPr>
              <p:cNvGrpSpPr/>
              <p:nvPr/>
            </p:nvGrpSpPr>
            <p:grpSpPr>
              <a:xfrm>
                <a:off x="264817" y="4537072"/>
                <a:ext cx="11254083" cy="1534347"/>
                <a:chOff x="264817" y="4537072"/>
                <a:chExt cx="11254083" cy="1534347"/>
              </a:xfrm>
            </p:grpSpPr>
            <p:sp>
              <p:nvSpPr>
                <p:cNvPr id="118" name="ComponentBackground3" descr="8c18cd94-dcb7-42a7-942b-e3cbc2960b9d">
                  <a:extLst>
                    <a:ext uri="{FF2B5EF4-FFF2-40B4-BE49-F238E27FC236}">
                      <a16:creationId id="{1AB0C04A-AB2D-E66E-8F9D-030332CA3366}"/>
                    </a:ext>
                  </a:extLst>
                </p:cNvPr>
                <p:cNvSpPr/>
                <p:nvPr/>
              </p:nvSpPr>
              <p:spPr>
                <a:xfrm>
                  <a:off x="264817" y="5103069"/>
                  <a:ext cx="4527480" cy="56877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99000">
                      <a:schemeClr val="accent1">
                        <a:alpha val="49000"/>
                      </a:schemeClr>
                    </a:gs>
                  </a:gsLst>
                  <a:lin ang="16200000" scaled="1"/>
                  <a:tileRect/>
                </a:gradFill>
                <a:ln w="6350" cap="flat" cmpd="sng" algn="ctr">
                  <a:gradFill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>
                          <a:alpha val="49000"/>
                        </a:scheme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Number3" descr="8e3cd11e-dba9-4e10-8cf6-765cea97326d">
                  <a:extLst>
                    <a:ext uri="{FF2B5EF4-FFF2-40B4-BE49-F238E27FC236}">
                      <a16:creationId id="{4E60F904-8D29-9B5D-CBFD-769A8F6C55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693033" y="4537072"/>
                  <a:ext cx="1671050" cy="104391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5400" b="1" i="1" dirty="0">
                      <a:gradFill>
                        <a:gsLst>
                          <a:gs pos="43000">
                            <a:schemeClr val="tx1">
                              <a:alpha val="84000"/>
                            </a:schemeClr>
                          </a:gs>
                          <a:gs pos="100000">
                            <a:schemeClr val="tx1">
                              <a:alpha val="0"/>
                            </a:schemeClr>
                          </a:gs>
                        </a:gsLst>
                        <a:lin ang="5400000" scaled="1"/>
                      </a:gradFill>
                      <a:effectLst>
                        <a:reflection stA="10000" endPos="45500" dir="5400000" sy="-100000" algn="bl" rotWithShape="0"/>
                      </a:effectLst>
                      <a:latin typeface="Arial" panose="020B0604020202020204" pitchFamily="34" charset="0"/>
                      <a:ea typeface="微软雅黑" panose="020B0503020204020204" pitchFamily="34" charset="-122"/>
                      <a:cs typeface="+mn-ea"/>
                    </a:rPr>
                    <a:t>3</a:t>
                  </a:r>
                  <a:endParaRPr kumimoji="1" lang="zh-CN" altLang="en-US" sz="5400" b="1" i="1" dirty="0">
                    <a:gradFill>
                      <a:gsLst>
                        <a:gs pos="43000">
                          <a:schemeClr val="tx1">
                            <a:alpha val="84000"/>
                          </a:schemeClr>
                        </a:gs>
                        <a:gs pos="100000">
                          <a:schemeClr val="tx1">
                            <a:alpha val="0"/>
                          </a:schemeClr>
                        </a:gs>
                      </a:gsLst>
                      <a:lin ang="5400000" scaled="1"/>
                    </a:gradFill>
                    <a:effectLst>
                      <a:reflection stA="10000" endPos="45500" dir="5400000" sy="-100000" algn="bl" rotWithShape="0"/>
                    </a:effectLst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endParaRPr>
                </a:p>
              </p:txBody>
            </p:sp>
            <p:sp>
              <p:nvSpPr>
                <p:cNvPr id="120" name="Bullet3" descr="2defa59c-06ad-48f3-8962-b52dbbd89cec">
                  <a:extLst>
                    <a:ext uri="{FF2B5EF4-FFF2-40B4-BE49-F238E27FC236}">
                      <a16:creationId id="{022F8417-48AB-6381-612D-B50570FC7F7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13393" y="4666692"/>
                  <a:ext cx="3805507" cy="676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技术验证成果</a:t>
                  </a:r>
                  <a:endParaRPr lang="en-US" dirty="0"/>
                </a:p>
              </p:txBody>
            </p:sp>
            <p:sp>
              <p:nvSpPr>
                <p:cNvPr id="121" name="Text3" descr="ca2d029e-c4d8-41de-b66d-de992ee554de">
                  <a:extLst>
                    <a:ext uri="{FF2B5EF4-FFF2-40B4-BE49-F238E27FC236}">
                      <a16:creationId id="{FE8580BA-87D0-3CFA-70BA-496E42C6638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713395" y="5394676"/>
                  <a:ext cx="3805505" cy="676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通过测试，验证了星舰的可重复使用技术、热防护系统等多项关键技术。</a:t>
                  </a:r>
                  <a:endParaRPr lang="en-US" dirty="0"/>
                </a:p>
              </p:txBody>
            </p:sp>
            <p:sp>
              <p:nvSpPr>
                <p:cNvPr id="122" name="IconBackground3" descr="a089e5ff-c488-4ed7-b1ab-a6aed3419b82">
                  <a:extLst>
                    <a:ext uri="{FF2B5EF4-FFF2-40B4-BE49-F238E27FC236}">
                      <a16:creationId id="{928C04ED-5896-F60D-4900-A4913DCD3AC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6705122" y="5037150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Icon3" descr="8bc4eb25-3811-496e-9138-0250e8f764ec">
                  <a:extLst>
                    <a:ext uri="{FF2B5EF4-FFF2-40B4-BE49-F238E27FC236}">
                      <a16:creationId id="{A58385B8-D8E6-9C80-FF1A-3839E213B477}"/>
                    </a:ext>
                  </a:extLst>
                </p:cNvPr>
                <p:cNvSpPr/>
                <p:nvPr/>
              </p:nvSpPr>
              <p:spPr>
                <a:xfrm>
                  <a:off x="6898468" y="5231406"/>
                  <a:ext cx="328367" cy="326544"/>
                </a:xfrm>
                <a:custGeom>
                  <a:avLst/>
                  <a:gdLst>
                    <a:gd name="T0" fmla="*/ 121763 h 600884"/>
                    <a:gd name="T1" fmla="*/ 121763 h 600884"/>
                    <a:gd name="T2" fmla="*/ 121763 h 600884"/>
                    <a:gd name="T3" fmla="*/ 121763 h 600884"/>
                    <a:gd name="T4" fmla="*/ 121763 h 600884"/>
                    <a:gd name="T5" fmla="*/ 121763 h 600884"/>
                    <a:gd name="T6" fmla="*/ 121763 h 600884"/>
                    <a:gd name="T7" fmla="*/ 121763 h 600884"/>
                    <a:gd name="T8" fmla="*/ 121763 h 600884"/>
                    <a:gd name="T9" fmla="*/ 121763 h 600884"/>
                    <a:gd name="T10" fmla="*/ 121763 h 600884"/>
                    <a:gd name="T11" fmla="*/ 121763 h 600884"/>
                    <a:gd name="T12" fmla="*/ 121763 h 600884"/>
                    <a:gd name="T13" fmla="*/ 121763 h 600884"/>
                    <a:gd name="T14" fmla="*/ 121763 h 600884"/>
                    <a:gd name="T15" fmla="*/ 121763 h 600884"/>
                    <a:gd name="T16" fmla="*/ 121763 h 600884"/>
                    <a:gd name="T17" fmla="*/ 121763 h 600884"/>
                    <a:gd name="T18" fmla="*/ 121763 h 600884"/>
                    <a:gd name="T19" fmla="*/ 121763 h 600884"/>
                    <a:gd name="T20" fmla="*/ 121763 h 600884"/>
                    <a:gd name="T21" fmla="*/ 121763 h 600884"/>
                    <a:gd name="T22" fmla="*/ 121763 h 600884"/>
                    <a:gd name="T23" fmla="*/ 121763 h 600884"/>
                    <a:gd name="T24" fmla="*/ 121763 h 600884"/>
                    <a:gd name="T25" fmla="*/ 121763 h 600884"/>
                    <a:gd name="T26" fmla="*/ 121763 h 600884"/>
                    <a:gd name="T27" fmla="*/ 121763 h 600884"/>
                    <a:gd name="T28" fmla="*/ 121763 h 600884"/>
                    <a:gd name="T29" fmla="*/ 121763 h 600884"/>
                    <a:gd name="T30" fmla="*/ 121763 h 600884"/>
                    <a:gd name="T31" fmla="*/ 121763 h 600884"/>
                    <a:gd name="T32" fmla="*/ 121763 h 600884"/>
                    <a:gd name="T33" fmla="*/ 121763 h 600884"/>
                    <a:gd name="T34" fmla="*/ 121763 h 600884"/>
                    <a:gd name="T35" fmla="*/ 121763 h 600884"/>
                    <a:gd name="T36" fmla="*/ 121763 h 600884"/>
                    <a:gd name="T37" fmla="*/ 121763 h 600884"/>
                    <a:gd name="T38" fmla="*/ 121763 h 600884"/>
                    <a:gd name="T39" fmla="*/ 121763 h 600884"/>
                    <a:gd name="T40" fmla="*/ 121763 h 600884"/>
                    <a:gd name="T41" fmla="*/ 121763 h 600884"/>
                    <a:gd name="T42" fmla="*/ 121763 h 600884"/>
                    <a:gd name="T43" fmla="*/ 121763 h 600884"/>
                    <a:gd name="T44" fmla="*/ 121763 h 600884"/>
                    <a:gd name="T45" fmla="*/ 121763 h 600884"/>
                    <a:gd name="T46" fmla="*/ 121763 h 600884"/>
                    <a:gd name="T47" fmla="*/ 121763 h 600884"/>
                    <a:gd name="T48" fmla="*/ 121763 h 600884"/>
                    <a:gd name="T49" fmla="*/ 121763 h 6008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70" h="2261">
                      <a:moveTo>
                        <a:pt x="2142" y="1194"/>
                      </a:moveTo>
                      <a:cubicBezTo>
                        <a:pt x="2142" y="1479"/>
                        <a:pt x="2031" y="1747"/>
                        <a:pt x="1829" y="1948"/>
                      </a:cubicBezTo>
                      <a:cubicBezTo>
                        <a:pt x="1628" y="2150"/>
                        <a:pt x="1360" y="2261"/>
                        <a:pt x="1075" y="2261"/>
                      </a:cubicBezTo>
                      <a:lnTo>
                        <a:pt x="1075" y="2261"/>
                      </a:lnTo>
                      <a:cubicBezTo>
                        <a:pt x="1066" y="2261"/>
                        <a:pt x="1057" y="2261"/>
                        <a:pt x="1049" y="2261"/>
                      </a:cubicBezTo>
                      <a:cubicBezTo>
                        <a:pt x="775" y="2254"/>
                        <a:pt x="516" y="2143"/>
                        <a:pt x="321" y="1947"/>
                      </a:cubicBezTo>
                      <a:cubicBezTo>
                        <a:pt x="125" y="1752"/>
                        <a:pt x="14" y="1493"/>
                        <a:pt x="7" y="1219"/>
                      </a:cubicBezTo>
                      <a:cubicBezTo>
                        <a:pt x="0" y="929"/>
                        <a:pt x="108" y="655"/>
                        <a:pt x="311" y="448"/>
                      </a:cubicBezTo>
                      <a:cubicBezTo>
                        <a:pt x="513" y="240"/>
                        <a:pt x="785" y="126"/>
                        <a:pt x="1075" y="126"/>
                      </a:cubicBezTo>
                      <a:cubicBezTo>
                        <a:pt x="1111" y="126"/>
                        <a:pt x="1141" y="156"/>
                        <a:pt x="1141" y="193"/>
                      </a:cubicBezTo>
                      <a:lnTo>
                        <a:pt x="1141" y="1056"/>
                      </a:lnTo>
                      <a:cubicBezTo>
                        <a:pt x="1141" y="1095"/>
                        <a:pt x="1173" y="1127"/>
                        <a:pt x="1212" y="1127"/>
                      </a:cubicBezTo>
                      <a:lnTo>
                        <a:pt x="2075" y="1127"/>
                      </a:lnTo>
                      <a:cubicBezTo>
                        <a:pt x="2112" y="1127"/>
                        <a:pt x="2142" y="1157"/>
                        <a:pt x="2142" y="1194"/>
                      </a:cubicBezTo>
                      <a:close/>
                      <a:moveTo>
                        <a:pt x="2270" y="943"/>
                      </a:moveTo>
                      <a:cubicBezTo>
                        <a:pt x="2270" y="423"/>
                        <a:pt x="1847" y="0"/>
                        <a:pt x="1327" y="0"/>
                      </a:cubicBezTo>
                      <a:cubicBezTo>
                        <a:pt x="1290" y="0"/>
                        <a:pt x="1260" y="30"/>
                        <a:pt x="1260" y="67"/>
                      </a:cubicBezTo>
                      <a:lnTo>
                        <a:pt x="1260" y="943"/>
                      </a:lnTo>
                      <a:cubicBezTo>
                        <a:pt x="1260" y="980"/>
                        <a:pt x="1290" y="1010"/>
                        <a:pt x="1327" y="1010"/>
                      </a:cubicBezTo>
                      <a:lnTo>
                        <a:pt x="2203" y="1010"/>
                      </a:lnTo>
                      <a:cubicBezTo>
                        <a:pt x="2240" y="1010"/>
                        <a:pt x="2270" y="980"/>
                        <a:pt x="2270" y="943"/>
                      </a:cubicBezTo>
                      <a:close/>
                      <a:moveTo>
                        <a:pt x="1394" y="136"/>
                      </a:moveTo>
                      <a:cubicBezTo>
                        <a:pt x="1787" y="168"/>
                        <a:pt x="2102" y="483"/>
                        <a:pt x="2134" y="876"/>
                      </a:cubicBezTo>
                      <a:lnTo>
                        <a:pt x="1394" y="876"/>
                      </a:lnTo>
                      <a:lnTo>
                        <a:pt x="1394" y="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17" name="椭圆 116" descr="3ff1638f-1966-4453-bc54-3db5e0475dbc">
                <a:extLst>
                  <a:ext uri="{FF2B5EF4-FFF2-40B4-BE49-F238E27FC236}">
                    <a16:creationId id="{BB120AD5-077F-0C82-9C74-4799592F8C47}"/>
                  </a:ext>
                </a:extLst>
              </p:cNvPr>
              <p:cNvSpPr/>
              <p:nvPr/>
            </p:nvSpPr>
            <p:spPr>
              <a:xfrm>
                <a:off x="6667023" y="4999049"/>
                <a:ext cx="791258" cy="791258"/>
              </a:xfrm>
              <a:prstGeom prst="ellipse">
                <a:avLst/>
              </a:prstGeom>
              <a:noFill/>
              <a:ln w="6350" cap="flat" cmpd="sng" algn="ctr">
                <a:gradFill flip="none" rotWithShape="1">
                  <a:gsLst>
                    <a:gs pos="0">
                      <a:schemeClr val="accent2">
                        <a:alpha val="58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ker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4" name="Title" descr="6ad7cd02-b33c-4b20-9501-b92e8ff44406">
              <a:extLst>
                <a:ext uri="{FF2B5EF4-FFF2-40B4-BE49-F238E27FC236}">
                  <a16:creationId id="{468E4E98-9B50-53A9-6A8A-359C4C0BE6AB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6656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星舰项目已取得的显著成果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未来规划</a:t>
            </a:r>
            <a:endParaRPr lang="en-US" dirty="0"/>
          </a:p>
        </p:txBody>
      </p:sp>
      <p:grpSp>
        <p:nvGrpSpPr>
          <p:cNvPr id="5" name="1cfd3df0-bb90-4037-989f-fac31b910771.source.3.zh-Hans.pptx" descr="d9c2faaf-be64-4b66-ba2b-7bbd9ac191e0">
            <a:extLst>
              <a:ext uri="{FF2B5EF4-FFF2-40B4-BE49-F238E27FC236}">
                <a16:creationId id="{0F5D68D4-461E-FC91-8720-0BFAE439794E}"/>
              </a:ext>
            </a:extLst>
          </p:cNvPr>
          <p:cNvGrpSpPr/>
          <p:nvPr/>
        </p:nvGrpSpPr>
        <p:grpSpPr>
          <a:xfrm>
            <a:off x="660400" y="1130299"/>
            <a:ext cx="10858500" cy="5062171"/>
            <a:chOff x="660400" y="1130299"/>
            <a:chExt cx="10858500" cy="5062171"/>
          </a:xfrm>
        </p:grpSpPr>
        <p:grpSp>
          <p:nvGrpSpPr>
            <p:cNvPr id="4" name="组合 3" descr="a3e8148b-a35b-4e91-8b6d-46949293ff32">
              <a:extLst>
                <a:ext uri="{FF2B5EF4-FFF2-40B4-BE49-F238E27FC236}">
                  <a16:creationId id="{67AA16A1-0995-B0D5-4C05-1252058C330C}"/>
                </a:ext>
              </a:extLst>
            </p:cNvPr>
            <p:cNvGrpSpPr/>
            <p:nvPr/>
          </p:nvGrpSpPr>
          <p:grpSpPr>
            <a:xfrm>
              <a:off x="887186" y="2226664"/>
              <a:ext cx="3244772" cy="3965806"/>
              <a:chOff x="153059" y="2226664"/>
              <a:chExt cx="3244772" cy="3965806"/>
            </a:xfrm>
          </p:grpSpPr>
          <p:sp>
            <p:nvSpPr>
              <p:cNvPr id="191" name="4" descr="3211c824-b7e0-4292-aa31-2314abd7676b">
                <a:extLst>
                  <a:ext uri="{FF2B5EF4-FFF2-40B4-BE49-F238E27FC236}">
                    <a16:creationId id="{F4D571FE-4096-8683-4A5A-AD04CC35ED30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860368" y="2341049"/>
                <a:ext cx="1830153" cy="1601384"/>
              </a:xfrm>
              <a:prstGeom prst="hexagon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15000">
                      <a:schemeClr val="accent2"/>
                    </a:gs>
                    <a:gs pos="60000">
                      <a:schemeClr val="accent1">
                        <a:alpha val="0"/>
                      </a:schemeClr>
                    </a:gs>
                    <a:gs pos="40000">
                      <a:schemeClr val="accent1">
                        <a:alpha val="0"/>
                      </a:schemeClr>
                    </a:gs>
                    <a:gs pos="85000">
                      <a:schemeClr val="accent2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4800" dirty="0">
                  <a:solidFill>
                    <a:schemeClr val="tx1"/>
                  </a:solidFill>
                  <a:latin typeface="iSlide云犹体" panose="00000500000000000000" pitchFamily="2" charset="-122"/>
                  <a:ea typeface="iSlide云犹体" panose="00000500000000000000" pitchFamily="2" charset="-122"/>
                </a:endParaRPr>
              </a:p>
            </p:txBody>
          </p:sp>
          <p:sp>
            <p:nvSpPr>
              <p:cNvPr id="195" name="任意多边形: 形状 194" descr="4a07d3b2-09f1-4963-ac4f-5c1993ab3e44">
                <a:extLst>
                  <a:ext uri="{FF2B5EF4-FFF2-40B4-BE49-F238E27FC236}">
                    <a16:creationId id="{E7725FE9-0F28-CDA2-9938-DE324A3D1AE6}"/>
                  </a:ext>
                </a:extLst>
              </p:cNvPr>
              <p:cNvSpPr/>
              <p:nvPr/>
            </p:nvSpPr>
            <p:spPr>
              <a:xfrm rot="16200000" flipV="1">
                <a:off x="2249221" y="2698853"/>
                <a:ext cx="191491" cy="122553"/>
              </a:xfrm>
              <a:custGeom>
                <a:avLst/>
                <a:gdLst>
                  <a:gd name="connsiteX0" fmla="*/ 0 w 238125"/>
                  <a:gd name="connsiteY0" fmla="*/ 0 h 152400"/>
                  <a:gd name="connsiteX1" fmla="*/ 152400 w 238125"/>
                  <a:gd name="connsiteY1" fmla="*/ 0 h 152400"/>
                  <a:gd name="connsiteX2" fmla="*/ 238125 w 238125"/>
                  <a:gd name="connsiteY2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25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238125" y="152400"/>
                    </a:lnTo>
                  </a:path>
                </a:pathLst>
              </a:custGeom>
              <a:noFill/>
              <a:ln w="19050" cap="sq">
                <a:gradFill flip="none" rotWithShape="1">
                  <a:gsLst>
                    <a:gs pos="60000">
                      <a:schemeClr val="accent1">
                        <a:alpha val="0"/>
                      </a:schemeClr>
                    </a:gs>
                    <a:gs pos="20000">
                      <a:srgbClr val="FFFFFF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任意多边形: 形状 195" descr="0d7fd024-9c8f-459b-a007-dc8cc0efd4bb">
                <a:extLst>
                  <a:ext uri="{FF2B5EF4-FFF2-40B4-BE49-F238E27FC236}">
                    <a16:creationId id="{63F10761-2812-201B-17B1-C8194844745B}"/>
                  </a:ext>
                </a:extLst>
              </p:cNvPr>
              <p:cNvSpPr/>
              <p:nvPr/>
            </p:nvSpPr>
            <p:spPr>
              <a:xfrm rot="5400000" flipV="1">
                <a:off x="1100226" y="3471315"/>
                <a:ext cx="191491" cy="122553"/>
              </a:xfrm>
              <a:custGeom>
                <a:avLst/>
                <a:gdLst>
                  <a:gd name="connsiteX0" fmla="*/ 0 w 238125"/>
                  <a:gd name="connsiteY0" fmla="*/ 0 h 152400"/>
                  <a:gd name="connsiteX1" fmla="*/ 152400 w 238125"/>
                  <a:gd name="connsiteY1" fmla="*/ 0 h 152400"/>
                  <a:gd name="connsiteX2" fmla="*/ 238125 w 238125"/>
                  <a:gd name="connsiteY2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25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238125" y="152400"/>
                    </a:lnTo>
                  </a:path>
                </a:pathLst>
              </a:custGeom>
              <a:noFill/>
              <a:ln w="19050" cap="sq">
                <a:gradFill flip="none" rotWithShape="1">
                  <a:gsLst>
                    <a:gs pos="60000">
                      <a:schemeClr val="accent1">
                        <a:alpha val="0"/>
                      </a:schemeClr>
                    </a:gs>
                    <a:gs pos="20000">
                      <a:srgbClr val="FFFFFF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7" name="组合 196" descr="a58df730-160a-4901-b2ef-3ba496f2f15c">
                <a:extLst>
                  <a:ext uri="{FF2B5EF4-FFF2-40B4-BE49-F238E27FC236}">
                    <a16:creationId id="{FFADB85B-4DAF-D628-FADD-E6DFEB4F834D}"/>
                  </a:ext>
                </a:extLst>
              </p:cNvPr>
              <p:cNvGrpSpPr/>
              <p:nvPr/>
            </p:nvGrpSpPr>
            <p:grpSpPr>
              <a:xfrm>
                <a:off x="153059" y="2318172"/>
                <a:ext cx="3244772" cy="3874298"/>
                <a:chOff x="153059" y="2318172"/>
                <a:chExt cx="3244772" cy="3874298"/>
              </a:xfrm>
            </p:grpSpPr>
            <p:sp>
              <p:nvSpPr>
                <p:cNvPr id="226" name="ComponentBackground1" descr="479a120e-72cf-4b2a-b602-ed69cd6f09f0">
                  <a:extLst>
                    <a:ext uri="{FF2B5EF4-FFF2-40B4-BE49-F238E27FC236}">
                      <a16:creationId id="{1130E60F-E403-95C6-7D81-E2E8689E6D9C}"/>
                    </a:ext>
                  </a:extLst>
                </p:cNvPr>
                <p:cNvSpPr/>
                <p:nvPr/>
              </p:nvSpPr>
              <p:spPr>
                <a:xfrm>
                  <a:off x="153059" y="4439573"/>
                  <a:ext cx="3244772" cy="551075"/>
                </a:xfrm>
                <a:prstGeom prst="trapezoid">
                  <a:avLst>
                    <a:gd name="adj" fmla="val 109667"/>
                  </a:avLst>
                </a:prstGeom>
                <a:gradFill flip="none" rotWithShape="1">
                  <a:gsLst>
                    <a:gs pos="11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5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30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508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Bullet1" descr="b29a46a5-d975-4306-9822-c81eee01814d">
                  <a:extLst>
                    <a:ext uri="{FF2B5EF4-FFF2-40B4-BE49-F238E27FC236}">
                      <a16:creationId id="{85B51781-C6A8-B7C2-9CC9-A95E05AC701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3675" y="4056816"/>
                  <a:ext cx="2983540" cy="850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首次轨道飞行计划</a:t>
                  </a:r>
                  <a:endParaRPr lang="en-US" dirty="0"/>
                </a:p>
              </p:txBody>
            </p:sp>
            <p:sp>
              <p:nvSpPr>
                <p:cNvPr id="228" name="Text1" descr="64fe77e4-4790-43b3-a23f-87480f36cddb">
                  <a:extLst>
                    <a:ext uri="{FF2B5EF4-FFF2-40B4-BE49-F238E27FC236}">
                      <a16:creationId id="{00382A84-AE2D-D523-F846-ABF389A9120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53059" y="5045869"/>
                  <a:ext cx="3244772" cy="1146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星舰计划在未来进行首次轨道飞行，这将是一个重要的里程碑，标志着星舰向太空探索迈出了关键一步。</a:t>
                  </a:r>
                  <a:endParaRPr lang="en-US" dirty="0"/>
                </a:p>
              </p:txBody>
            </p:sp>
            <p:sp>
              <p:nvSpPr>
                <p:cNvPr id="229" name="IconBackground1" descr="ad96e635-e3a9-4ec4-a9ac-1b7a87ceee51">
                  <a:extLst>
                    <a:ext uri="{FF2B5EF4-FFF2-40B4-BE49-F238E27FC236}">
                      <a16:creationId id="{22413422-8D0D-7F08-469C-008CEA5E505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955406" y="2432556"/>
                  <a:ext cx="1647138" cy="1418369"/>
                </a:xfrm>
                <a:prstGeom prst="hexagon">
                  <a:avLst/>
                </a:prstGeom>
                <a:noFill/>
                <a:ln w="76200" cap="flat" cmpd="sng" algn="ctr">
                  <a:gradFill flip="none" rotWithShape="1"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20000">
                        <a:schemeClr val="accent2"/>
                      </a:gs>
                      <a:gs pos="50000">
                        <a:schemeClr val="accent1"/>
                      </a:gs>
                      <a:gs pos="80000">
                        <a:schemeClr val="accent2"/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zh-CN" sz="4800" dirty="0">
                    <a:solidFill>
                      <a:schemeClr val="tx1"/>
                    </a:solidFill>
                    <a:latin typeface="iSlide云犹体" panose="00000500000000000000" pitchFamily="2" charset="-122"/>
                    <a:ea typeface="iSlide云犹体" panose="00000500000000000000" pitchFamily="2" charset="-122"/>
                  </a:endParaRPr>
                </a:p>
              </p:txBody>
            </p:sp>
            <p:sp>
              <p:nvSpPr>
                <p:cNvPr id="230" name="Icon1" descr="65ca5659-035e-4e8d-9b8f-3c2140603fd5">
                  <a:extLst>
                    <a:ext uri="{FF2B5EF4-FFF2-40B4-BE49-F238E27FC236}">
                      <a16:creationId id="{C5E49138-80A9-095A-8311-B8D04E1C6342}"/>
                    </a:ext>
                  </a:extLst>
                </p:cNvPr>
                <p:cNvSpPr/>
                <p:nvPr/>
              </p:nvSpPr>
              <p:spPr>
                <a:xfrm>
                  <a:off x="1511309" y="2940292"/>
                  <a:ext cx="528270" cy="457793"/>
                </a:xfrm>
                <a:custGeom>
                  <a:avLst/>
                  <a:gdLst>
                    <a:gd name="connsiteX0" fmla="*/ 303608 w 607215"/>
                    <a:gd name="connsiteY0" fmla="*/ 264832 h 526206"/>
                    <a:gd name="connsiteX1" fmla="*/ 319521 w 607215"/>
                    <a:gd name="connsiteY1" fmla="*/ 280709 h 526206"/>
                    <a:gd name="connsiteX2" fmla="*/ 303608 w 607215"/>
                    <a:gd name="connsiteY2" fmla="*/ 296586 h 526206"/>
                    <a:gd name="connsiteX3" fmla="*/ 287695 w 607215"/>
                    <a:gd name="connsiteY3" fmla="*/ 280709 h 526206"/>
                    <a:gd name="connsiteX4" fmla="*/ 303608 w 607215"/>
                    <a:gd name="connsiteY4" fmla="*/ 264832 h 526206"/>
                    <a:gd name="connsiteX5" fmla="*/ 303608 w 607215"/>
                    <a:gd name="connsiteY5" fmla="*/ 236051 h 526206"/>
                    <a:gd name="connsiteX6" fmla="*/ 344218 w 607215"/>
                    <a:gd name="connsiteY6" fmla="*/ 252804 h 526206"/>
                    <a:gd name="connsiteX7" fmla="*/ 332451 w 607215"/>
                    <a:gd name="connsiteY7" fmla="*/ 264832 h 526206"/>
                    <a:gd name="connsiteX8" fmla="*/ 275051 w 607215"/>
                    <a:gd name="connsiteY8" fmla="*/ 264832 h 526206"/>
                    <a:gd name="connsiteX9" fmla="*/ 262997 w 607215"/>
                    <a:gd name="connsiteY9" fmla="*/ 252804 h 526206"/>
                    <a:gd name="connsiteX10" fmla="*/ 303608 w 607215"/>
                    <a:gd name="connsiteY10" fmla="*/ 236051 h 526206"/>
                    <a:gd name="connsiteX11" fmla="*/ 303676 w 607215"/>
                    <a:gd name="connsiteY11" fmla="*/ 206239 h 526206"/>
                    <a:gd name="connsiteX12" fmla="*/ 365458 w 607215"/>
                    <a:gd name="connsiteY12" fmla="*/ 231570 h 526206"/>
                    <a:gd name="connsiteX13" fmla="*/ 353410 w 607215"/>
                    <a:gd name="connsiteY13" fmla="*/ 243592 h 526206"/>
                    <a:gd name="connsiteX14" fmla="*/ 253871 w 607215"/>
                    <a:gd name="connsiteY14" fmla="*/ 243592 h 526206"/>
                    <a:gd name="connsiteX15" fmla="*/ 242110 w 607215"/>
                    <a:gd name="connsiteY15" fmla="*/ 231570 h 526206"/>
                    <a:gd name="connsiteX16" fmla="*/ 303676 w 607215"/>
                    <a:gd name="connsiteY16" fmla="*/ 206239 h 526206"/>
                    <a:gd name="connsiteX17" fmla="*/ 303607 w 607215"/>
                    <a:gd name="connsiteY17" fmla="*/ 177343 h 526206"/>
                    <a:gd name="connsiteX18" fmla="*/ 385781 w 607215"/>
                    <a:gd name="connsiteY18" fmla="*/ 211253 h 526206"/>
                    <a:gd name="connsiteX19" fmla="*/ 374021 w 607215"/>
                    <a:gd name="connsiteY19" fmla="*/ 222986 h 526206"/>
                    <a:gd name="connsiteX20" fmla="*/ 233194 w 607215"/>
                    <a:gd name="connsiteY20" fmla="*/ 222986 h 526206"/>
                    <a:gd name="connsiteX21" fmla="*/ 221434 w 607215"/>
                    <a:gd name="connsiteY21" fmla="*/ 211253 h 526206"/>
                    <a:gd name="connsiteX22" fmla="*/ 303607 w 607215"/>
                    <a:gd name="connsiteY22" fmla="*/ 177343 h 526206"/>
                    <a:gd name="connsiteX23" fmla="*/ 339314 w 607215"/>
                    <a:gd name="connsiteY23" fmla="*/ 72400 h 526206"/>
                    <a:gd name="connsiteX24" fmla="*/ 407573 w 607215"/>
                    <a:gd name="connsiteY24" fmla="*/ 144838 h 526206"/>
                    <a:gd name="connsiteX25" fmla="*/ 408147 w 607215"/>
                    <a:gd name="connsiteY25" fmla="*/ 144838 h 526206"/>
                    <a:gd name="connsiteX26" fmla="*/ 451453 w 607215"/>
                    <a:gd name="connsiteY26" fmla="*/ 181773 h 526206"/>
                    <a:gd name="connsiteX27" fmla="*/ 475258 w 607215"/>
                    <a:gd name="connsiteY27" fmla="*/ 214127 h 526206"/>
                    <a:gd name="connsiteX28" fmla="*/ 447151 w 607215"/>
                    <a:gd name="connsiteY28" fmla="*/ 246767 h 526206"/>
                    <a:gd name="connsiteX29" fmla="*/ 366847 w 607215"/>
                    <a:gd name="connsiteY29" fmla="*/ 246767 h 526206"/>
                    <a:gd name="connsiteX30" fmla="*/ 381761 w 607215"/>
                    <a:gd name="connsiteY30" fmla="*/ 231592 h 526206"/>
                    <a:gd name="connsiteX31" fmla="*/ 402411 w 607215"/>
                    <a:gd name="connsiteY31" fmla="*/ 211263 h 526206"/>
                    <a:gd name="connsiteX32" fmla="*/ 394093 w 607215"/>
                    <a:gd name="connsiteY32" fmla="*/ 202960 h 526206"/>
                    <a:gd name="connsiteX33" fmla="*/ 303751 w 607215"/>
                    <a:gd name="connsiteY33" fmla="*/ 165453 h 526206"/>
                    <a:gd name="connsiteX34" fmla="*/ 213122 w 607215"/>
                    <a:gd name="connsiteY34" fmla="*/ 202960 h 526206"/>
                    <a:gd name="connsiteX35" fmla="*/ 205091 w 607215"/>
                    <a:gd name="connsiteY35" fmla="*/ 211263 h 526206"/>
                    <a:gd name="connsiteX36" fmla="*/ 225454 w 607215"/>
                    <a:gd name="connsiteY36" fmla="*/ 231592 h 526206"/>
                    <a:gd name="connsiteX37" fmla="*/ 240655 w 607215"/>
                    <a:gd name="connsiteY37" fmla="*/ 246767 h 526206"/>
                    <a:gd name="connsiteX38" fmla="*/ 160064 w 607215"/>
                    <a:gd name="connsiteY38" fmla="*/ 246767 h 526206"/>
                    <a:gd name="connsiteX39" fmla="*/ 131957 w 607215"/>
                    <a:gd name="connsiteY39" fmla="*/ 214127 h 526206"/>
                    <a:gd name="connsiteX40" fmla="*/ 160064 w 607215"/>
                    <a:gd name="connsiteY40" fmla="*/ 181200 h 526206"/>
                    <a:gd name="connsiteX41" fmla="*/ 199929 w 607215"/>
                    <a:gd name="connsiteY41" fmla="*/ 135103 h 526206"/>
                    <a:gd name="connsiteX42" fmla="*/ 213695 w 607215"/>
                    <a:gd name="connsiteY42" fmla="*/ 138253 h 526206"/>
                    <a:gd name="connsiteX43" fmla="*/ 259584 w 607215"/>
                    <a:gd name="connsiteY43" fmla="*/ 86143 h 526206"/>
                    <a:gd name="connsiteX44" fmla="*/ 288550 w 607215"/>
                    <a:gd name="connsiteY44" fmla="*/ 98741 h 526206"/>
                    <a:gd name="connsiteX45" fmla="*/ 339314 w 607215"/>
                    <a:gd name="connsiteY45" fmla="*/ 72400 h 526206"/>
                    <a:gd name="connsiteX46" fmla="*/ 52490 w 607215"/>
                    <a:gd name="connsiteY46" fmla="*/ 21185 h 526206"/>
                    <a:gd name="connsiteX47" fmla="*/ 21512 w 607215"/>
                    <a:gd name="connsiteY47" fmla="*/ 52391 h 526206"/>
                    <a:gd name="connsiteX48" fmla="*/ 21512 w 607215"/>
                    <a:gd name="connsiteY48" fmla="*/ 322080 h 526206"/>
                    <a:gd name="connsiteX49" fmla="*/ 52490 w 607215"/>
                    <a:gd name="connsiteY49" fmla="*/ 352999 h 526206"/>
                    <a:gd name="connsiteX50" fmla="*/ 554725 w 607215"/>
                    <a:gd name="connsiteY50" fmla="*/ 352999 h 526206"/>
                    <a:gd name="connsiteX51" fmla="*/ 585990 w 607215"/>
                    <a:gd name="connsiteY51" fmla="*/ 322080 h 526206"/>
                    <a:gd name="connsiteX52" fmla="*/ 585990 w 607215"/>
                    <a:gd name="connsiteY52" fmla="*/ 52391 h 526206"/>
                    <a:gd name="connsiteX53" fmla="*/ 554725 w 607215"/>
                    <a:gd name="connsiteY53" fmla="*/ 21185 h 526206"/>
                    <a:gd name="connsiteX54" fmla="*/ 52490 w 607215"/>
                    <a:gd name="connsiteY54" fmla="*/ 0 h 526206"/>
                    <a:gd name="connsiteX55" fmla="*/ 554725 w 607215"/>
                    <a:gd name="connsiteY55" fmla="*/ 0 h 526206"/>
                    <a:gd name="connsiteX56" fmla="*/ 607215 w 607215"/>
                    <a:gd name="connsiteY56" fmla="*/ 52391 h 526206"/>
                    <a:gd name="connsiteX57" fmla="*/ 607215 w 607215"/>
                    <a:gd name="connsiteY57" fmla="*/ 386209 h 526206"/>
                    <a:gd name="connsiteX58" fmla="*/ 554725 w 607215"/>
                    <a:gd name="connsiteY58" fmla="*/ 438601 h 526206"/>
                    <a:gd name="connsiteX59" fmla="*/ 324976 w 607215"/>
                    <a:gd name="connsiteY59" fmla="*/ 438601 h 526206"/>
                    <a:gd name="connsiteX60" fmla="*/ 324976 w 607215"/>
                    <a:gd name="connsiteY60" fmla="*/ 483262 h 526206"/>
                    <a:gd name="connsiteX61" fmla="*/ 485887 w 607215"/>
                    <a:gd name="connsiteY61" fmla="*/ 483262 h 526206"/>
                    <a:gd name="connsiteX62" fmla="*/ 507112 w 607215"/>
                    <a:gd name="connsiteY62" fmla="*/ 504734 h 526206"/>
                    <a:gd name="connsiteX63" fmla="*/ 507112 w 607215"/>
                    <a:gd name="connsiteY63" fmla="*/ 526206 h 526206"/>
                    <a:gd name="connsiteX64" fmla="*/ 100103 w 607215"/>
                    <a:gd name="connsiteY64" fmla="*/ 526206 h 526206"/>
                    <a:gd name="connsiteX65" fmla="*/ 100103 w 607215"/>
                    <a:gd name="connsiteY65" fmla="*/ 504734 h 526206"/>
                    <a:gd name="connsiteX66" fmla="*/ 121615 w 607215"/>
                    <a:gd name="connsiteY66" fmla="*/ 483262 h 526206"/>
                    <a:gd name="connsiteX67" fmla="*/ 282239 w 607215"/>
                    <a:gd name="connsiteY67" fmla="*/ 483262 h 526206"/>
                    <a:gd name="connsiteX68" fmla="*/ 282239 w 607215"/>
                    <a:gd name="connsiteY68" fmla="*/ 438601 h 526206"/>
                    <a:gd name="connsiteX69" fmla="*/ 52490 w 607215"/>
                    <a:gd name="connsiteY69" fmla="*/ 438601 h 526206"/>
                    <a:gd name="connsiteX70" fmla="*/ 0 w 607215"/>
                    <a:gd name="connsiteY70" fmla="*/ 386209 h 526206"/>
                    <a:gd name="connsiteX71" fmla="*/ 0 w 607215"/>
                    <a:gd name="connsiteY71" fmla="*/ 52391 h 526206"/>
                    <a:gd name="connsiteX72" fmla="*/ 52490 w 607215"/>
                    <a:gd name="connsiteY72" fmla="*/ 0 h 526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607215" h="526206">
                      <a:moveTo>
                        <a:pt x="303608" y="264832"/>
                      </a:moveTo>
                      <a:cubicBezTo>
                        <a:pt x="312397" y="264832"/>
                        <a:pt x="319521" y="271940"/>
                        <a:pt x="319521" y="280709"/>
                      </a:cubicBezTo>
                      <a:cubicBezTo>
                        <a:pt x="319521" y="289478"/>
                        <a:pt x="312397" y="296586"/>
                        <a:pt x="303608" y="296586"/>
                      </a:cubicBezTo>
                      <a:cubicBezTo>
                        <a:pt x="294819" y="296586"/>
                        <a:pt x="287695" y="289478"/>
                        <a:pt x="287695" y="280709"/>
                      </a:cubicBezTo>
                      <a:cubicBezTo>
                        <a:pt x="287695" y="271940"/>
                        <a:pt x="294819" y="264832"/>
                        <a:pt x="303608" y="264832"/>
                      </a:cubicBezTo>
                      <a:close/>
                      <a:moveTo>
                        <a:pt x="303608" y="236051"/>
                      </a:moveTo>
                      <a:cubicBezTo>
                        <a:pt x="318316" y="236051"/>
                        <a:pt x="333025" y="241635"/>
                        <a:pt x="344218" y="252804"/>
                      </a:cubicBezTo>
                      <a:lnTo>
                        <a:pt x="332451" y="264832"/>
                      </a:lnTo>
                      <a:cubicBezTo>
                        <a:pt x="316379" y="248795"/>
                        <a:pt x="290836" y="248795"/>
                        <a:pt x="275051" y="264832"/>
                      </a:cubicBezTo>
                      <a:lnTo>
                        <a:pt x="262997" y="252804"/>
                      </a:lnTo>
                      <a:cubicBezTo>
                        <a:pt x="274190" y="241635"/>
                        <a:pt x="288899" y="236051"/>
                        <a:pt x="303608" y="236051"/>
                      </a:cubicBezTo>
                      <a:close/>
                      <a:moveTo>
                        <a:pt x="303676" y="206239"/>
                      </a:moveTo>
                      <a:cubicBezTo>
                        <a:pt x="326015" y="206239"/>
                        <a:pt x="348390" y="214683"/>
                        <a:pt x="365458" y="231570"/>
                      </a:cubicBezTo>
                      <a:lnTo>
                        <a:pt x="353410" y="243592"/>
                      </a:lnTo>
                      <a:cubicBezTo>
                        <a:pt x="326159" y="216114"/>
                        <a:pt x="281409" y="216114"/>
                        <a:pt x="253871" y="243592"/>
                      </a:cubicBezTo>
                      <a:lnTo>
                        <a:pt x="242110" y="231570"/>
                      </a:lnTo>
                      <a:cubicBezTo>
                        <a:pt x="259035" y="214683"/>
                        <a:pt x="281338" y="206239"/>
                        <a:pt x="303676" y="206239"/>
                      </a:cubicBezTo>
                      <a:close/>
                      <a:moveTo>
                        <a:pt x="303607" y="177343"/>
                      </a:moveTo>
                      <a:cubicBezTo>
                        <a:pt x="333365" y="177343"/>
                        <a:pt x="363122" y="188647"/>
                        <a:pt x="385781" y="211253"/>
                      </a:cubicBezTo>
                      <a:lnTo>
                        <a:pt x="374021" y="222986"/>
                      </a:lnTo>
                      <a:cubicBezTo>
                        <a:pt x="335301" y="184354"/>
                        <a:pt x="272201" y="184354"/>
                        <a:pt x="233194" y="222986"/>
                      </a:cubicBezTo>
                      <a:lnTo>
                        <a:pt x="221434" y="211253"/>
                      </a:lnTo>
                      <a:cubicBezTo>
                        <a:pt x="244093" y="188647"/>
                        <a:pt x="273850" y="177343"/>
                        <a:pt x="303607" y="177343"/>
                      </a:cubicBezTo>
                      <a:close/>
                      <a:moveTo>
                        <a:pt x="339314" y="72400"/>
                      </a:moveTo>
                      <a:cubicBezTo>
                        <a:pt x="375164" y="72400"/>
                        <a:pt x="404131" y="104467"/>
                        <a:pt x="407573" y="144838"/>
                      </a:cubicBezTo>
                      <a:cubicBezTo>
                        <a:pt x="407573" y="144838"/>
                        <a:pt x="407860" y="144838"/>
                        <a:pt x="408147" y="144838"/>
                      </a:cubicBezTo>
                      <a:cubicBezTo>
                        <a:pt x="428509" y="144838"/>
                        <a:pt x="445717" y="160585"/>
                        <a:pt x="451453" y="181773"/>
                      </a:cubicBezTo>
                      <a:cubicBezTo>
                        <a:pt x="464933" y="184350"/>
                        <a:pt x="475258" y="197807"/>
                        <a:pt x="475258" y="214127"/>
                      </a:cubicBezTo>
                      <a:cubicBezTo>
                        <a:pt x="475258" y="231878"/>
                        <a:pt x="462639" y="246767"/>
                        <a:pt x="447151" y="246767"/>
                      </a:cubicBezTo>
                      <a:lnTo>
                        <a:pt x="366847" y="246767"/>
                      </a:lnTo>
                      <a:lnTo>
                        <a:pt x="381761" y="231592"/>
                      </a:lnTo>
                      <a:lnTo>
                        <a:pt x="402411" y="211263"/>
                      </a:lnTo>
                      <a:lnTo>
                        <a:pt x="394093" y="202960"/>
                      </a:lnTo>
                      <a:cubicBezTo>
                        <a:pt x="370002" y="178910"/>
                        <a:pt x="337880" y="165453"/>
                        <a:pt x="303751" y="165453"/>
                      </a:cubicBezTo>
                      <a:cubicBezTo>
                        <a:pt x="269335" y="165453"/>
                        <a:pt x="237213" y="178910"/>
                        <a:pt x="213122" y="202960"/>
                      </a:cubicBezTo>
                      <a:lnTo>
                        <a:pt x="205091" y="211263"/>
                      </a:lnTo>
                      <a:lnTo>
                        <a:pt x="225454" y="231592"/>
                      </a:lnTo>
                      <a:lnTo>
                        <a:pt x="240655" y="246767"/>
                      </a:lnTo>
                      <a:lnTo>
                        <a:pt x="160064" y="246767"/>
                      </a:lnTo>
                      <a:cubicBezTo>
                        <a:pt x="144576" y="246767"/>
                        <a:pt x="131957" y="232165"/>
                        <a:pt x="131957" y="214127"/>
                      </a:cubicBezTo>
                      <a:cubicBezTo>
                        <a:pt x="131957" y="196089"/>
                        <a:pt x="144576" y="181200"/>
                        <a:pt x="160064" y="181200"/>
                      </a:cubicBezTo>
                      <a:cubicBezTo>
                        <a:pt x="160064" y="155718"/>
                        <a:pt x="177845" y="135103"/>
                        <a:pt x="199929" y="135103"/>
                      </a:cubicBezTo>
                      <a:cubicBezTo>
                        <a:pt x="204805" y="135103"/>
                        <a:pt x="209393" y="136248"/>
                        <a:pt x="213695" y="138253"/>
                      </a:cubicBezTo>
                      <a:cubicBezTo>
                        <a:pt x="214556" y="109335"/>
                        <a:pt x="234632" y="86143"/>
                        <a:pt x="259584" y="86143"/>
                      </a:cubicBezTo>
                      <a:cubicBezTo>
                        <a:pt x="270769" y="86143"/>
                        <a:pt x="280807" y="91010"/>
                        <a:pt x="288550" y="98741"/>
                      </a:cubicBezTo>
                      <a:cubicBezTo>
                        <a:pt x="301170" y="82707"/>
                        <a:pt x="319238" y="72400"/>
                        <a:pt x="339314" y="72400"/>
                      </a:cubicBezTo>
                      <a:close/>
                      <a:moveTo>
                        <a:pt x="52490" y="21185"/>
                      </a:moveTo>
                      <a:cubicBezTo>
                        <a:pt x="35280" y="21185"/>
                        <a:pt x="21512" y="35214"/>
                        <a:pt x="21512" y="52391"/>
                      </a:cubicBezTo>
                      <a:lnTo>
                        <a:pt x="21512" y="322080"/>
                      </a:lnTo>
                      <a:cubicBezTo>
                        <a:pt x="21512" y="339257"/>
                        <a:pt x="35280" y="352999"/>
                        <a:pt x="52490" y="352999"/>
                      </a:cubicBezTo>
                      <a:lnTo>
                        <a:pt x="554725" y="352999"/>
                      </a:lnTo>
                      <a:cubicBezTo>
                        <a:pt x="571935" y="352999"/>
                        <a:pt x="585990" y="339257"/>
                        <a:pt x="585990" y="322080"/>
                      </a:cubicBezTo>
                      <a:lnTo>
                        <a:pt x="585990" y="52391"/>
                      </a:lnTo>
                      <a:cubicBezTo>
                        <a:pt x="585990" y="35214"/>
                        <a:pt x="571935" y="21185"/>
                        <a:pt x="554725" y="21185"/>
                      </a:cubicBezTo>
                      <a:close/>
                      <a:moveTo>
                        <a:pt x="52490" y="0"/>
                      </a:moveTo>
                      <a:lnTo>
                        <a:pt x="554725" y="0"/>
                      </a:lnTo>
                      <a:cubicBezTo>
                        <a:pt x="583695" y="0"/>
                        <a:pt x="607215" y="23476"/>
                        <a:pt x="607215" y="52391"/>
                      </a:cubicBezTo>
                      <a:lnTo>
                        <a:pt x="607215" y="386209"/>
                      </a:lnTo>
                      <a:cubicBezTo>
                        <a:pt x="607215" y="415125"/>
                        <a:pt x="583695" y="438601"/>
                        <a:pt x="554725" y="438601"/>
                      </a:cubicBezTo>
                      <a:lnTo>
                        <a:pt x="324976" y="438601"/>
                      </a:lnTo>
                      <a:lnTo>
                        <a:pt x="324976" y="483262"/>
                      </a:lnTo>
                      <a:lnTo>
                        <a:pt x="485887" y="483262"/>
                      </a:lnTo>
                      <a:lnTo>
                        <a:pt x="507112" y="504734"/>
                      </a:lnTo>
                      <a:lnTo>
                        <a:pt x="507112" y="526206"/>
                      </a:lnTo>
                      <a:lnTo>
                        <a:pt x="100103" y="526206"/>
                      </a:lnTo>
                      <a:lnTo>
                        <a:pt x="100103" y="504734"/>
                      </a:lnTo>
                      <a:lnTo>
                        <a:pt x="121615" y="483262"/>
                      </a:lnTo>
                      <a:lnTo>
                        <a:pt x="282239" y="483262"/>
                      </a:lnTo>
                      <a:lnTo>
                        <a:pt x="282239" y="438601"/>
                      </a:lnTo>
                      <a:lnTo>
                        <a:pt x="52490" y="438601"/>
                      </a:lnTo>
                      <a:cubicBezTo>
                        <a:pt x="23520" y="438601"/>
                        <a:pt x="0" y="415125"/>
                        <a:pt x="0" y="386209"/>
                      </a:cubicBezTo>
                      <a:lnTo>
                        <a:pt x="0" y="52391"/>
                      </a:lnTo>
                      <a:cubicBezTo>
                        <a:pt x="0" y="23476"/>
                        <a:pt x="23520" y="0"/>
                        <a:pt x="5249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4800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3" name="组合 2" descr="13846470-418e-4ead-bd01-d673646011eb">
              <a:extLst>
                <a:ext uri="{FF2B5EF4-FFF2-40B4-BE49-F238E27FC236}">
                  <a16:creationId id="{DB4314D3-F2F1-289B-0458-52E25170E5B0}"/>
                </a:ext>
              </a:extLst>
            </p:cNvPr>
            <p:cNvGrpSpPr/>
            <p:nvPr/>
          </p:nvGrpSpPr>
          <p:grpSpPr>
            <a:xfrm>
              <a:off x="4467264" y="2226664"/>
              <a:ext cx="3244772" cy="3965806"/>
              <a:chOff x="3029195" y="2226664"/>
              <a:chExt cx="3244772" cy="3965806"/>
            </a:xfrm>
          </p:grpSpPr>
          <p:sp>
            <p:nvSpPr>
              <p:cNvPr id="192" name="3" descr="4d60e43f-95ab-481b-804d-325e7d021882">
                <a:extLst>
                  <a:ext uri="{FF2B5EF4-FFF2-40B4-BE49-F238E27FC236}">
                    <a16:creationId id="{80CB2FBD-F607-6C1B-B2D0-8DFC136BFE02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3736504" y="2341049"/>
                <a:ext cx="1830153" cy="1601384"/>
              </a:xfrm>
              <a:prstGeom prst="hexagon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15000">
                      <a:schemeClr val="accent2"/>
                    </a:gs>
                    <a:gs pos="60000">
                      <a:schemeClr val="accent1">
                        <a:alpha val="0"/>
                      </a:schemeClr>
                    </a:gs>
                    <a:gs pos="40000">
                      <a:schemeClr val="accent1">
                        <a:alpha val="0"/>
                      </a:schemeClr>
                    </a:gs>
                    <a:gs pos="85000">
                      <a:schemeClr val="accent2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4800" dirty="0">
                  <a:solidFill>
                    <a:schemeClr val="tx1"/>
                  </a:solidFill>
                  <a:latin typeface="iSlide云犹体" panose="00000500000000000000" pitchFamily="2" charset="-122"/>
                  <a:ea typeface="iSlide云犹体" panose="00000500000000000000" pitchFamily="2" charset="-122"/>
                </a:endParaRPr>
              </a:p>
            </p:txBody>
          </p:sp>
          <p:sp>
            <p:nvSpPr>
              <p:cNvPr id="198" name="任意多边形: 形状 197" descr="a7204f4a-40cf-467a-9823-a7ac50f0c066">
                <a:extLst>
                  <a:ext uri="{FF2B5EF4-FFF2-40B4-BE49-F238E27FC236}">
                    <a16:creationId id="{C18E6CC2-A5D6-6668-60A3-C5EB5585FB9C}"/>
                  </a:ext>
                </a:extLst>
              </p:cNvPr>
              <p:cNvSpPr/>
              <p:nvPr/>
            </p:nvSpPr>
            <p:spPr>
              <a:xfrm rot="16200000" flipV="1">
                <a:off x="5125357" y="2698853"/>
                <a:ext cx="191491" cy="122553"/>
              </a:xfrm>
              <a:custGeom>
                <a:avLst/>
                <a:gdLst>
                  <a:gd name="connsiteX0" fmla="*/ 0 w 238125"/>
                  <a:gd name="connsiteY0" fmla="*/ 0 h 152400"/>
                  <a:gd name="connsiteX1" fmla="*/ 152400 w 238125"/>
                  <a:gd name="connsiteY1" fmla="*/ 0 h 152400"/>
                  <a:gd name="connsiteX2" fmla="*/ 238125 w 238125"/>
                  <a:gd name="connsiteY2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25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238125" y="152400"/>
                    </a:lnTo>
                  </a:path>
                </a:pathLst>
              </a:custGeom>
              <a:noFill/>
              <a:ln w="19050" cap="sq">
                <a:gradFill flip="none" rotWithShape="1">
                  <a:gsLst>
                    <a:gs pos="60000">
                      <a:schemeClr val="accent1">
                        <a:alpha val="0"/>
                      </a:schemeClr>
                    </a:gs>
                    <a:gs pos="20000">
                      <a:srgbClr val="FFFFFF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任意多边形: 形状 198" descr="c8241ec1-7980-4e0f-a669-9d8400f33b3e">
                <a:extLst>
                  <a:ext uri="{FF2B5EF4-FFF2-40B4-BE49-F238E27FC236}">
                    <a16:creationId id="{B32ABB54-CBBF-588C-9ACE-A150AB7140BA}"/>
                  </a:ext>
                </a:extLst>
              </p:cNvPr>
              <p:cNvSpPr/>
              <p:nvPr/>
            </p:nvSpPr>
            <p:spPr>
              <a:xfrm rot="5400000" flipV="1">
                <a:off x="3976362" y="3471315"/>
                <a:ext cx="191491" cy="122553"/>
              </a:xfrm>
              <a:custGeom>
                <a:avLst/>
                <a:gdLst>
                  <a:gd name="connsiteX0" fmla="*/ 0 w 238125"/>
                  <a:gd name="connsiteY0" fmla="*/ 0 h 152400"/>
                  <a:gd name="connsiteX1" fmla="*/ 152400 w 238125"/>
                  <a:gd name="connsiteY1" fmla="*/ 0 h 152400"/>
                  <a:gd name="connsiteX2" fmla="*/ 238125 w 238125"/>
                  <a:gd name="connsiteY2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25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238125" y="152400"/>
                    </a:lnTo>
                  </a:path>
                </a:pathLst>
              </a:custGeom>
              <a:noFill/>
              <a:ln w="19050" cap="sq">
                <a:gradFill flip="none" rotWithShape="1">
                  <a:gsLst>
                    <a:gs pos="60000">
                      <a:schemeClr val="accent1">
                        <a:alpha val="0"/>
                      </a:schemeClr>
                    </a:gs>
                    <a:gs pos="20000">
                      <a:srgbClr val="FFFFFF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组合 199" descr="361da785-29fd-4e19-b4f4-bd88b9b3fa3a">
                <a:extLst>
                  <a:ext uri="{FF2B5EF4-FFF2-40B4-BE49-F238E27FC236}">
                    <a16:creationId id="{21117E03-8F3E-CFE1-623F-173B01BCD67D}"/>
                  </a:ext>
                </a:extLst>
              </p:cNvPr>
              <p:cNvGrpSpPr/>
              <p:nvPr/>
            </p:nvGrpSpPr>
            <p:grpSpPr>
              <a:xfrm>
                <a:off x="3029195" y="2318172"/>
                <a:ext cx="3244772" cy="3874298"/>
                <a:chOff x="3029195" y="2318172"/>
                <a:chExt cx="3244772" cy="3874298"/>
              </a:xfrm>
            </p:grpSpPr>
            <p:sp>
              <p:nvSpPr>
                <p:cNvPr id="221" name="ComponentBackground2" descr="45db69a5-80fe-44bb-97de-38e39cdc112d">
                  <a:extLst>
                    <a:ext uri="{FF2B5EF4-FFF2-40B4-BE49-F238E27FC236}">
                      <a16:creationId id="{418B28EF-0A0C-359F-C02F-FF2D5284F986}"/>
                    </a:ext>
                  </a:extLst>
                </p:cNvPr>
                <p:cNvSpPr/>
                <p:nvPr/>
              </p:nvSpPr>
              <p:spPr>
                <a:xfrm>
                  <a:off x="3029195" y="4439573"/>
                  <a:ext cx="3244772" cy="551075"/>
                </a:xfrm>
                <a:prstGeom prst="trapezoid">
                  <a:avLst>
                    <a:gd name="adj" fmla="val 109667"/>
                  </a:avLst>
                </a:prstGeom>
                <a:gradFill flip="none" rotWithShape="1">
                  <a:gsLst>
                    <a:gs pos="11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5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30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508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Bullet2" descr="6f569ce4-761e-4f48-8139-b1b44254dd49">
                  <a:extLst>
                    <a:ext uri="{FF2B5EF4-FFF2-40B4-BE49-F238E27FC236}">
                      <a16:creationId id="{FFA78C8E-2BC8-17C4-3609-B1031F4089A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159811" y="4056816"/>
                  <a:ext cx="2983540" cy="850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月球任务目标</a:t>
                  </a:r>
                  <a:endParaRPr lang="en-US" dirty="0"/>
                </a:p>
              </p:txBody>
            </p:sp>
            <p:sp>
              <p:nvSpPr>
                <p:cNvPr id="223" name="Text2" descr="078f8f1b-de84-4c98-a5b7-3b9f5657f841">
                  <a:extLst>
                    <a:ext uri="{FF2B5EF4-FFF2-40B4-BE49-F238E27FC236}">
                      <a16:creationId id="{07C2AE4E-E2BF-766C-1694-540F52E591D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029195" y="5045869"/>
                  <a:ext cx="3244772" cy="1146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星舰将承担月球任务，包括月球着陆和资源勘探等，为人类进一步了解月球和开展月球开发奠定基础。</a:t>
                  </a:r>
                  <a:endParaRPr lang="en-US" dirty="0"/>
                </a:p>
              </p:txBody>
            </p:sp>
            <p:sp>
              <p:nvSpPr>
                <p:cNvPr id="224" name="IconBackground2" descr="50c099a3-c947-45bc-b60a-d7e16a5293d0">
                  <a:extLst>
                    <a:ext uri="{FF2B5EF4-FFF2-40B4-BE49-F238E27FC236}">
                      <a16:creationId id="{51DADEE5-2C84-3589-3AC3-1C470F8F44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3831542" y="2432556"/>
                  <a:ext cx="1647138" cy="1418369"/>
                </a:xfrm>
                <a:prstGeom prst="hexagon">
                  <a:avLst/>
                </a:prstGeom>
                <a:noFill/>
                <a:ln w="76200" cap="flat" cmpd="sng" algn="ctr">
                  <a:gradFill flip="none" rotWithShape="1"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20000">
                        <a:schemeClr val="accent2"/>
                      </a:gs>
                      <a:gs pos="50000">
                        <a:schemeClr val="accent1"/>
                      </a:gs>
                      <a:gs pos="80000">
                        <a:schemeClr val="accent2"/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zh-CN" sz="4800" dirty="0">
                    <a:solidFill>
                      <a:schemeClr val="tx1"/>
                    </a:solidFill>
                    <a:latin typeface="iSlide云犹体" panose="00000500000000000000" pitchFamily="2" charset="-122"/>
                    <a:ea typeface="iSlide云犹体" panose="00000500000000000000" pitchFamily="2" charset="-122"/>
                  </a:endParaRPr>
                </a:p>
              </p:txBody>
            </p:sp>
            <p:sp>
              <p:nvSpPr>
                <p:cNvPr id="225" name="Icon2" descr="6f286b39-ba64-49e8-a61c-9560b900bded">
                  <a:extLst>
                    <a:ext uri="{FF2B5EF4-FFF2-40B4-BE49-F238E27FC236}">
                      <a16:creationId id="{05075080-C70D-1093-496C-715334B46BA5}"/>
                    </a:ext>
                  </a:extLst>
                </p:cNvPr>
                <p:cNvSpPr/>
                <p:nvPr/>
              </p:nvSpPr>
              <p:spPr>
                <a:xfrm>
                  <a:off x="4387445" y="2905452"/>
                  <a:ext cx="528270" cy="527471"/>
                </a:xfrm>
                <a:custGeom>
                  <a:avLst/>
                  <a:gdLst>
                    <a:gd name="connsiteX0" fmla="*/ 402120 w 607639"/>
                    <a:gd name="connsiteY0" fmla="*/ 85874 h 606722"/>
                    <a:gd name="connsiteX1" fmla="*/ 607639 w 607639"/>
                    <a:gd name="connsiteY1" fmla="*/ 342965 h 606722"/>
                    <a:gd name="connsiteX2" fmla="*/ 343375 w 607639"/>
                    <a:gd name="connsiteY2" fmla="*/ 606722 h 606722"/>
                    <a:gd name="connsiteX3" fmla="*/ 85965 w 607639"/>
                    <a:gd name="connsiteY3" fmla="*/ 401529 h 606722"/>
                    <a:gd name="connsiteX4" fmla="*/ 91128 w 607639"/>
                    <a:gd name="connsiteY4" fmla="*/ 379223 h 606722"/>
                    <a:gd name="connsiteX5" fmla="*/ 111777 w 607639"/>
                    <a:gd name="connsiteY5" fmla="*/ 369270 h 606722"/>
                    <a:gd name="connsiteX6" fmla="*/ 369811 w 607639"/>
                    <a:gd name="connsiteY6" fmla="*/ 369270 h 606722"/>
                    <a:gd name="connsiteX7" fmla="*/ 369811 w 607639"/>
                    <a:gd name="connsiteY7" fmla="*/ 111645 h 606722"/>
                    <a:gd name="connsiteX8" fmla="*/ 379779 w 607639"/>
                    <a:gd name="connsiteY8" fmla="*/ 91028 h 606722"/>
                    <a:gd name="connsiteX9" fmla="*/ 402120 w 607639"/>
                    <a:gd name="connsiteY9" fmla="*/ 85874 h 606722"/>
                    <a:gd name="connsiteX10" fmla="*/ 290615 w 607639"/>
                    <a:gd name="connsiteY10" fmla="*/ 0 h 606722"/>
                    <a:gd name="connsiteX11" fmla="*/ 317051 w 607639"/>
                    <a:gd name="connsiteY11" fmla="*/ 26394 h 606722"/>
                    <a:gd name="connsiteX12" fmla="*/ 317051 w 607639"/>
                    <a:gd name="connsiteY12" fmla="*/ 290163 h 606722"/>
                    <a:gd name="connsiteX13" fmla="*/ 290615 w 607639"/>
                    <a:gd name="connsiteY13" fmla="*/ 316557 h 606722"/>
                    <a:gd name="connsiteX14" fmla="*/ 26436 w 607639"/>
                    <a:gd name="connsiteY14" fmla="*/ 316557 h 606722"/>
                    <a:gd name="connsiteX15" fmla="*/ 0 w 607639"/>
                    <a:gd name="connsiteY15" fmla="*/ 290163 h 606722"/>
                    <a:gd name="connsiteX16" fmla="*/ 290615 w 607639"/>
                    <a:gd name="connsiteY16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07639" h="606722">
                      <a:moveTo>
                        <a:pt x="402120" y="85874"/>
                      </a:moveTo>
                      <a:cubicBezTo>
                        <a:pt x="523082" y="113333"/>
                        <a:pt x="607639" y="218996"/>
                        <a:pt x="607639" y="342965"/>
                      </a:cubicBezTo>
                      <a:cubicBezTo>
                        <a:pt x="607639" y="488352"/>
                        <a:pt x="489081" y="606722"/>
                        <a:pt x="343375" y="606722"/>
                      </a:cubicBezTo>
                      <a:cubicBezTo>
                        <a:pt x="219388" y="606722"/>
                        <a:pt x="113469" y="522299"/>
                        <a:pt x="85965" y="401529"/>
                      </a:cubicBezTo>
                      <a:cubicBezTo>
                        <a:pt x="84185" y="393708"/>
                        <a:pt x="86054" y="385533"/>
                        <a:pt x="91128" y="379223"/>
                      </a:cubicBezTo>
                      <a:cubicBezTo>
                        <a:pt x="96112" y="373002"/>
                        <a:pt x="103767" y="369270"/>
                        <a:pt x="111777" y="369270"/>
                      </a:cubicBezTo>
                      <a:lnTo>
                        <a:pt x="369811" y="369270"/>
                      </a:lnTo>
                      <a:lnTo>
                        <a:pt x="369811" y="111645"/>
                      </a:lnTo>
                      <a:cubicBezTo>
                        <a:pt x="369811" y="103647"/>
                        <a:pt x="373549" y="96004"/>
                        <a:pt x="379779" y="91028"/>
                      </a:cubicBezTo>
                      <a:cubicBezTo>
                        <a:pt x="386099" y="86051"/>
                        <a:pt x="394377" y="84185"/>
                        <a:pt x="402120" y="85874"/>
                      </a:cubicBezTo>
                      <a:close/>
                      <a:moveTo>
                        <a:pt x="290615" y="0"/>
                      </a:moveTo>
                      <a:cubicBezTo>
                        <a:pt x="305213" y="0"/>
                        <a:pt x="317051" y="11820"/>
                        <a:pt x="317051" y="26394"/>
                      </a:cubicBezTo>
                      <a:lnTo>
                        <a:pt x="317051" y="290163"/>
                      </a:lnTo>
                      <a:cubicBezTo>
                        <a:pt x="317051" y="304737"/>
                        <a:pt x="305213" y="316557"/>
                        <a:pt x="290615" y="316557"/>
                      </a:cubicBezTo>
                      <a:lnTo>
                        <a:pt x="26436" y="316557"/>
                      </a:lnTo>
                      <a:cubicBezTo>
                        <a:pt x="11838" y="316557"/>
                        <a:pt x="0" y="304737"/>
                        <a:pt x="0" y="290163"/>
                      </a:cubicBezTo>
                      <a:cubicBezTo>
                        <a:pt x="0" y="130196"/>
                        <a:pt x="130399" y="0"/>
                        <a:pt x="290615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4800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" name="组合 1" descr="2fdb47bc-252c-45e3-9fc1-cd93cf172ff6">
              <a:extLst>
                <a:ext uri="{FF2B5EF4-FFF2-40B4-BE49-F238E27FC236}">
                  <a16:creationId id="{6F5B0039-1164-52B1-57D0-922089778017}"/>
                </a:ext>
              </a:extLst>
            </p:cNvPr>
            <p:cNvGrpSpPr/>
            <p:nvPr/>
          </p:nvGrpSpPr>
          <p:grpSpPr>
            <a:xfrm>
              <a:off x="8047342" y="2226664"/>
              <a:ext cx="3244772" cy="3965806"/>
              <a:chOff x="5905330" y="2226664"/>
              <a:chExt cx="3244772" cy="3965806"/>
            </a:xfrm>
          </p:grpSpPr>
          <p:sp>
            <p:nvSpPr>
              <p:cNvPr id="193" name="2" descr="51fb29d2-c55e-46f9-98c7-40ce52d8fd88">
                <a:extLst>
                  <a:ext uri="{FF2B5EF4-FFF2-40B4-BE49-F238E27FC236}">
                    <a16:creationId id="{CCC23F9F-E7D4-7AB5-A3FF-9706B9EB20ED}"/>
                  </a:ext>
                </a:extLst>
              </p:cNvPr>
              <p:cNvSpPr txBox="1">
                <a:spLocks/>
              </p:cNvSpPr>
              <p:nvPr/>
            </p:nvSpPr>
            <p:spPr>
              <a:xfrm rot="5400000">
                <a:off x="6612639" y="2341049"/>
                <a:ext cx="1830153" cy="1601384"/>
              </a:xfrm>
              <a:prstGeom prst="hexagon">
                <a:avLst/>
              </a:prstGeom>
              <a:noFill/>
              <a:ln w="12700" cap="flat" cmpd="sng" algn="ctr">
                <a:gradFill flip="none" rotWithShape="1">
                  <a:gsLst>
                    <a:gs pos="0">
                      <a:schemeClr val="accent2">
                        <a:lumMod val="20000"/>
                        <a:lumOff val="80000"/>
                      </a:schemeClr>
                    </a:gs>
                    <a:gs pos="15000">
                      <a:schemeClr val="accent2"/>
                    </a:gs>
                    <a:gs pos="60000">
                      <a:schemeClr val="accent1">
                        <a:alpha val="0"/>
                      </a:schemeClr>
                    </a:gs>
                    <a:gs pos="40000">
                      <a:schemeClr val="accent1">
                        <a:alpha val="0"/>
                      </a:schemeClr>
                    </a:gs>
                    <a:gs pos="85000">
                      <a:schemeClr val="accent2"/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2700000" scaled="1"/>
                  <a:tileRect/>
                </a:gra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4800" dirty="0">
                  <a:solidFill>
                    <a:schemeClr val="tx1"/>
                  </a:solidFill>
                  <a:latin typeface="iSlide云犹体" panose="00000500000000000000" pitchFamily="2" charset="-122"/>
                  <a:ea typeface="iSlide云犹体" panose="00000500000000000000" pitchFamily="2" charset="-122"/>
                </a:endParaRPr>
              </a:p>
            </p:txBody>
          </p:sp>
          <p:sp>
            <p:nvSpPr>
              <p:cNvPr id="202" name="任意多边形: 形状 201" descr="73e0ff95-9d91-429c-b5b5-6730c0411a6b">
                <a:extLst>
                  <a:ext uri="{FF2B5EF4-FFF2-40B4-BE49-F238E27FC236}">
                    <a16:creationId id="{F36AAB9B-2057-1344-302F-73CED6E30E57}"/>
                  </a:ext>
                </a:extLst>
              </p:cNvPr>
              <p:cNvSpPr/>
              <p:nvPr/>
            </p:nvSpPr>
            <p:spPr>
              <a:xfrm rot="5400000" flipV="1">
                <a:off x="6852497" y="3471315"/>
                <a:ext cx="191491" cy="122553"/>
              </a:xfrm>
              <a:custGeom>
                <a:avLst/>
                <a:gdLst>
                  <a:gd name="connsiteX0" fmla="*/ 0 w 238125"/>
                  <a:gd name="connsiteY0" fmla="*/ 0 h 152400"/>
                  <a:gd name="connsiteX1" fmla="*/ 152400 w 238125"/>
                  <a:gd name="connsiteY1" fmla="*/ 0 h 152400"/>
                  <a:gd name="connsiteX2" fmla="*/ 238125 w 238125"/>
                  <a:gd name="connsiteY2" fmla="*/ 152400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125" h="152400">
                    <a:moveTo>
                      <a:pt x="0" y="0"/>
                    </a:moveTo>
                    <a:lnTo>
                      <a:pt x="152400" y="0"/>
                    </a:lnTo>
                    <a:lnTo>
                      <a:pt x="238125" y="152400"/>
                    </a:lnTo>
                  </a:path>
                </a:pathLst>
              </a:custGeom>
              <a:noFill/>
              <a:ln w="19050" cap="sq">
                <a:gradFill flip="none" rotWithShape="1">
                  <a:gsLst>
                    <a:gs pos="60000">
                      <a:schemeClr val="accent1">
                        <a:alpha val="0"/>
                      </a:schemeClr>
                    </a:gs>
                    <a:gs pos="20000">
                      <a:srgbClr val="FFFFFF"/>
                    </a:gs>
                  </a:gsLst>
                  <a:lin ang="810000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组合 202" descr="81c89e71-309b-4f1c-83b7-99e0a56cdb33">
                <a:extLst>
                  <a:ext uri="{FF2B5EF4-FFF2-40B4-BE49-F238E27FC236}">
                    <a16:creationId id="{E8009DB2-9DFA-A3A5-52AB-DD43C633F27B}"/>
                  </a:ext>
                </a:extLst>
              </p:cNvPr>
              <p:cNvGrpSpPr/>
              <p:nvPr/>
            </p:nvGrpSpPr>
            <p:grpSpPr>
              <a:xfrm>
                <a:off x="5905330" y="2318172"/>
                <a:ext cx="3244772" cy="3874298"/>
                <a:chOff x="5905330" y="2318172"/>
                <a:chExt cx="3244772" cy="3874298"/>
              </a:xfrm>
            </p:grpSpPr>
            <p:sp>
              <p:nvSpPr>
                <p:cNvPr id="216" name="ComponentBackground3" descr="c324a790-fe94-4cd3-b19c-2a21718972f7">
                  <a:extLst>
                    <a:ext uri="{FF2B5EF4-FFF2-40B4-BE49-F238E27FC236}">
                      <a16:creationId id="{F85B01B1-72F3-02B3-A85E-79893A298227}"/>
                    </a:ext>
                  </a:extLst>
                </p:cNvPr>
                <p:cNvSpPr/>
                <p:nvPr/>
              </p:nvSpPr>
              <p:spPr>
                <a:xfrm>
                  <a:off x="5905330" y="4439573"/>
                  <a:ext cx="3244772" cy="551075"/>
                </a:xfrm>
                <a:prstGeom prst="trapezoid">
                  <a:avLst>
                    <a:gd name="adj" fmla="val 109667"/>
                  </a:avLst>
                </a:prstGeom>
                <a:gradFill flip="none" rotWithShape="1">
                  <a:gsLst>
                    <a:gs pos="1100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25000"/>
                      </a:schemeClr>
                    </a:gs>
                  </a:gsLst>
                  <a:lin ang="5400000" scaled="1"/>
                  <a:tileRect/>
                </a:gradFill>
                <a:ln w="12700">
                  <a:gradFill>
                    <a:gsLst>
                      <a:gs pos="30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508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Bullet3" descr="0d64889b-9a19-465b-9cf5-04f2a76f721b">
                  <a:extLst>
                    <a:ext uri="{FF2B5EF4-FFF2-40B4-BE49-F238E27FC236}">
                      <a16:creationId id="{5DB274CA-13C8-325A-C119-D33F034B744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35946" y="4056816"/>
                  <a:ext cx="2983540" cy="8506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火星殖民设想</a:t>
                  </a:r>
                  <a:endParaRPr lang="en-US" dirty="0"/>
                </a:p>
              </p:txBody>
            </p:sp>
            <p:sp>
              <p:nvSpPr>
                <p:cNvPr id="218" name="Text3" descr="cb6e6d6b-2046-4295-bd39-033bac3fc87f">
                  <a:extLst>
                    <a:ext uri="{FF2B5EF4-FFF2-40B4-BE49-F238E27FC236}">
                      <a16:creationId id="{1C798661-094F-B762-B6C5-E39B052007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905330" y="5045869"/>
                  <a:ext cx="3244772" cy="11466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星舰的最终目标是实现火星殖民，通过多次发射和运输，在火星上建立人类定居点，推动人类向多星球物种发展。</a:t>
                  </a:r>
                  <a:endParaRPr lang="en-US" dirty="0"/>
                </a:p>
              </p:txBody>
            </p:sp>
            <p:sp>
              <p:nvSpPr>
                <p:cNvPr id="219" name="IconBackground3" descr="932bd17b-cde7-4891-8321-1d8c9eb0e475">
                  <a:extLst>
                    <a:ext uri="{FF2B5EF4-FFF2-40B4-BE49-F238E27FC236}">
                      <a16:creationId id="{FEB45A56-C7F6-B207-0B1D-5508E5A7ED1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5400000">
                  <a:off x="6707677" y="2432556"/>
                  <a:ext cx="1647138" cy="1418369"/>
                </a:xfrm>
                <a:prstGeom prst="hexagon">
                  <a:avLst/>
                </a:prstGeom>
                <a:noFill/>
                <a:ln w="76200" cap="flat" cmpd="sng" algn="ctr">
                  <a:gradFill flip="none" rotWithShape="1"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20000">
                        <a:schemeClr val="accent2"/>
                      </a:gs>
                      <a:gs pos="50000">
                        <a:schemeClr val="accent1"/>
                      </a:gs>
                      <a:gs pos="80000">
                        <a:schemeClr val="accent2"/>
                      </a:gs>
                      <a:gs pos="100000">
                        <a:schemeClr val="accent2">
                          <a:lumMod val="20000"/>
                          <a:lumOff val="80000"/>
                        </a:schemeClr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altLang="zh-CN" sz="4800" dirty="0">
                    <a:solidFill>
                      <a:schemeClr val="tx1"/>
                    </a:solidFill>
                    <a:latin typeface="iSlide云犹体" panose="00000500000000000000" pitchFamily="2" charset="-122"/>
                    <a:ea typeface="iSlide云犹体" panose="00000500000000000000" pitchFamily="2" charset="-122"/>
                  </a:endParaRPr>
                </a:p>
              </p:txBody>
            </p:sp>
            <p:sp>
              <p:nvSpPr>
                <p:cNvPr id="220" name="Icon3" descr="7d97db91-f7e2-4e77-a27c-96b76dff82d9">
                  <a:extLst>
                    <a:ext uri="{FF2B5EF4-FFF2-40B4-BE49-F238E27FC236}">
                      <a16:creationId id="{B38427F8-7E54-052F-650F-5E3A0B35DF2D}"/>
                    </a:ext>
                  </a:extLst>
                </p:cNvPr>
                <p:cNvSpPr/>
                <p:nvPr/>
              </p:nvSpPr>
              <p:spPr>
                <a:xfrm>
                  <a:off x="7263580" y="2945521"/>
                  <a:ext cx="528270" cy="447333"/>
                </a:xfrm>
                <a:custGeom>
                  <a:avLst/>
                  <a:gdLst>
                    <a:gd name="connsiteX0" fmla="*/ 462662 w 606331"/>
                    <a:gd name="connsiteY0" fmla="*/ 450207 h 513435"/>
                    <a:gd name="connsiteX1" fmla="*/ 494381 w 606331"/>
                    <a:gd name="connsiteY1" fmla="*/ 481821 h 513435"/>
                    <a:gd name="connsiteX2" fmla="*/ 462662 w 606331"/>
                    <a:gd name="connsiteY2" fmla="*/ 513435 h 513435"/>
                    <a:gd name="connsiteX3" fmla="*/ 430943 w 606331"/>
                    <a:gd name="connsiteY3" fmla="*/ 481821 h 513435"/>
                    <a:gd name="connsiteX4" fmla="*/ 462662 w 606331"/>
                    <a:gd name="connsiteY4" fmla="*/ 450207 h 513435"/>
                    <a:gd name="connsiteX5" fmla="*/ 297468 w 606331"/>
                    <a:gd name="connsiteY5" fmla="*/ 450207 h 513435"/>
                    <a:gd name="connsiteX6" fmla="*/ 329187 w 606331"/>
                    <a:gd name="connsiteY6" fmla="*/ 481821 h 513435"/>
                    <a:gd name="connsiteX7" fmla="*/ 297468 w 606331"/>
                    <a:gd name="connsiteY7" fmla="*/ 513435 h 513435"/>
                    <a:gd name="connsiteX8" fmla="*/ 265749 w 606331"/>
                    <a:gd name="connsiteY8" fmla="*/ 481821 h 513435"/>
                    <a:gd name="connsiteX9" fmla="*/ 297468 w 606331"/>
                    <a:gd name="connsiteY9" fmla="*/ 450207 h 513435"/>
                    <a:gd name="connsiteX10" fmla="*/ 370454 w 606331"/>
                    <a:gd name="connsiteY10" fmla="*/ 105915 h 513435"/>
                    <a:gd name="connsiteX11" fmla="*/ 345872 w 606331"/>
                    <a:gd name="connsiteY11" fmla="*/ 130461 h 513435"/>
                    <a:gd name="connsiteX12" fmla="*/ 345872 w 606331"/>
                    <a:gd name="connsiteY12" fmla="*/ 170226 h 513435"/>
                    <a:gd name="connsiteX13" fmla="*/ 345503 w 606331"/>
                    <a:gd name="connsiteY13" fmla="*/ 169857 h 513435"/>
                    <a:gd name="connsiteX14" fmla="*/ 328173 w 606331"/>
                    <a:gd name="connsiteY14" fmla="*/ 162616 h 513435"/>
                    <a:gd name="connsiteX15" fmla="*/ 310719 w 606331"/>
                    <a:gd name="connsiteY15" fmla="*/ 169857 h 513435"/>
                    <a:gd name="connsiteX16" fmla="*/ 303591 w 606331"/>
                    <a:gd name="connsiteY16" fmla="*/ 187162 h 513435"/>
                    <a:gd name="connsiteX17" fmla="*/ 310719 w 606331"/>
                    <a:gd name="connsiteY17" fmla="*/ 204590 h 513435"/>
                    <a:gd name="connsiteX18" fmla="*/ 353001 w 606331"/>
                    <a:gd name="connsiteY18" fmla="*/ 246809 h 513435"/>
                    <a:gd name="connsiteX19" fmla="*/ 370454 w 606331"/>
                    <a:gd name="connsiteY19" fmla="*/ 253927 h 513435"/>
                    <a:gd name="connsiteX20" fmla="*/ 387785 w 606331"/>
                    <a:gd name="connsiteY20" fmla="*/ 246809 h 513435"/>
                    <a:gd name="connsiteX21" fmla="*/ 430066 w 606331"/>
                    <a:gd name="connsiteY21" fmla="*/ 204590 h 513435"/>
                    <a:gd name="connsiteX22" fmla="*/ 430066 w 606331"/>
                    <a:gd name="connsiteY22" fmla="*/ 169857 h 513435"/>
                    <a:gd name="connsiteX23" fmla="*/ 412736 w 606331"/>
                    <a:gd name="connsiteY23" fmla="*/ 162616 h 513435"/>
                    <a:gd name="connsiteX24" fmla="*/ 395282 w 606331"/>
                    <a:gd name="connsiteY24" fmla="*/ 169857 h 513435"/>
                    <a:gd name="connsiteX25" fmla="*/ 395037 w 606331"/>
                    <a:gd name="connsiteY25" fmla="*/ 170226 h 513435"/>
                    <a:gd name="connsiteX26" fmla="*/ 395037 w 606331"/>
                    <a:gd name="connsiteY26" fmla="*/ 130461 h 513435"/>
                    <a:gd name="connsiteX27" fmla="*/ 370454 w 606331"/>
                    <a:gd name="connsiteY27" fmla="*/ 105915 h 513435"/>
                    <a:gd name="connsiteX28" fmla="*/ 24582 w 606331"/>
                    <a:gd name="connsiteY28" fmla="*/ 0 h 513435"/>
                    <a:gd name="connsiteX29" fmla="*/ 120699 w 606331"/>
                    <a:gd name="connsiteY29" fmla="*/ 0 h 513435"/>
                    <a:gd name="connsiteX30" fmla="*/ 143683 w 606331"/>
                    <a:gd name="connsiteY30" fmla="*/ 16078 h 513435"/>
                    <a:gd name="connsiteX31" fmla="*/ 160276 w 606331"/>
                    <a:gd name="connsiteY31" fmla="*/ 61119 h 513435"/>
                    <a:gd name="connsiteX32" fmla="*/ 581739 w 606331"/>
                    <a:gd name="connsiteY32" fmla="*/ 61119 h 513435"/>
                    <a:gd name="connsiteX33" fmla="*/ 601159 w 606331"/>
                    <a:gd name="connsiteY33" fmla="*/ 70569 h 513435"/>
                    <a:gd name="connsiteX34" fmla="*/ 605583 w 606331"/>
                    <a:gd name="connsiteY34" fmla="*/ 91679 h 513435"/>
                    <a:gd name="connsiteX35" fmla="*/ 547938 w 606331"/>
                    <a:gd name="connsiteY35" fmla="*/ 316519 h 513435"/>
                    <a:gd name="connsiteX36" fmla="*/ 524093 w 606331"/>
                    <a:gd name="connsiteY36" fmla="*/ 334928 h 513435"/>
                    <a:gd name="connsiteX37" fmla="*/ 261432 w 606331"/>
                    <a:gd name="connsiteY37" fmla="*/ 334928 h 513435"/>
                    <a:gd name="connsiteX38" fmla="*/ 283679 w 606331"/>
                    <a:gd name="connsiteY38" fmla="*/ 395188 h 513435"/>
                    <a:gd name="connsiteX39" fmla="*/ 508729 w 606331"/>
                    <a:gd name="connsiteY39" fmla="*/ 395188 h 513435"/>
                    <a:gd name="connsiteX40" fmla="*/ 533312 w 606331"/>
                    <a:gd name="connsiteY40" fmla="*/ 419734 h 513435"/>
                    <a:gd name="connsiteX41" fmla="*/ 508729 w 606331"/>
                    <a:gd name="connsiteY41" fmla="*/ 444280 h 513435"/>
                    <a:gd name="connsiteX42" fmla="*/ 266471 w 606331"/>
                    <a:gd name="connsiteY42" fmla="*/ 444280 h 513435"/>
                    <a:gd name="connsiteX43" fmla="*/ 243487 w 606331"/>
                    <a:gd name="connsiteY43" fmla="*/ 428202 h 513435"/>
                    <a:gd name="connsiteX44" fmla="*/ 103491 w 606331"/>
                    <a:gd name="connsiteY44" fmla="*/ 49092 h 513435"/>
                    <a:gd name="connsiteX45" fmla="*/ 24582 w 606331"/>
                    <a:gd name="connsiteY45" fmla="*/ 49092 h 513435"/>
                    <a:gd name="connsiteX46" fmla="*/ 0 w 606331"/>
                    <a:gd name="connsiteY46" fmla="*/ 24546 h 513435"/>
                    <a:gd name="connsiteX47" fmla="*/ 24582 w 606331"/>
                    <a:gd name="connsiteY47" fmla="*/ 0 h 51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606331" h="513435">
                      <a:moveTo>
                        <a:pt x="462662" y="450207"/>
                      </a:moveTo>
                      <a:cubicBezTo>
                        <a:pt x="480180" y="450207"/>
                        <a:pt x="494381" y="464361"/>
                        <a:pt x="494381" y="481821"/>
                      </a:cubicBezTo>
                      <a:cubicBezTo>
                        <a:pt x="494381" y="499281"/>
                        <a:pt x="480180" y="513435"/>
                        <a:pt x="462662" y="513435"/>
                      </a:cubicBezTo>
                      <a:cubicBezTo>
                        <a:pt x="445144" y="513435"/>
                        <a:pt x="430943" y="499281"/>
                        <a:pt x="430943" y="481821"/>
                      </a:cubicBezTo>
                      <a:cubicBezTo>
                        <a:pt x="430943" y="464361"/>
                        <a:pt x="445144" y="450207"/>
                        <a:pt x="462662" y="450207"/>
                      </a:cubicBezTo>
                      <a:close/>
                      <a:moveTo>
                        <a:pt x="297468" y="450207"/>
                      </a:moveTo>
                      <a:cubicBezTo>
                        <a:pt x="314986" y="450207"/>
                        <a:pt x="329187" y="464361"/>
                        <a:pt x="329187" y="481821"/>
                      </a:cubicBezTo>
                      <a:cubicBezTo>
                        <a:pt x="329187" y="499281"/>
                        <a:pt x="314986" y="513435"/>
                        <a:pt x="297468" y="513435"/>
                      </a:cubicBezTo>
                      <a:cubicBezTo>
                        <a:pt x="279950" y="513435"/>
                        <a:pt x="265749" y="499281"/>
                        <a:pt x="265749" y="481821"/>
                      </a:cubicBezTo>
                      <a:cubicBezTo>
                        <a:pt x="265749" y="464361"/>
                        <a:pt x="279950" y="450207"/>
                        <a:pt x="297468" y="450207"/>
                      </a:cubicBezTo>
                      <a:close/>
                      <a:moveTo>
                        <a:pt x="370454" y="105915"/>
                      </a:moveTo>
                      <a:cubicBezTo>
                        <a:pt x="356934" y="105915"/>
                        <a:pt x="345872" y="116961"/>
                        <a:pt x="345872" y="130461"/>
                      </a:cubicBezTo>
                      <a:lnTo>
                        <a:pt x="345872" y="170226"/>
                      </a:lnTo>
                      <a:lnTo>
                        <a:pt x="345503" y="169857"/>
                      </a:lnTo>
                      <a:cubicBezTo>
                        <a:pt x="340956" y="165194"/>
                        <a:pt x="334687" y="162616"/>
                        <a:pt x="328173" y="162616"/>
                      </a:cubicBezTo>
                      <a:cubicBezTo>
                        <a:pt x="321659" y="162616"/>
                        <a:pt x="315390" y="165194"/>
                        <a:pt x="310719" y="169857"/>
                      </a:cubicBezTo>
                      <a:cubicBezTo>
                        <a:pt x="306172" y="174521"/>
                        <a:pt x="303591" y="180657"/>
                        <a:pt x="303591" y="187162"/>
                      </a:cubicBezTo>
                      <a:cubicBezTo>
                        <a:pt x="303591" y="193790"/>
                        <a:pt x="306172" y="199926"/>
                        <a:pt x="310719" y="204590"/>
                      </a:cubicBezTo>
                      <a:lnTo>
                        <a:pt x="353001" y="246809"/>
                      </a:lnTo>
                      <a:cubicBezTo>
                        <a:pt x="357671" y="251472"/>
                        <a:pt x="363817" y="253927"/>
                        <a:pt x="370454" y="253927"/>
                      </a:cubicBezTo>
                      <a:cubicBezTo>
                        <a:pt x="376969" y="253927"/>
                        <a:pt x="383114" y="251472"/>
                        <a:pt x="387785" y="246809"/>
                      </a:cubicBezTo>
                      <a:lnTo>
                        <a:pt x="430066" y="204590"/>
                      </a:lnTo>
                      <a:cubicBezTo>
                        <a:pt x="439653" y="195017"/>
                        <a:pt x="439653" y="179430"/>
                        <a:pt x="430066" y="169857"/>
                      </a:cubicBezTo>
                      <a:cubicBezTo>
                        <a:pt x="425396" y="165194"/>
                        <a:pt x="419250" y="162616"/>
                        <a:pt x="412736" y="162616"/>
                      </a:cubicBezTo>
                      <a:cubicBezTo>
                        <a:pt x="406099" y="162616"/>
                        <a:pt x="399953" y="165194"/>
                        <a:pt x="395282" y="169857"/>
                      </a:cubicBezTo>
                      <a:lnTo>
                        <a:pt x="395037" y="170226"/>
                      </a:lnTo>
                      <a:lnTo>
                        <a:pt x="395037" y="130461"/>
                      </a:lnTo>
                      <a:cubicBezTo>
                        <a:pt x="395037" y="116961"/>
                        <a:pt x="383975" y="105915"/>
                        <a:pt x="370454" y="105915"/>
                      </a:cubicBezTo>
                      <a:close/>
                      <a:moveTo>
                        <a:pt x="24582" y="0"/>
                      </a:moveTo>
                      <a:lnTo>
                        <a:pt x="120699" y="0"/>
                      </a:lnTo>
                      <a:cubicBezTo>
                        <a:pt x="130900" y="0"/>
                        <a:pt x="140119" y="6382"/>
                        <a:pt x="143683" y="16078"/>
                      </a:cubicBezTo>
                      <a:lnTo>
                        <a:pt x="160276" y="61119"/>
                      </a:lnTo>
                      <a:lnTo>
                        <a:pt x="581739" y="61119"/>
                      </a:lnTo>
                      <a:cubicBezTo>
                        <a:pt x="589359" y="61119"/>
                        <a:pt x="596488" y="64556"/>
                        <a:pt x="601159" y="70569"/>
                      </a:cubicBezTo>
                      <a:cubicBezTo>
                        <a:pt x="605829" y="76583"/>
                        <a:pt x="607427" y="84315"/>
                        <a:pt x="605583" y="91679"/>
                      </a:cubicBezTo>
                      <a:lnTo>
                        <a:pt x="547938" y="316519"/>
                      </a:lnTo>
                      <a:cubicBezTo>
                        <a:pt x="545111" y="327319"/>
                        <a:pt x="535401" y="334928"/>
                        <a:pt x="524093" y="334928"/>
                      </a:cubicBezTo>
                      <a:lnTo>
                        <a:pt x="261432" y="334928"/>
                      </a:lnTo>
                      <a:lnTo>
                        <a:pt x="283679" y="395188"/>
                      </a:lnTo>
                      <a:lnTo>
                        <a:pt x="508729" y="395188"/>
                      </a:lnTo>
                      <a:cubicBezTo>
                        <a:pt x="522372" y="395188"/>
                        <a:pt x="533312" y="406234"/>
                        <a:pt x="533312" y="419734"/>
                      </a:cubicBezTo>
                      <a:cubicBezTo>
                        <a:pt x="533312" y="433357"/>
                        <a:pt x="522372" y="444280"/>
                        <a:pt x="508729" y="444280"/>
                      </a:cubicBezTo>
                      <a:lnTo>
                        <a:pt x="266471" y="444280"/>
                      </a:lnTo>
                      <a:cubicBezTo>
                        <a:pt x="256270" y="444280"/>
                        <a:pt x="247051" y="437898"/>
                        <a:pt x="243487" y="428202"/>
                      </a:cubicBezTo>
                      <a:lnTo>
                        <a:pt x="103491" y="49092"/>
                      </a:lnTo>
                      <a:lnTo>
                        <a:pt x="24582" y="49092"/>
                      </a:lnTo>
                      <a:cubicBezTo>
                        <a:pt x="11062" y="49092"/>
                        <a:pt x="0" y="38046"/>
                        <a:pt x="0" y="24546"/>
                      </a:cubicBezTo>
                      <a:cubicBezTo>
                        <a:pt x="0" y="10923"/>
                        <a:pt x="11062" y="0"/>
                        <a:pt x="24582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48000">
                      <a:schemeClr val="accent2"/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7" name="任意多边形: 形状 206" descr="0293fcda-e616-4a36-a4b1-b3f23dffc95a">
              <a:extLst>
                <a:ext uri="{FF2B5EF4-FFF2-40B4-BE49-F238E27FC236}">
                  <a16:creationId id="{F71B3A65-5F39-3DD6-AF60-94369A77D2B3}"/>
                </a:ext>
              </a:extLst>
            </p:cNvPr>
            <p:cNvSpPr/>
            <p:nvPr/>
          </p:nvSpPr>
          <p:spPr>
            <a:xfrm>
              <a:off x="4153832" y="3100625"/>
              <a:ext cx="291558" cy="137126"/>
            </a:xfrm>
            <a:custGeom>
              <a:avLst/>
              <a:gdLst>
                <a:gd name="connsiteX0" fmla="*/ 540544 w 829252"/>
                <a:gd name="connsiteY0" fmla="*/ 0 h 288708"/>
                <a:gd name="connsiteX1" fmla="*/ 692041 w 829252"/>
                <a:gd name="connsiteY1" fmla="*/ 0 h 288708"/>
                <a:gd name="connsiteX2" fmla="*/ 829252 w 829252"/>
                <a:gd name="connsiteY2" fmla="*/ 144354 h 288708"/>
                <a:gd name="connsiteX3" fmla="*/ 692041 w 829252"/>
                <a:gd name="connsiteY3" fmla="*/ 288708 h 288708"/>
                <a:gd name="connsiteX4" fmla="*/ 540544 w 829252"/>
                <a:gd name="connsiteY4" fmla="*/ 288708 h 288708"/>
                <a:gd name="connsiteX5" fmla="*/ 677755 w 829252"/>
                <a:gd name="connsiteY5" fmla="*/ 144354 h 288708"/>
                <a:gd name="connsiteX6" fmla="*/ 270272 w 829252"/>
                <a:gd name="connsiteY6" fmla="*/ 0 h 288708"/>
                <a:gd name="connsiteX7" fmla="*/ 421769 w 829252"/>
                <a:gd name="connsiteY7" fmla="*/ 0 h 288708"/>
                <a:gd name="connsiteX8" fmla="*/ 558980 w 829252"/>
                <a:gd name="connsiteY8" fmla="*/ 144354 h 288708"/>
                <a:gd name="connsiteX9" fmla="*/ 421769 w 829252"/>
                <a:gd name="connsiteY9" fmla="*/ 288708 h 288708"/>
                <a:gd name="connsiteX10" fmla="*/ 270272 w 829252"/>
                <a:gd name="connsiteY10" fmla="*/ 288708 h 288708"/>
                <a:gd name="connsiteX11" fmla="*/ 407483 w 829252"/>
                <a:gd name="connsiteY11" fmla="*/ 144354 h 288708"/>
                <a:gd name="connsiteX12" fmla="*/ 0 w 829252"/>
                <a:gd name="connsiteY12" fmla="*/ 0 h 288708"/>
                <a:gd name="connsiteX13" fmla="*/ 151497 w 829252"/>
                <a:gd name="connsiteY13" fmla="*/ 0 h 288708"/>
                <a:gd name="connsiteX14" fmla="*/ 288708 w 829252"/>
                <a:gd name="connsiteY14" fmla="*/ 144354 h 288708"/>
                <a:gd name="connsiteX15" fmla="*/ 151497 w 829252"/>
                <a:gd name="connsiteY15" fmla="*/ 288708 h 288708"/>
                <a:gd name="connsiteX16" fmla="*/ 0 w 829252"/>
                <a:gd name="connsiteY16" fmla="*/ 288708 h 288708"/>
                <a:gd name="connsiteX17" fmla="*/ 137211 w 829252"/>
                <a:gd name="connsiteY17" fmla="*/ 144354 h 2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9252" h="288708">
                  <a:moveTo>
                    <a:pt x="540544" y="0"/>
                  </a:moveTo>
                  <a:lnTo>
                    <a:pt x="692041" y="0"/>
                  </a:lnTo>
                  <a:lnTo>
                    <a:pt x="829252" y="144354"/>
                  </a:lnTo>
                  <a:lnTo>
                    <a:pt x="692041" y="288708"/>
                  </a:lnTo>
                  <a:lnTo>
                    <a:pt x="540544" y="288708"/>
                  </a:lnTo>
                  <a:lnTo>
                    <a:pt x="677755" y="144354"/>
                  </a:lnTo>
                  <a:close/>
                  <a:moveTo>
                    <a:pt x="270272" y="0"/>
                  </a:moveTo>
                  <a:lnTo>
                    <a:pt x="421769" y="0"/>
                  </a:lnTo>
                  <a:lnTo>
                    <a:pt x="558980" y="144354"/>
                  </a:lnTo>
                  <a:lnTo>
                    <a:pt x="421769" y="288708"/>
                  </a:lnTo>
                  <a:lnTo>
                    <a:pt x="270272" y="288708"/>
                  </a:lnTo>
                  <a:lnTo>
                    <a:pt x="407483" y="144354"/>
                  </a:lnTo>
                  <a:close/>
                  <a:moveTo>
                    <a:pt x="0" y="0"/>
                  </a:moveTo>
                  <a:lnTo>
                    <a:pt x="151497" y="0"/>
                  </a:lnTo>
                  <a:lnTo>
                    <a:pt x="288708" y="144354"/>
                  </a:lnTo>
                  <a:lnTo>
                    <a:pt x="151497" y="288708"/>
                  </a:lnTo>
                  <a:lnTo>
                    <a:pt x="0" y="288708"/>
                  </a:lnTo>
                  <a:lnTo>
                    <a:pt x="137211" y="144354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accent2"/>
                </a:gs>
                <a:gs pos="76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8" name="任意多边形: 形状 207" descr="f99a01be-da34-4845-9b5b-221ef1dae7ca">
              <a:extLst>
                <a:ext uri="{FF2B5EF4-FFF2-40B4-BE49-F238E27FC236}">
                  <a16:creationId id="{93FC2E86-377E-83E8-90B5-E9F9A89483D3}"/>
                </a:ext>
              </a:extLst>
            </p:cNvPr>
            <p:cNvSpPr/>
            <p:nvPr/>
          </p:nvSpPr>
          <p:spPr>
            <a:xfrm>
              <a:off x="7733909" y="3100625"/>
              <a:ext cx="291558" cy="137126"/>
            </a:xfrm>
            <a:custGeom>
              <a:avLst/>
              <a:gdLst>
                <a:gd name="connsiteX0" fmla="*/ 540544 w 829252"/>
                <a:gd name="connsiteY0" fmla="*/ 0 h 288708"/>
                <a:gd name="connsiteX1" fmla="*/ 692041 w 829252"/>
                <a:gd name="connsiteY1" fmla="*/ 0 h 288708"/>
                <a:gd name="connsiteX2" fmla="*/ 829252 w 829252"/>
                <a:gd name="connsiteY2" fmla="*/ 144354 h 288708"/>
                <a:gd name="connsiteX3" fmla="*/ 692041 w 829252"/>
                <a:gd name="connsiteY3" fmla="*/ 288708 h 288708"/>
                <a:gd name="connsiteX4" fmla="*/ 540544 w 829252"/>
                <a:gd name="connsiteY4" fmla="*/ 288708 h 288708"/>
                <a:gd name="connsiteX5" fmla="*/ 677755 w 829252"/>
                <a:gd name="connsiteY5" fmla="*/ 144354 h 288708"/>
                <a:gd name="connsiteX6" fmla="*/ 270272 w 829252"/>
                <a:gd name="connsiteY6" fmla="*/ 0 h 288708"/>
                <a:gd name="connsiteX7" fmla="*/ 421769 w 829252"/>
                <a:gd name="connsiteY7" fmla="*/ 0 h 288708"/>
                <a:gd name="connsiteX8" fmla="*/ 558980 w 829252"/>
                <a:gd name="connsiteY8" fmla="*/ 144354 h 288708"/>
                <a:gd name="connsiteX9" fmla="*/ 421769 w 829252"/>
                <a:gd name="connsiteY9" fmla="*/ 288708 h 288708"/>
                <a:gd name="connsiteX10" fmla="*/ 270272 w 829252"/>
                <a:gd name="connsiteY10" fmla="*/ 288708 h 288708"/>
                <a:gd name="connsiteX11" fmla="*/ 407483 w 829252"/>
                <a:gd name="connsiteY11" fmla="*/ 144354 h 288708"/>
                <a:gd name="connsiteX12" fmla="*/ 0 w 829252"/>
                <a:gd name="connsiteY12" fmla="*/ 0 h 288708"/>
                <a:gd name="connsiteX13" fmla="*/ 151497 w 829252"/>
                <a:gd name="connsiteY13" fmla="*/ 0 h 288708"/>
                <a:gd name="connsiteX14" fmla="*/ 288708 w 829252"/>
                <a:gd name="connsiteY14" fmla="*/ 144354 h 288708"/>
                <a:gd name="connsiteX15" fmla="*/ 151497 w 829252"/>
                <a:gd name="connsiteY15" fmla="*/ 288708 h 288708"/>
                <a:gd name="connsiteX16" fmla="*/ 0 w 829252"/>
                <a:gd name="connsiteY16" fmla="*/ 288708 h 288708"/>
                <a:gd name="connsiteX17" fmla="*/ 137211 w 829252"/>
                <a:gd name="connsiteY17" fmla="*/ 144354 h 28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9252" h="288708">
                  <a:moveTo>
                    <a:pt x="540544" y="0"/>
                  </a:moveTo>
                  <a:lnTo>
                    <a:pt x="692041" y="0"/>
                  </a:lnTo>
                  <a:lnTo>
                    <a:pt x="829252" y="144354"/>
                  </a:lnTo>
                  <a:lnTo>
                    <a:pt x="692041" y="288708"/>
                  </a:lnTo>
                  <a:lnTo>
                    <a:pt x="540544" y="288708"/>
                  </a:lnTo>
                  <a:lnTo>
                    <a:pt x="677755" y="144354"/>
                  </a:lnTo>
                  <a:close/>
                  <a:moveTo>
                    <a:pt x="270272" y="0"/>
                  </a:moveTo>
                  <a:lnTo>
                    <a:pt x="421769" y="0"/>
                  </a:lnTo>
                  <a:lnTo>
                    <a:pt x="558980" y="144354"/>
                  </a:lnTo>
                  <a:lnTo>
                    <a:pt x="421769" y="288708"/>
                  </a:lnTo>
                  <a:lnTo>
                    <a:pt x="270272" y="288708"/>
                  </a:lnTo>
                  <a:lnTo>
                    <a:pt x="407483" y="144354"/>
                  </a:lnTo>
                  <a:close/>
                  <a:moveTo>
                    <a:pt x="0" y="0"/>
                  </a:moveTo>
                  <a:lnTo>
                    <a:pt x="151497" y="0"/>
                  </a:lnTo>
                  <a:lnTo>
                    <a:pt x="288708" y="144354"/>
                  </a:lnTo>
                  <a:lnTo>
                    <a:pt x="151497" y="288708"/>
                  </a:lnTo>
                  <a:lnTo>
                    <a:pt x="0" y="288708"/>
                  </a:lnTo>
                  <a:lnTo>
                    <a:pt x="137211" y="144354"/>
                  </a:lnTo>
                  <a:close/>
                </a:path>
              </a:pathLst>
            </a:custGeom>
            <a:gradFill flip="none" rotWithShape="1">
              <a:gsLst>
                <a:gs pos="26000">
                  <a:schemeClr val="accent2"/>
                </a:gs>
                <a:gs pos="76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0" name="Title" descr="e8bde89b-3591-48ae-ae76-fdf7f61739d3">
              <a:extLst>
                <a:ext uri="{FF2B5EF4-FFF2-40B4-BE49-F238E27FC236}">
                  <a16:creationId id="{D8C824B8-5FBB-0398-CC38-1FAAE15AD474}"/>
                </a:ext>
              </a:extLst>
            </p:cNvPr>
            <p:cNvSpPr txBox="1"/>
            <p:nvPr/>
          </p:nvSpPr>
          <p:spPr>
            <a:xfrm>
              <a:off x="660400" y="1130299"/>
              <a:ext cx="10858500" cy="76850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展望星舰项目的未来发展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星舰的影响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分析星舰对多个领域的重要影响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经济影响</a:t>
            </a:r>
            <a:endParaRPr lang="en-US" dirty="0"/>
          </a:p>
        </p:txBody>
      </p:sp>
      <p:grpSp>
        <p:nvGrpSpPr>
          <p:cNvPr id="21" name="2c852a56-20b4-4beb-9013-985f254b5df3.source.3.zh-Hans.pptx" descr="c414f223-51a8-4bce-acf0-69ad5cce6d8f">
            <a:extLst>
              <a:ext uri="{FF2B5EF4-FFF2-40B4-BE49-F238E27FC236}">
                <a16:creationId id="{BC3741BC-BE9F-CC79-FE10-A22774919361}"/>
              </a:ext>
            </a:extLst>
          </p:cNvPr>
          <p:cNvGrpSpPr/>
          <p:nvPr/>
        </p:nvGrpSpPr>
        <p:grpSpPr>
          <a:xfrm>
            <a:off x="660400" y="1130300"/>
            <a:ext cx="10871194" cy="4882002"/>
            <a:chOff x="660400" y="1130300"/>
            <a:chExt cx="10871194" cy="4882002"/>
          </a:xfrm>
        </p:grpSpPr>
        <p:grpSp>
          <p:nvGrpSpPr>
            <p:cNvPr id="17" name="组合 16" descr="fab53ea8-593b-4999-8e7f-3088d0cf287f">
              <a:extLst>
                <a:ext uri="{FF2B5EF4-FFF2-40B4-BE49-F238E27FC236}">
                  <a16:creationId id="{83EB07E8-7B3D-87EF-254F-3A72572506F3}"/>
                </a:ext>
              </a:extLst>
            </p:cNvPr>
            <p:cNvGrpSpPr/>
            <p:nvPr/>
          </p:nvGrpSpPr>
          <p:grpSpPr>
            <a:xfrm>
              <a:off x="669927" y="1130300"/>
              <a:ext cx="10861667" cy="4882002"/>
              <a:chOff x="669927" y="1130300"/>
              <a:chExt cx="10861667" cy="4882002"/>
            </a:xfrm>
          </p:grpSpPr>
          <p:sp>
            <p:nvSpPr>
              <p:cNvPr id="5" name="Text1" descr="2c5fe764-af9f-45d4-ba18-fc0411d37123">
                <a:extLst>
                  <a:ext uri="{FF2B5EF4-FFF2-40B4-BE49-F238E27FC236}">
                    <a16:creationId id="{F1021E5E-FD26-4ED7-8ADA-540721C7EF2C}"/>
                  </a:ext>
                </a:extLst>
              </p:cNvPr>
              <p:cNvSpPr/>
              <p:nvPr/>
            </p:nvSpPr>
            <p:spPr bwMode="auto">
              <a:xfrm>
                <a:off x="1520463" y="4704660"/>
                <a:ext cx="2797537" cy="1307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星舰项目将带动航天产业的发展，包括火箭制造、卫星发射、太空旅游等多个领域。</a:t>
                </a:r>
                <a:endParaRPr lang="en-US" dirty="0"/>
              </a:p>
            </p:txBody>
          </p:sp>
          <p:sp>
            <p:nvSpPr>
              <p:cNvPr id="6" name="Bullet1" descr="8902dfac-0332-4dab-aa7f-587e76b15986">
                <a:extLst>
                  <a:ext uri="{FF2B5EF4-FFF2-40B4-BE49-F238E27FC236}">
                    <a16:creationId id="{D51CC2D5-6FE9-4DD6-A06D-D1257A9687DD}"/>
                  </a:ext>
                </a:extLst>
              </p:cNvPr>
              <p:cNvSpPr txBox="1"/>
              <p:nvPr/>
            </p:nvSpPr>
            <p:spPr bwMode="auto">
              <a:xfrm>
                <a:off x="1520463" y="4291780"/>
                <a:ext cx="2797537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航天产业发展</a:t>
                </a:r>
                <a:endParaRPr lang="en-US" dirty="0"/>
              </a:p>
            </p:txBody>
          </p:sp>
          <p:sp>
            <p:nvSpPr>
              <p:cNvPr id="7" name="PictureMisc" descr="298be865-5044-424c-8d47-457352141142">
                <a:extLst>
                  <a:ext uri="{FF2B5EF4-FFF2-40B4-BE49-F238E27FC236}">
                    <a16:creationId id="{5F3F6D31-7A67-9041-AE76-8D53D79909BA}"/>
                  </a:ext>
                </a:extLst>
              </p:cNvPr>
              <p:cNvSpPr/>
              <p:nvPr/>
            </p:nvSpPr>
            <p:spPr>
              <a:xfrm>
                <a:off x="669927" y="1130300"/>
                <a:ext cx="10861667" cy="1943100"/>
              </a:xfrm>
              <a:prstGeom prst="rect">
                <a:avLst/>
              </a:prstGeom>
              <a:blipFill>
                <a:blip r:embed="rId4"/>
                <a:stretch>
                  <a:fillRect l="7" t="-131285" r="-7" b="-130334"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0" name="Number1" descr="b8e8ae18-2c0c-4d44-9344-02c0a91c10b5">
                <a:extLst>
                  <a:ext uri="{FF2B5EF4-FFF2-40B4-BE49-F238E27FC236}">
                    <a16:creationId id="{F4E78F15-B918-37BA-DB80-AD681029C0FA}"/>
                  </a:ext>
                </a:extLst>
              </p:cNvPr>
              <p:cNvSpPr/>
              <p:nvPr/>
            </p:nvSpPr>
            <p:spPr>
              <a:xfrm>
                <a:off x="845946" y="4276110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en-US" altLang="zh-CN" sz="2000" b="1" dirty="0">
                    <a:solidFill>
                      <a:srgbClr val="FFFFFF"/>
                    </a:solidFill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8" name="组合 17" descr="943090e9-3925-4b60-9d44-153728dc7252">
              <a:extLst>
                <a:ext uri="{FF2B5EF4-FFF2-40B4-BE49-F238E27FC236}">
                  <a16:creationId id="{DA5139CA-2767-BE5A-13D8-284A98E316B9}"/>
                </a:ext>
              </a:extLst>
            </p:cNvPr>
            <p:cNvGrpSpPr/>
            <p:nvPr/>
          </p:nvGrpSpPr>
          <p:grpSpPr>
            <a:xfrm>
              <a:off x="4419600" y="4276110"/>
              <a:ext cx="3472054" cy="1736192"/>
              <a:chOff x="4419600" y="4276110"/>
              <a:chExt cx="3472054" cy="1736192"/>
            </a:xfrm>
          </p:grpSpPr>
          <p:sp>
            <p:nvSpPr>
              <p:cNvPr id="11" name="Text2" descr="3868b588-a32b-4561-8a73-2d55f9f72b41">
                <a:extLst>
                  <a:ext uri="{FF2B5EF4-FFF2-40B4-BE49-F238E27FC236}">
                    <a16:creationId id="{0068EFC8-F75D-5C7C-EA24-AA18D1E66685}"/>
                  </a:ext>
                </a:extLst>
              </p:cNvPr>
              <p:cNvSpPr/>
              <p:nvPr/>
            </p:nvSpPr>
            <p:spPr bwMode="auto">
              <a:xfrm>
                <a:off x="5094117" y="4704660"/>
                <a:ext cx="2797537" cy="1307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项目的实施将创造大量的就业机会，涵盖设计、制造、测试、运营等多个环节。</a:t>
                </a:r>
                <a:endParaRPr lang="en-US" dirty="0"/>
              </a:p>
            </p:txBody>
          </p:sp>
          <p:sp>
            <p:nvSpPr>
              <p:cNvPr id="12" name="Bullet2" descr="5a7ebbcf-b7b4-4a28-be73-4324edb33637">
                <a:extLst>
                  <a:ext uri="{FF2B5EF4-FFF2-40B4-BE49-F238E27FC236}">
                    <a16:creationId id="{990E09E1-56FE-8E3E-96E6-B727A2346E25}"/>
                  </a:ext>
                </a:extLst>
              </p:cNvPr>
              <p:cNvSpPr txBox="1"/>
              <p:nvPr/>
            </p:nvSpPr>
            <p:spPr bwMode="auto">
              <a:xfrm>
                <a:off x="5094117" y="4291780"/>
                <a:ext cx="2797537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就业机会创造</a:t>
                </a:r>
                <a:endParaRPr lang="en-US" dirty="0"/>
              </a:p>
            </p:txBody>
          </p:sp>
          <p:sp>
            <p:nvSpPr>
              <p:cNvPr id="13" name="Number2" descr="1395de6b-b2f9-4682-b73d-62159f8f46bb">
                <a:extLst>
                  <a:ext uri="{FF2B5EF4-FFF2-40B4-BE49-F238E27FC236}">
                    <a16:creationId id="{3FDDB59C-3062-2C4D-536F-A952D4B1A06D}"/>
                  </a:ext>
                </a:extLst>
              </p:cNvPr>
              <p:cNvSpPr/>
              <p:nvPr/>
            </p:nvSpPr>
            <p:spPr>
              <a:xfrm>
                <a:off x="4419600" y="4276110"/>
                <a:ext cx="444222" cy="444220"/>
              </a:xfrm>
              <a:prstGeom prst="ellipse">
                <a:avLst/>
              </a:prstGeom>
              <a:solidFill>
                <a:schemeClr val="tx2">
                  <a:alpha val="1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en-US" altLang="zh-CN" sz="20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组合 18" descr="9e52ac31-2d64-4e42-a2bf-4a3e98c5d6eb">
              <a:extLst>
                <a:ext uri="{FF2B5EF4-FFF2-40B4-BE49-F238E27FC236}">
                  <a16:creationId id="{95BA66EF-D75D-6B94-A876-C730B059E12D}"/>
                </a:ext>
              </a:extLst>
            </p:cNvPr>
            <p:cNvGrpSpPr/>
            <p:nvPr/>
          </p:nvGrpSpPr>
          <p:grpSpPr>
            <a:xfrm>
              <a:off x="8042359" y="4276110"/>
              <a:ext cx="3472054" cy="1736192"/>
              <a:chOff x="8042359" y="4276110"/>
              <a:chExt cx="3472054" cy="1736192"/>
            </a:xfrm>
          </p:grpSpPr>
          <p:sp>
            <p:nvSpPr>
              <p:cNvPr id="14" name="Text3" descr="68931912-bbf6-46f1-a470-48252000777a">
                <a:extLst>
                  <a:ext uri="{FF2B5EF4-FFF2-40B4-BE49-F238E27FC236}">
                    <a16:creationId id="{33B55CAB-8D86-CAF3-1416-3E1083DF4921}"/>
                  </a:ext>
                </a:extLst>
              </p:cNvPr>
              <p:cNvSpPr/>
              <p:nvPr/>
            </p:nvSpPr>
            <p:spPr bwMode="auto">
              <a:xfrm>
                <a:off x="8716876" y="4704660"/>
                <a:ext cx="2797537" cy="13076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星舰项目将带动相关产业链的发展，如新材料、新能源、信息技术等产业。</a:t>
                </a:r>
                <a:endParaRPr lang="en-US" dirty="0"/>
              </a:p>
            </p:txBody>
          </p:sp>
          <p:sp>
            <p:nvSpPr>
              <p:cNvPr id="15" name="Bullet3" descr="2aa80c72-9cfb-410f-b09d-53be76dc82f7">
                <a:extLst>
                  <a:ext uri="{FF2B5EF4-FFF2-40B4-BE49-F238E27FC236}">
                    <a16:creationId id="{AE33037B-7C80-711F-E073-9E6E8287B995}"/>
                  </a:ext>
                </a:extLst>
              </p:cNvPr>
              <p:cNvSpPr txBox="1"/>
              <p:nvPr/>
            </p:nvSpPr>
            <p:spPr bwMode="auto">
              <a:xfrm>
                <a:off x="8716876" y="4291780"/>
                <a:ext cx="2797537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相关产业链带动</a:t>
                </a:r>
                <a:endParaRPr lang="en-US" dirty="0"/>
              </a:p>
            </p:txBody>
          </p:sp>
          <p:sp>
            <p:nvSpPr>
              <p:cNvPr id="16" name="Number3" descr="6dda0380-3841-41de-8387-14a56ec684ab">
                <a:extLst>
                  <a:ext uri="{FF2B5EF4-FFF2-40B4-BE49-F238E27FC236}">
                    <a16:creationId id="{75EF4E18-766E-D0B5-78FA-3E82761783C2}"/>
                  </a:ext>
                </a:extLst>
              </p:cNvPr>
              <p:cNvSpPr/>
              <p:nvPr/>
            </p:nvSpPr>
            <p:spPr>
              <a:xfrm>
                <a:off x="8042359" y="4276110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en-US" altLang="zh-CN" sz="2000" b="1" dirty="0">
                    <a:solidFill>
                      <a:srgbClr val="FFFFFF"/>
                    </a:solidFill>
                  </a:rPr>
                  <a:t>3</a:t>
                </a:r>
                <a:endParaRPr lang="zh-CN" altLang="en-US" sz="2000" b="1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8" name="Title" descr="90d5c341-01f4-407a-92f4-cae67f264b43">
              <a:extLst>
                <a:ext uri="{FF2B5EF4-FFF2-40B4-BE49-F238E27FC236}">
                  <a16:creationId id="{7286AF63-52DD-5BD5-1868-FC89A640FE9B}"/>
                </a:ext>
              </a:extLst>
            </p:cNvPr>
            <p:cNvSpPr txBox="1"/>
            <p:nvPr/>
          </p:nvSpPr>
          <p:spPr>
            <a:xfrm>
              <a:off x="660400" y="3260382"/>
              <a:ext cx="10858500" cy="698500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星舰项目对经济的推动作用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环境影响</a:t>
            </a:r>
            <a:endParaRPr lang="en-US" dirty="0"/>
          </a:p>
        </p:txBody>
      </p:sp>
      <p:grpSp>
        <p:nvGrpSpPr>
          <p:cNvPr id="15" name="cac7a0b8-335f-4c21-8430-6c078eeed8a7.source.3.zh-Hans.pptx" descr="538e6fbb-d8d8-499c-97c3-ce23e120ebcc">
            <a:extLst>
              <a:ext uri="{FF2B5EF4-FFF2-40B4-BE49-F238E27FC236}">
                <a16:creationId id="{249D14B7-6CAA-39EB-1048-8CD493050213}"/>
              </a:ext>
            </a:extLst>
          </p:cNvPr>
          <p:cNvGrpSpPr/>
          <p:nvPr/>
        </p:nvGrpSpPr>
        <p:grpSpPr>
          <a:xfrm>
            <a:off x="-13970" y="-635"/>
            <a:ext cx="12237085" cy="6859270"/>
            <a:chOff x="-13970" y="-635"/>
            <a:chExt cx="12237085" cy="6859270"/>
          </a:xfrm>
        </p:grpSpPr>
        <p:sp>
          <p:nvSpPr>
            <p:cNvPr id="34" name="PictureMisc1" descr="e51e80d4-7b54-446f-9240-1288ab5b5b15"/>
            <p:cNvSpPr/>
            <p:nvPr/>
          </p:nvSpPr>
          <p:spPr>
            <a:xfrm flipH="1">
              <a:off x="7077075" y="0"/>
              <a:ext cx="5146040" cy="6858635"/>
            </a:xfrm>
            <a:custGeom>
              <a:avLst/>
              <a:gdLst>
                <a:gd name="connisteX0" fmla="*/ 0 w 5146040"/>
                <a:gd name="connsiteY0" fmla="*/ 0 h 6800215"/>
                <a:gd name="connisteX1" fmla="*/ 0 w 5146040"/>
                <a:gd name="connsiteY1" fmla="*/ 6800215 h 6800215"/>
                <a:gd name="connisteX2" fmla="*/ 2495550 w 5146040"/>
                <a:gd name="connsiteY2" fmla="*/ 6800215 h 6800215"/>
                <a:gd name="connisteX3" fmla="*/ 5146040 w 5146040"/>
                <a:gd name="connsiteY3" fmla="*/ 2209165 h 6800215"/>
                <a:gd name="connisteX4" fmla="*/ 3870960 w 5146040"/>
                <a:gd name="connsiteY4" fmla="*/ 0 h 6800215"/>
                <a:gd name="connisteX5" fmla="*/ 0 w 5146040"/>
                <a:gd name="connsiteY5" fmla="*/ 0 h 680021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5146040" h="6800215">
                  <a:moveTo>
                    <a:pt x="0" y="0"/>
                  </a:moveTo>
                  <a:lnTo>
                    <a:pt x="0" y="6800215"/>
                  </a:lnTo>
                  <a:lnTo>
                    <a:pt x="2495550" y="6800215"/>
                  </a:lnTo>
                  <a:lnTo>
                    <a:pt x="5146040" y="2209165"/>
                  </a:lnTo>
                  <a:lnTo>
                    <a:pt x="387096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8470" t="0" r="-68470" b="0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35" name="iśḻïḑè" descr="92717b99-ee2d-43c0-92b7-ecde38a5209d"/>
            <p:cNvSpPr/>
            <p:nvPr/>
          </p:nvSpPr>
          <p:spPr>
            <a:xfrm flipH="1">
              <a:off x="6265545" y="0"/>
              <a:ext cx="1981200" cy="2164715"/>
            </a:xfrm>
            <a:custGeom>
              <a:avLst/>
              <a:gdLst>
                <a:gd name="connsiteX0" fmla="*/ 29 w 3120"/>
                <a:gd name="connsiteY0" fmla="*/ 62 h 3409"/>
                <a:gd name="connsiteX1" fmla="*/ 1942 w 3120"/>
                <a:gd name="connsiteY1" fmla="*/ 3409 h 3409"/>
                <a:gd name="connsiteX2" fmla="*/ 3120 w 3120"/>
                <a:gd name="connsiteY2" fmla="*/ 1522 h 3409"/>
                <a:gd name="connsiteX3" fmla="*/ 2292 w 3120"/>
                <a:gd name="connsiteY3" fmla="*/ 0 h 3409"/>
                <a:gd name="connsiteX4" fmla="*/ 0 w 3120"/>
                <a:gd name="connsiteY4" fmla="*/ 0 h 3409"/>
                <a:gd name="connsiteX5" fmla="*/ 29 w 3120"/>
                <a:gd name="connsiteY5" fmla="*/ 62 h 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20" h="3409">
                  <a:moveTo>
                    <a:pt x="29" y="62"/>
                  </a:moveTo>
                  <a:lnTo>
                    <a:pt x="1942" y="3409"/>
                  </a:lnTo>
                  <a:lnTo>
                    <a:pt x="3120" y="1522"/>
                  </a:lnTo>
                  <a:lnTo>
                    <a:pt x="2292" y="0"/>
                  </a:lnTo>
                  <a:lnTo>
                    <a:pt x="0" y="0"/>
                  </a:lnTo>
                  <a:lnTo>
                    <a:pt x="29" y="62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  <p:sp>
          <p:nvSpPr>
            <p:cNvPr id="37" name="íšľîdê" descr="a213f9a3-9480-41ad-a04a-0f07aa9078be"/>
            <p:cNvSpPr/>
            <p:nvPr/>
          </p:nvSpPr>
          <p:spPr>
            <a:xfrm flipH="1">
              <a:off x="5810885" y="3532505"/>
              <a:ext cx="3802380" cy="3314700"/>
            </a:xfrm>
            <a:custGeom>
              <a:avLst/>
              <a:gdLst>
                <a:gd name="connsiteX0" fmla="*/ 5988 w 5988"/>
                <a:gd name="connsiteY0" fmla="*/ 5220 h 5220"/>
                <a:gd name="connsiteX1" fmla="*/ 0 w 5988"/>
                <a:gd name="connsiteY1" fmla="*/ 5220 h 5220"/>
                <a:gd name="connsiteX2" fmla="*/ 2970 w 5988"/>
                <a:gd name="connsiteY2" fmla="*/ 0 h 5220"/>
                <a:gd name="connsiteX3" fmla="*/ 5988 w 5988"/>
                <a:gd name="connsiteY3" fmla="*/ 5220 h 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8" h="5220">
                  <a:moveTo>
                    <a:pt x="5988" y="5220"/>
                  </a:moveTo>
                  <a:lnTo>
                    <a:pt x="0" y="5220"/>
                  </a:lnTo>
                  <a:lnTo>
                    <a:pt x="2970" y="0"/>
                  </a:lnTo>
                  <a:lnTo>
                    <a:pt x="5988" y="522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  <p:sp>
          <p:nvSpPr>
            <p:cNvPr id="5" name="PictureMisc2" descr="63b4ee76-8214-4785-9c97-f7b8f92ea032"/>
            <p:cNvSpPr/>
            <p:nvPr/>
          </p:nvSpPr>
          <p:spPr>
            <a:xfrm>
              <a:off x="-13970" y="-635"/>
              <a:ext cx="838200" cy="6858635"/>
            </a:xfrm>
            <a:prstGeom prst="rect">
              <a:avLst/>
            </a:prstGeom>
            <a:blipFill>
              <a:blip r:embed="rId4"/>
              <a:stretch>
                <a:fillRect l="-680014" t="0" r="-680014" b="0"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2" name="Title" descr="c7ea16eb-fbce-4dc4-9d95-0a2d22776274"/>
            <p:cNvSpPr/>
            <p:nvPr/>
          </p:nvSpPr>
          <p:spPr>
            <a:xfrm>
              <a:off x="1116794" y="1749025"/>
              <a:ext cx="4731747" cy="1440180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/>
                <a:t>星舰项目对环境的影响</a:t>
              </a:r>
              <a:endParaRPr lang="en-US" dirty="0"/>
            </a:p>
          </p:txBody>
        </p:sp>
        <p:grpSp>
          <p:nvGrpSpPr>
            <p:cNvPr id="8" name="组合 7" descr="2ba28f2a-e84a-45c4-a629-22b36d0bda23">
              <a:extLst>
                <a:ext uri="{FF2B5EF4-FFF2-40B4-BE49-F238E27FC236}">
                  <a16:creationId id="{D45766BA-AF5A-39DD-1153-C905C93C5D1D}"/>
                </a:ext>
              </a:extLst>
            </p:cNvPr>
            <p:cNvGrpSpPr/>
            <p:nvPr/>
          </p:nvGrpSpPr>
          <p:grpSpPr>
            <a:xfrm>
              <a:off x="912323" y="3770994"/>
              <a:ext cx="2017764" cy="2363106"/>
              <a:chOff x="1264940" y="3770994"/>
              <a:chExt cx="2017764" cy="2363106"/>
            </a:xfrm>
          </p:grpSpPr>
          <p:sp>
            <p:nvSpPr>
              <p:cNvPr id="24" name="IconBackground1" descr="5f34a800-8436-44c8-a1eb-2e91040af0de"/>
              <p:cNvSpPr/>
              <p:nvPr/>
            </p:nvSpPr>
            <p:spPr>
              <a:xfrm>
                <a:off x="1909966" y="3770994"/>
                <a:ext cx="727710" cy="727710"/>
              </a:xfrm>
              <a:prstGeom prst="ellipse">
                <a:avLst/>
              </a:prstGeom>
              <a:noFill/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Icon1" descr="d0915ec0-c59d-4276-bc95-4c176c5dfbf5"/>
              <p:cNvSpPr/>
              <p:nvPr/>
            </p:nvSpPr>
            <p:spPr>
              <a:xfrm>
                <a:off x="2090941" y="3948159"/>
                <a:ext cx="365760" cy="373380"/>
              </a:xfrm>
              <a:custGeom>
                <a:avLst/>
                <a:gdLst>
                  <a:gd name="connsiteX0" fmla="*/ 47370 w 595290"/>
                  <a:gd name="connsiteY0" fmla="*/ 369974 h 607921"/>
                  <a:gd name="connsiteX1" fmla="*/ 48020 w 595290"/>
                  <a:gd name="connsiteY1" fmla="*/ 369974 h 607921"/>
                  <a:gd name="connsiteX2" fmla="*/ 96040 w 595290"/>
                  <a:gd name="connsiteY2" fmla="*/ 417923 h 607921"/>
                  <a:gd name="connsiteX3" fmla="*/ 48020 w 595290"/>
                  <a:gd name="connsiteY3" fmla="*/ 465872 h 607921"/>
                  <a:gd name="connsiteX4" fmla="*/ 47370 w 595290"/>
                  <a:gd name="connsiteY4" fmla="*/ 465872 h 607921"/>
                  <a:gd name="connsiteX5" fmla="*/ 37366 w 595290"/>
                  <a:gd name="connsiteY5" fmla="*/ 464673 h 607921"/>
                  <a:gd name="connsiteX6" fmla="*/ 27361 w 595290"/>
                  <a:gd name="connsiteY6" fmla="*/ 461177 h 607921"/>
                  <a:gd name="connsiteX7" fmla="*/ 0 w 595290"/>
                  <a:gd name="connsiteY7" fmla="*/ 417923 h 607921"/>
                  <a:gd name="connsiteX8" fmla="*/ 27361 w 595290"/>
                  <a:gd name="connsiteY8" fmla="*/ 374619 h 607921"/>
                  <a:gd name="connsiteX9" fmla="*/ 37366 w 595290"/>
                  <a:gd name="connsiteY9" fmla="*/ 371173 h 607921"/>
                  <a:gd name="connsiteX10" fmla="*/ 47370 w 595290"/>
                  <a:gd name="connsiteY10" fmla="*/ 369974 h 607921"/>
                  <a:gd name="connsiteX11" fmla="*/ 547270 w 595290"/>
                  <a:gd name="connsiteY11" fmla="*/ 369833 h 607921"/>
                  <a:gd name="connsiteX12" fmla="*/ 557274 w 595290"/>
                  <a:gd name="connsiteY12" fmla="*/ 370882 h 607921"/>
                  <a:gd name="connsiteX13" fmla="*/ 567278 w 595290"/>
                  <a:gd name="connsiteY13" fmla="*/ 374228 h 607921"/>
                  <a:gd name="connsiteX14" fmla="*/ 595290 w 595290"/>
                  <a:gd name="connsiteY14" fmla="*/ 417828 h 607921"/>
                  <a:gd name="connsiteX15" fmla="*/ 567278 w 595290"/>
                  <a:gd name="connsiteY15" fmla="*/ 461478 h 607921"/>
                  <a:gd name="connsiteX16" fmla="*/ 557274 w 595290"/>
                  <a:gd name="connsiteY16" fmla="*/ 464774 h 607921"/>
                  <a:gd name="connsiteX17" fmla="*/ 547270 w 595290"/>
                  <a:gd name="connsiteY17" fmla="*/ 465873 h 607921"/>
                  <a:gd name="connsiteX18" fmla="*/ 499250 w 595290"/>
                  <a:gd name="connsiteY18" fmla="*/ 417928 h 607921"/>
                  <a:gd name="connsiteX19" fmla="*/ 547270 w 595290"/>
                  <a:gd name="connsiteY19" fmla="*/ 369833 h 607921"/>
                  <a:gd name="connsiteX20" fmla="*/ 172366 w 595290"/>
                  <a:gd name="connsiteY20" fmla="*/ 284449 h 607921"/>
                  <a:gd name="connsiteX21" fmla="*/ 297363 w 595290"/>
                  <a:gd name="connsiteY21" fmla="*/ 306124 h 607921"/>
                  <a:gd name="connsiteX22" fmla="*/ 422360 w 595290"/>
                  <a:gd name="connsiteY22" fmla="*/ 284449 h 607921"/>
                  <a:gd name="connsiteX23" fmla="*/ 535652 w 595290"/>
                  <a:gd name="connsiteY23" fmla="*/ 302128 h 607921"/>
                  <a:gd name="connsiteX24" fmla="*/ 547306 w 595290"/>
                  <a:gd name="connsiteY24" fmla="*/ 318010 h 607921"/>
                  <a:gd name="connsiteX25" fmla="*/ 547306 w 595290"/>
                  <a:gd name="connsiteY25" fmla="*/ 345977 h 607921"/>
                  <a:gd name="connsiteX26" fmla="*/ 496387 w 595290"/>
                  <a:gd name="connsiteY26" fmla="*/ 367002 h 607921"/>
                  <a:gd name="connsiteX27" fmla="*/ 475279 w 595290"/>
                  <a:gd name="connsiteY27" fmla="*/ 417893 h 607921"/>
                  <a:gd name="connsiteX28" fmla="*/ 496387 w 595290"/>
                  <a:gd name="connsiteY28" fmla="*/ 468734 h 607921"/>
                  <a:gd name="connsiteX29" fmla="*/ 547306 w 595290"/>
                  <a:gd name="connsiteY29" fmla="*/ 489809 h 607921"/>
                  <a:gd name="connsiteX30" fmla="*/ 547306 w 595290"/>
                  <a:gd name="connsiteY30" fmla="*/ 586197 h 607921"/>
                  <a:gd name="connsiteX31" fmla="*/ 530700 w 595290"/>
                  <a:gd name="connsiteY31" fmla="*/ 602877 h 607921"/>
                  <a:gd name="connsiteX32" fmla="*/ 527299 w 595290"/>
                  <a:gd name="connsiteY32" fmla="*/ 602527 h 607921"/>
                  <a:gd name="connsiteX33" fmla="*/ 422360 w 595290"/>
                  <a:gd name="connsiteY33" fmla="*/ 594087 h 607921"/>
                  <a:gd name="connsiteX34" fmla="*/ 297363 w 595290"/>
                  <a:gd name="connsiteY34" fmla="*/ 607921 h 607921"/>
                  <a:gd name="connsiteX35" fmla="*/ 172366 w 595290"/>
                  <a:gd name="connsiteY35" fmla="*/ 594087 h 607921"/>
                  <a:gd name="connsiteX36" fmla="*/ 67427 w 595290"/>
                  <a:gd name="connsiteY36" fmla="*/ 602527 h 607921"/>
                  <a:gd name="connsiteX37" fmla="*/ 64026 w 595290"/>
                  <a:gd name="connsiteY37" fmla="*/ 602877 h 607921"/>
                  <a:gd name="connsiteX38" fmla="*/ 47420 w 595290"/>
                  <a:gd name="connsiteY38" fmla="*/ 586197 h 607921"/>
                  <a:gd name="connsiteX39" fmla="*/ 47420 w 595290"/>
                  <a:gd name="connsiteY39" fmla="*/ 489809 h 607921"/>
                  <a:gd name="connsiteX40" fmla="*/ 48070 w 595290"/>
                  <a:gd name="connsiteY40" fmla="*/ 489809 h 607921"/>
                  <a:gd name="connsiteX41" fmla="*/ 99039 w 595290"/>
                  <a:gd name="connsiteY41" fmla="*/ 468734 h 607921"/>
                  <a:gd name="connsiteX42" fmla="*/ 120097 w 595290"/>
                  <a:gd name="connsiteY42" fmla="*/ 417893 h 607921"/>
                  <a:gd name="connsiteX43" fmla="*/ 99039 w 595290"/>
                  <a:gd name="connsiteY43" fmla="*/ 367002 h 607921"/>
                  <a:gd name="connsiteX44" fmla="*/ 48070 w 595290"/>
                  <a:gd name="connsiteY44" fmla="*/ 345977 h 607921"/>
                  <a:gd name="connsiteX45" fmla="*/ 47420 w 595290"/>
                  <a:gd name="connsiteY45" fmla="*/ 345977 h 607921"/>
                  <a:gd name="connsiteX46" fmla="*/ 47420 w 595290"/>
                  <a:gd name="connsiteY46" fmla="*/ 318010 h 607921"/>
                  <a:gd name="connsiteX47" fmla="*/ 59074 w 595290"/>
                  <a:gd name="connsiteY47" fmla="*/ 302128 h 607921"/>
                  <a:gd name="connsiteX48" fmla="*/ 172366 w 595290"/>
                  <a:gd name="connsiteY48" fmla="*/ 284449 h 607921"/>
                  <a:gd name="connsiteX49" fmla="*/ 297363 w 595290"/>
                  <a:gd name="connsiteY49" fmla="*/ 0 h 607921"/>
                  <a:gd name="connsiteX50" fmla="*/ 432355 w 595290"/>
                  <a:gd name="connsiteY50" fmla="*/ 134780 h 607921"/>
                  <a:gd name="connsiteX51" fmla="*/ 297363 w 595290"/>
                  <a:gd name="connsiteY51" fmla="*/ 269560 h 607921"/>
                  <a:gd name="connsiteX52" fmla="*/ 162371 w 595290"/>
                  <a:gd name="connsiteY52" fmla="*/ 134780 h 607921"/>
                  <a:gd name="connsiteX53" fmla="*/ 297363 w 595290"/>
                  <a:gd name="connsiteY53" fmla="*/ 0 h 6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5290" h="607921">
                    <a:moveTo>
                      <a:pt x="47370" y="369974"/>
                    </a:moveTo>
                    <a:lnTo>
                      <a:pt x="48020" y="369974"/>
                    </a:lnTo>
                    <a:cubicBezTo>
                      <a:pt x="74581" y="369974"/>
                      <a:pt x="96040" y="391401"/>
                      <a:pt x="96040" y="417923"/>
                    </a:cubicBezTo>
                    <a:cubicBezTo>
                      <a:pt x="96040" y="444395"/>
                      <a:pt x="74581" y="465872"/>
                      <a:pt x="48020" y="465872"/>
                    </a:cubicBezTo>
                    <a:lnTo>
                      <a:pt x="47370" y="465872"/>
                    </a:lnTo>
                    <a:cubicBezTo>
                      <a:pt x="43968" y="465772"/>
                      <a:pt x="40567" y="465373"/>
                      <a:pt x="37366" y="464673"/>
                    </a:cubicBezTo>
                    <a:cubicBezTo>
                      <a:pt x="33864" y="463874"/>
                      <a:pt x="30463" y="462725"/>
                      <a:pt x="27361" y="461177"/>
                    </a:cubicBezTo>
                    <a:cubicBezTo>
                      <a:pt x="11205" y="453485"/>
                      <a:pt x="0" y="437003"/>
                      <a:pt x="0" y="417923"/>
                    </a:cubicBezTo>
                    <a:cubicBezTo>
                      <a:pt x="0" y="398793"/>
                      <a:pt x="11155" y="382361"/>
                      <a:pt x="27361" y="374619"/>
                    </a:cubicBezTo>
                    <a:cubicBezTo>
                      <a:pt x="30463" y="373071"/>
                      <a:pt x="33864" y="371972"/>
                      <a:pt x="37366" y="371173"/>
                    </a:cubicBezTo>
                    <a:cubicBezTo>
                      <a:pt x="40617" y="370424"/>
                      <a:pt x="43968" y="370024"/>
                      <a:pt x="47370" y="369974"/>
                    </a:cubicBezTo>
                    <a:close/>
                    <a:moveTo>
                      <a:pt x="547270" y="369833"/>
                    </a:moveTo>
                    <a:cubicBezTo>
                      <a:pt x="550671" y="369833"/>
                      <a:pt x="554073" y="370233"/>
                      <a:pt x="557274" y="370882"/>
                    </a:cubicBezTo>
                    <a:cubicBezTo>
                      <a:pt x="560726" y="371631"/>
                      <a:pt x="564127" y="372780"/>
                      <a:pt x="567278" y="374228"/>
                    </a:cubicBezTo>
                    <a:cubicBezTo>
                      <a:pt x="583835" y="381819"/>
                      <a:pt x="595290" y="398450"/>
                      <a:pt x="595290" y="417828"/>
                    </a:cubicBezTo>
                    <a:cubicBezTo>
                      <a:pt x="595290" y="437206"/>
                      <a:pt x="583835" y="453887"/>
                      <a:pt x="567278" y="461478"/>
                    </a:cubicBezTo>
                    <a:cubicBezTo>
                      <a:pt x="564127" y="462927"/>
                      <a:pt x="560726" y="464075"/>
                      <a:pt x="557274" y="464774"/>
                    </a:cubicBezTo>
                    <a:cubicBezTo>
                      <a:pt x="554073" y="465524"/>
                      <a:pt x="550671" y="465873"/>
                      <a:pt x="547270" y="465873"/>
                    </a:cubicBezTo>
                    <a:cubicBezTo>
                      <a:pt x="520709" y="465873"/>
                      <a:pt x="499250" y="444398"/>
                      <a:pt x="499250" y="417928"/>
                    </a:cubicBezTo>
                    <a:cubicBezTo>
                      <a:pt x="499250" y="391458"/>
                      <a:pt x="520709" y="369983"/>
                      <a:pt x="547270" y="369833"/>
                    </a:cubicBezTo>
                    <a:close/>
                    <a:moveTo>
                      <a:pt x="172366" y="284449"/>
                    </a:moveTo>
                    <a:cubicBezTo>
                      <a:pt x="241392" y="284449"/>
                      <a:pt x="297363" y="306124"/>
                      <a:pt x="297363" y="306124"/>
                    </a:cubicBezTo>
                    <a:cubicBezTo>
                      <a:pt x="297363" y="306124"/>
                      <a:pt x="353334" y="284449"/>
                      <a:pt x="422360" y="284449"/>
                    </a:cubicBezTo>
                    <a:cubicBezTo>
                      <a:pt x="472478" y="284449"/>
                      <a:pt x="515794" y="295886"/>
                      <a:pt x="535652" y="302128"/>
                    </a:cubicBezTo>
                    <a:cubicBezTo>
                      <a:pt x="542604" y="304276"/>
                      <a:pt x="547306" y="310718"/>
                      <a:pt x="547306" y="318010"/>
                    </a:cubicBezTo>
                    <a:lnTo>
                      <a:pt x="547306" y="345977"/>
                    </a:lnTo>
                    <a:cubicBezTo>
                      <a:pt x="528049" y="345977"/>
                      <a:pt x="509992" y="353418"/>
                      <a:pt x="496387" y="367002"/>
                    </a:cubicBezTo>
                    <a:cubicBezTo>
                      <a:pt x="482782" y="380587"/>
                      <a:pt x="475279" y="398716"/>
                      <a:pt x="475279" y="417893"/>
                    </a:cubicBezTo>
                    <a:cubicBezTo>
                      <a:pt x="475279" y="437121"/>
                      <a:pt x="482782" y="455150"/>
                      <a:pt x="496387" y="468734"/>
                    </a:cubicBezTo>
                    <a:cubicBezTo>
                      <a:pt x="509992" y="482318"/>
                      <a:pt x="528099" y="489809"/>
                      <a:pt x="547306" y="489809"/>
                    </a:cubicBezTo>
                    <a:lnTo>
                      <a:pt x="547306" y="586197"/>
                    </a:lnTo>
                    <a:cubicBezTo>
                      <a:pt x="547306" y="595586"/>
                      <a:pt x="539703" y="602877"/>
                      <a:pt x="530700" y="602877"/>
                    </a:cubicBezTo>
                    <a:cubicBezTo>
                      <a:pt x="529599" y="602877"/>
                      <a:pt x="528449" y="602727"/>
                      <a:pt x="527299" y="602527"/>
                    </a:cubicBezTo>
                    <a:cubicBezTo>
                      <a:pt x="502039" y="597334"/>
                      <a:pt x="464425" y="594087"/>
                      <a:pt x="422360" y="594087"/>
                    </a:cubicBezTo>
                    <a:cubicBezTo>
                      <a:pt x="366939" y="594087"/>
                      <a:pt x="319171" y="599731"/>
                      <a:pt x="297363" y="607921"/>
                    </a:cubicBezTo>
                    <a:cubicBezTo>
                      <a:pt x="275505" y="599731"/>
                      <a:pt x="227737" y="594087"/>
                      <a:pt x="172366" y="594087"/>
                    </a:cubicBezTo>
                    <a:cubicBezTo>
                      <a:pt x="130301" y="594087"/>
                      <a:pt x="92687" y="597383"/>
                      <a:pt x="67427" y="602527"/>
                    </a:cubicBezTo>
                    <a:cubicBezTo>
                      <a:pt x="66277" y="602727"/>
                      <a:pt x="65127" y="602877"/>
                      <a:pt x="64026" y="602877"/>
                    </a:cubicBezTo>
                    <a:cubicBezTo>
                      <a:pt x="55073" y="602877"/>
                      <a:pt x="47420" y="595586"/>
                      <a:pt x="47420" y="586197"/>
                    </a:cubicBezTo>
                    <a:lnTo>
                      <a:pt x="47420" y="489809"/>
                    </a:lnTo>
                    <a:lnTo>
                      <a:pt x="48070" y="489809"/>
                    </a:lnTo>
                    <a:cubicBezTo>
                      <a:pt x="67327" y="489809"/>
                      <a:pt x="85434" y="482318"/>
                      <a:pt x="99039" y="468734"/>
                    </a:cubicBezTo>
                    <a:cubicBezTo>
                      <a:pt x="112644" y="455150"/>
                      <a:pt x="120097" y="437071"/>
                      <a:pt x="120097" y="417893"/>
                    </a:cubicBezTo>
                    <a:cubicBezTo>
                      <a:pt x="120097" y="398616"/>
                      <a:pt x="112644" y="380587"/>
                      <a:pt x="99039" y="367002"/>
                    </a:cubicBezTo>
                    <a:cubicBezTo>
                      <a:pt x="85434" y="353418"/>
                      <a:pt x="67277" y="345977"/>
                      <a:pt x="48070" y="345977"/>
                    </a:cubicBezTo>
                    <a:lnTo>
                      <a:pt x="47420" y="345977"/>
                    </a:lnTo>
                    <a:lnTo>
                      <a:pt x="47420" y="318010"/>
                    </a:lnTo>
                    <a:cubicBezTo>
                      <a:pt x="47420" y="310718"/>
                      <a:pt x="52122" y="304326"/>
                      <a:pt x="59074" y="302128"/>
                    </a:cubicBezTo>
                    <a:cubicBezTo>
                      <a:pt x="78932" y="295886"/>
                      <a:pt x="122248" y="284449"/>
                      <a:pt x="172366" y="284449"/>
                    </a:cubicBezTo>
                    <a:close/>
                    <a:moveTo>
                      <a:pt x="297363" y="0"/>
                    </a:moveTo>
                    <a:cubicBezTo>
                      <a:pt x="371917" y="0"/>
                      <a:pt x="432355" y="60343"/>
                      <a:pt x="432355" y="134780"/>
                    </a:cubicBezTo>
                    <a:cubicBezTo>
                      <a:pt x="432355" y="209217"/>
                      <a:pt x="371917" y="269560"/>
                      <a:pt x="297363" y="269560"/>
                    </a:cubicBezTo>
                    <a:cubicBezTo>
                      <a:pt x="222809" y="269560"/>
                      <a:pt x="162371" y="209217"/>
                      <a:pt x="162371" y="134780"/>
                    </a:cubicBezTo>
                    <a:cubicBezTo>
                      <a:pt x="162371" y="60343"/>
                      <a:pt x="222809" y="0"/>
                      <a:pt x="297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Bullet1" descr="e3c85921-791e-44ff-be4a-afa097dd4a22"/>
              <p:cNvSpPr/>
              <p:nvPr/>
            </p:nvSpPr>
            <p:spPr>
              <a:xfrm>
                <a:off x="1264940" y="4576433"/>
                <a:ext cx="2017764" cy="388996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太空垃圾减少</a:t>
                </a:r>
                <a:endParaRPr lang="en-US" dirty="0"/>
              </a:p>
            </p:txBody>
          </p:sp>
          <p:sp>
            <p:nvSpPr>
              <p:cNvPr id="3" name="Text1" descr="e51d214d-fe28-480f-957f-5e44b46a1fe6">
                <a:extLst>
                  <a:ext uri="{FF2B5EF4-FFF2-40B4-BE49-F238E27FC236}">
                    <a16:creationId id="{97EC2FDE-EF41-C046-A1AB-C46433498968}"/>
                  </a:ext>
                </a:extLst>
              </p:cNvPr>
              <p:cNvSpPr/>
              <p:nvPr/>
            </p:nvSpPr>
            <p:spPr>
              <a:xfrm>
                <a:off x="1264940" y="4965429"/>
                <a:ext cx="2017764" cy="116867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星舰的可重复使用技术将减少太空垃圾的产生，保护太空环境。</a:t>
                </a:r>
                <a:endParaRPr lang="en-US" dirty="0"/>
              </a:p>
            </p:txBody>
          </p:sp>
        </p:grpSp>
        <p:grpSp>
          <p:nvGrpSpPr>
            <p:cNvPr id="9" name="组合 8" descr="6b9d19f3-444c-4fd1-9d5f-b277ab0b4dc6">
              <a:extLst>
                <a:ext uri="{FF2B5EF4-FFF2-40B4-BE49-F238E27FC236}">
                  <a16:creationId id="{30E07CAA-7AFF-EF41-752F-A3CC34966935}"/>
                </a:ext>
              </a:extLst>
            </p:cNvPr>
            <p:cNvGrpSpPr/>
            <p:nvPr/>
          </p:nvGrpSpPr>
          <p:grpSpPr>
            <a:xfrm>
              <a:off x="3092180" y="3770994"/>
              <a:ext cx="2017764" cy="2363106"/>
              <a:chOff x="2857134" y="3770994"/>
              <a:chExt cx="2017764" cy="2363106"/>
            </a:xfrm>
          </p:grpSpPr>
          <p:sp>
            <p:nvSpPr>
              <p:cNvPr id="30" name="IconBackground2" descr="0e9f6c94-cdad-4039-b82d-4813f221d1dc"/>
              <p:cNvSpPr/>
              <p:nvPr/>
            </p:nvSpPr>
            <p:spPr>
              <a:xfrm>
                <a:off x="3502160" y="3770994"/>
                <a:ext cx="727710" cy="727710"/>
              </a:xfrm>
              <a:prstGeom prst="ellipse">
                <a:avLst/>
              </a:prstGeom>
              <a:noFill/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con2" descr="328f5b14-5b96-43be-92e7-b34598dad109"/>
              <p:cNvSpPr/>
              <p:nvPr/>
            </p:nvSpPr>
            <p:spPr>
              <a:xfrm>
                <a:off x="3683135" y="3948159"/>
                <a:ext cx="365760" cy="373380"/>
              </a:xfrm>
              <a:custGeom>
                <a:avLst/>
                <a:gdLst>
                  <a:gd name="connsiteX0" fmla="*/ 47370 w 595290"/>
                  <a:gd name="connsiteY0" fmla="*/ 369974 h 607921"/>
                  <a:gd name="connsiteX1" fmla="*/ 48020 w 595290"/>
                  <a:gd name="connsiteY1" fmla="*/ 369974 h 607921"/>
                  <a:gd name="connsiteX2" fmla="*/ 96040 w 595290"/>
                  <a:gd name="connsiteY2" fmla="*/ 417923 h 607921"/>
                  <a:gd name="connsiteX3" fmla="*/ 48020 w 595290"/>
                  <a:gd name="connsiteY3" fmla="*/ 465872 h 607921"/>
                  <a:gd name="connsiteX4" fmla="*/ 47370 w 595290"/>
                  <a:gd name="connsiteY4" fmla="*/ 465872 h 607921"/>
                  <a:gd name="connsiteX5" fmla="*/ 37366 w 595290"/>
                  <a:gd name="connsiteY5" fmla="*/ 464673 h 607921"/>
                  <a:gd name="connsiteX6" fmla="*/ 27361 w 595290"/>
                  <a:gd name="connsiteY6" fmla="*/ 461177 h 607921"/>
                  <a:gd name="connsiteX7" fmla="*/ 0 w 595290"/>
                  <a:gd name="connsiteY7" fmla="*/ 417923 h 607921"/>
                  <a:gd name="connsiteX8" fmla="*/ 27361 w 595290"/>
                  <a:gd name="connsiteY8" fmla="*/ 374619 h 607921"/>
                  <a:gd name="connsiteX9" fmla="*/ 37366 w 595290"/>
                  <a:gd name="connsiteY9" fmla="*/ 371173 h 607921"/>
                  <a:gd name="connsiteX10" fmla="*/ 47370 w 595290"/>
                  <a:gd name="connsiteY10" fmla="*/ 369974 h 607921"/>
                  <a:gd name="connsiteX11" fmla="*/ 547270 w 595290"/>
                  <a:gd name="connsiteY11" fmla="*/ 369833 h 607921"/>
                  <a:gd name="connsiteX12" fmla="*/ 557274 w 595290"/>
                  <a:gd name="connsiteY12" fmla="*/ 370882 h 607921"/>
                  <a:gd name="connsiteX13" fmla="*/ 567278 w 595290"/>
                  <a:gd name="connsiteY13" fmla="*/ 374228 h 607921"/>
                  <a:gd name="connsiteX14" fmla="*/ 595290 w 595290"/>
                  <a:gd name="connsiteY14" fmla="*/ 417828 h 607921"/>
                  <a:gd name="connsiteX15" fmla="*/ 567278 w 595290"/>
                  <a:gd name="connsiteY15" fmla="*/ 461478 h 607921"/>
                  <a:gd name="connsiteX16" fmla="*/ 557274 w 595290"/>
                  <a:gd name="connsiteY16" fmla="*/ 464774 h 607921"/>
                  <a:gd name="connsiteX17" fmla="*/ 547270 w 595290"/>
                  <a:gd name="connsiteY17" fmla="*/ 465873 h 607921"/>
                  <a:gd name="connsiteX18" fmla="*/ 499250 w 595290"/>
                  <a:gd name="connsiteY18" fmla="*/ 417928 h 607921"/>
                  <a:gd name="connsiteX19" fmla="*/ 547270 w 595290"/>
                  <a:gd name="connsiteY19" fmla="*/ 369833 h 607921"/>
                  <a:gd name="connsiteX20" fmla="*/ 172366 w 595290"/>
                  <a:gd name="connsiteY20" fmla="*/ 284449 h 607921"/>
                  <a:gd name="connsiteX21" fmla="*/ 297363 w 595290"/>
                  <a:gd name="connsiteY21" fmla="*/ 306124 h 607921"/>
                  <a:gd name="connsiteX22" fmla="*/ 422360 w 595290"/>
                  <a:gd name="connsiteY22" fmla="*/ 284449 h 607921"/>
                  <a:gd name="connsiteX23" fmla="*/ 535652 w 595290"/>
                  <a:gd name="connsiteY23" fmla="*/ 302128 h 607921"/>
                  <a:gd name="connsiteX24" fmla="*/ 547306 w 595290"/>
                  <a:gd name="connsiteY24" fmla="*/ 318010 h 607921"/>
                  <a:gd name="connsiteX25" fmla="*/ 547306 w 595290"/>
                  <a:gd name="connsiteY25" fmla="*/ 345977 h 607921"/>
                  <a:gd name="connsiteX26" fmla="*/ 496387 w 595290"/>
                  <a:gd name="connsiteY26" fmla="*/ 367002 h 607921"/>
                  <a:gd name="connsiteX27" fmla="*/ 475279 w 595290"/>
                  <a:gd name="connsiteY27" fmla="*/ 417893 h 607921"/>
                  <a:gd name="connsiteX28" fmla="*/ 496387 w 595290"/>
                  <a:gd name="connsiteY28" fmla="*/ 468734 h 607921"/>
                  <a:gd name="connsiteX29" fmla="*/ 547306 w 595290"/>
                  <a:gd name="connsiteY29" fmla="*/ 489809 h 607921"/>
                  <a:gd name="connsiteX30" fmla="*/ 547306 w 595290"/>
                  <a:gd name="connsiteY30" fmla="*/ 586197 h 607921"/>
                  <a:gd name="connsiteX31" fmla="*/ 530700 w 595290"/>
                  <a:gd name="connsiteY31" fmla="*/ 602877 h 607921"/>
                  <a:gd name="connsiteX32" fmla="*/ 527299 w 595290"/>
                  <a:gd name="connsiteY32" fmla="*/ 602527 h 607921"/>
                  <a:gd name="connsiteX33" fmla="*/ 422360 w 595290"/>
                  <a:gd name="connsiteY33" fmla="*/ 594087 h 607921"/>
                  <a:gd name="connsiteX34" fmla="*/ 297363 w 595290"/>
                  <a:gd name="connsiteY34" fmla="*/ 607921 h 607921"/>
                  <a:gd name="connsiteX35" fmla="*/ 172366 w 595290"/>
                  <a:gd name="connsiteY35" fmla="*/ 594087 h 607921"/>
                  <a:gd name="connsiteX36" fmla="*/ 67427 w 595290"/>
                  <a:gd name="connsiteY36" fmla="*/ 602527 h 607921"/>
                  <a:gd name="connsiteX37" fmla="*/ 64026 w 595290"/>
                  <a:gd name="connsiteY37" fmla="*/ 602877 h 607921"/>
                  <a:gd name="connsiteX38" fmla="*/ 47420 w 595290"/>
                  <a:gd name="connsiteY38" fmla="*/ 586197 h 607921"/>
                  <a:gd name="connsiteX39" fmla="*/ 47420 w 595290"/>
                  <a:gd name="connsiteY39" fmla="*/ 489809 h 607921"/>
                  <a:gd name="connsiteX40" fmla="*/ 48070 w 595290"/>
                  <a:gd name="connsiteY40" fmla="*/ 489809 h 607921"/>
                  <a:gd name="connsiteX41" fmla="*/ 99039 w 595290"/>
                  <a:gd name="connsiteY41" fmla="*/ 468734 h 607921"/>
                  <a:gd name="connsiteX42" fmla="*/ 120097 w 595290"/>
                  <a:gd name="connsiteY42" fmla="*/ 417893 h 607921"/>
                  <a:gd name="connsiteX43" fmla="*/ 99039 w 595290"/>
                  <a:gd name="connsiteY43" fmla="*/ 367002 h 607921"/>
                  <a:gd name="connsiteX44" fmla="*/ 48070 w 595290"/>
                  <a:gd name="connsiteY44" fmla="*/ 345977 h 607921"/>
                  <a:gd name="connsiteX45" fmla="*/ 47420 w 595290"/>
                  <a:gd name="connsiteY45" fmla="*/ 345977 h 607921"/>
                  <a:gd name="connsiteX46" fmla="*/ 47420 w 595290"/>
                  <a:gd name="connsiteY46" fmla="*/ 318010 h 607921"/>
                  <a:gd name="connsiteX47" fmla="*/ 59074 w 595290"/>
                  <a:gd name="connsiteY47" fmla="*/ 302128 h 607921"/>
                  <a:gd name="connsiteX48" fmla="*/ 172366 w 595290"/>
                  <a:gd name="connsiteY48" fmla="*/ 284449 h 607921"/>
                  <a:gd name="connsiteX49" fmla="*/ 297363 w 595290"/>
                  <a:gd name="connsiteY49" fmla="*/ 0 h 607921"/>
                  <a:gd name="connsiteX50" fmla="*/ 432355 w 595290"/>
                  <a:gd name="connsiteY50" fmla="*/ 134780 h 607921"/>
                  <a:gd name="connsiteX51" fmla="*/ 297363 w 595290"/>
                  <a:gd name="connsiteY51" fmla="*/ 269560 h 607921"/>
                  <a:gd name="connsiteX52" fmla="*/ 162371 w 595290"/>
                  <a:gd name="connsiteY52" fmla="*/ 134780 h 607921"/>
                  <a:gd name="connsiteX53" fmla="*/ 297363 w 595290"/>
                  <a:gd name="connsiteY53" fmla="*/ 0 h 6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5290" h="607921">
                    <a:moveTo>
                      <a:pt x="47370" y="369974"/>
                    </a:moveTo>
                    <a:lnTo>
                      <a:pt x="48020" y="369974"/>
                    </a:lnTo>
                    <a:cubicBezTo>
                      <a:pt x="74581" y="369974"/>
                      <a:pt x="96040" y="391401"/>
                      <a:pt x="96040" y="417923"/>
                    </a:cubicBezTo>
                    <a:cubicBezTo>
                      <a:pt x="96040" y="444395"/>
                      <a:pt x="74581" y="465872"/>
                      <a:pt x="48020" y="465872"/>
                    </a:cubicBezTo>
                    <a:lnTo>
                      <a:pt x="47370" y="465872"/>
                    </a:lnTo>
                    <a:cubicBezTo>
                      <a:pt x="43968" y="465772"/>
                      <a:pt x="40567" y="465373"/>
                      <a:pt x="37366" y="464673"/>
                    </a:cubicBezTo>
                    <a:cubicBezTo>
                      <a:pt x="33864" y="463874"/>
                      <a:pt x="30463" y="462725"/>
                      <a:pt x="27361" y="461177"/>
                    </a:cubicBezTo>
                    <a:cubicBezTo>
                      <a:pt x="11205" y="453485"/>
                      <a:pt x="0" y="437003"/>
                      <a:pt x="0" y="417923"/>
                    </a:cubicBezTo>
                    <a:cubicBezTo>
                      <a:pt x="0" y="398793"/>
                      <a:pt x="11155" y="382361"/>
                      <a:pt x="27361" y="374619"/>
                    </a:cubicBezTo>
                    <a:cubicBezTo>
                      <a:pt x="30463" y="373071"/>
                      <a:pt x="33864" y="371972"/>
                      <a:pt x="37366" y="371173"/>
                    </a:cubicBezTo>
                    <a:cubicBezTo>
                      <a:pt x="40617" y="370424"/>
                      <a:pt x="43968" y="370024"/>
                      <a:pt x="47370" y="369974"/>
                    </a:cubicBezTo>
                    <a:close/>
                    <a:moveTo>
                      <a:pt x="547270" y="369833"/>
                    </a:moveTo>
                    <a:cubicBezTo>
                      <a:pt x="550671" y="369833"/>
                      <a:pt x="554073" y="370233"/>
                      <a:pt x="557274" y="370882"/>
                    </a:cubicBezTo>
                    <a:cubicBezTo>
                      <a:pt x="560726" y="371631"/>
                      <a:pt x="564127" y="372780"/>
                      <a:pt x="567278" y="374228"/>
                    </a:cubicBezTo>
                    <a:cubicBezTo>
                      <a:pt x="583835" y="381819"/>
                      <a:pt x="595290" y="398450"/>
                      <a:pt x="595290" y="417828"/>
                    </a:cubicBezTo>
                    <a:cubicBezTo>
                      <a:pt x="595290" y="437206"/>
                      <a:pt x="583835" y="453887"/>
                      <a:pt x="567278" y="461478"/>
                    </a:cubicBezTo>
                    <a:cubicBezTo>
                      <a:pt x="564127" y="462927"/>
                      <a:pt x="560726" y="464075"/>
                      <a:pt x="557274" y="464774"/>
                    </a:cubicBezTo>
                    <a:cubicBezTo>
                      <a:pt x="554073" y="465524"/>
                      <a:pt x="550671" y="465873"/>
                      <a:pt x="547270" y="465873"/>
                    </a:cubicBezTo>
                    <a:cubicBezTo>
                      <a:pt x="520709" y="465873"/>
                      <a:pt x="499250" y="444398"/>
                      <a:pt x="499250" y="417928"/>
                    </a:cubicBezTo>
                    <a:cubicBezTo>
                      <a:pt x="499250" y="391458"/>
                      <a:pt x="520709" y="369983"/>
                      <a:pt x="547270" y="369833"/>
                    </a:cubicBezTo>
                    <a:close/>
                    <a:moveTo>
                      <a:pt x="172366" y="284449"/>
                    </a:moveTo>
                    <a:cubicBezTo>
                      <a:pt x="241392" y="284449"/>
                      <a:pt x="297363" y="306124"/>
                      <a:pt x="297363" y="306124"/>
                    </a:cubicBezTo>
                    <a:cubicBezTo>
                      <a:pt x="297363" y="306124"/>
                      <a:pt x="353334" y="284449"/>
                      <a:pt x="422360" y="284449"/>
                    </a:cubicBezTo>
                    <a:cubicBezTo>
                      <a:pt x="472478" y="284449"/>
                      <a:pt x="515794" y="295886"/>
                      <a:pt x="535652" y="302128"/>
                    </a:cubicBezTo>
                    <a:cubicBezTo>
                      <a:pt x="542604" y="304276"/>
                      <a:pt x="547306" y="310718"/>
                      <a:pt x="547306" y="318010"/>
                    </a:cubicBezTo>
                    <a:lnTo>
                      <a:pt x="547306" y="345977"/>
                    </a:lnTo>
                    <a:cubicBezTo>
                      <a:pt x="528049" y="345977"/>
                      <a:pt x="509992" y="353418"/>
                      <a:pt x="496387" y="367002"/>
                    </a:cubicBezTo>
                    <a:cubicBezTo>
                      <a:pt x="482782" y="380587"/>
                      <a:pt x="475279" y="398716"/>
                      <a:pt x="475279" y="417893"/>
                    </a:cubicBezTo>
                    <a:cubicBezTo>
                      <a:pt x="475279" y="437121"/>
                      <a:pt x="482782" y="455150"/>
                      <a:pt x="496387" y="468734"/>
                    </a:cubicBezTo>
                    <a:cubicBezTo>
                      <a:pt x="509992" y="482318"/>
                      <a:pt x="528099" y="489809"/>
                      <a:pt x="547306" y="489809"/>
                    </a:cubicBezTo>
                    <a:lnTo>
                      <a:pt x="547306" y="586197"/>
                    </a:lnTo>
                    <a:cubicBezTo>
                      <a:pt x="547306" y="595586"/>
                      <a:pt x="539703" y="602877"/>
                      <a:pt x="530700" y="602877"/>
                    </a:cubicBezTo>
                    <a:cubicBezTo>
                      <a:pt x="529599" y="602877"/>
                      <a:pt x="528449" y="602727"/>
                      <a:pt x="527299" y="602527"/>
                    </a:cubicBezTo>
                    <a:cubicBezTo>
                      <a:pt x="502039" y="597334"/>
                      <a:pt x="464425" y="594087"/>
                      <a:pt x="422360" y="594087"/>
                    </a:cubicBezTo>
                    <a:cubicBezTo>
                      <a:pt x="366939" y="594087"/>
                      <a:pt x="319171" y="599731"/>
                      <a:pt x="297363" y="607921"/>
                    </a:cubicBezTo>
                    <a:cubicBezTo>
                      <a:pt x="275505" y="599731"/>
                      <a:pt x="227737" y="594087"/>
                      <a:pt x="172366" y="594087"/>
                    </a:cubicBezTo>
                    <a:cubicBezTo>
                      <a:pt x="130301" y="594087"/>
                      <a:pt x="92687" y="597383"/>
                      <a:pt x="67427" y="602527"/>
                    </a:cubicBezTo>
                    <a:cubicBezTo>
                      <a:pt x="66277" y="602727"/>
                      <a:pt x="65127" y="602877"/>
                      <a:pt x="64026" y="602877"/>
                    </a:cubicBezTo>
                    <a:cubicBezTo>
                      <a:pt x="55073" y="602877"/>
                      <a:pt x="47420" y="595586"/>
                      <a:pt x="47420" y="586197"/>
                    </a:cubicBezTo>
                    <a:lnTo>
                      <a:pt x="47420" y="489809"/>
                    </a:lnTo>
                    <a:lnTo>
                      <a:pt x="48070" y="489809"/>
                    </a:lnTo>
                    <a:cubicBezTo>
                      <a:pt x="67327" y="489809"/>
                      <a:pt x="85434" y="482318"/>
                      <a:pt x="99039" y="468734"/>
                    </a:cubicBezTo>
                    <a:cubicBezTo>
                      <a:pt x="112644" y="455150"/>
                      <a:pt x="120097" y="437071"/>
                      <a:pt x="120097" y="417893"/>
                    </a:cubicBezTo>
                    <a:cubicBezTo>
                      <a:pt x="120097" y="398616"/>
                      <a:pt x="112644" y="380587"/>
                      <a:pt x="99039" y="367002"/>
                    </a:cubicBezTo>
                    <a:cubicBezTo>
                      <a:pt x="85434" y="353418"/>
                      <a:pt x="67277" y="345977"/>
                      <a:pt x="48070" y="345977"/>
                    </a:cubicBezTo>
                    <a:lnTo>
                      <a:pt x="47420" y="345977"/>
                    </a:lnTo>
                    <a:lnTo>
                      <a:pt x="47420" y="318010"/>
                    </a:lnTo>
                    <a:cubicBezTo>
                      <a:pt x="47420" y="310718"/>
                      <a:pt x="52122" y="304326"/>
                      <a:pt x="59074" y="302128"/>
                    </a:cubicBezTo>
                    <a:cubicBezTo>
                      <a:pt x="78932" y="295886"/>
                      <a:pt x="122248" y="284449"/>
                      <a:pt x="172366" y="284449"/>
                    </a:cubicBezTo>
                    <a:close/>
                    <a:moveTo>
                      <a:pt x="297363" y="0"/>
                    </a:moveTo>
                    <a:cubicBezTo>
                      <a:pt x="371917" y="0"/>
                      <a:pt x="432355" y="60343"/>
                      <a:pt x="432355" y="134780"/>
                    </a:cubicBezTo>
                    <a:cubicBezTo>
                      <a:pt x="432355" y="209217"/>
                      <a:pt x="371917" y="269560"/>
                      <a:pt x="297363" y="269560"/>
                    </a:cubicBezTo>
                    <a:cubicBezTo>
                      <a:pt x="222809" y="269560"/>
                      <a:pt x="162371" y="209217"/>
                      <a:pt x="162371" y="134780"/>
                    </a:cubicBezTo>
                    <a:cubicBezTo>
                      <a:pt x="162371" y="60343"/>
                      <a:pt x="222809" y="0"/>
                      <a:pt x="297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Bullet2" descr="953f620d-e799-45d4-832e-eed0d712a492"/>
              <p:cNvSpPr/>
              <p:nvPr/>
            </p:nvSpPr>
            <p:spPr>
              <a:xfrm>
                <a:off x="2857134" y="4576433"/>
                <a:ext cx="2017764" cy="388996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清洁能源利用</a:t>
                </a:r>
                <a:endParaRPr lang="en-US" dirty="0"/>
              </a:p>
            </p:txBody>
          </p:sp>
          <p:sp>
            <p:nvSpPr>
              <p:cNvPr id="6" name="Text2" descr="701a6c9f-0822-4730-af57-10ee7d9ce0b6">
                <a:extLst>
                  <a:ext uri="{FF2B5EF4-FFF2-40B4-BE49-F238E27FC236}">
                    <a16:creationId id="{334FD019-7762-BD63-EAA2-48EEA566A8AA}"/>
                  </a:ext>
                </a:extLst>
              </p:cNvPr>
              <p:cNvSpPr/>
              <p:nvPr/>
            </p:nvSpPr>
            <p:spPr>
              <a:xfrm>
                <a:off x="2857134" y="4965429"/>
                <a:ext cx="2017764" cy="116867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使用液氧甲烷等清洁能源，减少了对环境的污染，符合可持续发展的理念。</a:t>
                </a:r>
                <a:endParaRPr lang="en-US" dirty="0"/>
              </a:p>
            </p:txBody>
          </p:sp>
        </p:grpSp>
        <p:grpSp>
          <p:nvGrpSpPr>
            <p:cNvPr id="10" name="组合 9" descr="04abb1b6-f423-4134-b71c-86feddcb1703">
              <a:extLst>
                <a:ext uri="{FF2B5EF4-FFF2-40B4-BE49-F238E27FC236}">
                  <a16:creationId id="{3BCA2F02-33E5-8C7B-E4BF-5AD2241893D2}"/>
                </a:ext>
              </a:extLst>
            </p:cNvPr>
            <p:cNvGrpSpPr/>
            <p:nvPr/>
          </p:nvGrpSpPr>
          <p:grpSpPr>
            <a:xfrm>
              <a:off x="5272036" y="3770994"/>
              <a:ext cx="2017764" cy="2363106"/>
              <a:chOff x="4449328" y="3770994"/>
              <a:chExt cx="2017764" cy="2363106"/>
            </a:xfrm>
          </p:grpSpPr>
          <p:sp>
            <p:nvSpPr>
              <p:cNvPr id="36" name="IconBackground3" descr="58584c32-2f79-460e-9f8b-dc270bb1f542"/>
              <p:cNvSpPr/>
              <p:nvPr/>
            </p:nvSpPr>
            <p:spPr>
              <a:xfrm>
                <a:off x="5094354" y="3770994"/>
                <a:ext cx="727710" cy="727710"/>
              </a:xfrm>
              <a:prstGeom prst="ellipse">
                <a:avLst/>
              </a:prstGeom>
              <a:noFill/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Icon3" descr="e29bbf72-878a-45dd-a609-fdf86d8594c2"/>
              <p:cNvSpPr/>
              <p:nvPr/>
            </p:nvSpPr>
            <p:spPr>
              <a:xfrm>
                <a:off x="5275329" y="3948159"/>
                <a:ext cx="365760" cy="373380"/>
              </a:xfrm>
              <a:custGeom>
                <a:avLst/>
                <a:gdLst>
                  <a:gd name="connsiteX0" fmla="*/ 47370 w 595290"/>
                  <a:gd name="connsiteY0" fmla="*/ 369974 h 607921"/>
                  <a:gd name="connsiteX1" fmla="*/ 48020 w 595290"/>
                  <a:gd name="connsiteY1" fmla="*/ 369974 h 607921"/>
                  <a:gd name="connsiteX2" fmla="*/ 96040 w 595290"/>
                  <a:gd name="connsiteY2" fmla="*/ 417923 h 607921"/>
                  <a:gd name="connsiteX3" fmla="*/ 48020 w 595290"/>
                  <a:gd name="connsiteY3" fmla="*/ 465872 h 607921"/>
                  <a:gd name="connsiteX4" fmla="*/ 47370 w 595290"/>
                  <a:gd name="connsiteY4" fmla="*/ 465872 h 607921"/>
                  <a:gd name="connsiteX5" fmla="*/ 37366 w 595290"/>
                  <a:gd name="connsiteY5" fmla="*/ 464673 h 607921"/>
                  <a:gd name="connsiteX6" fmla="*/ 27361 w 595290"/>
                  <a:gd name="connsiteY6" fmla="*/ 461177 h 607921"/>
                  <a:gd name="connsiteX7" fmla="*/ 0 w 595290"/>
                  <a:gd name="connsiteY7" fmla="*/ 417923 h 607921"/>
                  <a:gd name="connsiteX8" fmla="*/ 27361 w 595290"/>
                  <a:gd name="connsiteY8" fmla="*/ 374619 h 607921"/>
                  <a:gd name="connsiteX9" fmla="*/ 37366 w 595290"/>
                  <a:gd name="connsiteY9" fmla="*/ 371173 h 607921"/>
                  <a:gd name="connsiteX10" fmla="*/ 47370 w 595290"/>
                  <a:gd name="connsiteY10" fmla="*/ 369974 h 607921"/>
                  <a:gd name="connsiteX11" fmla="*/ 547270 w 595290"/>
                  <a:gd name="connsiteY11" fmla="*/ 369833 h 607921"/>
                  <a:gd name="connsiteX12" fmla="*/ 557274 w 595290"/>
                  <a:gd name="connsiteY12" fmla="*/ 370882 h 607921"/>
                  <a:gd name="connsiteX13" fmla="*/ 567278 w 595290"/>
                  <a:gd name="connsiteY13" fmla="*/ 374228 h 607921"/>
                  <a:gd name="connsiteX14" fmla="*/ 595290 w 595290"/>
                  <a:gd name="connsiteY14" fmla="*/ 417828 h 607921"/>
                  <a:gd name="connsiteX15" fmla="*/ 567278 w 595290"/>
                  <a:gd name="connsiteY15" fmla="*/ 461478 h 607921"/>
                  <a:gd name="connsiteX16" fmla="*/ 557274 w 595290"/>
                  <a:gd name="connsiteY16" fmla="*/ 464774 h 607921"/>
                  <a:gd name="connsiteX17" fmla="*/ 547270 w 595290"/>
                  <a:gd name="connsiteY17" fmla="*/ 465873 h 607921"/>
                  <a:gd name="connsiteX18" fmla="*/ 499250 w 595290"/>
                  <a:gd name="connsiteY18" fmla="*/ 417928 h 607921"/>
                  <a:gd name="connsiteX19" fmla="*/ 547270 w 595290"/>
                  <a:gd name="connsiteY19" fmla="*/ 369833 h 607921"/>
                  <a:gd name="connsiteX20" fmla="*/ 172366 w 595290"/>
                  <a:gd name="connsiteY20" fmla="*/ 284449 h 607921"/>
                  <a:gd name="connsiteX21" fmla="*/ 297363 w 595290"/>
                  <a:gd name="connsiteY21" fmla="*/ 306124 h 607921"/>
                  <a:gd name="connsiteX22" fmla="*/ 422360 w 595290"/>
                  <a:gd name="connsiteY22" fmla="*/ 284449 h 607921"/>
                  <a:gd name="connsiteX23" fmla="*/ 535652 w 595290"/>
                  <a:gd name="connsiteY23" fmla="*/ 302128 h 607921"/>
                  <a:gd name="connsiteX24" fmla="*/ 547306 w 595290"/>
                  <a:gd name="connsiteY24" fmla="*/ 318010 h 607921"/>
                  <a:gd name="connsiteX25" fmla="*/ 547306 w 595290"/>
                  <a:gd name="connsiteY25" fmla="*/ 345977 h 607921"/>
                  <a:gd name="connsiteX26" fmla="*/ 496387 w 595290"/>
                  <a:gd name="connsiteY26" fmla="*/ 367002 h 607921"/>
                  <a:gd name="connsiteX27" fmla="*/ 475279 w 595290"/>
                  <a:gd name="connsiteY27" fmla="*/ 417893 h 607921"/>
                  <a:gd name="connsiteX28" fmla="*/ 496387 w 595290"/>
                  <a:gd name="connsiteY28" fmla="*/ 468734 h 607921"/>
                  <a:gd name="connsiteX29" fmla="*/ 547306 w 595290"/>
                  <a:gd name="connsiteY29" fmla="*/ 489809 h 607921"/>
                  <a:gd name="connsiteX30" fmla="*/ 547306 w 595290"/>
                  <a:gd name="connsiteY30" fmla="*/ 586197 h 607921"/>
                  <a:gd name="connsiteX31" fmla="*/ 530700 w 595290"/>
                  <a:gd name="connsiteY31" fmla="*/ 602877 h 607921"/>
                  <a:gd name="connsiteX32" fmla="*/ 527299 w 595290"/>
                  <a:gd name="connsiteY32" fmla="*/ 602527 h 607921"/>
                  <a:gd name="connsiteX33" fmla="*/ 422360 w 595290"/>
                  <a:gd name="connsiteY33" fmla="*/ 594087 h 607921"/>
                  <a:gd name="connsiteX34" fmla="*/ 297363 w 595290"/>
                  <a:gd name="connsiteY34" fmla="*/ 607921 h 607921"/>
                  <a:gd name="connsiteX35" fmla="*/ 172366 w 595290"/>
                  <a:gd name="connsiteY35" fmla="*/ 594087 h 607921"/>
                  <a:gd name="connsiteX36" fmla="*/ 67427 w 595290"/>
                  <a:gd name="connsiteY36" fmla="*/ 602527 h 607921"/>
                  <a:gd name="connsiteX37" fmla="*/ 64026 w 595290"/>
                  <a:gd name="connsiteY37" fmla="*/ 602877 h 607921"/>
                  <a:gd name="connsiteX38" fmla="*/ 47420 w 595290"/>
                  <a:gd name="connsiteY38" fmla="*/ 586197 h 607921"/>
                  <a:gd name="connsiteX39" fmla="*/ 47420 w 595290"/>
                  <a:gd name="connsiteY39" fmla="*/ 489809 h 607921"/>
                  <a:gd name="connsiteX40" fmla="*/ 48070 w 595290"/>
                  <a:gd name="connsiteY40" fmla="*/ 489809 h 607921"/>
                  <a:gd name="connsiteX41" fmla="*/ 99039 w 595290"/>
                  <a:gd name="connsiteY41" fmla="*/ 468734 h 607921"/>
                  <a:gd name="connsiteX42" fmla="*/ 120097 w 595290"/>
                  <a:gd name="connsiteY42" fmla="*/ 417893 h 607921"/>
                  <a:gd name="connsiteX43" fmla="*/ 99039 w 595290"/>
                  <a:gd name="connsiteY43" fmla="*/ 367002 h 607921"/>
                  <a:gd name="connsiteX44" fmla="*/ 48070 w 595290"/>
                  <a:gd name="connsiteY44" fmla="*/ 345977 h 607921"/>
                  <a:gd name="connsiteX45" fmla="*/ 47420 w 595290"/>
                  <a:gd name="connsiteY45" fmla="*/ 345977 h 607921"/>
                  <a:gd name="connsiteX46" fmla="*/ 47420 w 595290"/>
                  <a:gd name="connsiteY46" fmla="*/ 318010 h 607921"/>
                  <a:gd name="connsiteX47" fmla="*/ 59074 w 595290"/>
                  <a:gd name="connsiteY47" fmla="*/ 302128 h 607921"/>
                  <a:gd name="connsiteX48" fmla="*/ 172366 w 595290"/>
                  <a:gd name="connsiteY48" fmla="*/ 284449 h 607921"/>
                  <a:gd name="connsiteX49" fmla="*/ 297363 w 595290"/>
                  <a:gd name="connsiteY49" fmla="*/ 0 h 607921"/>
                  <a:gd name="connsiteX50" fmla="*/ 432355 w 595290"/>
                  <a:gd name="connsiteY50" fmla="*/ 134780 h 607921"/>
                  <a:gd name="connsiteX51" fmla="*/ 297363 w 595290"/>
                  <a:gd name="connsiteY51" fmla="*/ 269560 h 607921"/>
                  <a:gd name="connsiteX52" fmla="*/ 162371 w 595290"/>
                  <a:gd name="connsiteY52" fmla="*/ 134780 h 607921"/>
                  <a:gd name="connsiteX53" fmla="*/ 297363 w 595290"/>
                  <a:gd name="connsiteY53" fmla="*/ 0 h 607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95290" h="607921">
                    <a:moveTo>
                      <a:pt x="47370" y="369974"/>
                    </a:moveTo>
                    <a:lnTo>
                      <a:pt x="48020" y="369974"/>
                    </a:lnTo>
                    <a:cubicBezTo>
                      <a:pt x="74581" y="369974"/>
                      <a:pt x="96040" y="391401"/>
                      <a:pt x="96040" y="417923"/>
                    </a:cubicBezTo>
                    <a:cubicBezTo>
                      <a:pt x="96040" y="444395"/>
                      <a:pt x="74581" y="465872"/>
                      <a:pt x="48020" y="465872"/>
                    </a:cubicBezTo>
                    <a:lnTo>
                      <a:pt x="47370" y="465872"/>
                    </a:lnTo>
                    <a:cubicBezTo>
                      <a:pt x="43968" y="465772"/>
                      <a:pt x="40567" y="465373"/>
                      <a:pt x="37366" y="464673"/>
                    </a:cubicBezTo>
                    <a:cubicBezTo>
                      <a:pt x="33864" y="463874"/>
                      <a:pt x="30463" y="462725"/>
                      <a:pt x="27361" y="461177"/>
                    </a:cubicBezTo>
                    <a:cubicBezTo>
                      <a:pt x="11205" y="453485"/>
                      <a:pt x="0" y="437003"/>
                      <a:pt x="0" y="417923"/>
                    </a:cubicBezTo>
                    <a:cubicBezTo>
                      <a:pt x="0" y="398793"/>
                      <a:pt x="11155" y="382361"/>
                      <a:pt x="27361" y="374619"/>
                    </a:cubicBezTo>
                    <a:cubicBezTo>
                      <a:pt x="30463" y="373071"/>
                      <a:pt x="33864" y="371972"/>
                      <a:pt x="37366" y="371173"/>
                    </a:cubicBezTo>
                    <a:cubicBezTo>
                      <a:pt x="40617" y="370424"/>
                      <a:pt x="43968" y="370024"/>
                      <a:pt x="47370" y="369974"/>
                    </a:cubicBezTo>
                    <a:close/>
                    <a:moveTo>
                      <a:pt x="547270" y="369833"/>
                    </a:moveTo>
                    <a:cubicBezTo>
                      <a:pt x="550671" y="369833"/>
                      <a:pt x="554073" y="370233"/>
                      <a:pt x="557274" y="370882"/>
                    </a:cubicBezTo>
                    <a:cubicBezTo>
                      <a:pt x="560726" y="371631"/>
                      <a:pt x="564127" y="372780"/>
                      <a:pt x="567278" y="374228"/>
                    </a:cubicBezTo>
                    <a:cubicBezTo>
                      <a:pt x="583835" y="381819"/>
                      <a:pt x="595290" y="398450"/>
                      <a:pt x="595290" y="417828"/>
                    </a:cubicBezTo>
                    <a:cubicBezTo>
                      <a:pt x="595290" y="437206"/>
                      <a:pt x="583835" y="453887"/>
                      <a:pt x="567278" y="461478"/>
                    </a:cubicBezTo>
                    <a:cubicBezTo>
                      <a:pt x="564127" y="462927"/>
                      <a:pt x="560726" y="464075"/>
                      <a:pt x="557274" y="464774"/>
                    </a:cubicBezTo>
                    <a:cubicBezTo>
                      <a:pt x="554073" y="465524"/>
                      <a:pt x="550671" y="465873"/>
                      <a:pt x="547270" y="465873"/>
                    </a:cubicBezTo>
                    <a:cubicBezTo>
                      <a:pt x="520709" y="465873"/>
                      <a:pt x="499250" y="444398"/>
                      <a:pt x="499250" y="417928"/>
                    </a:cubicBezTo>
                    <a:cubicBezTo>
                      <a:pt x="499250" y="391458"/>
                      <a:pt x="520709" y="369983"/>
                      <a:pt x="547270" y="369833"/>
                    </a:cubicBezTo>
                    <a:close/>
                    <a:moveTo>
                      <a:pt x="172366" y="284449"/>
                    </a:moveTo>
                    <a:cubicBezTo>
                      <a:pt x="241392" y="284449"/>
                      <a:pt x="297363" y="306124"/>
                      <a:pt x="297363" y="306124"/>
                    </a:cubicBezTo>
                    <a:cubicBezTo>
                      <a:pt x="297363" y="306124"/>
                      <a:pt x="353334" y="284449"/>
                      <a:pt x="422360" y="284449"/>
                    </a:cubicBezTo>
                    <a:cubicBezTo>
                      <a:pt x="472478" y="284449"/>
                      <a:pt x="515794" y="295886"/>
                      <a:pt x="535652" y="302128"/>
                    </a:cubicBezTo>
                    <a:cubicBezTo>
                      <a:pt x="542604" y="304276"/>
                      <a:pt x="547306" y="310718"/>
                      <a:pt x="547306" y="318010"/>
                    </a:cubicBezTo>
                    <a:lnTo>
                      <a:pt x="547306" y="345977"/>
                    </a:lnTo>
                    <a:cubicBezTo>
                      <a:pt x="528049" y="345977"/>
                      <a:pt x="509992" y="353418"/>
                      <a:pt x="496387" y="367002"/>
                    </a:cubicBezTo>
                    <a:cubicBezTo>
                      <a:pt x="482782" y="380587"/>
                      <a:pt x="475279" y="398716"/>
                      <a:pt x="475279" y="417893"/>
                    </a:cubicBezTo>
                    <a:cubicBezTo>
                      <a:pt x="475279" y="437121"/>
                      <a:pt x="482782" y="455150"/>
                      <a:pt x="496387" y="468734"/>
                    </a:cubicBezTo>
                    <a:cubicBezTo>
                      <a:pt x="509992" y="482318"/>
                      <a:pt x="528099" y="489809"/>
                      <a:pt x="547306" y="489809"/>
                    </a:cubicBezTo>
                    <a:lnTo>
                      <a:pt x="547306" y="586197"/>
                    </a:lnTo>
                    <a:cubicBezTo>
                      <a:pt x="547306" y="595586"/>
                      <a:pt x="539703" y="602877"/>
                      <a:pt x="530700" y="602877"/>
                    </a:cubicBezTo>
                    <a:cubicBezTo>
                      <a:pt x="529599" y="602877"/>
                      <a:pt x="528449" y="602727"/>
                      <a:pt x="527299" y="602527"/>
                    </a:cubicBezTo>
                    <a:cubicBezTo>
                      <a:pt x="502039" y="597334"/>
                      <a:pt x="464425" y="594087"/>
                      <a:pt x="422360" y="594087"/>
                    </a:cubicBezTo>
                    <a:cubicBezTo>
                      <a:pt x="366939" y="594087"/>
                      <a:pt x="319171" y="599731"/>
                      <a:pt x="297363" y="607921"/>
                    </a:cubicBezTo>
                    <a:cubicBezTo>
                      <a:pt x="275505" y="599731"/>
                      <a:pt x="227737" y="594087"/>
                      <a:pt x="172366" y="594087"/>
                    </a:cubicBezTo>
                    <a:cubicBezTo>
                      <a:pt x="130301" y="594087"/>
                      <a:pt x="92687" y="597383"/>
                      <a:pt x="67427" y="602527"/>
                    </a:cubicBezTo>
                    <a:cubicBezTo>
                      <a:pt x="66277" y="602727"/>
                      <a:pt x="65127" y="602877"/>
                      <a:pt x="64026" y="602877"/>
                    </a:cubicBezTo>
                    <a:cubicBezTo>
                      <a:pt x="55073" y="602877"/>
                      <a:pt x="47420" y="595586"/>
                      <a:pt x="47420" y="586197"/>
                    </a:cubicBezTo>
                    <a:lnTo>
                      <a:pt x="47420" y="489809"/>
                    </a:lnTo>
                    <a:lnTo>
                      <a:pt x="48070" y="489809"/>
                    </a:lnTo>
                    <a:cubicBezTo>
                      <a:pt x="67327" y="489809"/>
                      <a:pt x="85434" y="482318"/>
                      <a:pt x="99039" y="468734"/>
                    </a:cubicBezTo>
                    <a:cubicBezTo>
                      <a:pt x="112644" y="455150"/>
                      <a:pt x="120097" y="437071"/>
                      <a:pt x="120097" y="417893"/>
                    </a:cubicBezTo>
                    <a:cubicBezTo>
                      <a:pt x="120097" y="398616"/>
                      <a:pt x="112644" y="380587"/>
                      <a:pt x="99039" y="367002"/>
                    </a:cubicBezTo>
                    <a:cubicBezTo>
                      <a:pt x="85434" y="353418"/>
                      <a:pt x="67277" y="345977"/>
                      <a:pt x="48070" y="345977"/>
                    </a:cubicBezTo>
                    <a:lnTo>
                      <a:pt x="47420" y="345977"/>
                    </a:lnTo>
                    <a:lnTo>
                      <a:pt x="47420" y="318010"/>
                    </a:lnTo>
                    <a:cubicBezTo>
                      <a:pt x="47420" y="310718"/>
                      <a:pt x="52122" y="304326"/>
                      <a:pt x="59074" y="302128"/>
                    </a:cubicBezTo>
                    <a:cubicBezTo>
                      <a:pt x="78932" y="295886"/>
                      <a:pt x="122248" y="284449"/>
                      <a:pt x="172366" y="284449"/>
                    </a:cubicBezTo>
                    <a:close/>
                    <a:moveTo>
                      <a:pt x="297363" y="0"/>
                    </a:moveTo>
                    <a:cubicBezTo>
                      <a:pt x="371917" y="0"/>
                      <a:pt x="432355" y="60343"/>
                      <a:pt x="432355" y="134780"/>
                    </a:cubicBezTo>
                    <a:cubicBezTo>
                      <a:pt x="432355" y="209217"/>
                      <a:pt x="371917" y="269560"/>
                      <a:pt x="297363" y="269560"/>
                    </a:cubicBezTo>
                    <a:cubicBezTo>
                      <a:pt x="222809" y="269560"/>
                      <a:pt x="162371" y="209217"/>
                      <a:pt x="162371" y="134780"/>
                    </a:cubicBezTo>
                    <a:cubicBezTo>
                      <a:pt x="162371" y="60343"/>
                      <a:pt x="222809" y="0"/>
                      <a:pt x="2973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Bullet3" descr="bf748b66-6640-46ab-af52-9c873ef4b6ea"/>
              <p:cNvSpPr/>
              <p:nvPr/>
            </p:nvSpPr>
            <p:spPr>
              <a:xfrm>
                <a:off x="4449328" y="4576433"/>
                <a:ext cx="2017764" cy="388996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太空资源开发</a:t>
                </a:r>
                <a:endParaRPr lang="en-US" dirty="0"/>
              </a:p>
            </p:txBody>
          </p:sp>
          <p:sp>
            <p:nvSpPr>
              <p:cNvPr id="7" name="Text3" descr="04f48888-be06-48d7-985a-21bf226deee5">
                <a:extLst>
                  <a:ext uri="{FF2B5EF4-FFF2-40B4-BE49-F238E27FC236}">
                    <a16:creationId id="{7E14EDE6-708D-6D58-E7F2-7B47434AFF7D}"/>
                  </a:ext>
                </a:extLst>
              </p:cNvPr>
              <p:cNvSpPr/>
              <p:nvPr/>
            </p:nvSpPr>
            <p:spPr>
              <a:xfrm>
                <a:off x="4449328" y="4965429"/>
                <a:ext cx="2017764" cy="1168671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err="1">
                    <a:solidFill>
                      <a:schemeClr val="tx1"/>
                    </a:solidFill>
                  </a:rPr>
                  <a:t>星舰项目有助于开发太空资源，如小行星采矿等，为人类提供新的资源来源。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面临的挑战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探讨星舰项目需要克服的困难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技术挑战</a:t>
            </a:r>
            <a:endParaRPr lang="en-US" dirty="0"/>
          </a:p>
        </p:txBody>
      </p:sp>
      <p:grpSp>
        <p:nvGrpSpPr>
          <p:cNvPr id="55" name="4326fec9-df98-4e2f-b07e-dcaf8230a270.source.3.zh-Hans.pptx" descr="1a73aa09-a5ed-4e0c-9fc0-d6bac12aa3e4">
            <a:extLst>
              <a:ext uri="{FF2B5EF4-FFF2-40B4-BE49-F238E27FC236}">
                <a16:creationId id="{A216BEE4-5001-C63D-34CD-1A6D212DE936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32" name="PictureMisc" descr="8be819d7-fbc7-4211-8821-21b325d58fb0">
              <a:extLst>
                <a:ext uri="{FF2B5EF4-FFF2-40B4-BE49-F238E27FC236}">
                  <a16:creationId id="{91C77CF8-2291-D7FD-AF31-99AE91DFCE36}"/>
                </a:ext>
              </a:extLst>
            </p:cNvPr>
            <p:cNvSpPr/>
            <p:nvPr/>
          </p:nvSpPr>
          <p:spPr>
            <a:xfrm>
              <a:off x="7518400" y="1943100"/>
              <a:ext cx="4000500" cy="4000500"/>
            </a:xfrm>
            <a:prstGeom prst="snip2DiagRect">
              <a:avLst/>
            </a:prstGeom>
            <a:blipFill>
              <a:blip r:embed="rId4"/>
              <a:srcRect/>
              <a:stretch>
                <a:fillRect l="-38747" t="154" r="-39684" b="-154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Title" descr="f321b187-ff1c-47bd-a065-df05505ebacd">
              <a:extLst>
                <a:ext uri="{FF2B5EF4-FFF2-40B4-BE49-F238E27FC236}">
                  <a16:creationId id="{FBD0FA87-E33C-AD46-0421-FC532EEBAD14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/>
            </a:bodyPr>
            <a:lstStyle/>
            <a:p>
              <a:pPr algn="ctr"/>
              <a:r>
                <a:rPr lang="zh-CN" altLang="en-US" sz="2400" b="1" dirty="0"/>
                <a:t>星舰项目在技术方面遇到的难题</a:t>
              </a:r>
              <a:endParaRPr lang="en-US" dirty="0"/>
            </a:p>
          </p:txBody>
        </p:sp>
        <p:grpSp>
          <p:nvGrpSpPr>
            <p:cNvPr id="52" name="组合 51" descr="2c4b1ceb-9e32-4768-8825-73827ea6c5ce">
              <a:extLst>
                <a:ext uri="{FF2B5EF4-FFF2-40B4-BE49-F238E27FC236}">
                  <a16:creationId id="{07CA236A-7552-FC2B-0C81-0569C715485D}"/>
                </a:ext>
              </a:extLst>
            </p:cNvPr>
            <p:cNvGrpSpPr/>
            <p:nvPr/>
          </p:nvGrpSpPr>
          <p:grpSpPr>
            <a:xfrm>
              <a:off x="673101" y="1943101"/>
              <a:ext cx="5680120" cy="1228902"/>
              <a:chOff x="673101" y="1943101"/>
              <a:chExt cx="5680120" cy="1228902"/>
            </a:xfrm>
          </p:grpSpPr>
          <p:sp>
            <p:nvSpPr>
              <p:cNvPr id="41" name="ComponentBackground1" descr="85f24ae8-f023-40f0-92cb-2e5b9048ed4b">
                <a:extLst>
                  <a:ext uri="{FF2B5EF4-FFF2-40B4-BE49-F238E27FC236}">
                    <a16:creationId id="{0DD01809-FF3C-4DBA-B616-A4F5655E4DA9}"/>
                  </a:ext>
                </a:extLst>
              </p:cNvPr>
              <p:cNvSpPr/>
              <p:nvPr/>
            </p:nvSpPr>
            <p:spPr>
              <a:xfrm>
                <a:off x="673101" y="1943101"/>
                <a:ext cx="5671943" cy="1214051"/>
              </a:xfrm>
              <a:prstGeom prst="snip2DiagRect">
                <a:avLst/>
              </a:prstGeom>
              <a:noFill/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Shape1" descr="f03f9b68-7517-44be-b3a2-8c4ee561a19e">
                <a:extLst>
                  <a:ext uri="{FF2B5EF4-FFF2-40B4-BE49-F238E27FC236}">
                    <a16:creationId id="{545A2283-201D-25E7-E734-4290A92E61A8}"/>
                  </a:ext>
                </a:extLst>
              </p:cNvPr>
              <p:cNvSpPr/>
              <p:nvPr/>
            </p:nvSpPr>
            <p:spPr>
              <a:xfrm>
                <a:off x="5913765" y="2732547"/>
                <a:ext cx="439456" cy="439456"/>
              </a:xfrm>
              <a:custGeom>
                <a:avLst/>
                <a:gdLst>
                  <a:gd name="connsiteX0" fmla="*/ 1295400 w 1295400"/>
                  <a:gd name="connsiteY0" fmla="*/ 0 h 1295400"/>
                  <a:gd name="connsiteX1" fmla="*/ 1295400 w 1295400"/>
                  <a:gd name="connsiteY1" fmla="*/ 1295400 h 1295400"/>
                  <a:gd name="connsiteX2" fmla="*/ 0 w 1295400"/>
                  <a:gd name="connsiteY2" fmla="*/ 1295400 h 1295400"/>
                  <a:gd name="connsiteX3" fmla="*/ 63501 w 1295400"/>
                  <a:gd name="connsiteY3" fmla="*/ 1231899 h 1295400"/>
                  <a:gd name="connsiteX4" fmla="*/ 1231899 w 1295400"/>
                  <a:gd name="connsiteY4" fmla="*/ 1231899 h 1295400"/>
                  <a:gd name="connsiteX5" fmla="*/ 1231899 w 1295400"/>
                  <a:gd name="connsiteY5" fmla="*/ 63501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1295400">
                    <a:moveTo>
                      <a:pt x="1295400" y="0"/>
                    </a:moveTo>
                    <a:lnTo>
                      <a:pt x="1295400" y="1295400"/>
                    </a:lnTo>
                    <a:lnTo>
                      <a:pt x="0" y="1295400"/>
                    </a:lnTo>
                    <a:lnTo>
                      <a:pt x="63501" y="1231899"/>
                    </a:lnTo>
                    <a:lnTo>
                      <a:pt x="1231899" y="1231899"/>
                    </a:lnTo>
                    <a:lnTo>
                      <a:pt x="1231899" y="6350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 descr="c01f4e90-ee4e-45c0-978a-26e511e5f528">
                <a:extLst>
                  <a:ext uri="{FF2B5EF4-FFF2-40B4-BE49-F238E27FC236}">
                    <a16:creationId id="{E66713EF-8418-63EF-A539-EC5C215F01D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30769" y="2053469"/>
                <a:ext cx="5265231" cy="1018432"/>
                <a:chOff x="7275156" y="1417648"/>
                <a:chExt cx="7126013" cy="2058586"/>
              </a:xfrm>
              <a:noFill/>
            </p:grpSpPr>
            <p:sp>
              <p:nvSpPr>
                <p:cNvPr id="44" name="Bullet1" descr="a90d59b4-58fb-4c05-b614-02b56a0e2a44">
                  <a:extLst>
                    <a:ext uri="{FF2B5EF4-FFF2-40B4-BE49-F238E27FC236}">
                      <a16:creationId id="{E8D485EC-5160-07C6-4629-9E7548905BC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75157" y="1417648"/>
                  <a:ext cx="7126012" cy="7348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热防护系统</a:t>
                  </a:r>
                  <a:endParaRPr lang="en-US" dirty="0"/>
                </a:p>
              </p:txBody>
            </p:sp>
            <p:sp>
              <p:nvSpPr>
                <p:cNvPr id="45" name="Text1" descr="9606ee33-1edf-47ad-8ef8-a11c32198729">
                  <a:extLst>
                    <a:ext uri="{FF2B5EF4-FFF2-40B4-BE49-F238E27FC236}">
                      <a16:creationId id="{4D929707-47F6-CCA3-6440-1ED3EC87765F}"/>
                    </a:ext>
                  </a:extLst>
                </p:cNvPr>
                <p:cNvSpPr/>
                <p:nvPr/>
              </p:nvSpPr>
              <p:spPr>
                <a:xfrm>
                  <a:off x="7275156" y="2152514"/>
                  <a:ext cx="7125999" cy="13237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星舰在返回地球时面临高温环境，热防护系统需要能够有效保护星舰免受高温损伤。</a:t>
                  </a:r>
                  <a:endParaRPr lang="en-US" dirty="0"/>
                </a:p>
              </p:txBody>
            </p:sp>
          </p:grpSp>
        </p:grpSp>
        <p:grpSp>
          <p:nvGrpSpPr>
            <p:cNvPr id="53" name="组合 52" descr="cf3b4e12-d434-4da6-89ab-c5684cd4e62b">
              <a:extLst>
                <a:ext uri="{FF2B5EF4-FFF2-40B4-BE49-F238E27FC236}">
                  <a16:creationId id="{D9C97599-1D1A-5E9E-D355-FE739C0A54EF}"/>
                </a:ext>
              </a:extLst>
            </p:cNvPr>
            <p:cNvGrpSpPr/>
            <p:nvPr/>
          </p:nvGrpSpPr>
          <p:grpSpPr>
            <a:xfrm>
              <a:off x="660401" y="3424149"/>
              <a:ext cx="5680120" cy="1228902"/>
              <a:chOff x="660401" y="3424149"/>
              <a:chExt cx="5680120" cy="1228902"/>
            </a:xfrm>
          </p:grpSpPr>
          <p:sp>
            <p:nvSpPr>
              <p:cNvPr id="36" name="ComponentBackground2" descr="f832fa4a-16b7-434f-a078-f5d4dc1df14c">
                <a:extLst>
                  <a:ext uri="{FF2B5EF4-FFF2-40B4-BE49-F238E27FC236}">
                    <a16:creationId id="{6EE34845-27AB-135B-F150-049FEE213051}"/>
                  </a:ext>
                </a:extLst>
              </p:cNvPr>
              <p:cNvSpPr/>
              <p:nvPr/>
            </p:nvSpPr>
            <p:spPr>
              <a:xfrm>
                <a:off x="660401" y="3424149"/>
                <a:ext cx="5671943" cy="1214051"/>
              </a:xfrm>
              <a:prstGeom prst="snip2DiagRect">
                <a:avLst/>
              </a:prstGeom>
              <a:noFill/>
              <a:ln w="12700"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Shape2" descr="72dfa998-4cf1-402e-80d8-b9b627c27796">
                <a:extLst>
                  <a:ext uri="{FF2B5EF4-FFF2-40B4-BE49-F238E27FC236}">
                    <a16:creationId id="{ABCE3BB0-57BE-60C2-1BF5-39C17E38E436}"/>
                  </a:ext>
                </a:extLst>
              </p:cNvPr>
              <p:cNvSpPr/>
              <p:nvPr/>
            </p:nvSpPr>
            <p:spPr>
              <a:xfrm>
                <a:off x="5901065" y="4213595"/>
                <a:ext cx="439456" cy="439456"/>
              </a:xfrm>
              <a:custGeom>
                <a:avLst/>
                <a:gdLst>
                  <a:gd name="connsiteX0" fmla="*/ 1295400 w 1295400"/>
                  <a:gd name="connsiteY0" fmla="*/ 0 h 1295400"/>
                  <a:gd name="connsiteX1" fmla="*/ 1295400 w 1295400"/>
                  <a:gd name="connsiteY1" fmla="*/ 1295400 h 1295400"/>
                  <a:gd name="connsiteX2" fmla="*/ 0 w 1295400"/>
                  <a:gd name="connsiteY2" fmla="*/ 1295400 h 1295400"/>
                  <a:gd name="connsiteX3" fmla="*/ 63501 w 1295400"/>
                  <a:gd name="connsiteY3" fmla="*/ 1231899 h 1295400"/>
                  <a:gd name="connsiteX4" fmla="*/ 1231899 w 1295400"/>
                  <a:gd name="connsiteY4" fmla="*/ 1231899 h 1295400"/>
                  <a:gd name="connsiteX5" fmla="*/ 1231899 w 1295400"/>
                  <a:gd name="connsiteY5" fmla="*/ 63501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1295400">
                    <a:moveTo>
                      <a:pt x="1295400" y="0"/>
                    </a:moveTo>
                    <a:lnTo>
                      <a:pt x="1295400" y="1295400"/>
                    </a:lnTo>
                    <a:lnTo>
                      <a:pt x="0" y="1295400"/>
                    </a:lnTo>
                    <a:lnTo>
                      <a:pt x="63501" y="1231899"/>
                    </a:lnTo>
                    <a:lnTo>
                      <a:pt x="1231899" y="1231899"/>
                    </a:lnTo>
                    <a:lnTo>
                      <a:pt x="1231899" y="6350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 descr="4bd0691d-f67c-4a13-9bbc-8c3a5c5a46c4">
                <a:extLst>
                  <a:ext uri="{FF2B5EF4-FFF2-40B4-BE49-F238E27FC236}">
                    <a16:creationId id="{CD394259-307A-BC3F-CA96-C8C60A34592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18069" y="3534517"/>
                <a:ext cx="5265231" cy="1018432"/>
                <a:chOff x="7275156" y="1417648"/>
                <a:chExt cx="4641247" cy="2058586"/>
              </a:xfrm>
              <a:noFill/>
            </p:grpSpPr>
            <p:sp>
              <p:nvSpPr>
                <p:cNvPr id="39" name="Bullet2" descr="cd82c807-8bff-4c86-90d8-1e4f531e773a">
                  <a:extLst>
                    <a:ext uri="{FF2B5EF4-FFF2-40B4-BE49-F238E27FC236}">
                      <a16:creationId id="{A28A5F05-D250-C9D7-9962-E147EE3625E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75157" y="1417648"/>
                  <a:ext cx="4641246" cy="7348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发动机性能</a:t>
                  </a:r>
                  <a:endParaRPr lang="en-US" dirty="0"/>
                </a:p>
              </p:txBody>
            </p:sp>
            <p:sp>
              <p:nvSpPr>
                <p:cNvPr id="40" name="Text2" descr="f76e7662-c891-4e49-b913-9f3a6d04365d">
                  <a:extLst>
                    <a:ext uri="{FF2B5EF4-FFF2-40B4-BE49-F238E27FC236}">
                      <a16:creationId id="{74C6BBA4-E6C3-7A4E-1A99-64D5DED3024B}"/>
                    </a:ext>
                  </a:extLst>
                </p:cNvPr>
                <p:cNvSpPr/>
                <p:nvPr/>
              </p:nvSpPr>
              <p:spPr>
                <a:xfrm>
                  <a:off x="7275156" y="2152514"/>
                  <a:ext cx="4641238" cy="13237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猛禽发动机需要具备更高的性能和可靠性，以满足星舰的飞行需求。</a:t>
                  </a:r>
                  <a:endParaRPr lang="en-US" dirty="0"/>
                </a:p>
              </p:txBody>
            </p:sp>
          </p:grpSp>
        </p:grpSp>
        <p:grpSp>
          <p:nvGrpSpPr>
            <p:cNvPr id="54" name="组合 53" descr="44ea3aa0-37ab-46d9-b03f-abc961e82574">
              <a:extLst>
                <a:ext uri="{FF2B5EF4-FFF2-40B4-BE49-F238E27FC236}">
                  <a16:creationId id="{6D6633A3-53D9-F325-76A8-39593F4B13C9}"/>
                </a:ext>
              </a:extLst>
            </p:cNvPr>
            <p:cNvGrpSpPr/>
            <p:nvPr/>
          </p:nvGrpSpPr>
          <p:grpSpPr>
            <a:xfrm>
              <a:off x="676072" y="4905198"/>
              <a:ext cx="5680120" cy="1228902"/>
              <a:chOff x="676072" y="4905198"/>
              <a:chExt cx="5680120" cy="1228902"/>
            </a:xfrm>
          </p:grpSpPr>
          <p:sp>
            <p:nvSpPr>
              <p:cNvPr id="47" name="ComponentBackground3" descr="1ecccdef-b11f-4cf9-bf24-a7375fe3d84d">
                <a:extLst>
                  <a:ext uri="{FF2B5EF4-FFF2-40B4-BE49-F238E27FC236}">
                    <a16:creationId id="{AF7ED951-0711-2D0D-D81D-33E935646F81}"/>
                  </a:ext>
                </a:extLst>
              </p:cNvPr>
              <p:cNvSpPr/>
              <p:nvPr/>
            </p:nvSpPr>
            <p:spPr>
              <a:xfrm>
                <a:off x="676072" y="4905198"/>
                <a:ext cx="5671943" cy="1214051"/>
              </a:xfrm>
              <a:prstGeom prst="snip2DiagRect">
                <a:avLst/>
              </a:prstGeom>
              <a:noFill/>
              <a:ln w="12700">
                <a:solidFill>
                  <a:schemeClr val="accent3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Shape3" descr="51668f75-a707-4d87-9c70-1430de4e4356">
                <a:extLst>
                  <a:ext uri="{FF2B5EF4-FFF2-40B4-BE49-F238E27FC236}">
                    <a16:creationId id="{04A17FE8-E0B7-72AD-43DD-67B03D574BF7}"/>
                  </a:ext>
                </a:extLst>
              </p:cNvPr>
              <p:cNvSpPr/>
              <p:nvPr/>
            </p:nvSpPr>
            <p:spPr>
              <a:xfrm>
                <a:off x="5916736" y="5694644"/>
                <a:ext cx="439456" cy="439456"/>
              </a:xfrm>
              <a:custGeom>
                <a:avLst/>
                <a:gdLst>
                  <a:gd name="connsiteX0" fmla="*/ 1295400 w 1295400"/>
                  <a:gd name="connsiteY0" fmla="*/ 0 h 1295400"/>
                  <a:gd name="connsiteX1" fmla="*/ 1295400 w 1295400"/>
                  <a:gd name="connsiteY1" fmla="*/ 1295400 h 1295400"/>
                  <a:gd name="connsiteX2" fmla="*/ 0 w 1295400"/>
                  <a:gd name="connsiteY2" fmla="*/ 1295400 h 1295400"/>
                  <a:gd name="connsiteX3" fmla="*/ 63501 w 1295400"/>
                  <a:gd name="connsiteY3" fmla="*/ 1231899 h 1295400"/>
                  <a:gd name="connsiteX4" fmla="*/ 1231899 w 1295400"/>
                  <a:gd name="connsiteY4" fmla="*/ 1231899 h 1295400"/>
                  <a:gd name="connsiteX5" fmla="*/ 1231899 w 1295400"/>
                  <a:gd name="connsiteY5" fmla="*/ 63501 h 129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5400" h="1295400">
                    <a:moveTo>
                      <a:pt x="1295400" y="0"/>
                    </a:moveTo>
                    <a:lnTo>
                      <a:pt x="1295400" y="1295400"/>
                    </a:lnTo>
                    <a:lnTo>
                      <a:pt x="0" y="1295400"/>
                    </a:lnTo>
                    <a:lnTo>
                      <a:pt x="63501" y="1231899"/>
                    </a:lnTo>
                    <a:lnTo>
                      <a:pt x="1231899" y="1231899"/>
                    </a:lnTo>
                    <a:lnTo>
                      <a:pt x="1231899" y="6350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9" name="组合 48" descr="7c676cad-73f8-4e8c-ad05-0ce545622a4d">
                <a:extLst>
                  <a:ext uri="{FF2B5EF4-FFF2-40B4-BE49-F238E27FC236}">
                    <a16:creationId id="{EB368489-C683-066E-08BF-86CFC37AA88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833740" y="5015566"/>
                <a:ext cx="5265231" cy="1018432"/>
                <a:chOff x="7275156" y="1417648"/>
                <a:chExt cx="4641247" cy="2058586"/>
              </a:xfrm>
              <a:noFill/>
            </p:grpSpPr>
            <p:sp>
              <p:nvSpPr>
                <p:cNvPr id="50" name="Bullet3" descr="26410cc9-cc6f-4c44-bb8c-32543a419537">
                  <a:extLst>
                    <a:ext uri="{FF2B5EF4-FFF2-40B4-BE49-F238E27FC236}">
                      <a16:creationId id="{A6BD8821-3E75-998A-067F-C62362E8A5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75157" y="1417648"/>
                  <a:ext cx="4641246" cy="73486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飞行控制系统</a:t>
                  </a:r>
                  <a:endParaRPr lang="en-US" dirty="0"/>
                </a:p>
              </p:txBody>
            </p:sp>
            <p:sp>
              <p:nvSpPr>
                <p:cNvPr id="51" name="Text3" descr="7ee0a2bc-df1f-42d2-97fe-2e56ad7b4f64">
                  <a:extLst>
                    <a:ext uri="{FF2B5EF4-FFF2-40B4-BE49-F238E27FC236}">
                      <a16:creationId id="{8EE232BD-6752-DCB2-93D9-B998623FBFE3}"/>
                    </a:ext>
                  </a:extLst>
                </p:cNvPr>
                <p:cNvSpPr/>
                <p:nvPr/>
              </p:nvSpPr>
              <p:spPr>
                <a:xfrm>
                  <a:off x="7275156" y="2152514"/>
                  <a:ext cx="4641238" cy="13237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 err="1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精确的飞行控制系统是星舰安全飞行的关键，需要不断进行优化和升级。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资金挑战</a:t>
            </a:r>
            <a:endParaRPr lang="en-US" dirty="0"/>
          </a:p>
        </p:txBody>
      </p:sp>
      <p:grpSp>
        <p:nvGrpSpPr>
          <p:cNvPr id="29" name="62297cc7-89c4-4ba7-8a3b-14094433cbbc.source.3.zh-Hans.pptx" descr="4e41c7f2-c04e-4ff4-a824-c4c57411f72e">
            <a:extLst>
              <a:ext uri="{FF2B5EF4-FFF2-40B4-BE49-F238E27FC236}">
                <a16:creationId id="{86E3FFF0-9FCF-DA25-120E-BC27A446170F}"/>
              </a:ext>
            </a:extLst>
          </p:cNvPr>
          <p:cNvGrpSpPr/>
          <p:nvPr/>
        </p:nvGrpSpPr>
        <p:grpSpPr>
          <a:xfrm>
            <a:off x="683185" y="0"/>
            <a:ext cx="11508816" cy="6858000"/>
            <a:chOff x="683185" y="0"/>
            <a:chExt cx="11508816" cy="6858000"/>
          </a:xfrm>
        </p:grpSpPr>
        <p:sp>
          <p:nvSpPr>
            <p:cNvPr id="18" name="任意多边形 17" descr="fc553008-913e-45c6-a8e6-360f5b28dd17">
              <a:extLst>
                <a:ext uri="{FF2B5EF4-FFF2-40B4-BE49-F238E27FC236}">
                  <a16:creationId id="{D9CD9B93-0A7F-A2E3-987D-77EBDD91DE94}"/>
                </a:ext>
              </a:extLst>
            </p:cNvPr>
            <p:cNvSpPr/>
            <p:nvPr/>
          </p:nvSpPr>
          <p:spPr>
            <a:xfrm>
              <a:off x="683185" y="5891778"/>
              <a:ext cx="2200768" cy="966222"/>
            </a:xfrm>
            <a:custGeom>
              <a:avLst/>
              <a:gdLst>
                <a:gd name="connsiteX0" fmla="*/ 1921054 w 2200768"/>
                <a:gd name="connsiteY0" fmla="*/ 699 h 966222"/>
                <a:gd name="connsiteX1" fmla="*/ 2106796 w 2200768"/>
                <a:gd name="connsiteY1" fmla="*/ 180084 h 966222"/>
                <a:gd name="connsiteX2" fmla="*/ 2200768 w 2200768"/>
                <a:gd name="connsiteY2" fmla="*/ 966222 h 966222"/>
                <a:gd name="connsiteX3" fmla="*/ 65354 w 2200768"/>
                <a:gd name="connsiteY3" fmla="*/ 966222 h 966222"/>
                <a:gd name="connsiteX4" fmla="*/ 1465 w 2200768"/>
                <a:gd name="connsiteY4" fmla="*/ 431748 h 966222"/>
                <a:gd name="connsiteX5" fmla="*/ 180084 w 2200768"/>
                <a:gd name="connsiteY5" fmla="*/ 204628 h 966222"/>
                <a:gd name="connsiteX6" fmla="*/ 1879676 w 2200768"/>
                <a:gd name="connsiteY6" fmla="*/ 1465 h 966222"/>
                <a:gd name="connsiteX7" fmla="*/ 1921054 w 2200768"/>
                <a:gd name="connsiteY7" fmla="*/ 699 h 96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768" h="966222">
                  <a:moveTo>
                    <a:pt x="1921054" y="699"/>
                  </a:moveTo>
                  <a:cubicBezTo>
                    <a:pt x="2015759" y="8565"/>
                    <a:pt x="2095077" y="82047"/>
                    <a:pt x="2106796" y="180084"/>
                  </a:cubicBezTo>
                  <a:lnTo>
                    <a:pt x="2200768" y="966222"/>
                  </a:lnTo>
                  <a:lnTo>
                    <a:pt x="65354" y="966222"/>
                  </a:lnTo>
                  <a:lnTo>
                    <a:pt x="1465" y="431748"/>
                  </a:lnTo>
                  <a:cubicBezTo>
                    <a:pt x="-11928" y="319705"/>
                    <a:pt x="68042" y="218021"/>
                    <a:pt x="180084" y="204628"/>
                  </a:cubicBezTo>
                  <a:lnTo>
                    <a:pt x="1879676" y="1465"/>
                  </a:lnTo>
                  <a:cubicBezTo>
                    <a:pt x="1893681" y="-209"/>
                    <a:pt x="1907524" y="-425"/>
                    <a:pt x="1921054" y="699"/>
                  </a:cubicBez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 descr="572ec432-dcf2-495c-8f17-1729e85d1d56">
              <a:extLst>
                <a:ext uri="{FF2B5EF4-FFF2-40B4-BE49-F238E27FC236}">
                  <a16:creationId id="{D796B70D-BEB6-8E2B-D3CD-BD4B43D6DBF4}"/>
                </a:ext>
              </a:extLst>
            </p:cNvPr>
            <p:cNvSpPr/>
            <p:nvPr/>
          </p:nvSpPr>
          <p:spPr>
            <a:xfrm rot="21111537">
              <a:off x="6217020" y="5931035"/>
              <a:ext cx="596921" cy="59692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 descr="47cb49db-c7ea-4a1f-b4d2-fa2f950d4a0b">
              <a:extLst>
                <a:ext uri="{FF2B5EF4-FFF2-40B4-BE49-F238E27FC236}">
                  <a16:creationId id="{C339036F-FC22-2FD8-128E-0C08753B386F}"/>
                </a:ext>
              </a:extLst>
            </p:cNvPr>
            <p:cNvGrpSpPr/>
            <p:nvPr/>
          </p:nvGrpSpPr>
          <p:grpSpPr>
            <a:xfrm>
              <a:off x="960400" y="0"/>
              <a:ext cx="11231601" cy="6858000"/>
              <a:chOff x="960400" y="0"/>
              <a:chExt cx="11231601" cy="6858000"/>
            </a:xfrm>
          </p:grpSpPr>
          <p:sp>
            <p:nvSpPr>
              <p:cNvPr id="22" name="PictureMisc" descr="a0a0f49a-76fe-4fa9-8fc6-8b62735b24af">
                <a:extLst>
                  <a:ext uri="{FF2B5EF4-FFF2-40B4-BE49-F238E27FC236}">
                    <a16:creationId id="{2E7A89C1-32A9-CDBB-C7EB-CFB44CB9829F}"/>
                  </a:ext>
                </a:extLst>
              </p:cNvPr>
              <p:cNvSpPr/>
              <p:nvPr/>
            </p:nvSpPr>
            <p:spPr>
              <a:xfrm>
                <a:off x="7103410" y="0"/>
                <a:ext cx="5088591" cy="6858000"/>
              </a:xfrm>
              <a:custGeom>
                <a:avLst/>
                <a:gdLst>
                  <a:gd name="connsiteX0" fmla="*/ 1800519 w 5088591"/>
                  <a:gd name="connsiteY0" fmla="*/ 0 h 6858000"/>
                  <a:gd name="connsiteX1" fmla="*/ 5088591 w 5088591"/>
                  <a:gd name="connsiteY1" fmla="*/ 0 h 6858000"/>
                  <a:gd name="connsiteX2" fmla="*/ 5088591 w 5088591"/>
                  <a:gd name="connsiteY2" fmla="*/ 6858000 h 6858000"/>
                  <a:gd name="connsiteX3" fmla="*/ 1723368 w 5088591"/>
                  <a:gd name="connsiteY3" fmla="*/ 6858000 h 6858000"/>
                  <a:gd name="connsiteX4" fmla="*/ 382163 w 5088591"/>
                  <a:gd name="connsiteY4" fmla="*/ 6494506 h 6858000"/>
                  <a:gd name="connsiteX5" fmla="*/ 20526 w 5088591"/>
                  <a:gd name="connsiteY5" fmla="*/ 587766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8591" h="6858000">
                    <a:moveTo>
                      <a:pt x="1800519" y="0"/>
                    </a:moveTo>
                    <a:lnTo>
                      <a:pt x="5088591" y="0"/>
                    </a:lnTo>
                    <a:lnTo>
                      <a:pt x="5088591" y="6858000"/>
                    </a:lnTo>
                    <a:lnTo>
                      <a:pt x="1723368" y="6858000"/>
                    </a:lnTo>
                    <a:lnTo>
                      <a:pt x="382163" y="6494506"/>
                    </a:lnTo>
                    <a:cubicBezTo>
                      <a:pt x="102243" y="6418642"/>
                      <a:pt x="-59669" y="6142473"/>
                      <a:pt x="20526" y="5877666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0" t="-5572" r="0" b="-5572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Number1" descr="5a103679-c7fd-465f-8d9d-97cc01117e84">
                <a:extLst>
                  <a:ext uri="{FF2B5EF4-FFF2-40B4-BE49-F238E27FC236}">
                    <a16:creationId id="{C016D9D8-698D-EA6D-C883-EFC4C4589797}"/>
                  </a:ext>
                </a:extLst>
              </p:cNvPr>
              <p:cNvSpPr/>
              <p:nvPr/>
            </p:nvSpPr>
            <p:spPr>
              <a:xfrm>
                <a:off x="960400" y="2265829"/>
                <a:ext cx="584322" cy="494744"/>
              </a:xfrm>
              <a:prstGeom prst="parallelogram">
                <a:avLst>
                  <a:gd name="adj" fmla="val 0"/>
                </a:avLst>
              </a:prstGeom>
              <a:solidFill>
                <a:schemeClr val="accent1"/>
              </a:solidFill>
              <a:ln w="285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b="1" dirty="0">
                    <a:solidFill>
                      <a:srgbClr val="FFFFFF"/>
                    </a:solidFill>
                  </a:rPr>
                  <a:t>1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Bullet1" descr="6d54eb6c-a8ea-4881-bc00-6c77460551e3">
                <a:extLst>
                  <a:ext uri="{FF2B5EF4-FFF2-40B4-BE49-F238E27FC236}">
                    <a16:creationId id="{E4952F40-1016-D92D-B8ED-B7C159ACA1A8}"/>
                  </a:ext>
                </a:extLst>
              </p:cNvPr>
              <p:cNvSpPr/>
              <p:nvPr/>
            </p:nvSpPr>
            <p:spPr bwMode="auto">
              <a:xfrm>
                <a:off x="1738274" y="2274385"/>
                <a:ext cx="5013325" cy="37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研发成本高昂</a:t>
                </a:r>
                <a:endParaRPr lang="en-US" dirty="0"/>
              </a:p>
            </p:txBody>
          </p:sp>
          <p:sp>
            <p:nvSpPr>
              <p:cNvPr id="7" name="Text1" descr="a75a814c-b935-45ee-8f0e-fde854b03739">
                <a:extLst>
                  <a:ext uri="{FF2B5EF4-FFF2-40B4-BE49-F238E27FC236}">
                    <a16:creationId id="{E580F2F5-F55C-5E7E-90F9-C54B8B206075}"/>
                  </a:ext>
                </a:extLst>
              </p:cNvPr>
              <p:cNvSpPr/>
              <p:nvPr/>
            </p:nvSpPr>
            <p:spPr bwMode="auto">
              <a:xfrm>
                <a:off x="1738274" y="2649220"/>
                <a:ext cx="5013325" cy="680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星舰项目的研发需要投入大量的资金，用于技术研发、设备采购和人员培训等方面。</a:t>
                </a:r>
                <a:endParaRPr lang="en-US" dirty="0"/>
              </a:p>
            </p:txBody>
          </p:sp>
        </p:grpSp>
        <p:grpSp>
          <p:nvGrpSpPr>
            <p:cNvPr id="26" name="组合 25" descr="2878d8be-5e07-45f0-979c-55a348a8d9ed">
              <a:extLst>
                <a:ext uri="{FF2B5EF4-FFF2-40B4-BE49-F238E27FC236}">
                  <a16:creationId id="{D6BFCA48-0DC7-3F98-1244-F6CBC131A47E}"/>
                </a:ext>
              </a:extLst>
            </p:cNvPr>
            <p:cNvGrpSpPr/>
            <p:nvPr/>
          </p:nvGrpSpPr>
          <p:grpSpPr>
            <a:xfrm>
              <a:off x="960400" y="3478940"/>
              <a:ext cx="5791199" cy="1064246"/>
              <a:chOff x="960400" y="3478940"/>
              <a:chExt cx="5791199" cy="1064246"/>
            </a:xfrm>
          </p:grpSpPr>
          <p:sp>
            <p:nvSpPr>
              <p:cNvPr id="8" name="Number2" descr="d00d5803-bd72-4e40-8f2b-3c833805ac7f">
                <a:extLst>
                  <a:ext uri="{FF2B5EF4-FFF2-40B4-BE49-F238E27FC236}">
                    <a16:creationId id="{6F6269ED-CB58-4526-483D-D41614A74CAB}"/>
                  </a:ext>
                </a:extLst>
              </p:cNvPr>
              <p:cNvSpPr/>
              <p:nvPr/>
            </p:nvSpPr>
            <p:spPr>
              <a:xfrm>
                <a:off x="960400" y="3478940"/>
                <a:ext cx="584322" cy="494744"/>
              </a:xfrm>
              <a:prstGeom prst="parallelogram">
                <a:avLst>
                  <a:gd name="adj" fmla="val 0"/>
                </a:avLst>
              </a:prstGeom>
              <a:solidFill>
                <a:schemeClr val="tx2">
                  <a:alpha val="15000"/>
                </a:schemeClr>
              </a:solidFill>
              <a:ln w="285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b="1" dirty="0">
                    <a:solidFill>
                      <a:schemeClr val="tx1"/>
                    </a:solidFill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Bullet2" descr="e1e78d5f-ada9-470b-9c1f-1d0101b41a32">
                <a:extLst>
                  <a:ext uri="{FF2B5EF4-FFF2-40B4-BE49-F238E27FC236}">
                    <a16:creationId id="{912C19BD-854B-480D-E987-56D7518BFBCF}"/>
                  </a:ext>
                </a:extLst>
              </p:cNvPr>
              <p:cNvSpPr/>
              <p:nvPr/>
            </p:nvSpPr>
            <p:spPr bwMode="auto">
              <a:xfrm>
                <a:off x="1738274" y="3487496"/>
                <a:ext cx="5013325" cy="37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持续投入需求</a:t>
                </a:r>
                <a:endParaRPr lang="en-US" dirty="0"/>
              </a:p>
            </p:txBody>
          </p:sp>
          <p:sp>
            <p:nvSpPr>
              <p:cNvPr id="10" name="Text2" descr="0a527b7a-de16-4715-9902-3684a3c2171c">
                <a:extLst>
                  <a:ext uri="{FF2B5EF4-FFF2-40B4-BE49-F238E27FC236}">
                    <a16:creationId id="{C6425D8E-5FE3-2426-BBBD-D55E3642783B}"/>
                  </a:ext>
                </a:extLst>
              </p:cNvPr>
              <p:cNvSpPr/>
              <p:nvPr/>
            </p:nvSpPr>
            <p:spPr bwMode="auto">
              <a:xfrm>
                <a:off x="1738274" y="3862331"/>
                <a:ext cx="5013325" cy="680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项目的持续进行需要不断的资金支持，以确保各项工作的顺利开展。</a:t>
                </a:r>
                <a:endParaRPr lang="en-US" dirty="0"/>
              </a:p>
            </p:txBody>
          </p:sp>
        </p:grpSp>
        <p:grpSp>
          <p:nvGrpSpPr>
            <p:cNvPr id="27" name="组合 26" descr="3f57939e-fb0a-4f15-9073-3c3878986e7b">
              <a:extLst>
                <a:ext uri="{FF2B5EF4-FFF2-40B4-BE49-F238E27FC236}">
                  <a16:creationId id="{9CD1E54A-3B54-886E-A0F1-E6DFF3513ED5}"/>
                </a:ext>
              </a:extLst>
            </p:cNvPr>
            <p:cNvGrpSpPr/>
            <p:nvPr/>
          </p:nvGrpSpPr>
          <p:grpSpPr>
            <a:xfrm>
              <a:off x="960400" y="4717020"/>
              <a:ext cx="5791199" cy="1064246"/>
              <a:chOff x="960400" y="4717020"/>
              <a:chExt cx="5791199" cy="1064246"/>
            </a:xfrm>
          </p:grpSpPr>
          <p:sp>
            <p:nvSpPr>
              <p:cNvPr id="15" name="Number3" descr="91b6e221-6965-4aaa-8a80-57b033785f06">
                <a:extLst>
                  <a:ext uri="{FF2B5EF4-FFF2-40B4-BE49-F238E27FC236}">
                    <a16:creationId id="{9A77F736-E284-D73F-D826-F18B0017AD88}"/>
                  </a:ext>
                </a:extLst>
              </p:cNvPr>
              <p:cNvSpPr/>
              <p:nvPr/>
            </p:nvSpPr>
            <p:spPr>
              <a:xfrm>
                <a:off x="960400" y="4717020"/>
                <a:ext cx="584322" cy="494744"/>
              </a:xfrm>
              <a:prstGeom prst="parallelogram">
                <a:avLst>
                  <a:gd name="adj" fmla="val 0"/>
                </a:avLst>
              </a:prstGeom>
              <a:solidFill>
                <a:schemeClr val="accent1"/>
              </a:solidFill>
              <a:ln w="285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b="1" dirty="0">
                    <a:solidFill>
                      <a:srgbClr val="FFFFFF"/>
                    </a:solidFill>
                  </a:rPr>
                  <a:t>3</a:t>
                </a:r>
                <a:endParaRPr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Bullet3" descr="2944dcad-e598-4df5-a728-e1ee4cf37f9c">
                <a:extLst>
                  <a:ext uri="{FF2B5EF4-FFF2-40B4-BE49-F238E27FC236}">
                    <a16:creationId id="{0AA26337-1D04-AF10-E155-CEE8E9F633F7}"/>
                  </a:ext>
                </a:extLst>
              </p:cNvPr>
              <p:cNvSpPr/>
              <p:nvPr/>
            </p:nvSpPr>
            <p:spPr bwMode="auto">
              <a:xfrm>
                <a:off x="1738274" y="4725576"/>
                <a:ext cx="5013325" cy="37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b="1" dirty="0"/>
                  <a:t>商业模式探索</a:t>
                </a:r>
                <a:endParaRPr lang="en-US" dirty="0"/>
              </a:p>
            </p:txBody>
          </p:sp>
          <p:sp>
            <p:nvSpPr>
              <p:cNvPr id="20" name="Text3" descr="46ec27fa-22a9-443f-95fc-7a6712c6dea6">
                <a:extLst>
                  <a:ext uri="{FF2B5EF4-FFF2-40B4-BE49-F238E27FC236}">
                    <a16:creationId id="{86819F49-6550-EF08-B9AC-C891BCC49F47}"/>
                  </a:ext>
                </a:extLst>
              </p:cNvPr>
              <p:cNvSpPr/>
              <p:nvPr/>
            </p:nvSpPr>
            <p:spPr bwMode="auto">
              <a:xfrm>
                <a:off x="1738274" y="5100411"/>
                <a:ext cx="5013325" cy="6808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需要探索可行的商业模式，通过商业合作和市场开拓等方式获取资金。</a:t>
                </a:r>
                <a:endParaRPr lang="en-US" dirty="0"/>
              </a:p>
            </p:txBody>
          </p:sp>
        </p:grpSp>
        <p:sp>
          <p:nvSpPr>
            <p:cNvPr id="23" name="Title" descr="499e5e52-3a2a-422e-b931-460ad3cd974a">
              <a:extLst>
                <a:ext uri="{FF2B5EF4-FFF2-40B4-BE49-F238E27FC236}">
                  <a16:creationId id="{F7E7A34B-1B54-2990-3F9E-02738D46A35E}"/>
                </a:ext>
              </a:extLst>
            </p:cNvPr>
            <p:cNvSpPr txBox="1"/>
            <p:nvPr/>
          </p:nvSpPr>
          <p:spPr>
            <a:xfrm>
              <a:off x="825500" y="1333500"/>
              <a:ext cx="6277910" cy="749939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星舰项目在资金方面的压力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监管挑战</a:t>
            </a:r>
            <a:endParaRPr lang="en-US" dirty="0"/>
          </a:p>
        </p:txBody>
      </p:sp>
      <p:grpSp>
        <p:nvGrpSpPr>
          <p:cNvPr id="3" name="ed42e0f5-962e-4943-9e04-214bc3adcf58.source.3.zh-Hans.pptx" descr="131fa4e1-7631-4c1b-8068-b7bbaa222790">
            <a:extLst>
              <a:ext uri="{FF2B5EF4-FFF2-40B4-BE49-F238E27FC236}">
                <a16:creationId id="{44461C44-A4C5-E435-8EA0-A84F4CB61135}"/>
              </a:ext>
            </a:extLst>
          </p:cNvPr>
          <p:cNvGrpSpPr/>
          <p:nvPr/>
        </p:nvGrpSpPr>
        <p:grpSpPr>
          <a:xfrm>
            <a:off x="0" y="1130300"/>
            <a:ext cx="12192000" cy="5727700"/>
            <a:chOff x="0" y="1130300"/>
            <a:chExt cx="12192000" cy="5727700"/>
          </a:xfrm>
        </p:grpSpPr>
        <p:sp>
          <p:nvSpPr>
            <p:cNvPr id="2" name="Title" descr="a5db5b8a-d45d-4105-9368-337598a3b797">
              <a:extLst>
                <a:ext uri="{FF2B5EF4-FFF2-40B4-BE49-F238E27FC236}">
                  <a16:creationId id="{E35D8822-09D0-9E0D-A933-A48F9F08A6BC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66562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星舰项目面临的监管问题</a:t>
              </a:r>
              <a:endParaRPr lang="en-US" dirty="0"/>
            </a:p>
          </p:txBody>
        </p:sp>
        <p:sp>
          <p:nvSpPr>
            <p:cNvPr id="7" name="任意多边形: 形状 6" descr="2e5f52ca-5581-44be-a83c-d5e98e5282a3">
              <a:extLst>
                <a:ext uri="{FF2B5EF4-FFF2-40B4-BE49-F238E27FC236}">
                  <a16:creationId id="{EA23AED2-37A4-311B-9047-DCED3555345C}"/>
                </a:ext>
              </a:extLst>
            </p:cNvPr>
            <p:cNvSpPr/>
            <p:nvPr/>
          </p:nvSpPr>
          <p:spPr>
            <a:xfrm>
              <a:off x="0" y="1796862"/>
              <a:ext cx="12192000" cy="5061138"/>
            </a:xfrm>
            <a:custGeom>
              <a:avLst/>
              <a:gdLst>
                <a:gd name="connsiteX0" fmla="*/ 0 w 12192000"/>
                <a:gd name="connsiteY0" fmla="*/ 0 h 5061138"/>
                <a:gd name="connsiteX1" fmla="*/ 12192000 w 12192000"/>
                <a:gd name="connsiteY1" fmla="*/ 0 h 5061138"/>
                <a:gd name="connsiteX2" fmla="*/ 12192000 w 12192000"/>
                <a:gd name="connsiteY2" fmla="*/ 3068218 h 5061138"/>
                <a:gd name="connsiteX3" fmla="*/ 11457829 w 12192000"/>
                <a:gd name="connsiteY3" fmla="*/ 5061138 h 5061138"/>
                <a:gd name="connsiteX4" fmla="*/ 721472 w 12192000"/>
                <a:gd name="connsiteY4" fmla="*/ 5061138 h 5061138"/>
                <a:gd name="connsiteX5" fmla="*/ 0 w 12192000"/>
                <a:gd name="connsiteY5" fmla="*/ 3102692 h 50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5061138">
                  <a:moveTo>
                    <a:pt x="0" y="0"/>
                  </a:moveTo>
                  <a:lnTo>
                    <a:pt x="12192000" y="0"/>
                  </a:lnTo>
                  <a:lnTo>
                    <a:pt x="12192000" y="3068218"/>
                  </a:lnTo>
                  <a:lnTo>
                    <a:pt x="11457829" y="5061138"/>
                  </a:lnTo>
                  <a:lnTo>
                    <a:pt x="721472" y="5061138"/>
                  </a:lnTo>
                  <a:lnTo>
                    <a:pt x="0" y="31026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461E5">
                    <a:alpha val="0"/>
                  </a:srgbClr>
                </a:gs>
                <a:gs pos="100000">
                  <a:schemeClr val="accent1">
                    <a:alpha val="3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任意多边形: 形状 4" descr="07847495-c133-4d9e-ad6b-df9c48f89048">
              <a:extLst>
                <a:ext uri="{FF2B5EF4-FFF2-40B4-BE49-F238E27FC236}">
                  <a16:creationId id="{534CAA4F-219C-D94F-B281-DB16636388EA}"/>
                </a:ext>
              </a:extLst>
            </p:cNvPr>
            <p:cNvSpPr/>
            <p:nvPr/>
          </p:nvSpPr>
          <p:spPr>
            <a:xfrm>
              <a:off x="1068686" y="1796862"/>
              <a:ext cx="10041929" cy="5061138"/>
            </a:xfrm>
            <a:custGeom>
              <a:avLst/>
              <a:gdLst>
                <a:gd name="connsiteX0" fmla="*/ 0 w 10041929"/>
                <a:gd name="connsiteY0" fmla="*/ 0 h 5061138"/>
                <a:gd name="connsiteX1" fmla="*/ 10041929 w 10041929"/>
                <a:gd name="connsiteY1" fmla="*/ 0 h 5061138"/>
                <a:gd name="connsiteX2" fmla="*/ 8177458 w 10041929"/>
                <a:gd name="connsiteY2" fmla="*/ 5061138 h 5061138"/>
                <a:gd name="connsiteX3" fmla="*/ 1864472 w 10041929"/>
                <a:gd name="connsiteY3" fmla="*/ 5061138 h 506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41929" h="5061138">
                  <a:moveTo>
                    <a:pt x="0" y="0"/>
                  </a:moveTo>
                  <a:lnTo>
                    <a:pt x="10041929" y="0"/>
                  </a:lnTo>
                  <a:lnTo>
                    <a:pt x="8177458" y="5061138"/>
                  </a:lnTo>
                  <a:lnTo>
                    <a:pt x="1864472" y="506113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461E5">
                    <a:alpha val="0"/>
                  </a:srgbClr>
                </a:gs>
                <a:gs pos="100000">
                  <a:schemeClr val="accent1">
                    <a:alpha val="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6" name="组合 25" descr="4f00125f-cf36-4252-b8ee-b7248c37661d">
              <a:extLst>
                <a:ext uri="{FF2B5EF4-FFF2-40B4-BE49-F238E27FC236}">
                  <a16:creationId id="{F4BA6B37-67A5-0B5E-490F-FF39829E3F11}"/>
                </a:ext>
              </a:extLst>
            </p:cNvPr>
            <p:cNvGrpSpPr/>
            <p:nvPr/>
          </p:nvGrpSpPr>
          <p:grpSpPr>
            <a:xfrm>
              <a:off x="660400" y="2664045"/>
              <a:ext cx="3426905" cy="3063655"/>
              <a:chOff x="3191510" y="1899986"/>
              <a:chExt cx="5727925" cy="6510936"/>
            </a:xfrm>
          </p:grpSpPr>
          <p:sp>
            <p:nvSpPr>
              <p:cNvPr id="10" name="Bullet1" descr="91362e22-eb62-474b-8d86-f3060a5720ae">
                <a:extLst>
                  <a:ext uri="{FF2B5EF4-FFF2-40B4-BE49-F238E27FC236}">
                    <a16:creationId id="{9504E623-C2C6-3117-9403-889BFE0F75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2" y="1899986"/>
                <a:ext cx="4834889" cy="178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国际法规限制</a:t>
                </a:r>
                <a:endParaRPr lang="en-US" dirty="0"/>
              </a:p>
            </p:txBody>
          </p:sp>
          <p:sp>
            <p:nvSpPr>
              <p:cNvPr id="11" name="Text1" descr="6dbfeff1-65c0-4266-adf3-503dc56c2e39">
                <a:extLst>
                  <a:ext uri="{FF2B5EF4-FFF2-40B4-BE49-F238E27FC236}">
                    <a16:creationId id="{660EFE04-6E7A-2A37-E9E1-53CB81374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0" y="4234180"/>
                <a:ext cx="5727925" cy="417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太空探索受到国际法规的约束，星舰项目需要遵守相关规定，确保合法合规。</a:t>
                </a:r>
                <a:endParaRPr lang="en-US" dirty="0"/>
              </a:p>
            </p:txBody>
          </p:sp>
          <p:sp>
            <p:nvSpPr>
              <p:cNvPr id="25" name="Shape1" descr="d1386b34-6584-4f2e-99c6-406cd15e3431">
                <a:extLst>
                  <a:ext uri="{FF2B5EF4-FFF2-40B4-BE49-F238E27FC236}">
                    <a16:creationId id="{90B5C40D-822E-A06C-B86C-D3E91E91FF8C}"/>
                  </a:ext>
                </a:extLst>
              </p:cNvPr>
              <p:cNvSpPr/>
              <p:nvPr/>
            </p:nvSpPr>
            <p:spPr>
              <a:xfrm>
                <a:off x="3251792" y="3809995"/>
                <a:ext cx="4469808" cy="114305"/>
              </a:xfrm>
              <a:custGeom>
                <a:avLst/>
                <a:gdLst>
                  <a:gd name="connsiteX0" fmla="*/ 0 w 872204"/>
                  <a:gd name="connsiteY0" fmla="*/ 46006 h 46005"/>
                  <a:gd name="connsiteX1" fmla="*/ 485775 w 872204"/>
                  <a:gd name="connsiteY1" fmla="*/ 46006 h 46005"/>
                  <a:gd name="connsiteX2" fmla="*/ 531781 w 872204"/>
                  <a:gd name="connsiteY2" fmla="*/ 0 h 46005"/>
                  <a:gd name="connsiteX3" fmla="*/ 872204 w 872204"/>
                  <a:gd name="connsiteY3" fmla="*/ 0 h 46005"/>
                  <a:gd name="connsiteX0" fmla="*/ 0 w 1741254"/>
                  <a:gd name="connsiteY0" fmla="*/ 46006 h 46006"/>
                  <a:gd name="connsiteX1" fmla="*/ 1354825 w 1741254"/>
                  <a:gd name="connsiteY1" fmla="*/ 46006 h 46006"/>
                  <a:gd name="connsiteX2" fmla="*/ 1400831 w 1741254"/>
                  <a:gd name="connsiteY2" fmla="*/ 0 h 46006"/>
                  <a:gd name="connsiteX3" fmla="*/ 1741254 w 1741254"/>
                  <a:gd name="connsiteY3" fmla="*/ 0 h 46006"/>
                  <a:gd name="connsiteX0" fmla="*/ 0 w 1809606"/>
                  <a:gd name="connsiteY0" fmla="*/ 46006 h 46006"/>
                  <a:gd name="connsiteX1" fmla="*/ 1423177 w 1809606"/>
                  <a:gd name="connsiteY1" fmla="*/ 46006 h 46006"/>
                  <a:gd name="connsiteX2" fmla="*/ 1469183 w 1809606"/>
                  <a:gd name="connsiteY2" fmla="*/ 0 h 46006"/>
                  <a:gd name="connsiteX3" fmla="*/ 1809606 w 1809606"/>
                  <a:gd name="connsiteY3" fmla="*/ 0 h 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606" h="46006">
                    <a:moveTo>
                      <a:pt x="0" y="46006"/>
                    </a:moveTo>
                    <a:lnTo>
                      <a:pt x="1423177" y="46006"/>
                    </a:lnTo>
                    <a:lnTo>
                      <a:pt x="1469183" y="0"/>
                    </a:lnTo>
                    <a:lnTo>
                      <a:pt x="1809606" y="0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>
                        <a:alpha val="0"/>
                      </a:schemeClr>
                    </a:gs>
                  </a:gsLst>
                  <a:lin ang="10800000" scaled="1"/>
                  <a:tileRect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8" name="组合 7" descr="c00690eb-8649-494e-9eab-85da09de1169">
              <a:extLst>
                <a:ext uri="{FF2B5EF4-FFF2-40B4-BE49-F238E27FC236}">
                  <a16:creationId id="{330AF874-4F75-33FA-6CB1-7564BE1AE772}"/>
                </a:ext>
              </a:extLst>
            </p:cNvPr>
            <p:cNvGrpSpPr/>
            <p:nvPr/>
          </p:nvGrpSpPr>
          <p:grpSpPr>
            <a:xfrm>
              <a:off x="4300856" y="2664045"/>
              <a:ext cx="3426905" cy="3063655"/>
              <a:chOff x="3191510" y="1899986"/>
              <a:chExt cx="5727925" cy="6510936"/>
            </a:xfrm>
          </p:grpSpPr>
          <p:sp>
            <p:nvSpPr>
              <p:cNvPr id="9" name="Bullet2" descr="998537bb-0514-4933-9c99-49ffcdead968">
                <a:extLst>
                  <a:ext uri="{FF2B5EF4-FFF2-40B4-BE49-F238E27FC236}">
                    <a16:creationId id="{BB7ECBDD-C071-FA3C-336F-B6A166EE63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2" y="1899986"/>
                <a:ext cx="4834889" cy="178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安全标准合规</a:t>
                </a:r>
                <a:endParaRPr lang="en-US" dirty="0"/>
              </a:p>
            </p:txBody>
          </p:sp>
          <p:sp>
            <p:nvSpPr>
              <p:cNvPr id="12" name="Text2" descr="f2a71457-0c3a-456a-b6bb-6e4dfdc3f8c8">
                <a:extLst>
                  <a:ext uri="{FF2B5EF4-FFF2-40B4-BE49-F238E27FC236}">
                    <a16:creationId id="{EEADDA63-4F59-3E24-653C-1E07E56C7B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0" y="4234180"/>
                <a:ext cx="5727925" cy="417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项目需要符合严格的安全标准，保障人员和设备的安全。</a:t>
                </a:r>
                <a:endParaRPr lang="en-US" dirty="0"/>
              </a:p>
            </p:txBody>
          </p:sp>
          <p:sp>
            <p:nvSpPr>
              <p:cNvPr id="14" name="Shape2" descr="34a283bc-2629-4d27-94e5-c8ee6459fc65">
                <a:extLst>
                  <a:ext uri="{FF2B5EF4-FFF2-40B4-BE49-F238E27FC236}">
                    <a16:creationId id="{7B7C591A-1310-BABC-BB8D-4D21D6FC3353}"/>
                  </a:ext>
                </a:extLst>
              </p:cNvPr>
              <p:cNvSpPr/>
              <p:nvPr/>
            </p:nvSpPr>
            <p:spPr>
              <a:xfrm>
                <a:off x="3251792" y="3809995"/>
                <a:ext cx="4469808" cy="114305"/>
              </a:xfrm>
              <a:custGeom>
                <a:avLst/>
                <a:gdLst>
                  <a:gd name="connsiteX0" fmla="*/ 0 w 872204"/>
                  <a:gd name="connsiteY0" fmla="*/ 46006 h 46005"/>
                  <a:gd name="connsiteX1" fmla="*/ 485775 w 872204"/>
                  <a:gd name="connsiteY1" fmla="*/ 46006 h 46005"/>
                  <a:gd name="connsiteX2" fmla="*/ 531781 w 872204"/>
                  <a:gd name="connsiteY2" fmla="*/ 0 h 46005"/>
                  <a:gd name="connsiteX3" fmla="*/ 872204 w 872204"/>
                  <a:gd name="connsiteY3" fmla="*/ 0 h 46005"/>
                  <a:gd name="connsiteX0" fmla="*/ 0 w 1741254"/>
                  <a:gd name="connsiteY0" fmla="*/ 46006 h 46006"/>
                  <a:gd name="connsiteX1" fmla="*/ 1354825 w 1741254"/>
                  <a:gd name="connsiteY1" fmla="*/ 46006 h 46006"/>
                  <a:gd name="connsiteX2" fmla="*/ 1400831 w 1741254"/>
                  <a:gd name="connsiteY2" fmla="*/ 0 h 46006"/>
                  <a:gd name="connsiteX3" fmla="*/ 1741254 w 1741254"/>
                  <a:gd name="connsiteY3" fmla="*/ 0 h 46006"/>
                  <a:gd name="connsiteX0" fmla="*/ 0 w 1809606"/>
                  <a:gd name="connsiteY0" fmla="*/ 46006 h 46006"/>
                  <a:gd name="connsiteX1" fmla="*/ 1423177 w 1809606"/>
                  <a:gd name="connsiteY1" fmla="*/ 46006 h 46006"/>
                  <a:gd name="connsiteX2" fmla="*/ 1469183 w 1809606"/>
                  <a:gd name="connsiteY2" fmla="*/ 0 h 46006"/>
                  <a:gd name="connsiteX3" fmla="*/ 1809606 w 1809606"/>
                  <a:gd name="connsiteY3" fmla="*/ 0 h 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606" h="46006">
                    <a:moveTo>
                      <a:pt x="0" y="46006"/>
                    </a:moveTo>
                    <a:lnTo>
                      <a:pt x="1423177" y="46006"/>
                    </a:lnTo>
                    <a:lnTo>
                      <a:pt x="1469183" y="0"/>
                    </a:lnTo>
                    <a:lnTo>
                      <a:pt x="1809606" y="0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>
                        <a:alpha val="0"/>
                      </a:schemeClr>
                    </a:gs>
                  </a:gsLst>
                  <a:lin ang="10800000" scaled="1"/>
                  <a:tileRect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grpSp>
          <p:nvGrpSpPr>
            <p:cNvPr id="15" name="组合 14" descr="018949c6-d0ef-43cc-90e3-2cf4d7452b66">
              <a:extLst>
                <a:ext uri="{FF2B5EF4-FFF2-40B4-BE49-F238E27FC236}">
                  <a16:creationId id="{2AA4B22A-6FBA-7696-955D-6B73AC2F6151}"/>
                </a:ext>
              </a:extLst>
            </p:cNvPr>
            <p:cNvGrpSpPr/>
            <p:nvPr/>
          </p:nvGrpSpPr>
          <p:grpSpPr>
            <a:xfrm>
              <a:off x="7941311" y="2664045"/>
              <a:ext cx="3426905" cy="3063655"/>
              <a:chOff x="3191510" y="1899986"/>
              <a:chExt cx="5727925" cy="6510936"/>
            </a:xfrm>
          </p:grpSpPr>
          <p:sp>
            <p:nvSpPr>
              <p:cNvPr id="16" name="Bullet3" descr="0bd8d910-ebee-4d18-8314-a49dead98607">
                <a:extLst>
                  <a:ext uri="{FF2B5EF4-FFF2-40B4-BE49-F238E27FC236}">
                    <a16:creationId id="{6DCDD2A3-482E-18FE-F01A-EFD1C139CD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2" y="1899986"/>
                <a:ext cx="4834889" cy="178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太空交通管理</a:t>
                </a:r>
                <a:endParaRPr lang="en-US" dirty="0"/>
              </a:p>
            </p:txBody>
          </p:sp>
          <p:sp>
            <p:nvSpPr>
              <p:cNvPr id="17" name="Text3" descr="5165b88a-be51-4eb7-824e-28105cfd2c7a">
                <a:extLst>
                  <a:ext uri="{FF2B5EF4-FFF2-40B4-BE49-F238E27FC236}">
                    <a16:creationId id="{2BD10965-3495-E48B-E84A-70740E6E86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1510" y="4234180"/>
                <a:ext cx="5727925" cy="4176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随着太空活动的增加，太空交通管理成为一个重要问题，需要建立有效的管理机制。</a:t>
                </a:r>
                <a:endParaRPr lang="en-US" dirty="0"/>
              </a:p>
            </p:txBody>
          </p:sp>
          <p:sp>
            <p:nvSpPr>
              <p:cNvPr id="19" name="Shape3" descr="f2ed2fc5-d5bb-4fef-99d7-20250a6710b1">
                <a:extLst>
                  <a:ext uri="{FF2B5EF4-FFF2-40B4-BE49-F238E27FC236}">
                    <a16:creationId id="{C704E9A7-B40A-EDEB-6773-B6AA75BE0685}"/>
                  </a:ext>
                </a:extLst>
              </p:cNvPr>
              <p:cNvSpPr/>
              <p:nvPr/>
            </p:nvSpPr>
            <p:spPr>
              <a:xfrm>
                <a:off x="3251792" y="3809995"/>
                <a:ext cx="4469808" cy="114305"/>
              </a:xfrm>
              <a:custGeom>
                <a:avLst/>
                <a:gdLst>
                  <a:gd name="connsiteX0" fmla="*/ 0 w 872204"/>
                  <a:gd name="connsiteY0" fmla="*/ 46006 h 46005"/>
                  <a:gd name="connsiteX1" fmla="*/ 485775 w 872204"/>
                  <a:gd name="connsiteY1" fmla="*/ 46006 h 46005"/>
                  <a:gd name="connsiteX2" fmla="*/ 531781 w 872204"/>
                  <a:gd name="connsiteY2" fmla="*/ 0 h 46005"/>
                  <a:gd name="connsiteX3" fmla="*/ 872204 w 872204"/>
                  <a:gd name="connsiteY3" fmla="*/ 0 h 46005"/>
                  <a:gd name="connsiteX0" fmla="*/ 0 w 1741254"/>
                  <a:gd name="connsiteY0" fmla="*/ 46006 h 46006"/>
                  <a:gd name="connsiteX1" fmla="*/ 1354825 w 1741254"/>
                  <a:gd name="connsiteY1" fmla="*/ 46006 h 46006"/>
                  <a:gd name="connsiteX2" fmla="*/ 1400831 w 1741254"/>
                  <a:gd name="connsiteY2" fmla="*/ 0 h 46006"/>
                  <a:gd name="connsiteX3" fmla="*/ 1741254 w 1741254"/>
                  <a:gd name="connsiteY3" fmla="*/ 0 h 46006"/>
                  <a:gd name="connsiteX0" fmla="*/ 0 w 1809606"/>
                  <a:gd name="connsiteY0" fmla="*/ 46006 h 46006"/>
                  <a:gd name="connsiteX1" fmla="*/ 1423177 w 1809606"/>
                  <a:gd name="connsiteY1" fmla="*/ 46006 h 46006"/>
                  <a:gd name="connsiteX2" fmla="*/ 1469183 w 1809606"/>
                  <a:gd name="connsiteY2" fmla="*/ 0 h 46006"/>
                  <a:gd name="connsiteX3" fmla="*/ 1809606 w 1809606"/>
                  <a:gd name="connsiteY3" fmla="*/ 0 h 46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9606" h="46006">
                    <a:moveTo>
                      <a:pt x="0" y="46006"/>
                    </a:moveTo>
                    <a:lnTo>
                      <a:pt x="1423177" y="46006"/>
                    </a:lnTo>
                    <a:lnTo>
                      <a:pt x="1469183" y="0"/>
                    </a:lnTo>
                    <a:lnTo>
                      <a:pt x="1809606" y="0"/>
                    </a:lnTo>
                  </a:path>
                </a:pathLst>
              </a:custGeom>
              <a:ln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>
                        <a:alpha val="0"/>
                      </a:schemeClr>
                    </a:gs>
                  </a:gsLst>
                  <a:lin ang="10800000" scaled="1"/>
                  <a:tileRect/>
                </a:gra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未来展望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展望星舰项目的未来发展前景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火星殖民前景</a:t>
            </a:r>
            <a:endParaRPr lang="en-US" dirty="0"/>
          </a:p>
        </p:txBody>
      </p:sp>
      <p:grpSp>
        <p:nvGrpSpPr>
          <p:cNvPr id="31" name="2be4e320-9088-43c1-9dd6-8a31d96a03d7.source.3.zh-Hans.pptx" descr="67bb2a2e-2efb-4734-a42e-5728a301f1d5">
            <a:extLst>
              <a:ext uri="{FF2B5EF4-FFF2-40B4-BE49-F238E27FC236}">
                <a16:creationId id="{99FDC32A-1C6B-503A-86AB-DB4E32DB53D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任意多边形: 形状 1" descr="af383b11-5a09-49cb-8081-61c664d0fe04">
              <a:extLst>
                <a:ext uri="{FF2B5EF4-FFF2-40B4-BE49-F238E27FC236}">
                  <a16:creationId id="{0B837952-90D9-CEB3-555E-355942ECD6BB}"/>
                </a:ext>
              </a:extLst>
            </p:cNvPr>
            <p:cNvSpPr/>
            <p:nvPr/>
          </p:nvSpPr>
          <p:spPr>
            <a:xfrm>
              <a:off x="0" y="0"/>
              <a:ext cx="3598742" cy="1297322"/>
            </a:xfrm>
            <a:custGeom>
              <a:avLst/>
              <a:gdLst>
                <a:gd name="connsiteX0" fmla="*/ 0 w 3598742"/>
                <a:gd name="connsiteY0" fmla="*/ 0 h 1297322"/>
                <a:gd name="connsiteX1" fmla="*/ 3598742 w 3598742"/>
                <a:gd name="connsiteY1" fmla="*/ 0 h 1297322"/>
                <a:gd name="connsiteX2" fmla="*/ 3193952 w 3598742"/>
                <a:gd name="connsiteY2" fmla="*/ 1297322 h 1297322"/>
                <a:gd name="connsiteX3" fmla="*/ 0 w 3598742"/>
                <a:gd name="connsiteY3" fmla="*/ 1297322 h 1297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8742" h="1297322">
                  <a:moveTo>
                    <a:pt x="0" y="0"/>
                  </a:moveTo>
                  <a:lnTo>
                    <a:pt x="3598742" y="0"/>
                  </a:lnTo>
                  <a:lnTo>
                    <a:pt x="3193952" y="1297322"/>
                  </a:lnTo>
                  <a:lnTo>
                    <a:pt x="0" y="1297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alpha val="36000"/>
                  </a:schemeClr>
                </a:gs>
                <a:gs pos="100000">
                  <a:schemeClr val="accent1">
                    <a:lumMod val="5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" name="任意多边形: 形状 2" descr="c40345b7-2cf2-4056-a7cc-5d5e34ad7fa2">
              <a:extLst>
                <a:ext uri="{FF2B5EF4-FFF2-40B4-BE49-F238E27FC236}">
                  <a16:creationId id="{D6BE9258-4E2A-A66F-3168-C4DFB06C96D5}"/>
                </a:ext>
              </a:extLst>
            </p:cNvPr>
            <p:cNvSpPr>
              <a:spLocks/>
            </p:cNvSpPr>
            <p:nvPr/>
          </p:nvSpPr>
          <p:spPr>
            <a:xfrm>
              <a:off x="8084627" y="6378760"/>
              <a:ext cx="4107373" cy="479240"/>
            </a:xfrm>
            <a:custGeom>
              <a:avLst/>
              <a:gdLst>
                <a:gd name="connsiteX0" fmla="*/ 119810 w 4107373"/>
                <a:gd name="connsiteY0" fmla="*/ 0 h 479240"/>
                <a:gd name="connsiteX1" fmla="*/ 4107373 w 4107373"/>
                <a:gd name="connsiteY1" fmla="*/ 0 h 479240"/>
                <a:gd name="connsiteX2" fmla="*/ 4107373 w 4107373"/>
                <a:gd name="connsiteY2" fmla="*/ 479240 h 479240"/>
                <a:gd name="connsiteX3" fmla="*/ 0 w 4107373"/>
                <a:gd name="connsiteY3" fmla="*/ 479240 h 47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7373" h="479240">
                  <a:moveTo>
                    <a:pt x="119810" y="0"/>
                  </a:moveTo>
                  <a:lnTo>
                    <a:pt x="4107373" y="0"/>
                  </a:lnTo>
                  <a:lnTo>
                    <a:pt x="4107373" y="479240"/>
                  </a:lnTo>
                  <a:lnTo>
                    <a:pt x="0" y="4792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Snip Diagonal Corner Rectangle 1_1" descr="e452fc32-360e-444e-a9d2-f39e928a0002">
              <a:extLst>
                <a:ext uri="{FF2B5EF4-FFF2-40B4-BE49-F238E27FC236}">
                  <a16:creationId id="{831834BE-2DC5-2DA3-0E30-DAAB5D40843F}"/>
                </a:ext>
              </a:extLst>
            </p:cNvPr>
            <p:cNvSpPr>
              <a:spLocks/>
            </p:cNvSpPr>
            <p:nvPr/>
          </p:nvSpPr>
          <p:spPr>
            <a:xfrm>
              <a:off x="1611830" y="2393893"/>
              <a:ext cx="9840164" cy="989509"/>
            </a:xfrm>
            <a:prstGeom prst="parallelogram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Snip Diagonal Corner Rectangle 1_1" descr="9d2eb148-7083-43c2-9c2e-de8a02f182ea">
              <a:extLst>
                <a:ext uri="{FF2B5EF4-FFF2-40B4-BE49-F238E27FC236}">
                  <a16:creationId id="{5B7FD1C9-856A-9062-63E8-9C1FFDCD8B2D}"/>
                </a:ext>
              </a:extLst>
            </p:cNvPr>
            <p:cNvSpPr>
              <a:spLocks/>
            </p:cNvSpPr>
            <p:nvPr/>
          </p:nvSpPr>
          <p:spPr>
            <a:xfrm>
              <a:off x="1742684" y="2479294"/>
              <a:ext cx="9776216" cy="989508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75000"/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Snip Diagonal Corner Rectangle 1_1" descr="356c7513-2429-4f16-9acc-67491a5c861a">
              <a:extLst>
                <a:ext uri="{FF2B5EF4-FFF2-40B4-BE49-F238E27FC236}">
                  <a16:creationId id="{986E9584-0E15-6286-F7D1-0A585206245D}"/>
                </a:ext>
              </a:extLst>
            </p:cNvPr>
            <p:cNvSpPr>
              <a:spLocks/>
            </p:cNvSpPr>
            <p:nvPr/>
          </p:nvSpPr>
          <p:spPr>
            <a:xfrm>
              <a:off x="1134948" y="3726544"/>
              <a:ext cx="9840164" cy="989508"/>
            </a:xfrm>
            <a:prstGeom prst="parallelogram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Snip Diagonal Corner Rectangle 1_1" descr="49ef4ee6-2904-4c99-ab1f-88abcd653b9a">
              <a:extLst>
                <a:ext uri="{FF2B5EF4-FFF2-40B4-BE49-F238E27FC236}">
                  <a16:creationId id="{F6E43718-25FA-C6AE-BCA0-ED529C42FC8C}"/>
                </a:ext>
              </a:extLst>
            </p:cNvPr>
            <p:cNvSpPr>
              <a:spLocks/>
            </p:cNvSpPr>
            <p:nvPr/>
          </p:nvSpPr>
          <p:spPr>
            <a:xfrm>
              <a:off x="1265802" y="3811944"/>
              <a:ext cx="9776216" cy="989508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75000"/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Snip Diagonal Corner Rectangle 1_1" descr="a42ecc94-fb43-4b48-9270-5691d9501cfb">
              <a:extLst>
                <a:ext uri="{FF2B5EF4-FFF2-40B4-BE49-F238E27FC236}">
                  <a16:creationId id="{0B1B5A79-26CE-27BC-6593-8FDD0B631CD4}"/>
                </a:ext>
              </a:extLst>
            </p:cNvPr>
            <p:cNvSpPr>
              <a:spLocks/>
            </p:cNvSpPr>
            <p:nvPr/>
          </p:nvSpPr>
          <p:spPr>
            <a:xfrm>
              <a:off x="772009" y="5059191"/>
              <a:ext cx="9840164" cy="989508"/>
            </a:xfrm>
            <a:prstGeom prst="parallelogram">
              <a:avLst/>
            </a:prstGeom>
            <a:noFill/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Snip Diagonal Corner Rectangle 1_1" descr="957d2da4-e783-460d-8308-5ce4979639c4">
              <a:extLst>
                <a:ext uri="{FF2B5EF4-FFF2-40B4-BE49-F238E27FC236}">
                  <a16:creationId id="{607B1CEE-BFF7-3BC9-A1B9-F920F991449D}"/>
                </a:ext>
              </a:extLst>
            </p:cNvPr>
            <p:cNvSpPr>
              <a:spLocks/>
            </p:cNvSpPr>
            <p:nvPr/>
          </p:nvSpPr>
          <p:spPr>
            <a:xfrm>
              <a:off x="902863" y="5144591"/>
              <a:ext cx="9776216" cy="989508"/>
            </a:xfrm>
            <a:prstGeom prst="parallelogram">
              <a:avLst/>
            </a:prstGeom>
            <a:gradFill flip="none" rotWithShape="1">
              <a:gsLst>
                <a:gs pos="0">
                  <a:schemeClr val="accent1">
                    <a:lumMod val="75000"/>
                    <a:alpha val="51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任意多边形: 形状 24" descr="8c35b8bd-b3cb-4e00-afe1-3c53d255bd6f">
              <a:extLst>
                <a:ext uri="{FF2B5EF4-FFF2-40B4-BE49-F238E27FC236}">
                  <a16:creationId id="{64FF51EB-6C47-0688-B6F4-59482A70665A}"/>
                </a:ext>
              </a:extLst>
            </p:cNvPr>
            <p:cNvSpPr>
              <a:spLocks/>
            </p:cNvSpPr>
            <p:nvPr/>
          </p:nvSpPr>
          <p:spPr>
            <a:xfrm>
              <a:off x="3776998" y="6636564"/>
              <a:ext cx="8415002" cy="221436"/>
            </a:xfrm>
            <a:custGeom>
              <a:avLst/>
              <a:gdLst>
                <a:gd name="connsiteX0" fmla="*/ 55359 w 8415002"/>
                <a:gd name="connsiteY0" fmla="*/ 0 h 221436"/>
                <a:gd name="connsiteX1" fmla="*/ 8415002 w 8415002"/>
                <a:gd name="connsiteY1" fmla="*/ 0 h 221436"/>
                <a:gd name="connsiteX2" fmla="*/ 8415002 w 8415002"/>
                <a:gd name="connsiteY2" fmla="*/ 221436 h 221436"/>
                <a:gd name="connsiteX3" fmla="*/ 0 w 8415002"/>
                <a:gd name="connsiteY3" fmla="*/ 221436 h 22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15002" h="221436">
                  <a:moveTo>
                    <a:pt x="55359" y="0"/>
                  </a:moveTo>
                  <a:lnTo>
                    <a:pt x="8415002" y="0"/>
                  </a:lnTo>
                  <a:lnTo>
                    <a:pt x="8415002" y="221436"/>
                  </a:lnTo>
                  <a:lnTo>
                    <a:pt x="0" y="2214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alpha val="36000"/>
                  </a:schemeClr>
                </a:gs>
                <a:gs pos="100000">
                  <a:schemeClr val="accent1">
                    <a:lumMod val="5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任意多边形: 形状 25" descr="54a78bb9-3d31-4d8f-b28c-f46f82033928">
              <a:extLst>
                <a:ext uri="{FF2B5EF4-FFF2-40B4-BE49-F238E27FC236}">
                  <a16:creationId id="{89C000B5-E6D2-E043-9B21-73668326C15B}"/>
                </a:ext>
              </a:extLst>
            </p:cNvPr>
            <p:cNvSpPr>
              <a:spLocks/>
            </p:cNvSpPr>
            <p:nvPr/>
          </p:nvSpPr>
          <p:spPr>
            <a:xfrm>
              <a:off x="1" y="723901"/>
              <a:ext cx="8084627" cy="221436"/>
            </a:xfrm>
            <a:custGeom>
              <a:avLst/>
              <a:gdLst>
                <a:gd name="connsiteX0" fmla="*/ 0 w 8084627"/>
                <a:gd name="connsiteY0" fmla="*/ 0 h 221436"/>
                <a:gd name="connsiteX1" fmla="*/ 8084627 w 8084627"/>
                <a:gd name="connsiteY1" fmla="*/ 0 h 221436"/>
                <a:gd name="connsiteX2" fmla="*/ 8084627 w 8084627"/>
                <a:gd name="connsiteY2" fmla="*/ 221436 h 221436"/>
                <a:gd name="connsiteX3" fmla="*/ 0 w 8084627"/>
                <a:gd name="connsiteY3" fmla="*/ 221436 h 22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84627" h="221436">
                  <a:moveTo>
                    <a:pt x="0" y="0"/>
                  </a:moveTo>
                  <a:lnTo>
                    <a:pt x="8084627" y="0"/>
                  </a:lnTo>
                  <a:lnTo>
                    <a:pt x="8084627" y="221436"/>
                  </a:lnTo>
                  <a:lnTo>
                    <a:pt x="0" y="22143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alpha val="36000"/>
                  </a:schemeClr>
                </a:gs>
                <a:gs pos="100000">
                  <a:schemeClr val="accent1">
                    <a:lumMod val="5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Title" descr="419b5385-68cf-4320-920d-7b7fa417b7d3">
              <a:extLst>
                <a:ext uri="{FF2B5EF4-FFF2-40B4-BE49-F238E27FC236}">
                  <a16:creationId id="{F19E3761-FC86-EA7E-5C96-9C7214990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00" y="1130300"/>
              <a:ext cx="10858500" cy="7696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i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星舰在火星殖民中的重要作用</a:t>
              </a:r>
              <a:endParaRPr lang="en-US" dirty="0"/>
            </a:p>
          </p:txBody>
        </p:sp>
        <p:grpSp>
          <p:nvGrpSpPr>
            <p:cNvPr id="4" name="组合 3" descr="225b38f8-3917-46b9-b137-c4a2b46dc523">
              <a:extLst>
                <a:ext uri="{FF2B5EF4-FFF2-40B4-BE49-F238E27FC236}">
                  <a16:creationId id="{585C4B89-5D40-A41C-3705-6EB14915213B}"/>
                </a:ext>
              </a:extLst>
            </p:cNvPr>
            <p:cNvGrpSpPr/>
            <p:nvPr/>
          </p:nvGrpSpPr>
          <p:grpSpPr>
            <a:xfrm>
              <a:off x="1674113" y="2157791"/>
              <a:ext cx="9196363" cy="1266926"/>
              <a:chOff x="1674113" y="2157791"/>
              <a:chExt cx="9196363" cy="1266926"/>
            </a:xfrm>
          </p:grpSpPr>
          <p:sp>
            <p:nvSpPr>
              <p:cNvPr id="8" name="Bullet1" descr="a9fabe55-803a-4e07-9bd5-8109e30eb6c9">
                <a:extLst>
                  <a:ext uri="{FF2B5EF4-FFF2-40B4-BE49-F238E27FC236}">
                    <a16:creationId id="{CCCB3BF0-5D96-ED6F-A92C-64E644AD50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188" y="2522933"/>
                <a:ext cx="8227288" cy="42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长期居住可能性</a:t>
                </a:r>
                <a:endParaRPr lang="en-US" dirty="0"/>
              </a:p>
            </p:txBody>
          </p:sp>
          <p:sp>
            <p:nvSpPr>
              <p:cNvPr id="9" name="Text1" descr="76c01472-5c80-407b-bd0e-0c4e7cfa5556">
                <a:extLst>
                  <a:ext uri="{FF2B5EF4-FFF2-40B4-BE49-F238E27FC236}">
                    <a16:creationId id="{A6EC269C-12D7-1DEE-7249-ABC6DDA69E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3188" y="2974047"/>
                <a:ext cx="8227288" cy="450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星舰有望将人类送往火星并实现长期居住，为人类开辟新的生存空间。</a:t>
                </a:r>
                <a:endParaRPr lang="en-US" dirty="0"/>
              </a:p>
            </p:txBody>
          </p:sp>
          <p:sp>
            <p:nvSpPr>
              <p:cNvPr id="10" name="Number1" descr="dbbcda76-88bf-4bb2-9c67-502d228329d1">
                <a:extLst>
                  <a:ext uri="{FF2B5EF4-FFF2-40B4-BE49-F238E27FC236}">
                    <a16:creationId id="{60FDE94C-D7A3-FF45-EA0C-F72F7AD41323}"/>
                  </a:ext>
                </a:extLst>
              </p:cNvPr>
              <p:cNvSpPr/>
              <p:nvPr/>
            </p:nvSpPr>
            <p:spPr>
              <a:xfrm>
                <a:off x="1674113" y="2157791"/>
                <a:ext cx="923701" cy="642114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 descr="feeae0a6-f2d5-4003-a459-479eb55c252e">
              <a:extLst>
                <a:ext uri="{FF2B5EF4-FFF2-40B4-BE49-F238E27FC236}">
                  <a16:creationId id="{CBF60CB8-D44D-75CB-8BE6-F7C1D5038F37}"/>
                </a:ext>
              </a:extLst>
            </p:cNvPr>
            <p:cNvGrpSpPr/>
            <p:nvPr/>
          </p:nvGrpSpPr>
          <p:grpSpPr>
            <a:xfrm>
              <a:off x="1254204" y="3490441"/>
              <a:ext cx="9139390" cy="1266925"/>
              <a:chOff x="1254204" y="3490441"/>
              <a:chExt cx="9139390" cy="1266925"/>
            </a:xfrm>
          </p:grpSpPr>
          <p:sp>
            <p:nvSpPr>
              <p:cNvPr id="14" name="Bullet2" descr="6b140b84-9301-4dc4-a786-44befb684074">
                <a:extLst>
                  <a:ext uri="{FF2B5EF4-FFF2-40B4-BE49-F238E27FC236}">
                    <a16:creationId id="{074C408D-A91D-3F50-5597-2B05C7F807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6306" y="3855584"/>
                <a:ext cx="8227288" cy="42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生态系统建立</a:t>
                </a:r>
                <a:endParaRPr lang="en-US" dirty="0"/>
              </a:p>
            </p:txBody>
          </p:sp>
          <p:sp>
            <p:nvSpPr>
              <p:cNvPr id="15" name="Text2" descr="148e347f-8700-480b-88b7-823cfeeac147">
                <a:extLst>
                  <a:ext uri="{FF2B5EF4-FFF2-40B4-BE49-F238E27FC236}">
                    <a16:creationId id="{072CB658-3719-81F3-78AE-D835902AC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66306" y="4306697"/>
                <a:ext cx="8227288" cy="4506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通过星舰运输资源和设备，可以在火星上建立生态系统，支持人类生存。</a:t>
                </a:r>
                <a:endParaRPr lang="en-US" dirty="0"/>
              </a:p>
            </p:txBody>
          </p:sp>
          <p:sp>
            <p:nvSpPr>
              <p:cNvPr id="16" name="Number2" descr="5f2a90a0-34d7-4229-bb28-4102cc4cf301">
                <a:extLst>
                  <a:ext uri="{FF2B5EF4-FFF2-40B4-BE49-F238E27FC236}">
                    <a16:creationId id="{385245E9-614C-C333-7A77-A13CBB0F5454}"/>
                  </a:ext>
                </a:extLst>
              </p:cNvPr>
              <p:cNvSpPr/>
              <p:nvPr/>
            </p:nvSpPr>
            <p:spPr>
              <a:xfrm>
                <a:off x="1254204" y="3490441"/>
                <a:ext cx="923701" cy="642115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组合 23" descr="92917db8-1ee5-4ad4-81cf-b4880ffc4fc5">
              <a:extLst>
                <a:ext uri="{FF2B5EF4-FFF2-40B4-BE49-F238E27FC236}">
                  <a16:creationId id="{07EA84BB-5547-C658-D9E6-CD77F4C62C3B}"/>
                </a:ext>
              </a:extLst>
            </p:cNvPr>
            <p:cNvGrpSpPr/>
            <p:nvPr/>
          </p:nvGrpSpPr>
          <p:grpSpPr>
            <a:xfrm>
              <a:off x="834295" y="4823090"/>
              <a:ext cx="9196361" cy="1266923"/>
              <a:chOff x="834295" y="4823090"/>
              <a:chExt cx="9196361" cy="1266923"/>
            </a:xfrm>
          </p:grpSpPr>
          <p:sp>
            <p:nvSpPr>
              <p:cNvPr id="21" name="Bullet3" descr="bb3fea97-1321-4682-9d3a-abd31f92e143">
                <a:extLst>
                  <a:ext uri="{FF2B5EF4-FFF2-40B4-BE49-F238E27FC236}">
                    <a16:creationId id="{A0014FFF-47AE-BEBC-FF7E-0BDD19A5C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3368" y="5188231"/>
                <a:ext cx="8227288" cy="427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火星资源利用</a:t>
                </a:r>
                <a:endParaRPr lang="en-US" dirty="0"/>
              </a:p>
            </p:txBody>
          </p:sp>
          <p:sp>
            <p:nvSpPr>
              <p:cNvPr id="22" name="Text3" descr="cf3c0f80-f173-440d-8b7c-84195ce128ad">
                <a:extLst>
                  <a:ext uri="{FF2B5EF4-FFF2-40B4-BE49-F238E27FC236}">
                    <a16:creationId id="{72618404-C6FF-C65B-0C84-56F821E9FC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3368" y="5639344"/>
                <a:ext cx="8227288" cy="4506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利用星舰开发火星资源，如水、矿产等，为火星殖民提供物质基础。</a:t>
                </a:r>
                <a:endParaRPr lang="en-US" dirty="0"/>
              </a:p>
            </p:txBody>
          </p:sp>
          <p:sp>
            <p:nvSpPr>
              <p:cNvPr id="23" name="Number3" descr="921ad246-0d6e-48eb-8e6c-c92f65aa4f1a">
                <a:extLst>
                  <a:ext uri="{FF2B5EF4-FFF2-40B4-BE49-F238E27FC236}">
                    <a16:creationId id="{CB971AC6-367F-A4F5-CD2F-783F13F7DD58}"/>
                  </a:ext>
                </a:extLst>
              </p:cNvPr>
              <p:cNvSpPr/>
              <p:nvPr/>
            </p:nvSpPr>
            <p:spPr>
              <a:xfrm>
                <a:off x="834295" y="4823090"/>
                <a:ext cx="923701" cy="642114"/>
              </a:xfrm>
              <a:prstGeom prst="parallelogram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国际合作潜力</a:t>
            </a:r>
            <a:endParaRPr lang="en-US" dirty="0"/>
          </a:p>
        </p:txBody>
      </p:sp>
      <p:grpSp>
        <p:nvGrpSpPr>
          <p:cNvPr id="133" name="f1d888dd-6dc6-472f-aebe-c726df833752.source.3.zh-Hans.pptx" descr="66ae9eaf-636b-43bd-82be-b0d2f85897fb">
            <a:extLst>
              <a:ext uri="{FF2B5EF4-FFF2-40B4-BE49-F238E27FC236}">
                <a16:creationId id="{B9D5800C-6F10-68E2-BFBF-F71AE7D05E77}"/>
              </a:ext>
            </a:extLst>
          </p:cNvPr>
          <p:cNvGrpSpPr/>
          <p:nvPr/>
        </p:nvGrpSpPr>
        <p:grpSpPr>
          <a:xfrm>
            <a:off x="660400" y="1130301"/>
            <a:ext cx="10871200" cy="4729566"/>
            <a:chOff x="660400" y="1130301"/>
            <a:chExt cx="10871200" cy="4729566"/>
          </a:xfrm>
        </p:grpSpPr>
        <p:sp>
          <p:nvSpPr>
            <p:cNvPr id="4" name="Title" descr="9c899277-ad5a-48b8-82b6-cf7fe3e2af0b">
              <a:extLst>
                <a:ext uri="{FF2B5EF4-FFF2-40B4-BE49-F238E27FC236}">
                  <a16:creationId id="{63F79832-2EE2-B7AB-2FC3-A8E929CF2CC5}"/>
                </a:ext>
              </a:extLst>
            </p:cNvPr>
            <p:cNvSpPr txBox="1"/>
            <p:nvPr/>
          </p:nvSpPr>
          <p:spPr>
            <a:xfrm>
              <a:off x="660400" y="1130301"/>
              <a:ext cx="10871200" cy="761538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星舰项目在国际合作方面的机会</a:t>
              </a:r>
              <a:endParaRPr lang="en-US" dirty="0"/>
            </a:p>
          </p:txBody>
        </p:sp>
        <p:grpSp>
          <p:nvGrpSpPr>
            <p:cNvPr id="115" name="组合 114" descr="8529d7ab-829a-4389-b8c0-5b8d1a1b21b2">
              <a:extLst>
                <a:ext uri="{FF2B5EF4-FFF2-40B4-BE49-F238E27FC236}">
                  <a16:creationId id="{82236D8B-93A7-E8EF-5686-10EC1D7934DF}"/>
                </a:ext>
              </a:extLst>
            </p:cNvPr>
            <p:cNvGrpSpPr/>
            <p:nvPr/>
          </p:nvGrpSpPr>
          <p:grpSpPr>
            <a:xfrm>
              <a:off x="742950" y="1985207"/>
              <a:ext cx="10693400" cy="3874660"/>
              <a:chOff x="742950" y="2146613"/>
              <a:chExt cx="10693400" cy="3874660"/>
            </a:xfrm>
          </p:grpSpPr>
          <p:sp>
            <p:nvSpPr>
              <p:cNvPr id="93" name="任意多边形: 形状 92" descr="9eb35e1b-5e75-43c3-9c44-5b02f97b3ff3">
                <a:extLst>
                  <a:ext uri="{FF2B5EF4-FFF2-40B4-BE49-F238E27FC236}">
                    <a16:creationId id="{836A17A6-290D-D86D-AEAB-34B942ED7CFA}"/>
                  </a:ext>
                </a:extLst>
              </p:cNvPr>
              <p:cNvSpPr/>
              <p:nvPr/>
            </p:nvSpPr>
            <p:spPr>
              <a:xfrm>
                <a:off x="1182935" y="2331707"/>
                <a:ext cx="9755998" cy="3504467"/>
              </a:xfrm>
              <a:custGeom>
                <a:avLst/>
                <a:gdLst>
                  <a:gd name="connsiteX0" fmla="*/ 0 w 1712594"/>
                  <a:gd name="connsiteY0" fmla="*/ 1082040 h 1082039"/>
                  <a:gd name="connsiteX1" fmla="*/ 0 w 1712594"/>
                  <a:gd name="connsiteY1" fmla="*/ 0 h 1082039"/>
                  <a:gd name="connsiteX2" fmla="*/ 1712595 w 1712594"/>
                  <a:gd name="connsiteY2" fmla="*/ 0 h 1082039"/>
                  <a:gd name="connsiteX3" fmla="*/ 1712595 w 1712594"/>
                  <a:gd name="connsiteY3" fmla="*/ 1082040 h 1082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2594" h="1082039">
                    <a:moveTo>
                      <a:pt x="0" y="1082040"/>
                    </a:moveTo>
                    <a:lnTo>
                      <a:pt x="0" y="0"/>
                    </a:lnTo>
                    <a:lnTo>
                      <a:pt x="1712595" y="0"/>
                    </a:lnTo>
                    <a:lnTo>
                      <a:pt x="1712595" y="108204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34000"/>
                    </a:schemeClr>
                  </a:gs>
                  <a:gs pos="52000">
                    <a:schemeClr val="accent1">
                      <a:alpha val="0"/>
                    </a:schemeClr>
                  </a:gs>
                  <a:gs pos="100000">
                    <a:schemeClr val="accent1">
                      <a:alpha val="34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66700" dist="50800" dir="2400000" sx="98000" sy="98000" algn="ctr" rotWithShape="0">
                  <a:schemeClr val="accent1">
                    <a:alpha val="29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SzPct val="25000"/>
                </a:pPr>
                <a:endParaRPr lang="zh-CN" altLang="en-US" sz="2400" b="1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8" name="任意多边形: 形状 87" descr="d55edfd6-4c7e-416c-86be-c2b8cb8094ca">
                <a:extLst>
                  <a:ext uri="{FF2B5EF4-FFF2-40B4-BE49-F238E27FC236}">
                    <a16:creationId id="{BCC91E5A-AE5A-6AC9-812F-9CD8885BFE42}"/>
                  </a:ext>
                </a:extLst>
              </p:cNvPr>
              <p:cNvSpPr/>
              <p:nvPr/>
            </p:nvSpPr>
            <p:spPr>
              <a:xfrm>
                <a:off x="1023857" y="2146613"/>
                <a:ext cx="10074160" cy="3874660"/>
              </a:xfrm>
              <a:custGeom>
                <a:avLst/>
                <a:gdLst>
                  <a:gd name="connsiteX0" fmla="*/ 0 w 1826895"/>
                  <a:gd name="connsiteY0" fmla="*/ 0 h 1196340"/>
                  <a:gd name="connsiteX1" fmla="*/ 1826895 w 1826895"/>
                  <a:gd name="connsiteY1" fmla="*/ 0 h 1196340"/>
                  <a:gd name="connsiteX2" fmla="*/ 1826895 w 1826895"/>
                  <a:gd name="connsiteY2" fmla="*/ 1196340 h 1196340"/>
                  <a:gd name="connsiteX3" fmla="*/ 0 w 1826895"/>
                  <a:gd name="connsiteY3" fmla="*/ 1196340 h 119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6895" h="1196340">
                    <a:moveTo>
                      <a:pt x="0" y="0"/>
                    </a:moveTo>
                    <a:lnTo>
                      <a:pt x="1826895" y="0"/>
                    </a:lnTo>
                    <a:lnTo>
                      <a:pt x="1826895" y="1196340"/>
                    </a:lnTo>
                    <a:lnTo>
                      <a:pt x="0" y="119634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9" name="任意多边形: 形状 88" descr="9f0ee8ec-81e9-4f97-81ee-5e07ac7028ee">
                <a:extLst>
                  <a:ext uri="{FF2B5EF4-FFF2-40B4-BE49-F238E27FC236}">
                    <a16:creationId id="{8FDC2A8E-17FA-3650-2594-E6FED3CCD736}"/>
                  </a:ext>
                </a:extLst>
              </p:cNvPr>
              <p:cNvSpPr/>
              <p:nvPr/>
            </p:nvSpPr>
            <p:spPr>
              <a:xfrm>
                <a:off x="742950" y="2495826"/>
                <a:ext cx="286686" cy="1857430"/>
              </a:xfrm>
              <a:custGeom>
                <a:avLst/>
                <a:gdLst>
                  <a:gd name="connsiteX0" fmla="*/ 99536 w 100584"/>
                  <a:gd name="connsiteY0" fmla="*/ 0 h 573500"/>
                  <a:gd name="connsiteX1" fmla="*/ 0 w 100584"/>
                  <a:gd name="connsiteY1" fmla="*/ 99536 h 573500"/>
                  <a:gd name="connsiteX2" fmla="*/ 0 w 100584"/>
                  <a:gd name="connsiteY2" fmla="*/ 472916 h 573500"/>
                  <a:gd name="connsiteX3" fmla="*/ 100584 w 100584"/>
                  <a:gd name="connsiteY3" fmla="*/ 573500 h 57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584" h="573500">
                    <a:moveTo>
                      <a:pt x="99536" y="0"/>
                    </a:moveTo>
                    <a:lnTo>
                      <a:pt x="0" y="99536"/>
                    </a:lnTo>
                    <a:lnTo>
                      <a:pt x="0" y="472916"/>
                    </a:lnTo>
                    <a:lnTo>
                      <a:pt x="100584" y="5735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任意多边形: 形状 113" descr="6598bf07-a9e6-4dd9-a95a-2ee3d598be5e">
                <a:extLst>
                  <a:ext uri="{FF2B5EF4-FFF2-40B4-BE49-F238E27FC236}">
                    <a16:creationId id="{9364C2FA-1BEB-97FF-A243-C2B0C67BB032}"/>
                  </a:ext>
                </a:extLst>
              </p:cNvPr>
              <p:cNvSpPr/>
              <p:nvPr/>
            </p:nvSpPr>
            <p:spPr>
              <a:xfrm>
                <a:off x="11092232" y="4227699"/>
                <a:ext cx="344118" cy="1608478"/>
              </a:xfrm>
              <a:custGeom>
                <a:avLst/>
                <a:gdLst>
                  <a:gd name="connsiteX0" fmla="*/ 3154 w 444359"/>
                  <a:gd name="connsiteY0" fmla="*/ 553128 h 1608478"/>
                  <a:gd name="connsiteX1" fmla="*/ 444359 w 444359"/>
                  <a:gd name="connsiteY1" fmla="*/ 812261 h 1608478"/>
                  <a:gd name="connsiteX2" fmla="*/ 444359 w 444359"/>
                  <a:gd name="connsiteY2" fmla="*/ 1349656 h 1608478"/>
                  <a:gd name="connsiteX3" fmla="*/ 3154 w 444359"/>
                  <a:gd name="connsiteY3" fmla="*/ 1608478 h 1608478"/>
                  <a:gd name="connsiteX4" fmla="*/ 0 w 444359"/>
                  <a:gd name="connsiteY4" fmla="*/ 246793 h 1608478"/>
                  <a:gd name="connsiteX5" fmla="*/ 442252 w 444359"/>
                  <a:gd name="connsiteY5" fmla="*/ 506542 h 1608478"/>
                  <a:gd name="connsiteX6" fmla="*/ 442252 w 444359"/>
                  <a:gd name="connsiteY6" fmla="*/ 657396 h 1608478"/>
                  <a:gd name="connsiteX7" fmla="*/ 3149 w 444359"/>
                  <a:gd name="connsiteY7" fmla="*/ 399497 h 1608478"/>
                  <a:gd name="connsiteX8" fmla="*/ 0 w 444359"/>
                  <a:gd name="connsiteY8" fmla="*/ 0 h 1608478"/>
                  <a:gd name="connsiteX9" fmla="*/ 442252 w 444359"/>
                  <a:gd name="connsiteY9" fmla="*/ 259749 h 1608478"/>
                  <a:gd name="connsiteX10" fmla="*/ 442252 w 444359"/>
                  <a:gd name="connsiteY10" fmla="*/ 410603 h 1608478"/>
                  <a:gd name="connsiteX11" fmla="*/ 3149 w 444359"/>
                  <a:gd name="connsiteY11" fmla="*/ 152704 h 160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4359" h="1608478">
                    <a:moveTo>
                      <a:pt x="3154" y="553128"/>
                    </a:moveTo>
                    <a:lnTo>
                      <a:pt x="444359" y="812261"/>
                    </a:lnTo>
                    <a:lnTo>
                      <a:pt x="444359" y="1349656"/>
                    </a:lnTo>
                    <a:lnTo>
                      <a:pt x="3154" y="1608478"/>
                    </a:lnTo>
                    <a:close/>
                    <a:moveTo>
                      <a:pt x="0" y="246793"/>
                    </a:moveTo>
                    <a:lnTo>
                      <a:pt x="442252" y="506542"/>
                    </a:lnTo>
                    <a:lnTo>
                      <a:pt x="442252" y="657396"/>
                    </a:lnTo>
                    <a:lnTo>
                      <a:pt x="3149" y="399497"/>
                    </a:lnTo>
                    <a:close/>
                    <a:moveTo>
                      <a:pt x="0" y="0"/>
                    </a:moveTo>
                    <a:lnTo>
                      <a:pt x="442252" y="259749"/>
                    </a:lnTo>
                    <a:lnTo>
                      <a:pt x="442252" y="410603"/>
                    </a:lnTo>
                    <a:lnTo>
                      <a:pt x="3149" y="15270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sz="16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9" name="组合 118" descr="4524a12b-6c77-496e-b88f-a6eb7471b7c4">
              <a:extLst>
                <a:ext uri="{FF2B5EF4-FFF2-40B4-BE49-F238E27FC236}">
                  <a16:creationId id="{C043EDBC-0EC8-BED9-B321-82C2CA681B7F}"/>
                </a:ext>
              </a:extLst>
            </p:cNvPr>
            <p:cNvGrpSpPr/>
            <p:nvPr/>
          </p:nvGrpSpPr>
          <p:grpSpPr>
            <a:xfrm>
              <a:off x="1605611" y="2334420"/>
              <a:ext cx="4239323" cy="1330012"/>
              <a:chOff x="1856677" y="2334420"/>
              <a:chExt cx="4239323" cy="1330012"/>
            </a:xfrm>
          </p:grpSpPr>
          <p:sp>
            <p:nvSpPr>
              <p:cNvPr id="116" name="Bullet1" descr="ae8b5e33-7168-4bc3-b667-e611573ae855">
                <a:extLst>
                  <a:ext uri="{FF2B5EF4-FFF2-40B4-BE49-F238E27FC236}">
                    <a16:creationId id="{B50DA818-2547-ABC9-01B5-363E35B00772}"/>
                  </a:ext>
                </a:extLst>
              </p:cNvPr>
              <p:cNvSpPr txBox="1"/>
              <p:nvPr/>
            </p:nvSpPr>
            <p:spPr>
              <a:xfrm>
                <a:off x="2661977" y="2334420"/>
                <a:ext cx="3434023" cy="58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与其他国家合作</a:t>
                </a:r>
                <a:endParaRPr lang="en-US" dirty="0"/>
              </a:p>
            </p:txBody>
          </p:sp>
          <p:sp>
            <p:nvSpPr>
              <p:cNvPr id="117" name="Text1" descr="a4bb0190-8596-4f6c-ba7b-8fac0e67b581">
                <a:extLst>
                  <a:ext uri="{FF2B5EF4-FFF2-40B4-BE49-F238E27FC236}">
                    <a16:creationId id="{A03E7668-4580-E2BE-8AF2-D2273E261B2B}"/>
                  </a:ext>
                </a:extLst>
              </p:cNvPr>
              <p:cNvSpPr txBox="1"/>
              <p:nvPr/>
            </p:nvSpPr>
            <p:spPr>
              <a:xfrm>
                <a:off x="2661977" y="2915962"/>
                <a:ext cx="3434023" cy="74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星舰项目可以与其他国家开展合作，共同推进太空探索和火星殖民计划。</a:t>
                </a:r>
                <a:endParaRPr lang="en-US" dirty="0"/>
              </a:p>
            </p:txBody>
          </p:sp>
          <p:sp>
            <p:nvSpPr>
              <p:cNvPr id="118" name="Number1" descr="9f188427-d5bd-48b7-b072-2a50be41d3ff">
                <a:extLst>
                  <a:ext uri="{FF2B5EF4-FFF2-40B4-BE49-F238E27FC236}">
                    <a16:creationId id="{5C7CDFAF-7493-E8BA-B352-1E4A2EB53419}"/>
                  </a:ext>
                </a:extLst>
              </p:cNvPr>
              <p:cNvSpPr/>
              <p:nvPr/>
            </p:nvSpPr>
            <p:spPr>
              <a:xfrm>
                <a:off x="1856677" y="2557841"/>
                <a:ext cx="692850" cy="642114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0" name="组合 119" descr="815dc096-f305-48f6-bb15-ff8486770dd2">
              <a:extLst>
                <a:ext uri="{FF2B5EF4-FFF2-40B4-BE49-F238E27FC236}">
                  <a16:creationId id="{59BE4E8D-F39C-5C58-3767-657BE2C490B7}"/>
                </a:ext>
              </a:extLst>
            </p:cNvPr>
            <p:cNvGrpSpPr/>
            <p:nvPr/>
          </p:nvGrpSpPr>
          <p:grpSpPr>
            <a:xfrm>
              <a:off x="1605611" y="4066293"/>
              <a:ext cx="4239323" cy="1330012"/>
              <a:chOff x="1856677" y="2334420"/>
              <a:chExt cx="4239323" cy="1330012"/>
            </a:xfrm>
          </p:grpSpPr>
          <p:sp>
            <p:nvSpPr>
              <p:cNvPr id="121" name="Bullet2" descr="300d2378-150b-45b7-97d5-e6230bf5a778">
                <a:extLst>
                  <a:ext uri="{FF2B5EF4-FFF2-40B4-BE49-F238E27FC236}">
                    <a16:creationId id="{34E41D08-8584-4179-C8F9-25C31DCCE9A7}"/>
                  </a:ext>
                </a:extLst>
              </p:cNvPr>
              <p:cNvSpPr txBox="1"/>
              <p:nvPr/>
            </p:nvSpPr>
            <p:spPr>
              <a:xfrm>
                <a:off x="2661977" y="2334420"/>
                <a:ext cx="3434023" cy="58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技术共享机制</a:t>
                </a:r>
                <a:endParaRPr lang="en-US" dirty="0"/>
              </a:p>
            </p:txBody>
          </p:sp>
          <p:sp>
            <p:nvSpPr>
              <p:cNvPr id="122" name="Text2" descr="fcba9860-1d95-4d33-955a-193bc91005f6">
                <a:extLst>
                  <a:ext uri="{FF2B5EF4-FFF2-40B4-BE49-F238E27FC236}">
                    <a16:creationId id="{A45B726F-63D6-9DA5-6B1C-0DB4B7D13E7F}"/>
                  </a:ext>
                </a:extLst>
              </p:cNvPr>
              <p:cNvSpPr txBox="1"/>
              <p:nvPr/>
            </p:nvSpPr>
            <p:spPr>
              <a:xfrm>
                <a:off x="2661977" y="2915962"/>
                <a:ext cx="3434023" cy="74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建立技术共享机制，促进各国在太空技术方面的交流和合作。</a:t>
                </a:r>
                <a:endParaRPr lang="en-US" dirty="0"/>
              </a:p>
            </p:txBody>
          </p:sp>
          <p:sp>
            <p:nvSpPr>
              <p:cNvPr id="123" name="Number2" descr="2c8346b3-8a9a-440e-adba-77cdecfda65d">
                <a:extLst>
                  <a:ext uri="{FF2B5EF4-FFF2-40B4-BE49-F238E27FC236}">
                    <a16:creationId id="{6957E7BD-65D6-952D-B909-CB9781762078}"/>
                  </a:ext>
                </a:extLst>
              </p:cNvPr>
              <p:cNvSpPr/>
              <p:nvPr/>
            </p:nvSpPr>
            <p:spPr>
              <a:xfrm>
                <a:off x="1856677" y="2557841"/>
                <a:ext cx="692850" cy="642114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4" name="组合 123" descr="c73ff745-32ab-41a3-b140-9be4644430eb">
              <a:extLst>
                <a:ext uri="{FF2B5EF4-FFF2-40B4-BE49-F238E27FC236}">
                  <a16:creationId id="{91C9BE37-E96D-0032-F594-4C219CC70C39}"/>
                </a:ext>
              </a:extLst>
            </p:cNvPr>
            <p:cNvGrpSpPr/>
            <p:nvPr/>
          </p:nvGrpSpPr>
          <p:grpSpPr>
            <a:xfrm>
              <a:off x="6334366" y="3200356"/>
              <a:ext cx="4239323" cy="1330012"/>
              <a:chOff x="1856677" y="2334420"/>
              <a:chExt cx="4239323" cy="1330012"/>
            </a:xfrm>
          </p:grpSpPr>
          <p:sp>
            <p:nvSpPr>
              <p:cNvPr id="125" name="Bullet3" descr="7feabe0c-7378-41f8-a3b4-507c7f5c7d11">
                <a:extLst>
                  <a:ext uri="{FF2B5EF4-FFF2-40B4-BE49-F238E27FC236}">
                    <a16:creationId id="{C11ED7AF-7341-98A2-A6F0-F825CA7D2B4A}"/>
                  </a:ext>
                </a:extLst>
              </p:cNvPr>
              <p:cNvSpPr txBox="1"/>
              <p:nvPr/>
            </p:nvSpPr>
            <p:spPr>
              <a:xfrm>
                <a:off x="2661977" y="2334420"/>
                <a:ext cx="3434023" cy="581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600" b="1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共同开发太空</a:t>
                </a:r>
                <a:endParaRPr lang="en-US" dirty="0"/>
              </a:p>
            </p:txBody>
          </p:sp>
          <p:sp>
            <p:nvSpPr>
              <p:cNvPr id="126" name="Text3" descr="84d5e0ef-5368-4d2b-8654-949e58ad60c1">
                <a:extLst>
                  <a:ext uri="{FF2B5EF4-FFF2-40B4-BE49-F238E27FC236}">
                    <a16:creationId id="{2E127AB8-BC30-43D4-035D-FC45E09370D7}"/>
                  </a:ext>
                </a:extLst>
              </p:cNvPr>
              <p:cNvSpPr txBox="1"/>
              <p:nvPr/>
            </p:nvSpPr>
            <p:spPr>
              <a:xfrm>
                <a:off x="2661977" y="2915962"/>
                <a:ext cx="3434023" cy="7484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各国可以携手共同开发太空资源，实现互利共赢。</a:t>
                </a:r>
                <a:endParaRPr lang="en-US" dirty="0"/>
              </a:p>
            </p:txBody>
          </p:sp>
          <p:sp>
            <p:nvSpPr>
              <p:cNvPr id="127" name="Number3" descr="da6a829c-6307-4a74-8cd6-19877353f2ec">
                <a:extLst>
                  <a:ext uri="{FF2B5EF4-FFF2-40B4-BE49-F238E27FC236}">
                    <a16:creationId id="{72066671-948C-B33B-54D2-7C49AC5684FD}"/>
                  </a:ext>
                </a:extLst>
              </p:cNvPr>
              <p:cNvSpPr/>
              <p:nvPr/>
            </p:nvSpPr>
            <p:spPr>
              <a:xfrm>
                <a:off x="1856677" y="2557841"/>
                <a:ext cx="692850" cy="642114"/>
              </a:xfrm>
              <a:prstGeom prst="parallelogram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89000">
                    <a:schemeClr val="accent1"/>
                  </a:gs>
                </a:gsLst>
                <a:lin ang="13500000" scaled="1"/>
                <a:tileRect/>
              </a:gradFill>
              <a:ln w="12700">
                <a:solidFill>
                  <a:schemeClr val="accent1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400" b="1" i="1" dirty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lang="zh-CN" altLang="en-US" sz="2400" b="1" i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人类文明意义</a:t>
            </a:r>
            <a:endParaRPr lang="en-US" dirty="0"/>
          </a:p>
        </p:txBody>
      </p:sp>
      <p:grpSp>
        <p:nvGrpSpPr>
          <p:cNvPr id="38" name="c8478819-f523-448a-883d-2717908b3876.source.3.zh-Hans.pptx" descr="a2d88a86-78c0-46a8-9e08-7a6e16732784">
            <a:extLst>
              <a:ext uri="{FF2B5EF4-FFF2-40B4-BE49-F238E27FC236}">
                <a16:creationId id="{2C180839-6C86-E889-460D-9B0CDD02E0FC}"/>
              </a:ext>
            </a:extLst>
          </p:cNvPr>
          <p:cNvGrpSpPr/>
          <p:nvPr/>
        </p:nvGrpSpPr>
        <p:grpSpPr>
          <a:xfrm>
            <a:off x="0" y="0"/>
            <a:ext cx="11518899" cy="6858000"/>
            <a:chOff x="0" y="0"/>
            <a:chExt cx="11518899" cy="6858000"/>
          </a:xfrm>
        </p:grpSpPr>
        <p:grpSp>
          <p:nvGrpSpPr>
            <p:cNvPr id="27" name="组合 26" descr="4dffabb5-b938-4702-8536-c9a1100df2f0">
              <a:extLst>
                <a:ext uri="{FF2B5EF4-FFF2-40B4-BE49-F238E27FC236}">
                  <a16:creationId id="{92124F26-C698-F4B7-A7E3-B511D95E07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2950" y="2210812"/>
              <a:ext cx="5479692" cy="1273021"/>
              <a:chOff x="3595122" y="3005036"/>
              <a:chExt cx="6777485" cy="1574519"/>
            </a:xfrm>
          </p:grpSpPr>
          <p:sp>
            <p:nvSpPr>
              <p:cNvPr id="2" name="Bullet1" descr="cdf4835e-872b-4f6e-a171-3b8726968e93">
                <a:extLst>
                  <a:ext uri="{FF2B5EF4-FFF2-40B4-BE49-F238E27FC236}">
                    <a16:creationId id="{A933698D-107D-8E42-1732-70076526B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0399" y="3087827"/>
                <a:ext cx="5322208" cy="58441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/>
                <a:r>
                  <a:rPr lang="zh-CN" altLang="en-US" dirty="0"/>
                  <a:t>拓展生存空间</a:t>
                </a:r>
                <a:endParaRPr lang="en-US" dirty="0"/>
              </a:p>
            </p:txBody>
          </p:sp>
          <p:sp>
            <p:nvSpPr>
              <p:cNvPr id="3" name="Text1" descr="6a88df36-79dc-4948-a8bc-d5f546108639">
                <a:extLst>
                  <a:ext uri="{FF2B5EF4-FFF2-40B4-BE49-F238E27FC236}">
                    <a16:creationId id="{21731AC4-4161-A7A3-502D-E0B1FF660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0399" y="3820058"/>
                <a:ext cx="5322208" cy="759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星舰项目有助于拓展人类的生存空间，缓解地球资源压力。</a:t>
                </a:r>
                <a:endParaRPr lang="en-US" dirty="0"/>
              </a:p>
            </p:txBody>
          </p:sp>
          <p:grpSp>
            <p:nvGrpSpPr>
              <p:cNvPr id="4" name="组合 7" descr="06d584dd-2f3a-4fee-a7c3-111e7cc6c73a">
                <a:extLst>
                  <a:ext uri="{FF2B5EF4-FFF2-40B4-BE49-F238E27FC236}">
                    <a16:creationId id="{93EF8611-4CCC-6F1A-A426-E46E156278AA}"/>
                  </a:ext>
                </a:extLst>
              </p:cNvPr>
              <p:cNvGrpSpPr/>
              <p:nvPr/>
            </p:nvGrpSpPr>
            <p:grpSpPr>
              <a:xfrm>
                <a:off x="3595122" y="3005036"/>
                <a:ext cx="1440000" cy="1440000"/>
                <a:chOff x="3226822" y="3830536"/>
                <a:chExt cx="1440000" cy="1440000"/>
              </a:xfrm>
            </p:grpSpPr>
            <p:sp>
              <p:nvSpPr>
                <p:cNvPr id="9" name="弧形 9" descr="1ce75696-7cb6-4cce-b3aa-c854a551151b">
                  <a:extLst>
                    <a:ext uri="{FF2B5EF4-FFF2-40B4-BE49-F238E27FC236}">
                      <a16:creationId id="{CE99695B-8C5A-2608-72C4-8A342F84DC8E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1814913"/>
                    <a:gd name="adj2" fmla="val 20314279"/>
                  </a:avLst>
                </a:prstGeom>
                <a:noFill/>
                <a:ln w="25400" cap="rnd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11" name="Arc 9_1" descr="721ad240-739b-4fa1-8c9a-20b2327c55a1">
                  <a:extLst>
                    <a:ext uri="{FF2B5EF4-FFF2-40B4-BE49-F238E27FC236}">
                      <a16:creationId id="{2949C897-8949-F0EB-2247-D3B32629D512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503072"/>
                    <a:gd name="adj2" fmla="val 9217444"/>
                  </a:avLst>
                </a:prstGeom>
                <a:noFill/>
                <a:ln w="25400" cap="rnd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10800000" scaled="1"/>
                    <a:tileRect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</p:grpSp>
          <p:cxnSp>
            <p:nvCxnSpPr>
              <p:cNvPr id="12" name="直接连接符 16" descr="ff563e7a-e1c9-4904-ba93-71ca35dc390e">
                <a:extLst>
                  <a:ext uri="{FF2B5EF4-FFF2-40B4-BE49-F238E27FC236}">
                    <a16:creationId id="{B9F0429F-EA97-3767-613D-003BC412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399" y="3786205"/>
                <a:ext cx="5322207" cy="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组合 24" descr="a02d76d4-813a-4c70-a29b-321f40d53c9e">
                <a:extLst>
                  <a:ext uri="{FF2B5EF4-FFF2-40B4-BE49-F238E27FC236}">
                    <a16:creationId id="{35F820F6-62C9-1553-3AB1-D4AB43730FB5}"/>
                  </a:ext>
                </a:extLst>
              </p:cNvPr>
              <p:cNvGrpSpPr/>
              <p:nvPr/>
            </p:nvGrpSpPr>
            <p:grpSpPr>
              <a:xfrm>
                <a:off x="3881577" y="3322330"/>
                <a:ext cx="849174" cy="849172"/>
                <a:chOff x="3881577" y="3322330"/>
                <a:chExt cx="849174" cy="849172"/>
              </a:xfrm>
            </p:grpSpPr>
            <p:sp>
              <p:nvSpPr>
                <p:cNvPr id="16" name="IconBackground1" descr="f027e513-822a-45a6-b8ad-fe06a1348e62">
                  <a:extLst>
                    <a:ext uri="{FF2B5EF4-FFF2-40B4-BE49-F238E27FC236}">
                      <a16:creationId id="{B8969343-DC59-D639-6A09-11EC1E1750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881577" y="3322330"/>
                  <a:ext cx="849174" cy="84917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0">
                      <a:schemeClr val="accent1">
                        <a:lumMod val="20000"/>
                        <a:lumOff val="80000"/>
                        <a:alpha val="0"/>
                      </a:schemeClr>
                    </a:gs>
                    <a:gs pos="97000">
                      <a:schemeClr val="accent1">
                        <a:lumMod val="60000"/>
                        <a:lumOff val="40000"/>
                        <a:alpha val="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>
                  <a:solidFill>
                    <a:schemeClr val="accent1">
                      <a:alpha val="50000"/>
                    </a:schemeClr>
                  </a:solidFill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algn="ctr">
                    <a:defRPr b="1">
                      <a:solidFill>
                        <a:srgbClr val="FFFFFF"/>
                      </a:solidFill>
                      <a:cs typeface="+mn-ea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dirty="0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8" name="Icon1" descr="35768882-b44d-46d8-8e08-41083721ef3e">
                  <a:extLst>
                    <a:ext uri="{FF2B5EF4-FFF2-40B4-BE49-F238E27FC236}">
                      <a16:creationId id="{D10B6675-48E1-E311-A3CB-E6C2DF215835}"/>
                    </a:ext>
                  </a:extLst>
                </p:cNvPr>
                <p:cNvSpPr/>
                <p:nvPr/>
              </p:nvSpPr>
              <p:spPr>
                <a:xfrm>
                  <a:off x="4125189" y="3548542"/>
                  <a:ext cx="361948" cy="396747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4017 w 495300"/>
                    <a:gd name="connsiteY2" fmla="*/ 484491 h 542925"/>
                    <a:gd name="connsiteX3" fmla="*/ 346877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663 w 495300"/>
                    <a:gd name="connsiteY8" fmla="*/ 524496 h 542925"/>
                    <a:gd name="connsiteX9" fmla="*/ 173523 w 495300"/>
                    <a:gd name="connsiteY9" fmla="*/ 484491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573 w 495300"/>
                    <a:gd name="connsiteY12" fmla="*/ 489254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967 w 495300"/>
                    <a:gd name="connsiteY15" fmla="*/ 489254 h 542925"/>
                    <a:gd name="connsiteX16" fmla="*/ 248770 w 495300"/>
                    <a:gd name="connsiteY16" fmla="*/ 495921 h 542925"/>
                    <a:gd name="connsiteX17" fmla="*/ 192573 w 495300"/>
                    <a:gd name="connsiteY17" fmla="*/ 489254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19" name="Number1" descr="84988e9a-56d2-4ef6-8762-8741cc8b11ac">
                <a:extLst>
                  <a:ext uri="{FF2B5EF4-FFF2-40B4-BE49-F238E27FC236}">
                    <a16:creationId id="{01F5E27B-23EB-8C97-6EF9-4FD67B518A5C}"/>
                  </a:ext>
                </a:extLst>
              </p:cNvPr>
              <p:cNvSpPr/>
              <p:nvPr/>
            </p:nvSpPr>
            <p:spPr>
              <a:xfrm>
                <a:off x="3966171" y="4258469"/>
                <a:ext cx="697904" cy="2943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2540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FFFFFF"/>
                    </a:solidFill>
                    <a:cs typeface="+mn-ea"/>
                  </a:rPr>
                  <a:t>1</a:t>
                </a:r>
                <a:endParaRPr lang="zh-CN" altLang="en-US" sz="1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20" name="组合 26" descr="42a08cba-1d92-40d7-b08c-335518a37507">
              <a:extLst>
                <a:ext uri="{FF2B5EF4-FFF2-40B4-BE49-F238E27FC236}">
                  <a16:creationId id="{92124F26-C698-F4B7-A7E3-B511D95E07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2950" y="3595334"/>
              <a:ext cx="5479692" cy="1273021"/>
              <a:chOff x="3595122" y="3005036"/>
              <a:chExt cx="6777485" cy="1574519"/>
            </a:xfrm>
          </p:grpSpPr>
          <p:sp>
            <p:nvSpPr>
              <p:cNvPr id="23" name="Bullet2" descr="3e7982db-9742-4b66-8b43-5f91a41b74c3">
                <a:extLst>
                  <a:ext uri="{FF2B5EF4-FFF2-40B4-BE49-F238E27FC236}">
                    <a16:creationId id="{A933698D-107D-8E42-1732-70076526B4F3}"/>
                  </a:ext>
                </a:extLst>
              </p:cNvPr>
              <p:cNvSpPr txBox="1"/>
              <p:nvPr/>
            </p:nvSpPr>
            <p:spPr>
              <a:xfrm>
                <a:off x="5050400" y="3087827"/>
                <a:ext cx="2874399" cy="58441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/>
                <a:r>
                  <a:rPr lang="zh-CN" altLang="en-US" dirty="0"/>
                  <a:t>推动科技进步</a:t>
                </a:r>
                <a:endParaRPr lang="en-US" dirty="0"/>
              </a:p>
            </p:txBody>
          </p:sp>
          <p:sp>
            <p:nvSpPr>
              <p:cNvPr id="26" name="Text2" descr="1f658b31-3837-4793-bacb-f3f55e5151d2">
                <a:extLst>
                  <a:ext uri="{FF2B5EF4-FFF2-40B4-BE49-F238E27FC236}">
                    <a16:creationId id="{21731AC4-4161-A7A3-502D-E0B1FF660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0399" y="3820058"/>
                <a:ext cx="5322208" cy="7594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项目的实施将推动航天技术、材料科学等多个领域的科技进步。</a:t>
                </a:r>
                <a:endParaRPr lang="en-US" dirty="0"/>
              </a:p>
            </p:txBody>
          </p:sp>
          <p:grpSp>
            <p:nvGrpSpPr>
              <p:cNvPr id="28" name="组合 7" descr="80fdec06-c048-4e0e-a10f-57cab95a519e">
                <a:extLst>
                  <a:ext uri="{FF2B5EF4-FFF2-40B4-BE49-F238E27FC236}">
                    <a16:creationId id="{93EF8611-4CCC-6F1A-A426-E46E156278AA}"/>
                  </a:ext>
                </a:extLst>
              </p:cNvPr>
              <p:cNvGrpSpPr/>
              <p:nvPr/>
            </p:nvGrpSpPr>
            <p:grpSpPr>
              <a:xfrm>
                <a:off x="3595122" y="3005036"/>
                <a:ext cx="1440000" cy="1440000"/>
                <a:chOff x="3226822" y="3830536"/>
                <a:chExt cx="1440000" cy="1440000"/>
              </a:xfrm>
            </p:grpSpPr>
            <p:sp>
              <p:nvSpPr>
                <p:cNvPr id="29" name="弧形 9" descr="d5c1a985-2777-413a-ac1e-ffba3aee307c">
                  <a:extLst>
                    <a:ext uri="{FF2B5EF4-FFF2-40B4-BE49-F238E27FC236}">
                      <a16:creationId id="{CE99695B-8C5A-2608-72C4-8A342F84DC8E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1814913"/>
                    <a:gd name="adj2" fmla="val 20314279"/>
                  </a:avLst>
                </a:prstGeom>
                <a:noFill/>
                <a:ln w="25400" cap="rnd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0" name="Arc 9_1" descr="ffdc5e31-78ee-46aa-aab4-d9d605421115">
                  <a:extLst>
                    <a:ext uri="{FF2B5EF4-FFF2-40B4-BE49-F238E27FC236}">
                      <a16:creationId id="{2949C897-8949-F0EB-2247-D3B32629D512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503072"/>
                    <a:gd name="adj2" fmla="val 9217444"/>
                  </a:avLst>
                </a:prstGeom>
                <a:noFill/>
                <a:ln w="25400" cap="rnd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10800000" scaled="1"/>
                    <a:tileRect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</p:grpSp>
          <p:cxnSp>
            <p:nvCxnSpPr>
              <p:cNvPr id="31" name="直接连接符 16" descr="566a49a0-9163-418e-9681-be35c1655dca">
                <a:extLst>
                  <a:ext uri="{FF2B5EF4-FFF2-40B4-BE49-F238E27FC236}">
                    <a16:creationId id="{B9F0429F-EA97-3767-613D-003BC412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399" y="3786203"/>
                <a:ext cx="5322207" cy="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合 24" descr="c75658f7-1b8f-453e-bea3-e5be6c805659">
                <a:extLst>
                  <a:ext uri="{FF2B5EF4-FFF2-40B4-BE49-F238E27FC236}">
                    <a16:creationId id="{35F820F6-62C9-1553-3AB1-D4AB43730FB5}"/>
                  </a:ext>
                </a:extLst>
              </p:cNvPr>
              <p:cNvGrpSpPr/>
              <p:nvPr/>
            </p:nvGrpSpPr>
            <p:grpSpPr>
              <a:xfrm>
                <a:off x="3881577" y="3322330"/>
                <a:ext cx="849174" cy="849172"/>
                <a:chOff x="3881577" y="3322330"/>
                <a:chExt cx="849174" cy="849172"/>
              </a:xfrm>
            </p:grpSpPr>
            <p:sp>
              <p:nvSpPr>
                <p:cNvPr id="33" name="IconBackground2" descr="38e35817-2276-4e4b-9739-2a183ad22dc4">
                  <a:extLst>
                    <a:ext uri="{FF2B5EF4-FFF2-40B4-BE49-F238E27FC236}">
                      <a16:creationId id="{B8969343-DC59-D639-6A09-11EC1E1750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881577" y="3322330"/>
                  <a:ext cx="849174" cy="84917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0">
                      <a:schemeClr val="accent1">
                        <a:lumMod val="20000"/>
                        <a:lumOff val="80000"/>
                        <a:alpha val="0"/>
                      </a:schemeClr>
                    </a:gs>
                    <a:gs pos="97000">
                      <a:schemeClr val="accent1">
                        <a:lumMod val="60000"/>
                        <a:lumOff val="40000"/>
                        <a:alpha val="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>
                  <a:solidFill>
                    <a:schemeClr val="accent1">
                      <a:alpha val="50000"/>
                    </a:schemeClr>
                  </a:solidFill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algn="ctr">
                    <a:defRPr b="1">
                      <a:solidFill>
                        <a:srgbClr val="FFFFFF"/>
                      </a:solidFill>
                      <a:cs typeface="+mn-ea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dirty="0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4" name="Icon2" descr="58829aaa-6cb2-43be-b4ff-abcfc0e08750">
                  <a:extLst>
                    <a:ext uri="{FF2B5EF4-FFF2-40B4-BE49-F238E27FC236}">
                      <a16:creationId id="{D10B6675-48E1-E311-A3CB-E6C2DF215835}"/>
                    </a:ext>
                  </a:extLst>
                </p:cNvPr>
                <p:cNvSpPr/>
                <p:nvPr/>
              </p:nvSpPr>
              <p:spPr>
                <a:xfrm>
                  <a:off x="4143212" y="3548542"/>
                  <a:ext cx="325902" cy="396747"/>
                </a:xfrm>
                <a:custGeom>
                  <a:avLst/>
                  <a:gdLst>
                    <a:gd name="connsiteX0" fmla="*/ 284197 w 438150"/>
                    <a:gd name="connsiteY0" fmla="*/ 621 h 533400"/>
                    <a:gd name="connsiteX1" fmla="*/ 286102 w 438150"/>
                    <a:gd name="connsiteY1" fmla="*/ 621 h 533400"/>
                    <a:gd name="connsiteX2" fmla="*/ 286102 w 438150"/>
                    <a:gd name="connsiteY2" fmla="*/ 124446 h 533400"/>
                    <a:gd name="connsiteX3" fmla="*/ 286102 w 438150"/>
                    <a:gd name="connsiteY3" fmla="*/ 126351 h 533400"/>
                    <a:gd name="connsiteX4" fmla="*/ 314677 w 438150"/>
                    <a:gd name="connsiteY4" fmla="*/ 153021 h 533400"/>
                    <a:gd name="connsiteX5" fmla="*/ 314677 w 438150"/>
                    <a:gd name="connsiteY5" fmla="*/ 153021 h 533400"/>
                    <a:gd name="connsiteX6" fmla="*/ 438502 w 438150"/>
                    <a:gd name="connsiteY6" fmla="*/ 153021 h 533400"/>
                    <a:gd name="connsiteX7" fmla="*/ 438502 w 438150"/>
                    <a:gd name="connsiteY7" fmla="*/ 154926 h 533400"/>
                    <a:gd name="connsiteX8" fmla="*/ 438502 w 438150"/>
                    <a:gd name="connsiteY8" fmla="*/ 505446 h 533400"/>
                    <a:gd name="connsiteX9" fmla="*/ 409927 w 438150"/>
                    <a:gd name="connsiteY9" fmla="*/ 534021 h 533400"/>
                    <a:gd name="connsiteX10" fmla="*/ 28927 w 438150"/>
                    <a:gd name="connsiteY10" fmla="*/ 534021 h 533400"/>
                    <a:gd name="connsiteX11" fmla="*/ 352 w 438150"/>
                    <a:gd name="connsiteY11" fmla="*/ 505446 h 533400"/>
                    <a:gd name="connsiteX12" fmla="*/ 352 w 438150"/>
                    <a:gd name="connsiteY12" fmla="*/ 29196 h 533400"/>
                    <a:gd name="connsiteX13" fmla="*/ 28927 w 438150"/>
                    <a:gd name="connsiteY13" fmla="*/ 621 h 533400"/>
                    <a:gd name="connsiteX14" fmla="*/ 284197 w 438150"/>
                    <a:gd name="connsiteY14" fmla="*/ 621 h 533400"/>
                    <a:gd name="connsiteX15" fmla="*/ 248002 w 438150"/>
                    <a:gd name="connsiteY15" fmla="*/ 200646 h 533400"/>
                    <a:gd name="connsiteX16" fmla="*/ 152752 w 438150"/>
                    <a:gd name="connsiteY16" fmla="*/ 200646 h 533400"/>
                    <a:gd name="connsiteX17" fmla="*/ 152752 w 438150"/>
                    <a:gd name="connsiteY17" fmla="*/ 410196 h 533400"/>
                    <a:gd name="connsiteX18" fmla="*/ 171802 w 438150"/>
                    <a:gd name="connsiteY18" fmla="*/ 410196 h 533400"/>
                    <a:gd name="connsiteX19" fmla="*/ 171802 w 438150"/>
                    <a:gd name="connsiteY19" fmla="*/ 314946 h 533400"/>
                    <a:gd name="connsiteX20" fmla="*/ 248002 w 438150"/>
                    <a:gd name="connsiteY20" fmla="*/ 314946 h 533400"/>
                    <a:gd name="connsiteX21" fmla="*/ 249907 w 438150"/>
                    <a:gd name="connsiteY21" fmla="*/ 314946 h 533400"/>
                    <a:gd name="connsiteX22" fmla="*/ 305152 w 438150"/>
                    <a:gd name="connsiteY22" fmla="*/ 257796 h 533400"/>
                    <a:gd name="connsiteX23" fmla="*/ 248002 w 438150"/>
                    <a:gd name="connsiteY23" fmla="*/ 200646 h 533400"/>
                    <a:gd name="connsiteX24" fmla="*/ 248002 w 438150"/>
                    <a:gd name="connsiteY24" fmla="*/ 200646 h 533400"/>
                    <a:gd name="connsiteX25" fmla="*/ 248002 w 438150"/>
                    <a:gd name="connsiteY25" fmla="*/ 219696 h 533400"/>
                    <a:gd name="connsiteX26" fmla="*/ 286102 w 438150"/>
                    <a:gd name="connsiteY26" fmla="*/ 257796 h 533400"/>
                    <a:gd name="connsiteX27" fmla="*/ 248002 w 438150"/>
                    <a:gd name="connsiteY27" fmla="*/ 295896 h 533400"/>
                    <a:gd name="connsiteX28" fmla="*/ 248002 w 438150"/>
                    <a:gd name="connsiteY28" fmla="*/ 295896 h 533400"/>
                    <a:gd name="connsiteX29" fmla="*/ 171802 w 438150"/>
                    <a:gd name="connsiteY29" fmla="*/ 295896 h 533400"/>
                    <a:gd name="connsiteX30" fmla="*/ 171802 w 438150"/>
                    <a:gd name="connsiteY30" fmla="*/ 219696 h 533400"/>
                    <a:gd name="connsiteX31" fmla="*/ 248002 w 438150"/>
                    <a:gd name="connsiteY31" fmla="*/ 219696 h 533400"/>
                    <a:gd name="connsiteX32" fmla="*/ 428977 w 438150"/>
                    <a:gd name="connsiteY32" fmla="*/ 133971 h 533400"/>
                    <a:gd name="connsiteX33" fmla="*/ 314677 w 438150"/>
                    <a:gd name="connsiteY33" fmla="*/ 133971 h 533400"/>
                    <a:gd name="connsiteX34" fmla="*/ 313724 w 438150"/>
                    <a:gd name="connsiteY34" fmla="*/ 133971 h 533400"/>
                    <a:gd name="connsiteX35" fmla="*/ 305152 w 438150"/>
                    <a:gd name="connsiteY35" fmla="*/ 124446 h 533400"/>
                    <a:gd name="connsiteX36" fmla="*/ 305152 w 438150"/>
                    <a:gd name="connsiteY36" fmla="*/ 124446 h 533400"/>
                    <a:gd name="connsiteX37" fmla="*/ 305152 w 438150"/>
                    <a:gd name="connsiteY37" fmla="*/ 10146 h 533400"/>
                    <a:gd name="connsiteX38" fmla="*/ 428977 w 438150"/>
                    <a:gd name="connsiteY38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38150" h="533400">
                      <a:moveTo>
                        <a:pt x="284197" y="621"/>
                      </a:moveTo>
                      <a:cubicBezTo>
                        <a:pt x="285149" y="621"/>
                        <a:pt x="286102" y="621"/>
                        <a:pt x="286102" y="621"/>
                      </a:cubicBezTo>
                      <a:lnTo>
                        <a:pt x="286102" y="124446"/>
                      </a:lnTo>
                      <a:lnTo>
                        <a:pt x="286102" y="126351"/>
                      </a:lnTo>
                      <a:cubicBezTo>
                        <a:pt x="287055" y="141591"/>
                        <a:pt x="299437" y="153021"/>
                        <a:pt x="314677" y="153021"/>
                      </a:cubicBezTo>
                      <a:lnTo>
                        <a:pt x="314677" y="153021"/>
                      </a:lnTo>
                      <a:lnTo>
                        <a:pt x="438502" y="153021"/>
                      </a:lnTo>
                      <a:cubicBezTo>
                        <a:pt x="438502" y="153974"/>
                        <a:pt x="438502" y="154926"/>
                        <a:pt x="438502" y="154926"/>
                      </a:cubicBezTo>
                      <a:lnTo>
                        <a:pt x="438502" y="505446"/>
                      </a:lnTo>
                      <a:cubicBezTo>
                        <a:pt x="438502" y="521639"/>
                        <a:pt x="426120" y="534021"/>
                        <a:pt x="409927" y="534021"/>
                      </a:cubicBezTo>
                      <a:lnTo>
                        <a:pt x="28927" y="534021"/>
                      </a:lnTo>
                      <a:cubicBezTo>
                        <a:pt x="12734" y="534021"/>
                        <a:pt x="352" y="521639"/>
                        <a:pt x="352" y="505446"/>
                      </a:cubicBezTo>
                      <a:lnTo>
                        <a:pt x="352" y="29196"/>
                      </a:lnTo>
                      <a:cubicBezTo>
                        <a:pt x="352" y="13004"/>
                        <a:pt x="12734" y="621"/>
                        <a:pt x="28927" y="621"/>
                      </a:cubicBezTo>
                      <a:lnTo>
                        <a:pt x="284197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49907" y="314946"/>
                      </a:lnTo>
                      <a:cubicBezTo>
                        <a:pt x="280387" y="313994"/>
                        <a:pt x="305152" y="288276"/>
                        <a:pt x="305152" y="257796"/>
                      </a:cubicBezTo>
                      <a:cubicBezTo>
                        <a:pt x="305152" y="226364"/>
                        <a:pt x="279434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8957" y="219696"/>
                        <a:pt x="286102" y="236841"/>
                        <a:pt x="286102" y="257796"/>
                      </a:cubicBezTo>
                      <a:cubicBezTo>
                        <a:pt x="286102" y="278751"/>
                        <a:pt x="268957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14677" y="133971"/>
                      </a:lnTo>
                      <a:lnTo>
                        <a:pt x="313724" y="133971"/>
                      </a:lnTo>
                      <a:cubicBezTo>
                        <a:pt x="308962" y="133019"/>
                        <a:pt x="305152" y="129209"/>
                        <a:pt x="305152" y="124446"/>
                      </a:cubicBezTo>
                      <a:lnTo>
                        <a:pt x="305152" y="124446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5" name="Number2" descr="c155065d-5047-4779-9af8-c602dcffec0b">
                <a:extLst>
                  <a:ext uri="{FF2B5EF4-FFF2-40B4-BE49-F238E27FC236}">
                    <a16:creationId id="{01F5E27B-23EB-8C97-6EF9-4FD67B518A5C}"/>
                  </a:ext>
                </a:extLst>
              </p:cNvPr>
              <p:cNvSpPr/>
              <p:nvPr/>
            </p:nvSpPr>
            <p:spPr>
              <a:xfrm>
                <a:off x="3966171" y="4258469"/>
                <a:ext cx="697904" cy="2943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2540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FFFFFF"/>
                    </a:solidFill>
                    <a:cs typeface="+mn-ea"/>
                  </a:rPr>
                  <a:t>2</a:t>
                </a:r>
                <a:endParaRPr lang="zh-CN" altLang="en-US" sz="1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36" name="组合 26" descr="a03afef8-0e3d-43df-a38f-2642cebac612">
              <a:extLst>
                <a:ext uri="{FF2B5EF4-FFF2-40B4-BE49-F238E27FC236}">
                  <a16:creationId id="{92124F26-C698-F4B7-A7E3-B511D95E07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52950" y="4979856"/>
              <a:ext cx="5479692" cy="1273019"/>
              <a:chOff x="3595122" y="3005036"/>
              <a:chExt cx="6777485" cy="1574516"/>
            </a:xfrm>
          </p:grpSpPr>
          <p:sp>
            <p:nvSpPr>
              <p:cNvPr id="13" name="Bullet3" descr="ebc1e41f-6ebe-42d0-a5d2-9ae68c3ab14d">
                <a:extLst>
                  <a:ext uri="{FF2B5EF4-FFF2-40B4-BE49-F238E27FC236}">
                    <a16:creationId id="{A933698D-107D-8E42-1732-70076526B4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0399" y="3087825"/>
                <a:ext cx="5322208" cy="584413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en-US"/>
                </a:defPPr>
                <a:lvl1pPr marR="0" lvl="0" indent="0" defTabSz="913765" fontAlgn="auto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b="1" i="0" u="none" strike="noStrike" cap="none" spc="0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/>
                <a:r>
                  <a:rPr lang="zh-CN" altLang="en-US" dirty="0"/>
                  <a:t>激发探索精神</a:t>
                </a:r>
                <a:endParaRPr lang="en-US" dirty="0"/>
              </a:p>
            </p:txBody>
          </p:sp>
          <p:sp>
            <p:nvSpPr>
              <p:cNvPr id="14" name="Text3" descr="83e36b54-d47f-4176-886f-f470d2e3b7bd">
                <a:extLst>
                  <a:ext uri="{FF2B5EF4-FFF2-40B4-BE49-F238E27FC236}">
                    <a16:creationId id="{21731AC4-4161-A7A3-502D-E0B1FF6601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50399" y="3820058"/>
                <a:ext cx="5322208" cy="759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星舰项目激发了人类对未知世界的探索精神，激励着人们不断追求进步和创新。</a:t>
                </a:r>
                <a:endParaRPr lang="en-US" dirty="0"/>
              </a:p>
            </p:txBody>
          </p:sp>
          <p:grpSp>
            <p:nvGrpSpPr>
              <p:cNvPr id="8" name="组合 7" descr="7f27cc7b-37ad-4388-8fa4-cef1b48ceda7">
                <a:extLst>
                  <a:ext uri="{FF2B5EF4-FFF2-40B4-BE49-F238E27FC236}">
                    <a16:creationId id="{93EF8611-4CCC-6F1A-A426-E46E156278AA}"/>
                  </a:ext>
                </a:extLst>
              </p:cNvPr>
              <p:cNvGrpSpPr/>
              <p:nvPr/>
            </p:nvGrpSpPr>
            <p:grpSpPr>
              <a:xfrm>
                <a:off x="3595122" y="3005036"/>
                <a:ext cx="1440000" cy="1440000"/>
                <a:chOff x="3226822" y="3830536"/>
                <a:chExt cx="1440000" cy="1440000"/>
              </a:xfrm>
            </p:grpSpPr>
            <p:sp>
              <p:nvSpPr>
                <p:cNvPr id="10" name="弧形 9" descr="5cd2b5dd-471a-4e24-a8d0-a7b6463ec7e9">
                  <a:extLst>
                    <a:ext uri="{FF2B5EF4-FFF2-40B4-BE49-F238E27FC236}">
                      <a16:creationId id="{CE99695B-8C5A-2608-72C4-8A342F84DC8E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1814913"/>
                    <a:gd name="adj2" fmla="val 20314279"/>
                  </a:avLst>
                </a:prstGeom>
                <a:noFill/>
                <a:ln w="25400" cap="rnd">
                  <a:gradFill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0" scaled="0"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7" name="Arc 9_1" descr="b97de754-eea5-4d14-8ea1-288f43753a07">
                  <a:extLst>
                    <a:ext uri="{FF2B5EF4-FFF2-40B4-BE49-F238E27FC236}">
                      <a16:creationId id="{2949C897-8949-F0EB-2247-D3B32629D512}"/>
                    </a:ext>
                  </a:extLst>
                </p:cNvPr>
                <p:cNvSpPr/>
                <p:nvPr/>
              </p:nvSpPr>
              <p:spPr>
                <a:xfrm>
                  <a:off x="3226822" y="3830536"/>
                  <a:ext cx="1440000" cy="1440000"/>
                </a:xfrm>
                <a:prstGeom prst="arc">
                  <a:avLst>
                    <a:gd name="adj1" fmla="val 1503072"/>
                    <a:gd name="adj2" fmla="val 9217444"/>
                  </a:avLst>
                </a:prstGeom>
                <a:noFill/>
                <a:ln w="25400" cap="rnd">
                  <a:gradFill flip="none" rotWithShape="1">
                    <a:gsLst>
                      <a:gs pos="0">
                        <a:schemeClr val="accent1"/>
                      </a:gs>
                      <a:gs pos="100000">
                        <a:schemeClr val="accent1">
                          <a:alpha val="0"/>
                        </a:schemeClr>
                      </a:gs>
                    </a:gsLst>
                    <a:lin ang="10800000" scaled="1"/>
                    <a:tileRect/>
                  </a:gradFill>
                  <a:round/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zh-CN" altLang="en-US" dirty="0"/>
                </a:p>
              </p:txBody>
            </p:sp>
          </p:grpSp>
          <p:cxnSp>
            <p:nvCxnSpPr>
              <p:cNvPr id="17" name="直接连接符 16" descr="440a6914-893c-4b04-bf00-7460050951f3">
                <a:extLst>
                  <a:ext uri="{FF2B5EF4-FFF2-40B4-BE49-F238E27FC236}">
                    <a16:creationId id="{B9F0429F-EA97-3767-613D-003BC412A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0399" y="3786202"/>
                <a:ext cx="5322207" cy="0"/>
              </a:xfrm>
              <a:prstGeom prst="line">
                <a:avLst/>
              </a:prstGeom>
              <a:ln>
                <a:solidFill>
                  <a:schemeClr val="tx2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组合 24" descr="7a19b751-9a0d-4992-8cfb-1cd14338e261">
                <a:extLst>
                  <a:ext uri="{FF2B5EF4-FFF2-40B4-BE49-F238E27FC236}">
                    <a16:creationId id="{35F820F6-62C9-1553-3AB1-D4AB43730FB5}"/>
                  </a:ext>
                </a:extLst>
              </p:cNvPr>
              <p:cNvGrpSpPr/>
              <p:nvPr/>
            </p:nvGrpSpPr>
            <p:grpSpPr>
              <a:xfrm>
                <a:off x="3881577" y="3322330"/>
                <a:ext cx="849174" cy="849172"/>
                <a:chOff x="3881577" y="3322330"/>
                <a:chExt cx="849174" cy="849172"/>
              </a:xfrm>
            </p:grpSpPr>
            <p:sp>
              <p:nvSpPr>
                <p:cNvPr id="21" name="IconBackground3" descr="21bf5459-3cf3-4a66-b1a9-6790d8f2e87e">
                  <a:extLst>
                    <a:ext uri="{FF2B5EF4-FFF2-40B4-BE49-F238E27FC236}">
                      <a16:creationId id="{B8969343-DC59-D639-6A09-11EC1E17504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881577" y="3322330"/>
                  <a:ext cx="849174" cy="84917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40000">
                      <a:schemeClr val="accent1">
                        <a:lumMod val="20000"/>
                        <a:lumOff val="80000"/>
                        <a:alpha val="0"/>
                      </a:schemeClr>
                    </a:gs>
                    <a:gs pos="97000">
                      <a:schemeClr val="accent1">
                        <a:lumMod val="60000"/>
                        <a:lumOff val="40000"/>
                        <a:alpha val="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15875">
                  <a:solidFill>
                    <a:schemeClr val="accent1">
                      <a:alpha val="50000"/>
                    </a:schemeClr>
                  </a:solidFill>
                </a:ln>
                <a:effectLst>
                  <a:outerShdw blurRad="203200" dist="152400" dir="1926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en-US"/>
                  </a:defPPr>
                  <a:lvl1pPr algn="ctr">
                    <a:defRPr b="1">
                      <a:solidFill>
                        <a:srgbClr val="FFFFFF"/>
                      </a:solidFill>
                      <a:cs typeface="+mn-ea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endParaRPr lang="zh-CN" altLang="en-US" dirty="0"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2" name="Icon3" descr="c85c7604-8ac5-4015-b4ea-94107a4eae18">
                  <a:extLst>
                    <a:ext uri="{FF2B5EF4-FFF2-40B4-BE49-F238E27FC236}">
                      <a16:creationId id="{D10B6675-48E1-E311-A3CB-E6C2DF215835}"/>
                    </a:ext>
                  </a:extLst>
                </p:cNvPr>
                <p:cNvSpPr/>
                <p:nvPr/>
              </p:nvSpPr>
              <p:spPr>
                <a:xfrm>
                  <a:off x="4125189" y="3569174"/>
                  <a:ext cx="361949" cy="355483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599 h 523875"/>
                    <a:gd name="connsiteX30" fmla="*/ 11342 w 533400"/>
                    <a:gd name="connsiteY30" fmla="*/ 175881 h 523875"/>
                    <a:gd name="connsiteX31" fmla="*/ 56109 w 533400"/>
                    <a:gd name="connsiteY31" fmla="*/ 127304 h 523875"/>
                    <a:gd name="connsiteX32" fmla="*/ 8373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957" y="276846"/>
                        <a:pt x="372339" y="289229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2114"/>
                        <a:pt x="359957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171" y="524496"/>
                        <a:pt x="162789" y="512114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229"/>
                        <a:pt x="175171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4924"/>
                        <a:pt x="159932" y="152069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292" y="153021"/>
                        <a:pt x="390436" y="13682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882" y="114921"/>
                        <a:pt x="534264" y="127304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814"/>
                        <a:pt x="521882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894"/>
                        <a:pt x="375196" y="258749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836" y="257796"/>
                        <a:pt x="144692" y="273989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246" y="410196"/>
                        <a:pt x="864" y="397814"/>
                        <a:pt x="864" y="381621"/>
                      </a:cubicBezTo>
                      <a:lnTo>
                        <a:pt x="864" y="201599"/>
                      </a:lnTo>
                      <a:cubicBezTo>
                        <a:pt x="864" y="192074"/>
                        <a:pt x="4674" y="182549"/>
                        <a:pt x="11342" y="175881"/>
                      </a:cubicBezTo>
                      <a:lnTo>
                        <a:pt x="56109" y="127304"/>
                      </a:lnTo>
                      <a:cubicBezTo>
                        <a:pt x="63729" y="119684"/>
                        <a:pt x="73254" y="114921"/>
                        <a:pt x="8373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5207" y="172071"/>
                        <a:pt x="448539" y="178739"/>
                        <a:pt x="448539" y="186359"/>
                      </a:cubicBezTo>
                      <a:cubicBezTo>
                        <a:pt x="448539" y="193979"/>
                        <a:pt x="455207" y="200646"/>
                        <a:pt x="462827" y="200646"/>
                      </a:cubicBezTo>
                      <a:cubicBezTo>
                        <a:pt x="470446" y="200646"/>
                        <a:pt x="477114" y="193979"/>
                        <a:pt x="477114" y="186359"/>
                      </a:cubicBezTo>
                      <a:cubicBezTo>
                        <a:pt x="477114" y="178739"/>
                        <a:pt x="470446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957" y="621"/>
                        <a:pt x="372339" y="13004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589"/>
                        <a:pt x="359957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171" y="133971"/>
                        <a:pt x="162789" y="121589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004"/>
                        <a:pt x="175171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b="1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Number3" descr="d0171980-7ef1-4bfd-a950-4fe43b9d7324">
                <a:extLst>
                  <a:ext uri="{FF2B5EF4-FFF2-40B4-BE49-F238E27FC236}">
                    <a16:creationId id="{01F5E27B-23EB-8C97-6EF9-4FD67B518A5C}"/>
                  </a:ext>
                </a:extLst>
              </p:cNvPr>
              <p:cNvSpPr/>
              <p:nvPr/>
            </p:nvSpPr>
            <p:spPr>
              <a:xfrm>
                <a:off x="3966171" y="4258469"/>
                <a:ext cx="697904" cy="29431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2540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sz="1200" b="1" dirty="0">
                    <a:solidFill>
                      <a:srgbClr val="FFFFFF"/>
                    </a:solidFill>
                    <a:cs typeface="+mn-ea"/>
                  </a:rPr>
                  <a:t>3</a:t>
                </a:r>
                <a:endParaRPr lang="zh-CN" altLang="en-US" sz="1200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sp>
          <p:nvSpPr>
            <p:cNvPr id="37" name="矩形 36" descr="d11d45c8-bd42-4d43-a51f-d0a5d9ddf01f">
              <a:extLst>
                <a:ext uri="{FF2B5EF4-FFF2-40B4-BE49-F238E27FC236}">
                  <a16:creationId id="{40E6B233-45ED-F50B-28B2-D92AC8758A35}"/>
                </a:ext>
              </a:extLst>
            </p:cNvPr>
            <p:cNvSpPr/>
            <p:nvPr/>
          </p:nvSpPr>
          <p:spPr>
            <a:xfrm>
              <a:off x="0" y="0"/>
              <a:ext cx="2365768" cy="6858000"/>
            </a:xfrm>
            <a:prstGeom prst="rect">
              <a:avLst/>
            </a:prstGeom>
            <a:gradFill>
              <a:gsLst>
                <a:gs pos="5000">
                  <a:schemeClr val="accent1">
                    <a:lumMod val="60000"/>
                    <a:lumOff val="40000"/>
                  </a:schemeClr>
                </a:gs>
                <a:gs pos="81000">
                  <a:schemeClr val="accent1"/>
                </a:gs>
              </a:gsLst>
              <a:lin ang="3000000" scaled="0"/>
            </a:gradFill>
            <a:ln>
              <a:noFill/>
            </a:ln>
            <a:effectLst>
              <a:outerShdw blurRad="508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kumimoji="1" lang="zh-CN" alt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pic-Any" descr="4286b1d8-21c6-4337-9035-5937b08a2990">
              <a:extLst>
                <a:ext uri="{FF2B5EF4-FFF2-40B4-BE49-F238E27FC236}">
                  <a16:creationId id="{6A9C5A29-023F-F4DD-04BB-E52CB9264F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00" y="1253491"/>
              <a:ext cx="3500605" cy="4880611"/>
            </a:xfrm>
            <a:prstGeom prst="roundRect">
              <a:avLst>
                <a:gd name="adj" fmla="val 50000"/>
              </a:avLst>
            </a:prstGeom>
            <a:blipFill>
              <a:blip r:embed="rId3"/>
              <a:stretch>
                <a:fillRect l="-54566" t="0" r="-54566" b="0"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" name="Title" descr="021efcd6-316d-4803-bb43-83cda39b5e11">
              <a:extLst>
                <a:ext uri="{FF2B5EF4-FFF2-40B4-BE49-F238E27FC236}">
                  <a16:creationId id="{CF550D5D-DE31-3510-AD81-FDA5F8EB5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2950" y="1130300"/>
              <a:ext cx="6965949" cy="969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星舰项目对人类文明的重要价值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dc82c29d-807d-4fdb-9850-790f5733cce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" descr="621db466-3650-4114-bd40-4c8e3779506c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f629cec6-7a28-460b-916c-90f438e05bfd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7c9cfb3a-aba9-46fc-9e02-88e6b695fd16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马斯克星舰：开启太空探索新纪元</a:t>
            </a:r>
            <a:endParaRPr lang="en-US" dirty="0"/>
          </a:p>
        </p:txBody>
      </p:sp>
      <p:sp>
        <p:nvSpPr>
          <p:cNvPr id="3" name="" descr="24602d6b-c754-459c-b475-e98a123b813f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探索人类太空梦想的无限可能</a:t>
            </a:r>
            <a:endParaRPr lang="en-US" dirty="0"/>
          </a:p>
        </p:txBody>
      </p:sp>
      <p:sp>
        <p:nvSpPr>
          <p:cNvPr id="4" name="" descr="63179492-9b52-440f-930b-062f009713d7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e0c7ee01-44b2-4535-b68a-f01715550f6d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</a:t>
            </a:r>
            <a:endParaRPr lang="en-US" dirty="0"/>
          </a:p>
        </p:txBody>
      </p:sp>
      <p:grpSp>
        <p:nvGrpSpPr>
          <p:cNvPr id="73" name="339b94df-b4a9-4b48-94ee-d748c044265a.source.6.zh-Hans.pptx" descr="aa8ae2c2-cd33-468e-8cdf-ec0a989df896">
            <a:extLst>
              <a:ext uri="{FF2B5EF4-FFF2-40B4-BE49-F238E27FC236}">
                <a16:creationId id="{C16615A2-520F-2CDE-0019-C148E8410DCF}"/>
              </a:ext>
            </a:extLst>
          </p:cNvPr>
          <p:cNvGrpSpPr/>
          <p:nvPr/>
        </p:nvGrpSpPr>
        <p:grpSpPr>
          <a:xfrm>
            <a:off x="0" y="1130300"/>
            <a:ext cx="12192000" cy="5727699"/>
            <a:chOff x="0" y="1130300"/>
            <a:chExt cx="12192000" cy="5727699"/>
          </a:xfrm>
        </p:grpSpPr>
        <p:sp>
          <p:nvSpPr>
            <p:cNvPr id="3" name="PictureMisc" descr="4ec82a1b-7ab0-441d-86fa-c6c4b319190a">
              <a:extLst>
                <a:ext uri="{FF2B5EF4-FFF2-40B4-BE49-F238E27FC236}">
                  <a16:creationId id="{D78041E5-DF2F-43DE-B5D5-8DD267DD9083}"/>
                </a:ext>
              </a:extLst>
            </p:cNvPr>
            <p:cNvSpPr/>
            <p:nvPr/>
          </p:nvSpPr>
          <p:spPr>
            <a:xfrm>
              <a:off x="0" y="5940436"/>
              <a:ext cx="12192000" cy="917563"/>
            </a:xfrm>
            <a:prstGeom prst="rect">
              <a:avLst/>
            </a:prstGeom>
            <a:blipFill>
              <a:blip r:embed="rId3"/>
              <a:srcRect/>
              <a:stretch>
                <a:fillRect t="-376089" b="-38349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5" name="iṧḷïḋé" descr="5df197ba-cb37-4e35-acb9-ed51c6319368">
              <a:extLst>
                <a:ext uri="{FF2B5EF4-FFF2-40B4-BE49-F238E27FC236}">
                  <a16:creationId id="{15EC8DB9-F725-4179-80AE-49FD0541FF60}"/>
                </a:ext>
              </a:extLst>
            </p:cNvPr>
            <p:cNvSpPr/>
            <p:nvPr/>
          </p:nvSpPr>
          <p:spPr>
            <a:xfrm>
              <a:off x="4504738" y="2734404"/>
              <a:ext cx="3190876" cy="3190874"/>
            </a:xfrm>
            <a:prstGeom prst="ellipse">
              <a:avLst/>
            </a:prstGeom>
            <a:noFill/>
            <a:ln>
              <a:solidFill>
                <a:schemeClr val="tx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ïsľíďé" descr="1e465cd2-3f03-4207-a734-c8f324cdabaf">
              <a:extLst>
                <a:ext uri="{FF2B5EF4-FFF2-40B4-BE49-F238E27FC236}">
                  <a16:creationId id="{80C30293-7EED-4637-B8B4-BE5399036F01}"/>
                </a:ext>
              </a:extLst>
            </p:cNvPr>
            <p:cNvSpPr/>
            <p:nvPr/>
          </p:nvSpPr>
          <p:spPr>
            <a:xfrm>
              <a:off x="5772560" y="4867991"/>
              <a:ext cx="628597" cy="31593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5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7" name="iṩlîḋé" descr="34ef3c0c-897b-49ed-ad75-0ff784c4a8e6">
              <a:extLst>
                <a:ext uri="{FF2B5EF4-FFF2-40B4-BE49-F238E27FC236}">
                  <a16:creationId id="{188D8754-438B-4C34-B323-0D269737D93F}"/>
                </a:ext>
              </a:extLst>
            </p:cNvPr>
            <p:cNvSpPr/>
            <p:nvPr/>
          </p:nvSpPr>
          <p:spPr>
            <a:xfrm>
              <a:off x="4774183" y="4365494"/>
              <a:ext cx="2633676" cy="1323695"/>
            </a:xfrm>
            <a:prstGeom prst="ellipse">
              <a:avLst/>
            </a:prstGeom>
            <a:noFill/>
            <a:ln w="12700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8" name="îšḷîḋe" descr="d24ed46c-461c-4437-8684-102cbc7b056d">
              <a:extLst>
                <a:ext uri="{FF2B5EF4-FFF2-40B4-BE49-F238E27FC236}">
                  <a16:creationId id="{5DF0DD9D-80C7-4CF7-A1CE-702B68818400}"/>
                </a:ext>
              </a:extLst>
            </p:cNvPr>
            <p:cNvSpPr/>
            <p:nvPr/>
          </p:nvSpPr>
          <p:spPr>
            <a:xfrm>
              <a:off x="4724156" y="4997837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9" name="ïṣḻiḑè" descr="153754b3-7278-4e13-9d2d-0400fef8a4aa">
              <a:extLst>
                <a:ext uri="{FF2B5EF4-FFF2-40B4-BE49-F238E27FC236}">
                  <a16:creationId id="{C501A3C3-0B69-4746-8E75-C219BA9EEBE9}"/>
                </a:ext>
              </a:extLst>
            </p:cNvPr>
            <p:cNvSpPr/>
            <p:nvPr/>
          </p:nvSpPr>
          <p:spPr>
            <a:xfrm>
              <a:off x="7359077" y="4997837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0" name="íṧľiḍè" descr="84c8c4f9-54b9-48b2-b80f-d8b0a583bf0e">
              <a:extLst>
                <a:ext uri="{FF2B5EF4-FFF2-40B4-BE49-F238E27FC236}">
                  <a16:creationId id="{CB69C62C-BB50-41EB-B380-7D769C739FB6}"/>
                </a:ext>
              </a:extLst>
            </p:cNvPr>
            <p:cNvSpPr/>
            <p:nvPr/>
          </p:nvSpPr>
          <p:spPr>
            <a:xfrm>
              <a:off x="6695186" y="4423152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1" name="íṥľïdé" descr="34135e22-22cf-4ff2-8794-800f6e511b63">
              <a:extLst>
                <a:ext uri="{FF2B5EF4-FFF2-40B4-BE49-F238E27FC236}">
                  <a16:creationId id="{D4AFFFF3-5A50-41EE-BE40-1D33FD9B8C0F}"/>
                </a:ext>
              </a:extLst>
            </p:cNvPr>
            <p:cNvSpPr/>
            <p:nvPr/>
          </p:nvSpPr>
          <p:spPr>
            <a:xfrm>
              <a:off x="5388802" y="4423152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2" name="îsḻiḋe" descr="5ac9584d-7bcf-4dc2-b3e8-063437b1fb8e">
              <a:extLst>
                <a:ext uri="{FF2B5EF4-FFF2-40B4-BE49-F238E27FC236}">
                  <a16:creationId id="{FA767C20-B091-48AE-A608-C6C45EDC955E}"/>
                </a:ext>
              </a:extLst>
            </p:cNvPr>
            <p:cNvSpPr/>
            <p:nvPr/>
          </p:nvSpPr>
          <p:spPr>
            <a:xfrm>
              <a:off x="6695186" y="5573370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3" name="ï$1ïḑé" descr="84110b97-c4b6-4a60-8377-5b620904473c">
              <a:extLst>
                <a:ext uri="{FF2B5EF4-FFF2-40B4-BE49-F238E27FC236}">
                  <a16:creationId id="{22C75D8F-6C73-4AD7-8BBA-4B8346B21CA3}"/>
                </a:ext>
              </a:extLst>
            </p:cNvPr>
            <p:cNvSpPr/>
            <p:nvPr/>
          </p:nvSpPr>
          <p:spPr>
            <a:xfrm>
              <a:off x="5388802" y="5573370"/>
              <a:ext cx="109736" cy="6275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1" name="îsḻïḑe" descr="2a958d3a-33a2-490c-bc6b-b085e64a9061">
              <a:extLst>
                <a:ext uri="{FF2B5EF4-FFF2-40B4-BE49-F238E27FC236}">
                  <a16:creationId id="{71F9DE2B-5D6E-42A2-BF41-3EC9625414E4}"/>
                </a:ext>
              </a:extLst>
            </p:cNvPr>
            <p:cNvSpPr/>
            <p:nvPr/>
          </p:nvSpPr>
          <p:spPr>
            <a:xfrm>
              <a:off x="6005003" y="2970491"/>
              <a:ext cx="628268" cy="2221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597" extrusionOk="0">
                  <a:moveTo>
                    <a:pt x="8563" y="0"/>
                  </a:moveTo>
                  <a:cubicBezTo>
                    <a:pt x="10027" y="-3"/>
                    <a:pt x="12311" y="423"/>
                    <a:pt x="12311" y="1065"/>
                  </a:cubicBezTo>
                  <a:cubicBezTo>
                    <a:pt x="12311" y="1707"/>
                    <a:pt x="12132" y="1985"/>
                    <a:pt x="11954" y="2193"/>
                  </a:cubicBezTo>
                  <a:cubicBezTo>
                    <a:pt x="11775" y="2401"/>
                    <a:pt x="11537" y="2367"/>
                    <a:pt x="11537" y="2367"/>
                  </a:cubicBezTo>
                  <a:cubicBezTo>
                    <a:pt x="11537" y="2367"/>
                    <a:pt x="11597" y="2801"/>
                    <a:pt x="11121" y="2905"/>
                  </a:cubicBezTo>
                  <a:cubicBezTo>
                    <a:pt x="10645" y="3009"/>
                    <a:pt x="10526" y="3043"/>
                    <a:pt x="10526" y="3182"/>
                  </a:cubicBezTo>
                  <a:cubicBezTo>
                    <a:pt x="10526" y="3321"/>
                    <a:pt x="10823" y="3425"/>
                    <a:pt x="11240" y="3564"/>
                  </a:cubicBezTo>
                  <a:cubicBezTo>
                    <a:pt x="11656" y="3703"/>
                    <a:pt x="13442" y="3859"/>
                    <a:pt x="14393" y="3963"/>
                  </a:cubicBezTo>
                  <a:cubicBezTo>
                    <a:pt x="15346" y="4067"/>
                    <a:pt x="16119" y="4241"/>
                    <a:pt x="16654" y="4588"/>
                  </a:cubicBezTo>
                  <a:cubicBezTo>
                    <a:pt x="17190" y="4935"/>
                    <a:pt x="17963" y="5369"/>
                    <a:pt x="18975" y="5664"/>
                  </a:cubicBezTo>
                  <a:cubicBezTo>
                    <a:pt x="19986" y="5959"/>
                    <a:pt x="21236" y="6427"/>
                    <a:pt x="20879" y="6878"/>
                  </a:cubicBezTo>
                  <a:cubicBezTo>
                    <a:pt x="20522" y="7329"/>
                    <a:pt x="18380" y="7676"/>
                    <a:pt x="17190" y="7486"/>
                  </a:cubicBezTo>
                  <a:cubicBezTo>
                    <a:pt x="16000" y="7295"/>
                    <a:pt x="15524" y="7277"/>
                    <a:pt x="15524" y="7277"/>
                  </a:cubicBezTo>
                  <a:cubicBezTo>
                    <a:pt x="15524" y="7277"/>
                    <a:pt x="16297" y="8266"/>
                    <a:pt x="16654" y="9255"/>
                  </a:cubicBezTo>
                  <a:cubicBezTo>
                    <a:pt x="17011" y="10245"/>
                    <a:pt x="17963" y="11199"/>
                    <a:pt x="17428" y="11286"/>
                  </a:cubicBezTo>
                  <a:cubicBezTo>
                    <a:pt x="16893" y="11372"/>
                    <a:pt x="16119" y="11477"/>
                    <a:pt x="16119" y="11477"/>
                  </a:cubicBezTo>
                  <a:cubicBezTo>
                    <a:pt x="16119" y="11477"/>
                    <a:pt x="15958" y="12874"/>
                    <a:pt x="15107" y="14083"/>
                  </a:cubicBezTo>
                  <a:cubicBezTo>
                    <a:pt x="14257" y="15292"/>
                    <a:pt x="13947" y="15840"/>
                    <a:pt x="13838" y="16560"/>
                  </a:cubicBezTo>
                  <a:cubicBezTo>
                    <a:pt x="13728" y="17279"/>
                    <a:pt x="13454" y="17807"/>
                    <a:pt x="13673" y="18111"/>
                  </a:cubicBezTo>
                  <a:cubicBezTo>
                    <a:pt x="13893" y="18415"/>
                    <a:pt x="15318" y="19006"/>
                    <a:pt x="16141" y="19118"/>
                  </a:cubicBezTo>
                  <a:cubicBezTo>
                    <a:pt x="16963" y="19230"/>
                    <a:pt x="18444" y="19230"/>
                    <a:pt x="19047" y="19310"/>
                  </a:cubicBezTo>
                  <a:cubicBezTo>
                    <a:pt x="19650" y="19390"/>
                    <a:pt x="20089" y="19614"/>
                    <a:pt x="18718" y="19678"/>
                  </a:cubicBezTo>
                  <a:cubicBezTo>
                    <a:pt x="17347" y="19742"/>
                    <a:pt x="14770" y="19630"/>
                    <a:pt x="14112" y="19566"/>
                  </a:cubicBezTo>
                  <a:cubicBezTo>
                    <a:pt x="13454" y="19502"/>
                    <a:pt x="12412" y="19358"/>
                    <a:pt x="12412" y="19358"/>
                  </a:cubicBezTo>
                  <a:cubicBezTo>
                    <a:pt x="12412" y="19358"/>
                    <a:pt x="12741" y="19598"/>
                    <a:pt x="11261" y="19598"/>
                  </a:cubicBezTo>
                  <a:cubicBezTo>
                    <a:pt x="9780" y="19598"/>
                    <a:pt x="9506" y="19566"/>
                    <a:pt x="9451" y="19294"/>
                  </a:cubicBezTo>
                  <a:cubicBezTo>
                    <a:pt x="9397" y="19022"/>
                    <a:pt x="9451" y="18655"/>
                    <a:pt x="9232" y="18463"/>
                  </a:cubicBezTo>
                  <a:cubicBezTo>
                    <a:pt x="9012" y="18271"/>
                    <a:pt x="10109" y="17775"/>
                    <a:pt x="9561" y="17503"/>
                  </a:cubicBezTo>
                  <a:cubicBezTo>
                    <a:pt x="9012" y="17231"/>
                    <a:pt x="8464" y="16528"/>
                    <a:pt x="8958" y="16112"/>
                  </a:cubicBezTo>
                  <a:cubicBezTo>
                    <a:pt x="9451" y="15696"/>
                    <a:pt x="8793" y="15281"/>
                    <a:pt x="8958" y="15009"/>
                  </a:cubicBezTo>
                  <a:cubicBezTo>
                    <a:pt x="9122" y="14737"/>
                    <a:pt x="9341" y="14369"/>
                    <a:pt x="9341" y="13953"/>
                  </a:cubicBezTo>
                  <a:cubicBezTo>
                    <a:pt x="9341" y="13538"/>
                    <a:pt x="9287" y="13234"/>
                    <a:pt x="9287" y="13234"/>
                  </a:cubicBezTo>
                  <a:cubicBezTo>
                    <a:pt x="9287" y="13234"/>
                    <a:pt x="8245" y="14801"/>
                    <a:pt x="7971" y="15217"/>
                  </a:cubicBezTo>
                  <a:cubicBezTo>
                    <a:pt x="7696" y="15632"/>
                    <a:pt x="7258" y="17119"/>
                    <a:pt x="7258" y="17567"/>
                  </a:cubicBezTo>
                  <a:cubicBezTo>
                    <a:pt x="7258" y="18015"/>
                    <a:pt x="6107" y="18623"/>
                    <a:pt x="6052" y="19022"/>
                  </a:cubicBezTo>
                  <a:cubicBezTo>
                    <a:pt x="5997" y="19422"/>
                    <a:pt x="5942" y="19662"/>
                    <a:pt x="5558" y="19662"/>
                  </a:cubicBezTo>
                  <a:cubicBezTo>
                    <a:pt x="5174" y="19662"/>
                    <a:pt x="5942" y="20110"/>
                    <a:pt x="6216" y="20462"/>
                  </a:cubicBezTo>
                  <a:cubicBezTo>
                    <a:pt x="6490" y="20813"/>
                    <a:pt x="7313" y="21597"/>
                    <a:pt x="5723" y="21597"/>
                  </a:cubicBezTo>
                  <a:cubicBezTo>
                    <a:pt x="4132" y="21597"/>
                    <a:pt x="2323" y="21405"/>
                    <a:pt x="2268" y="20909"/>
                  </a:cubicBezTo>
                  <a:cubicBezTo>
                    <a:pt x="2213" y="20414"/>
                    <a:pt x="2432" y="19982"/>
                    <a:pt x="1994" y="19790"/>
                  </a:cubicBezTo>
                  <a:cubicBezTo>
                    <a:pt x="1555" y="19598"/>
                    <a:pt x="1500" y="19182"/>
                    <a:pt x="1555" y="18927"/>
                  </a:cubicBezTo>
                  <a:cubicBezTo>
                    <a:pt x="1610" y="18671"/>
                    <a:pt x="1336" y="18239"/>
                    <a:pt x="1555" y="17695"/>
                  </a:cubicBezTo>
                  <a:cubicBezTo>
                    <a:pt x="1775" y="17152"/>
                    <a:pt x="1775" y="16240"/>
                    <a:pt x="2213" y="15552"/>
                  </a:cubicBezTo>
                  <a:cubicBezTo>
                    <a:pt x="2652" y="14865"/>
                    <a:pt x="2761" y="13809"/>
                    <a:pt x="2981" y="12978"/>
                  </a:cubicBezTo>
                  <a:cubicBezTo>
                    <a:pt x="3200" y="12146"/>
                    <a:pt x="3365" y="11730"/>
                    <a:pt x="3090" y="11603"/>
                  </a:cubicBezTo>
                  <a:cubicBezTo>
                    <a:pt x="2816" y="11475"/>
                    <a:pt x="1172" y="11363"/>
                    <a:pt x="733" y="11331"/>
                  </a:cubicBezTo>
                  <a:cubicBezTo>
                    <a:pt x="294" y="11299"/>
                    <a:pt x="1281" y="10435"/>
                    <a:pt x="1610" y="9716"/>
                  </a:cubicBezTo>
                  <a:cubicBezTo>
                    <a:pt x="1939" y="8996"/>
                    <a:pt x="2542" y="8564"/>
                    <a:pt x="2871" y="8053"/>
                  </a:cubicBezTo>
                  <a:cubicBezTo>
                    <a:pt x="3200" y="7541"/>
                    <a:pt x="3200" y="7301"/>
                    <a:pt x="2487" y="6933"/>
                  </a:cubicBezTo>
                  <a:cubicBezTo>
                    <a:pt x="1775" y="6565"/>
                    <a:pt x="897" y="6326"/>
                    <a:pt x="513" y="5494"/>
                  </a:cubicBezTo>
                  <a:cubicBezTo>
                    <a:pt x="130" y="4663"/>
                    <a:pt x="-364" y="4119"/>
                    <a:pt x="404" y="3911"/>
                  </a:cubicBezTo>
                  <a:cubicBezTo>
                    <a:pt x="1172" y="3703"/>
                    <a:pt x="2652" y="3815"/>
                    <a:pt x="3748" y="3559"/>
                  </a:cubicBezTo>
                  <a:cubicBezTo>
                    <a:pt x="4845" y="3303"/>
                    <a:pt x="5010" y="3015"/>
                    <a:pt x="5503" y="2983"/>
                  </a:cubicBezTo>
                  <a:cubicBezTo>
                    <a:pt x="5997" y="2951"/>
                    <a:pt x="6106" y="2920"/>
                    <a:pt x="6106" y="2744"/>
                  </a:cubicBezTo>
                  <a:cubicBezTo>
                    <a:pt x="6106" y="2568"/>
                    <a:pt x="5942" y="2392"/>
                    <a:pt x="5942" y="2392"/>
                  </a:cubicBezTo>
                  <a:cubicBezTo>
                    <a:pt x="5942" y="2392"/>
                    <a:pt x="5174" y="2248"/>
                    <a:pt x="5010" y="2024"/>
                  </a:cubicBezTo>
                  <a:cubicBezTo>
                    <a:pt x="4845" y="1800"/>
                    <a:pt x="4681" y="1240"/>
                    <a:pt x="4900" y="857"/>
                  </a:cubicBezTo>
                  <a:cubicBezTo>
                    <a:pt x="5119" y="473"/>
                    <a:pt x="6318" y="5"/>
                    <a:pt x="856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2" name="îšlïḓé" descr="39b2588c-2fcc-48e5-aa29-a1d7c9080213">
              <a:extLst>
                <a:ext uri="{FF2B5EF4-FFF2-40B4-BE49-F238E27FC236}">
                  <a16:creationId id="{04188C47-5B30-4C1C-A91A-558E6D05E5CC}"/>
                </a:ext>
              </a:extLst>
            </p:cNvPr>
            <p:cNvSpPr/>
            <p:nvPr/>
          </p:nvSpPr>
          <p:spPr>
            <a:xfrm>
              <a:off x="6173701" y="3255169"/>
              <a:ext cx="161980" cy="12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43" y="9828"/>
                  </a:moveTo>
                  <a:cubicBezTo>
                    <a:pt x="20503" y="10692"/>
                    <a:pt x="21004" y="11543"/>
                    <a:pt x="21600" y="12462"/>
                  </a:cubicBezTo>
                  <a:cubicBezTo>
                    <a:pt x="20797" y="15394"/>
                    <a:pt x="20629" y="18810"/>
                    <a:pt x="20550" y="21600"/>
                  </a:cubicBezTo>
                  <a:cubicBezTo>
                    <a:pt x="17285" y="18886"/>
                    <a:pt x="18957" y="12766"/>
                    <a:pt x="16102" y="12414"/>
                  </a:cubicBezTo>
                  <a:cubicBezTo>
                    <a:pt x="13346" y="12074"/>
                    <a:pt x="12988" y="13608"/>
                    <a:pt x="12526" y="15998"/>
                  </a:cubicBezTo>
                  <a:cubicBezTo>
                    <a:pt x="12064" y="18387"/>
                    <a:pt x="11785" y="20178"/>
                    <a:pt x="11785" y="20178"/>
                  </a:cubicBezTo>
                  <a:cubicBezTo>
                    <a:pt x="11785" y="20178"/>
                    <a:pt x="2700" y="7597"/>
                    <a:pt x="0" y="3147"/>
                  </a:cubicBezTo>
                  <a:cubicBezTo>
                    <a:pt x="1311" y="2680"/>
                    <a:pt x="1742" y="2046"/>
                    <a:pt x="1827" y="0"/>
                  </a:cubicBezTo>
                  <a:cubicBezTo>
                    <a:pt x="4847" y="4160"/>
                    <a:pt x="12262" y="11667"/>
                    <a:pt x="15756" y="11667"/>
                  </a:cubicBezTo>
                  <a:cubicBezTo>
                    <a:pt x="17415" y="11667"/>
                    <a:pt x="18853" y="10951"/>
                    <a:pt x="20143" y="982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ïşļiḍè" descr="11d05c0a-43e2-4aab-b4b5-47dbc5e655c3">
              <a:extLst>
                <a:ext uri="{FF2B5EF4-FFF2-40B4-BE49-F238E27FC236}">
                  <a16:creationId id="{773CA4A6-8EE6-4553-BB46-5BB7A3F771EC}"/>
                </a:ext>
              </a:extLst>
            </p:cNvPr>
            <p:cNvSpPr/>
            <p:nvPr/>
          </p:nvSpPr>
          <p:spPr>
            <a:xfrm>
              <a:off x="6342399" y="3592565"/>
              <a:ext cx="67653" cy="9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8" h="21600" extrusionOk="0">
                  <a:moveTo>
                    <a:pt x="11314" y="594"/>
                  </a:moveTo>
                  <a:lnTo>
                    <a:pt x="0" y="0"/>
                  </a:lnTo>
                  <a:cubicBezTo>
                    <a:pt x="0" y="0"/>
                    <a:pt x="10284" y="5549"/>
                    <a:pt x="10284" y="11495"/>
                  </a:cubicBezTo>
                  <a:cubicBezTo>
                    <a:pt x="10284" y="17438"/>
                    <a:pt x="9772" y="20013"/>
                    <a:pt x="9772" y="20013"/>
                  </a:cubicBezTo>
                  <a:lnTo>
                    <a:pt x="18772" y="21600"/>
                  </a:lnTo>
                  <a:cubicBezTo>
                    <a:pt x="18772" y="21600"/>
                    <a:pt x="21600" y="15655"/>
                    <a:pt x="19026" y="9907"/>
                  </a:cubicBezTo>
                  <a:cubicBezTo>
                    <a:pt x="16457" y="4162"/>
                    <a:pt x="13629" y="2575"/>
                    <a:pt x="11314" y="59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4" name="íŝlíḋé" descr="68cfc259-19e5-4899-aea2-e0b68e757259">
              <a:extLst>
                <a:ext uri="{FF2B5EF4-FFF2-40B4-BE49-F238E27FC236}">
                  <a16:creationId id="{D79DBF68-79F7-405B-9981-4EA423F92992}"/>
                </a:ext>
              </a:extLst>
            </p:cNvPr>
            <p:cNvSpPr/>
            <p:nvPr/>
          </p:nvSpPr>
          <p:spPr>
            <a:xfrm>
              <a:off x="6384573" y="3813981"/>
              <a:ext cx="29676" cy="8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79" y="0"/>
                  </a:moveTo>
                  <a:cubicBezTo>
                    <a:pt x="6479" y="0"/>
                    <a:pt x="2878" y="12381"/>
                    <a:pt x="1439" y="16334"/>
                  </a:cubicBezTo>
                  <a:cubicBezTo>
                    <a:pt x="0" y="20286"/>
                    <a:pt x="0" y="21600"/>
                    <a:pt x="0" y="21600"/>
                  </a:cubicBezTo>
                  <a:lnTo>
                    <a:pt x="21600" y="20286"/>
                  </a:lnTo>
                  <a:cubicBezTo>
                    <a:pt x="21600" y="20286"/>
                    <a:pt x="16556" y="10275"/>
                    <a:pt x="647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7" name="iṣļîḑé" descr="641ae7f1-50be-4424-b6be-45e7322c6feb">
              <a:extLst>
                <a:ext uri="{FF2B5EF4-FFF2-40B4-BE49-F238E27FC236}">
                  <a16:creationId id="{655FB4D0-07FF-4D18-80AE-86FE0E41D5F7}"/>
                </a:ext>
              </a:extLst>
            </p:cNvPr>
            <p:cNvSpPr/>
            <p:nvPr/>
          </p:nvSpPr>
          <p:spPr>
            <a:xfrm>
              <a:off x="5835631" y="3316994"/>
              <a:ext cx="134619" cy="190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393" h="16430" extrusionOk="0">
                  <a:moveTo>
                    <a:pt x="186" y="1062"/>
                  </a:moveTo>
                  <a:cubicBezTo>
                    <a:pt x="6551" y="2887"/>
                    <a:pt x="-497" y="5169"/>
                    <a:pt x="1549" y="7298"/>
                  </a:cubicBezTo>
                  <a:cubicBezTo>
                    <a:pt x="3596" y="9428"/>
                    <a:pt x="-951" y="10950"/>
                    <a:pt x="186" y="13839"/>
                  </a:cubicBezTo>
                  <a:cubicBezTo>
                    <a:pt x="1322" y="16729"/>
                    <a:pt x="11099" y="16577"/>
                    <a:pt x="15874" y="16273"/>
                  </a:cubicBezTo>
                  <a:cubicBezTo>
                    <a:pt x="20649" y="15969"/>
                    <a:pt x="13827" y="-4871"/>
                    <a:pt x="186" y="1062"/>
                  </a:cubicBezTo>
                  <a:close/>
                </a:path>
              </a:pathLst>
            </a:custGeom>
            <a:solidFill>
              <a:srgbClr val="F1F1F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8" name="ïṣḻîďê" descr="b79e99c6-4b6b-40ef-9340-08dadf13f7ed">
              <a:extLst>
                <a:ext uri="{FF2B5EF4-FFF2-40B4-BE49-F238E27FC236}">
                  <a16:creationId id="{BECEABD3-E1BC-4A4E-90A4-4DE9097B9558}"/>
                </a:ext>
              </a:extLst>
            </p:cNvPr>
            <p:cNvSpPr/>
            <p:nvPr/>
          </p:nvSpPr>
          <p:spPr>
            <a:xfrm>
              <a:off x="5770321" y="3065085"/>
              <a:ext cx="298223" cy="434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39" h="19358" extrusionOk="0">
                  <a:moveTo>
                    <a:pt x="710" y="2062"/>
                  </a:moveTo>
                  <a:cubicBezTo>
                    <a:pt x="4444" y="-1631"/>
                    <a:pt x="14162" y="-123"/>
                    <a:pt x="14072" y="4672"/>
                  </a:cubicBezTo>
                  <a:cubicBezTo>
                    <a:pt x="13981" y="9467"/>
                    <a:pt x="18111" y="6414"/>
                    <a:pt x="16740" y="8825"/>
                  </a:cubicBezTo>
                  <a:cubicBezTo>
                    <a:pt x="15368" y="11235"/>
                    <a:pt x="19697" y="10962"/>
                    <a:pt x="17891" y="12944"/>
                  </a:cubicBezTo>
                  <a:cubicBezTo>
                    <a:pt x="16085" y="14926"/>
                    <a:pt x="20502" y="15370"/>
                    <a:pt x="16264" y="17670"/>
                  </a:cubicBezTo>
                  <a:cubicBezTo>
                    <a:pt x="12026" y="19969"/>
                    <a:pt x="9576" y="19252"/>
                    <a:pt x="9576" y="19252"/>
                  </a:cubicBezTo>
                  <a:cubicBezTo>
                    <a:pt x="9576" y="19252"/>
                    <a:pt x="10880" y="5804"/>
                    <a:pt x="3218" y="7372"/>
                  </a:cubicBezTo>
                  <a:cubicBezTo>
                    <a:pt x="842" y="7859"/>
                    <a:pt x="-1098" y="3848"/>
                    <a:pt x="710" y="20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9" name="ïśľïḓê" descr="595e6899-6be1-4f5d-8d0b-5226e182432f">
              <a:extLst>
                <a:ext uri="{FF2B5EF4-FFF2-40B4-BE49-F238E27FC236}">
                  <a16:creationId id="{0D00A3AC-5EDE-4EF7-8A3B-71FEFE434CB2}"/>
                </a:ext>
              </a:extLst>
            </p:cNvPr>
            <p:cNvSpPr/>
            <p:nvPr/>
          </p:nvSpPr>
          <p:spPr>
            <a:xfrm>
              <a:off x="5593050" y="3065085"/>
              <a:ext cx="604344" cy="206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extrusionOk="0">
                  <a:moveTo>
                    <a:pt x="9729" y="0"/>
                  </a:moveTo>
                  <a:cubicBezTo>
                    <a:pt x="11263" y="-1"/>
                    <a:pt x="12626" y="216"/>
                    <a:pt x="13309" y="696"/>
                  </a:cubicBezTo>
                  <a:cubicBezTo>
                    <a:pt x="13991" y="1177"/>
                    <a:pt x="14104" y="1724"/>
                    <a:pt x="13877" y="2006"/>
                  </a:cubicBezTo>
                  <a:cubicBezTo>
                    <a:pt x="13685" y="2245"/>
                    <a:pt x="14425" y="2938"/>
                    <a:pt x="14755" y="3173"/>
                  </a:cubicBezTo>
                  <a:cubicBezTo>
                    <a:pt x="15167" y="3467"/>
                    <a:pt x="15809" y="3880"/>
                    <a:pt x="15809" y="3880"/>
                  </a:cubicBezTo>
                  <a:cubicBezTo>
                    <a:pt x="15809" y="3880"/>
                    <a:pt x="16491" y="4178"/>
                    <a:pt x="16491" y="4592"/>
                  </a:cubicBezTo>
                  <a:cubicBezTo>
                    <a:pt x="16491" y="5007"/>
                    <a:pt x="16434" y="5604"/>
                    <a:pt x="16945" y="6366"/>
                  </a:cubicBezTo>
                  <a:cubicBezTo>
                    <a:pt x="17457" y="7129"/>
                    <a:pt x="17400" y="7295"/>
                    <a:pt x="16945" y="7676"/>
                  </a:cubicBezTo>
                  <a:cubicBezTo>
                    <a:pt x="16491" y="8058"/>
                    <a:pt x="15013" y="8787"/>
                    <a:pt x="15013" y="8787"/>
                  </a:cubicBezTo>
                  <a:cubicBezTo>
                    <a:pt x="15013" y="8787"/>
                    <a:pt x="16434" y="8986"/>
                    <a:pt x="15923" y="9168"/>
                  </a:cubicBezTo>
                  <a:cubicBezTo>
                    <a:pt x="15411" y="9351"/>
                    <a:pt x="14957" y="9417"/>
                    <a:pt x="14957" y="9417"/>
                  </a:cubicBezTo>
                  <a:cubicBezTo>
                    <a:pt x="14957" y="9417"/>
                    <a:pt x="16491" y="10064"/>
                    <a:pt x="15695" y="10760"/>
                  </a:cubicBezTo>
                  <a:cubicBezTo>
                    <a:pt x="14900" y="11456"/>
                    <a:pt x="14750" y="11966"/>
                    <a:pt x="14841" y="12604"/>
                  </a:cubicBezTo>
                  <a:cubicBezTo>
                    <a:pt x="14932" y="13241"/>
                    <a:pt x="14932" y="13799"/>
                    <a:pt x="14932" y="13799"/>
                  </a:cubicBezTo>
                  <a:lnTo>
                    <a:pt x="14021" y="13852"/>
                  </a:lnTo>
                  <a:cubicBezTo>
                    <a:pt x="14021" y="13852"/>
                    <a:pt x="14021" y="14437"/>
                    <a:pt x="14932" y="14809"/>
                  </a:cubicBezTo>
                  <a:cubicBezTo>
                    <a:pt x="15843" y="15181"/>
                    <a:pt x="17300" y="15792"/>
                    <a:pt x="17573" y="16775"/>
                  </a:cubicBezTo>
                  <a:cubicBezTo>
                    <a:pt x="17846" y="17758"/>
                    <a:pt x="18574" y="18608"/>
                    <a:pt x="19576" y="18847"/>
                  </a:cubicBezTo>
                  <a:cubicBezTo>
                    <a:pt x="20578" y="19086"/>
                    <a:pt x="21600" y="19060"/>
                    <a:pt x="21600" y="19462"/>
                  </a:cubicBezTo>
                  <a:cubicBezTo>
                    <a:pt x="21600" y="19865"/>
                    <a:pt x="21334" y="20329"/>
                    <a:pt x="21334" y="20531"/>
                  </a:cubicBezTo>
                  <a:cubicBezTo>
                    <a:pt x="21334" y="20732"/>
                    <a:pt x="21334" y="21011"/>
                    <a:pt x="21334" y="21011"/>
                  </a:cubicBezTo>
                  <a:lnTo>
                    <a:pt x="20910" y="21042"/>
                  </a:lnTo>
                  <a:cubicBezTo>
                    <a:pt x="20910" y="21042"/>
                    <a:pt x="21016" y="20809"/>
                    <a:pt x="20910" y="20546"/>
                  </a:cubicBezTo>
                  <a:cubicBezTo>
                    <a:pt x="20804" y="20283"/>
                    <a:pt x="20538" y="19927"/>
                    <a:pt x="19955" y="20035"/>
                  </a:cubicBezTo>
                  <a:cubicBezTo>
                    <a:pt x="19371" y="20144"/>
                    <a:pt x="18469" y="20639"/>
                    <a:pt x="18044" y="20871"/>
                  </a:cubicBezTo>
                  <a:cubicBezTo>
                    <a:pt x="17620" y="21104"/>
                    <a:pt x="16770" y="21320"/>
                    <a:pt x="15072" y="21181"/>
                  </a:cubicBezTo>
                  <a:cubicBezTo>
                    <a:pt x="13374" y="21042"/>
                    <a:pt x="12790" y="20716"/>
                    <a:pt x="13692" y="20639"/>
                  </a:cubicBezTo>
                  <a:cubicBezTo>
                    <a:pt x="14595" y="20562"/>
                    <a:pt x="15709" y="20685"/>
                    <a:pt x="15921" y="20407"/>
                  </a:cubicBezTo>
                  <a:cubicBezTo>
                    <a:pt x="16134" y="20128"/>
                    <a:pt x="16505" y="19416"/>
                    <a:pt x="16134" y="19044"/>
                  </a:cubicBezTo>
                  <a:cubicBezTo>
                    <a:pt x="15762" y="18673"/>
                    <a:pt x="14435" y="17511"/>
                    <a:pt x="13905" y="17078"/>
                  </a:cubicBezTo>
                  <a:cubicBezTo>
                    <a:pt x="13374" y="16644"/>
                    <a:pt x="12631" y="16133"/>
                    <a:pt x="12631" y="16133"/>
                  </a:cubicBezTo>
                  <a:cubicBezTo>
                    <a:pt x="12631" y="16133"/>
                    <a:pt x="12684" y="16815"/>
                    <a:pt x="12206" y="17140"/>
                  </a:cubicBezTo>
                  <a:cubicBezTo>
                    <a:pt x="11729" y="17465"/>
                    <a:pt x="10083" y="18719"/>
                    <a:pt x="9765" y="18982"/>
                  </a:cubicBezTo>
                  <a:cubicBezTo>
                    <a:pt x="9447" y="19245"/>
                    <a:pt x="10030" y="19416"/>
                    <a:pt x="10508" y="19555"/>
                  </a:cubicBezTo>
                  <a:cubicBezTo>
                    <a:pt x="10986" y="19695"/>
                    <a:pt x="10720" y="20035"/>
                    <a:pt x="10349" y="20298"/>
                  </a:cubicBezTo>
                  <a:cubicBezTo>
                    <a:pt x="9977" y="20562"/>
                    <a:pt x="9818" y="20887"/>
                    <a:pt x="9818" y="21026"/>
                  </a:cubicBezTo>
                  <a:cubicBezTo>
                    <a:pt x="9818" y="21165"/>
                    <a:pt x="9818" y="21460"/>
                    <a:pt x="9818" y="21460"/>
                  </a:cubicBezTo>
                  <a:lnTo>
                    <a:pt x="9128" y="21460"/>
                  </a:lnTo>
                  <a:cubicBezTo>
                    <a:pt x="9128" y="21460"/>
                    <a:pt x="9341" y="21134"/>
                    <a:pt x="9341" y="20871"/>
                  </a:cubicBezTo>
                  <a:cubicBezTo>
                    <a:pt x="9341" y="20608"/>
                    <a:pt x="9500" y="20422"/>
                    <a:pt x="9181" y="20376"/>
                  </a:cubicBezTo>
                  <a:cubicBezTo>
                    <a:pt x="8863" y="20329"/>
                    <a:pt x="7430" y="20701"/>
                    <a:pt x="6846" y="20964"/>
                  </a:cubicBezTo>
                  <a:cubicBezTo>
                    <a:pt x="6262" y="21227"/>
                    <a:pt x="6156" y="21599"/>
                    <a:pt x="4246" y="21460"/>
                  </a:cubicBezTo>
                  <a:cubicBezTo>
                    <a:pt x="2335" y="21320"/>
                    <a:pt x="1062" y="21026"/>
                    <a:pt x="1539" y="20856"/>
                  </a:cubicBezTo>
                  <a:cubicBezTo>
                    <a:pt x="2017" y="20685"/>
                    <a:pt x="2972" y="20825"/>
                    <a:pt x="3556" y="20732"/>
                  </a:cubicBezTo>
                  <a:cubicBezTo>
                    <a:pt x="4140" y="20639"/>
                    <a:pt x="5254" y="19818"/>
                    <a:pt x="5944" y="19323"/>
                  </a:cubicBezTo>
                  <a:cubicBezTo>
                    <a:pt x="6634" y="18827"/>
                    <a:pt x="7430" y="17805"/>
                    <a:pt x="7642" y="17202"/>
                  </a:cubicBezTo>
                  <a:cubicBezTo>
                    <a:pt x="7855" y="16598"/>
                    <a:pt x="8173" y="16133"/>
                    <a:pt x="8226" y="15932"/>
                  </a:cubicBezTo>
                  <a:cubicBezTo>
                    <a:pt x="8279" y="15731"/>
                    <a:pt x="8279" y="15359"/>
                    <a:pt x="8279" y="15359"/>
                  </a:cubicBezTo>
                  <a:cubicBezTo>
                    <a:pt x="8279" y="15359"/>
                    <a:pt x="7642" y="14662"/>
                    <a:pt x="7430" y="14368"/>
                  </a:cubicBezTo>
                  <a:cubicBezTo>
                    <a:pt x="7218" y="14074"/>
                    <a:pt x="7218" y="13857"/>
                    <a:pt x="7218" y="13857"/>
                  </a:cubicBezTo>
                  <a:cubicBezTo>
                    <a:pt x="7218" y="13857"/>
                    <a:pt x="6103" y="13919"/>
                    <a:pt x="6103" y="13718"/>
                  </a:cubicBezTo>
                  <a:cubicBezTo>
                    <a:pt x="6103" y="13516"/>
                    <a:pt x="6475" y="12665"/>
                    <a:pt x="6368" y="12262"/>
                  </a:cubicBezTo>
                  <a:cubicBezTo>
                    <a:pt x="6262" y="11860"/>
                    <a:pt x="5785" y="11891"/>
                    <a:pt x="5785" y="11891"/>
                  </a:cubicBezTo>
                  <a:cubicBezTo>
                    <a:pt x="5785" y="11891"/>
                    <a:pt x="5679" y="12107"/>
                    <a:pt x="5679" y="12278"/>
                  </a:cubicBezTo>
                  <a:cubicBezTo>
                    <a:pt x="5679" y="12448"/>
                    <a:pt x="5254" y="12402"/>
                    <a:pt x="5095" y="12278"/>
                  </a:cubicBezTo>
                  <a:cubicBezTo>
                    <a:pt x="4936" y="12154"/>
                    <a:pt x="4352" y="12278"/>
                    <a:pt x="4352" y="12154"/>
                  </a:cubicBezTo>
                  <a:cubicBezTo>
                    <a:pt x="4352" y="12030"/>
                    <a:pt x="4086" y="11767"/>
                    <a:pt x="4193" y="11566"/>
                  </a:cubicBezTo>
                  <a:cubicBezTo>
                    <a:pt x="4299" y="11364"/>
                    <a:pt x="4776" y="10993"/>
                    <a:pt x="4776" y="10993"/>
                  </a:cubicBezTo>
                  <a:lnTo>
                    <a:pt x="0" y="10946"/>
                  </a:lnTo>
                  <a:lnTo>
                    <a:pt x="631" y="8118"/>
                  </a:lnTo>
                  <a:lnTo>
                    <a:pt x="5088" y="8135"/>
                  </a:lnTo>
                  <a:cubicBezTo>
                    <a:pt x="5088" y="8135"/>
                    <a:pt x="5323" y="7246"/>
                    <a:pt x="5323" y="6818"/>
                  </a:cubicBezTo>
                  <a:cubicBezTo>
                    <a:pt x="5323" y="6390"/>
                    <a:pt x="5147" y="5826"/>
                    <a:pt x="6143" y="5347"/>
                  </a:cubicBezTo>
                  <a:cubicBezTo>
                    <a:pt x="7140" y="4868"/>
                    <a:pt x="8430" y="4474"/>
                    <a:pt x="9251" y="4166"/>
                  </a:cubicBezTo>
                  <a:cubicBezTo>
                    <a:pt x="10072" y="3858"/>
                    <a:pt x="10190" y="3841"/>
                    <a:pt x="9955" y="3567"/>
                  </a:cubicBezTo>
                  <a:cubicBezTo>
                    <a:pt x="9721" y="3294"/>
                    <a:pt x="9721" y="2951"/>
                    <a:pt x="9134" y="2969"/>
                  </a:cubicBezTo>
                  <a:cubicBezTo>
                    <a:pt x="8548" y="2986"/>
                    <a:pt x="8020" y="2969"/>
                    <a:pt x="7727" y="2746"/>
                  </a:cubicBezTo>
                  <a:cubicBezTo>
                    <a:pt x="7433" y="2524"/>
                    <a:pt x="6730" y="2113"/>
                    <a:pt x="6671" y="1822"/>
                  </a:cubicBezTo>
                  <a:cubicBezTo>
                    <a:pt x="6613" y="1531"/>
                    <a:pt x="6840" y="1489"/>
                    <a:pt x="6697" y="1397"/>
                  </a:cubicBezTo>
                  <a:cubicBezTo>
                    <a:pt x="6554" y="1305"/>
                    <a:pt x="6755" y="1021"/>
                    <a:pt x="6783" y="788"/>
                  </a:cubicBezTo>
                  <a:cubicBezTo>
                    <a:pt x="6812" y="554"/>
                    <a:pt x="7842" y="2"/>
                    <a:pt x="972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0" name="íṡ1îdè" descr="80f89ced-de07-4bc2-9bf4-b39d8dc9930b">
              <a:extLst>
                <a:ext uri="{FF2B5EF4-FFF2-40B4-BE49-F238E27FC236}">
                  <a16:creationId id="{B09AA076-5700-43F6-8412-185FC0412715}"/>
                </a:ext>
              </a:extLst>
            </p:cNvPr>
            <p:cNvSpPr/>
            <p:nvPr/>
          </p:nvSpPr>
          <p:spPr>
            <a:xfrm>
              <a:off x="5872951" y="3326325"/>
              <a:ext cx="125838" cy="10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60" y="0"/>
                  </a:moveTo>
                  <a:cubicBezTo>
                    <a:pt x="20837" y="1583"/>
                    <a:pt x="21229" y="3095"/>
                    <a:pt x="21600" y="4439"/>
                  </a:cubicBezTo>
                  <a:cubicBezTo>
                    <a:pt x="10590" y="3782"/>
                    <a:pt x="4549" y="13958"/>
                    <a:pt x="0" y="21600"/>
                  </a:cubicBezTo>
                  <a:cubicBezTo>
                    <a:pt x="1704" y="18222"/>
                    <a:pt x="1487" y="13002"/>
                    <a:pt x="1393" y="10461"/>
                  </a:cubicBezTo>
                  <a:cubicBezTo>
                    <a:pt x="4070" y="7225"/>
                    <a:pt x="8060" y="3929"/>
                    <a:pt x="11634" y="2160"/>
                  </a:cubicBezTo>
                  <a:cubicBezTo>
                    <a:pt x="14683" y="649"/>
                    <a:pt x="18140" y="78"/>
                    <a:pt x="2046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64" name="Title" descr="eeb2207c-e10e-4083-8df8-2068be6caf50">
              <a:extLst>
                <a:ext uri="{FF2B5EF4-FFF2-40B4-BE49-F238E27FC236}">
                  <a16:creationId id="{3997FC68-CC72-3548-411A-911B81F62835}"/>
                </a:ext>
              </a:extLst>
            </p:cNvPr>
            <p:cNvSpPr txBox="1"/>
            <p:nvPr/>
          </p:nvSpPr>
          <p:spPr>
            <a:xfrm>
              <a:off x="675204" y="1130300"/>
              <a:ext cx="10841592" cy="906776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/>
              </a:r>
              <a:endParaRPr lang="en-US" dirty="0"/>
            </a:p>
          </p:txBody>
        </p:sp>
        <p:grpSp>
          <p:nvGrpSpPr>
            <p:cNvPr id="66" name="组合 65" descr="a21915bd-2121-4a93-872a-5852f40ad3b1">
              <a:extLst>
                <a:ext uri="{FF2B5EF4-FFF2-40B4-BE49-F238E27FC236}">
                  <a16:creationId id="{A6E7AF49-8A5A-0CFA-9FF7-3D1109721F7D}"/>
                </a:ext>
              </a:extLst>
            </p:cNvPr>
            <p:cNvGrpSpPr/>
            <p:nvPr/>
          </p:nvGrpSpPr>
          <p:grpSpPr>
            <a:xfrm>
              <a:off x="675204" y="2217150"/>
              <a:ext cx="3670104" cy="1186909"/>
              <a:chOff x="675204" y="2217150"/>
              <a:chExt cx="3670104" cy="1186909"/>
            </a:xfrm>
          </p:grpSpPr>
          <p:sp>
            <p:nvSpPr>
              <p:cNvPr id="41" name="IconBackground1" descr="49c0edac-1d55-4404-b88f-b7794f05b4b5">
                <a:extLst>
                  <a:ext uri="{FF2B5EF4-FFF2-40B4-BE49-F238E27FC236}">
                    <a16:creationId id="{74F0619B-A767-4876-9EFC-0D6A07001F8C}"/>
                  </a:ext>
                </a:extLst>
              </p:cNvPr>
              <p:cNvSpPr/>
              <p:nvPr/>
            </p:nvSpPr>
            <p:spPr>
              <a:xfrm>
                <a:off x="675204" y="2365840"/>
                <a:ext cx="658296" cy="658294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2" name="Icon1" descr="7afc5016-7c3b-4a24-9ca5-707242a6cd21">
                <a:extLst>
                  <a:ext uri="{FF2B5EF4-FFF2-40B4-BE49-F238E27FC236}">
                    <a16:creationId id="{D0C3A4C2-6960-419D-A8D9-1A5E6FB8F230}"/>
                  </a:ext>
                </a:extLst>
              </p:cNvPr>
              <p:cNvSpPr/>
              <p:nvPr/>
            </p:nvSpPr>
            <p:spPr bwMode="auto">
              <a:xfrm>
                <a:off x="843177" y="2534032"/>
                <a:ext cx="322350" cy="321909"/>
              </a:xfrm>
              <a:custGeom>
                <a:avLst/>
                <a:gdLst>
                  <a:gd name="connsiteX0" fmla="*/ 88489 w 606933"/>
                  <a:gd name="connsiteY0" fmla="*/ 530317 h 606104"/>
                  <a:gd name="connsiteX1" fmla="*/ 518444 w 606933"/>
                  <a:gd name="connsiteY1" fmla="*/ 530317 h 606104"/>
                  <a:gd name="connsiteX2" fmla="*/ 518444 w 606933"/>
                  <a:gd name="connsiteY2" fmla="*/ 573404 h 606104"/>
                  <a:gd name="connsiteX3" fmla="*/ 485697 w 606933"/>
                  <a:gd name="connsiteY3" fmla="*/ 606104 h 606104"/>
                  <a:gd name="connsiteX4" fmla="*/ 121236 w 606933"/>
                  <a:gd name="connsiteY4" fmla="*/ 606104 h 606104"/>
                  <a:gd name="connsiteX5" fmla="*/ 88489 w 606933"/>
                  <a:gd name="connsiteY5" fmla="*/ 573404 h 606104"/>
                  <a:gd name="connsiteX6" fmla="*/ 323402 w 606933"/>
                  <a:gd name="connsiteY6" fmla="*/ 364311 h 606104"/>
                  <a:gd name="connsiteX7" fmla="*/ 354991 w 606933"/>
                  <a:gd name="connsiteY7" fmla="*/ 480273 h 606104"/>
                  <a:gd name="connsiteX8" fmla="*/ 388314 w 606933"/>
                  <a:gd name="connsiteY8" fmla="*/ 447003 h 606104"/>
                  <a:gd name="connsiteX9" fmla="*/ 417398 w 606933"/>
                  <a:gd name="connsiteY9" fmla="*/ 476042 h 606104"/>
                  <a:gd name="connsiteX10" fmla="*/ 435215 w 606933"/>
                  <a:gd name="connsiteY10" fmla="*/ 458157 h 606104"/>
                  <a:gd name="connsiteX11" fmla="*/ 406227 w 606933"/>
                  <a:gd name="connsiteY11" fmla="*/ 429215 h 606104"/>
                  <a:gd name="connsiteX12" fmla="*/ 439453 w 606933"/>
                  <a:gd name="connsiteY12" fmla="*/ 395946 h 606104"/>
                  <a:gd name="connsiteX13" fmla="*/ 126453 w 606933"/>
                  <a:gd name="connsiteY13" fmla="*/ 290465 h 606104"/>
                  <a:gd name="connsiteX14" fmla="*/ 480480 w 606933"/>
                  <a:gd name="connsiteY14" fmla="*/ 290465 h 606104"/>
                  <a:gd name="connsiteX15" fmla="*/ 480480 w 606933"/>
                  <a:gd name="connsiteY15" fmla="*/ 504984 h 606104"/>
                  <a:gd name="connsiteX16" fmla="*/ 126453 w 606933"/>
                  <a:gd name="connsiteY16" fmla="*/ 504984 h 606104"/>
                  <a:gd name="connsiteX17" fmla="*/ 381572 w 606933"/>
                  <a:gd name="connsiteY17" fmla="*/ 5 h 606104"/>
                  <a:gd name="connsiteX18" fmla="*/ 527383 w 606933"/>
                  <a:gd name="connsiteY18" fmla="*/ 140810 h 606104"/>
                  <a:gd name="connsiteX19" fmla="*/ 520834 w 606933"/>
                  <a:gd name="connsiteY19" fmla="*/ 194862 h 606104"/>
                  <a:gd name="connsiteX20" fmla="*/ 606933 w 606933"/>
                  <a:gd name="connsiteY20" fmla="*/ 306621 h 606104"/>
                  <a:gd name="connsiteX21" fmla="*/ 505713 w 606933"/>
                  <a:gd name="connsiteY21" fmla="*/ 416071 h 606104"/>
                  <a:gd name="connsiteX22" fmla="*/ 505713 w 606933"/>
                  <a:gd name="connsiteY22" fmla="*/ 265168 h 606104"/>
                  <a:gd name="connsiteX23" fmla="*/ 101123 w 606933"/>
                  <a:gd name="connsiteY23" fmla="*/ 265168 h 606104"/>
                  <a:gd name="connsiteX24" fmla="*/ 101123 w 606933"/>
                  <a:gd name="connsiteY24" fmla="*/ 416071 h 606104"/>
                  <a:gd name="connsiteX25" fmla="*/ 0 w 606933"/>
                  <a:gd name="connsiteY25" fmla="*/ 306621 h 606104"/>
                  <a:gd name="connsiteX26" fmla="*/ 63949 w 606933"/>
                  <a:gd name="connsiteY26" fmla="*/ 203037 h 606104"/>
                  <a:gd name="connsiteX27" fmla="*/ 68764 w 606933"/>
                  <a:gd name="connsiteY27" fmla="*/ 146580 h 606104"/>
                  <a:gd name="connsiteX28" fmla="*/ 162086 w 606933"/>
                  <a:gd name="connsiteY28" fmla="*/ 71561 h 606104"/>
                  <a:gd name="connsiteX29" fmla="*/ 242985 w 606933"/>
                  <a:gd name="connsiteY29" fmla="*/ 96375 h 606104"/>
                  <a:gd name="connsiteX30" fmla="*/ 381572 w 606933"/>
                  <a:gd name="connsiteY30" fmla="*/ 5 h 606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06933" h="606104">
                    <a:moveTo>
                      <a:pt x="88489" y="530317"/>
                    </a:moveTo>
                    <a:lnTo>
                      <a:pt x="518444" y="530317"/>
                    </a:lnTo>
                    <a:lnTo>
                      <a:pt x="518444" y="573404"/>
                    </a:lnTo>
                    <a:lnTo>
                      <a:pt x="485697" y="606104"/>
                    </a:lnTo>
                    <a:lnTo>
                      <a:pt x="121236" y="606104"/>
                    </a:lnTo>
                    <a:lnTo>
                      <a:pt x="88489" y="573404"/>
                    </a:lnTo>
                    <a:close/>
                    <a:moveTo>
                      <a:pt x="323402" y="364311"/>
                    </a:moveTo>
                    <a:lnTo>
                      <a:pt x="354991" y="480273"/>
                    </a:lnTo>
                    <a:lnTo>
                      <a:pt x="388314" y="447003"/>
                    </a:lnTo>
                    <a:lnTo>
                      <a:pt x="417398" y="476042"/>
                    </a:lnTo>
                    <a:lnTo>
                      <a:pt x="435215" y="458157"/>
                    </a:lnTo>
                    <a:lnTo>
                      <a:pt x="406227" y="429215"/>
                    </a:lnTo>
                    <a:lnTo>
                      <a:pt x="439453" y="395946"/>
                    </a:lnTo>
                    <a:close/>
                    <a:moveTo>
                      <a:pt x="126453" y="290465"/>
                    </a:moveTo>
                    <a:lnTo>
                      <a:pt x="480480" y="290465"/>
                    </a:lnTo>
                    <a:lnTo>
                      <a:pt x="480480" y="504984"/>
                    </a:lnTo>
                    <a:lnTo>
                      <a:pt x="126453" y="504984"/>
                    </a:lnTo>
                    <a:close/>
                    <a:moveTo>
                      <a:pt x="381572" y="5"/>
                    </a:moveTo>
                    <a:cubicBezTo>
                      <a:pt x="457463" y="678"/>
                      <a:pt x="522856" y="63771"/>
                      <a:pt x="527383" y="140810"/>
                    </a:cubicBezTo>
                    <a:cubicBezTo>
                      <a:pt x="528346" y="159372"/>
                      <a:pt x="526227" y="177453"/>
                      <a:pt x="520834" y="194862"/>
                    </a:cubicBezTo>
                    <a:cubicBezTo>
                      <a:pt x="570818" y="207076"/>
                      <a:pt x="606933" y="252569"/>
                      <a:pt x="606933" y="306621"/>
                    </a:cubicBezTo>
                    <a:cubicBezTo>
                      <a:pt x="606933" y="366155"/>
                      <a:pt x="565039" y="410493"/>
                      <a:pt x="505713" y="416071"/>
                    </a:cubicBezTo>
                    <a:lnTo>
                      <a:pt x="505713" y="265168"/>
                    </a:lnTo>
                    <a:lnTo>
                      <a:pt x="101123" y="265168"/>
                    </a:lnTo>
                    <a:lnTo>
                      <a:pt x="101123" y="416071"/>
                    </a:lnTo>
                    <a:cubicBezTo>
                      <a:pt x="41894" y="410493"/>
                      <a:pt x="0" y="366155"/>
                      <a:pt x="0" y="306621"/>
                    </a:cubicBezTo>
                    <a:cubicBezTo>
                      <a:pt x="0" y="262379"/>
                      <a:pt x="25329" y="222080"/>
                      <a:pt x="63949" y="203037"/>
                    </a:cubicBezTo>
                    <a:cubicBezTo>
                      <a:pt x="60578" y="183994"/>
                      <a:pt x="62215" y="165047"/>
                      <a:pt x="68764" y="146580"/>
                    </a:cubicBezTo>
                    <a:cubicBezTo>
                      <a:pt x="83403" y="105224"/>
                      <a:pt x="120000" y="75793"/>
                      <a:pt x="162086" y="71561"/>
                    </a:cubicBezTo>
                    <a:cubicBezTo>
                      <a:pt x="191557" y="68676"/>
                      <a:pt x="220545" y="77813"/>
                      <a:pt x="242985" y="96375"/>
                    </a:cubicBezTo>
                    <a:cubicBezTo>
                      <a:pt x="264654" y="38861"/>
                      <a:pt x="319550" y="-476"/>
                      <a:pt x="38157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9" name="Text1" descr="d419ad5a-22ca-4a00-aba5-d81cb63b679a">
                <a:extLst>
                  <a:ext uri="{FF2B5EF4-FFF2-40B4-BE49-F238E27FC236}">
                    <a16:creationId id="{A87C40EB-0A99-42C6-826F-44178C774211}"/>
                  </a:ext>
                </a:extLst>
              </p:cNvPr>
              <p:cNvSpPr txBox="1"/>
              <p:nvPr/>
            </p:nvSpPr>
            <p:spPr>
              <a:xfrm>
                <a:off x="1372817" y="2745765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40" name="Bullet1" descr="b73ae768-d366-4181-979b-d5dea29dfa20">
                <a:extLst>
                  <a:ext uri="{FF2B5EF4-FFF2-40B4-BE49-F238E27FC236}">
                    <a16:creationId id="{DAEFFBB7-A620-4E1A-8970-EB646FB23D21}"/>
                  </a:ext>
                </a:extLst>
              </p:cNvPr>
              <p:cNvSpPr/>
              <p:nvPr/>
            </p:nvSpPr>
            <p:spPr>
              <a:xfrm>
                <a:off x="1372817" y="2217150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星舰项目背景</a:t>
                </a:r>
                <a:endParaRPr lang="en-US" dirty="0"/>
              </a:p>
            </p:txBody>
          </p:sp>
        </p:grpSp>
        <p:grpSp>
          <p:nvGrpSpPr>
            <p:cNvPr id="67" name="组合 66" descr="ed1347e9-5e47-4803-9511-1b641931b964">
              <a:extLst>
                <a:ext uri="{FF2B5EF4-FFF2-40B4-BE49-F238E27FC236}">
                  <a16:creationId id="{2E7406F7-424B-BA25-0166-11CAC4445620}"/>
                </a:ext>
              </a:extLst>
            </p:cNvPr>
            <p:cNvGrpSpPr/>
            <p:nvPr/>
          </p:nvGrpSpPr>
          <p:grpSpPr>
            <a:xfrm>
              <a:off x="675204" y="3448521"/>
              <a:ext cx="3670104" cy="1186909"/>
              <a:chOff x="675204" y="3448521"/>
              <a:chExt cx="3670104" cy="1186909"/>
            </a:xfrm>
          </p:grpSpPr>
          <p:sp>
            <p:nvSpPr>
              <p:cNvPr id="36" name="IconBackground2" descr="5b064dee-c1b1-4ecd-a3c9-c1da09ee2759">
                <a:extLst>
                  <a:ext uri="{FF2B5EF4-FFF2-40B4-BE49-F238E27FC236}">
                    <a16:creationId id="{30E0BE5A-4114-40BE-B385-DF899C841F2D}"/>
                  </a:ext>
                </a:extLst>
              </p:cNvPr>
              <p:cNvSpPr/>
              <p:nvPr/>
            </p:nvSpPr>
            <p:spPr>
              <a:xfrm>
                <a:off x="675204" y="3597211"/>
                <a:ext cx="658296" cy="658294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Icon2" descr="bece701e-89fd-4071-af3b-05babf6bdfa4">
                <a:extLst>
                  <a:ext uri="{FF2B5EF4-FFF2-40B4-BE49-F238E27FC236}">
                    <a16:creationId id="{37DB43AD-1FF5-4A48-B813-9F1C73643294}"/>
                  </a:ext>
                </a:extLst>
              </p:cNvPr>
              <p:cNvSpPr/>
              <p:nvPr/>
            </p:nvSpPr>
            <p:spPr bwMode="auto">
              <a:xfrm>
                <a:off x="856423" y="3765182"/>
                <a:ext cx="295858" cy="32235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  <a:gd name="connsiteX94" fmla="*/ 373273 h 605239"/>
                  <a:gd name="connsiteY94" fmla="*/ 373273 h 605239"/>
                  <a:gd name="connsiteX95" fmla="*/ 373273 h 605239"/>
                  <a:gd name="connsiteY95" fmla="*/ 373273 h 605239"/>
                  <a:gd name="connsiteX96" fmla="*/ 373273 h 605239"/>
                  <a:gd name="connsiteY96" fmla="*/ 373273 h 605239"/>
                  <a:gd name="connsiteX97" fmla="*/ 373273 h 605239"/>
                  <a:gd name="connsiteY97" fmla="*/ 373273 h 605239"/>
                  <a:gd name="connsiteX98" fmla="*/ 373273 h 605239"/>
                  <a:gd name="connsiteY98" fmla="*/ 373273 h 605239"/>
                  <a:gd name="connsiteX99" fmla="*/ 373273 h 605239"/>
                  <a:gd name="connsiteY99" fmla="*/ 373273 h 605239"/>
                  <a:gd name="connsiteX100" fmla="*/ 373273 h 605239"/>
                  <a:gd name="connsiteY100" fmla="*/ 373273 h 605239"/>
                  <a:gd name="connsiteX101" fmla="*/ 373273 h 605239"/>
                  <a:gd name="connsiteY101" fmla="*/ 373273 h 605239"/>
                  <a:gd name="connsiteX102" fmla="*/ 373273 h 605239"/>
                  <a:gd name="connsiteY102" fmla="*/ 373273 h 605239"/>
                  <a:gd name="connsiteX103" fmla="*/ 373273 h 605239"/>
                  <a:gd name="connsiteY103" fmla="*/ 373273 h 605239"/>
                  <a:gd name="connsiteX104" fmla="*/ 373273 h 605239"/>
                  <a:gd name="connsiteY104" fmla="*/ 373273 h 605239"/>
                  <a:gd name="connsiteX105" fmla="*/ 373273 h 605239"/>
                  <a:gd name="connsiteY105" fmla="*/ 373273 h 605239"/>
                  <a:gd name="connsiteX106" fmla="*/ 373273 h 605239"/>
                  <a:gd name="connsiteY106" fmla="*/ 373273 h 605239"/>
                  <a:gd name="connsiteX107" fmla="*/ 373273 h 605239"/>
                  <a:gd name="connsiteY107" fmla="*/ 373273 h 605239"/>
                  <a:gd name="connsiteX108" fmla="*/ 373273 h 605239"/>
                  <a:gd name="connsiteY108" fmla="*/ 373273 h 605239"/>
                  <a:gd name="connsiteX109" fmla="*/ 373273 h 605239"/>
                  <a:gd name="connsiteY109" fmla="*/ 373273 h 605239"/>
                  <a:gd name="connsiteX110" fmla="*/ 373273 h 605239"/>
                  <a:gd name="connsiteY110" fmla="*/ 373273 h 605239"/>
                  <a:gd name="connsiteX111" fmla="*/ 373273 h 605239"/>
                  <a:gd name="connsiteY111" fmla="*/ 373273 h 605239"/>
                  <a:gd name="connsiteX112" fmla="*/ 373273 h 605239"/>
                  <a:gd name="connsiteY112" fmla="*/ 373273 h 605239"/>
                  <a:gd name="connsiteX113" fmla="*/ 373273 h 605239"/>
                  <a:gd name="connsiteY113" fmla="*/ 373273 h 605239"/>
                  <a:gd name="connsiteX114" fmla="*/ 373273 h 605239"/>
                  <a:gd name="connsiteY114" fmla="*/ 373273 h 605239"/>
                  <a:gd name="connsiteX115" fmla="*/ 373273 h 605239"/>
                  <a:gd name="connsiteY115" fmla="*/ 373273 h 605239"/>
                  <a:gd name="connsiteX116" fmla="*/ 373273 h 605239"/>
                  <a:gd name="connsiteY116" fmla="*/ 373273 h 605239"/>
                  <a:gd name="connsiteX117" fmla="*/ 373273 h 605239"/>
                  <a:gd name="connsiteY117" fmla="*/ 373273 h 605239"/>
                  <a:gd name="connsiteX118" fmla="*/ 373273 h 605239"/>
                  <a:gd name="connsiteY118" fmla="*/ 373273 h 605239"/>
                  <a:gd name="connsiteX119" fmla="*/ 373273 h 605239"/>
                  <a:gd name="connsiteY119" fmla="*/ 373273 h 605239"/>
                  <a:gd name="connsiteX120" fmla="*/ 373273 h 605239"/>
                  <a:gd name="connsiteY120" fmla="*/ 373273 h 605239"/>
                  <a:gd name="connsiteX121" fmla="*/ 373273 h 605239"/>
                  <a:gd name="connsiteY121" fmla="*/ 373273 h 605239"/>
                  <a:gd name="connsiteX122" fmla="*/ 373273 h 605239"/>
                  <a:gd name="connsiteY122" fmla="*/ 373273 h 605239"/>
                  <a:gd name="connsiteX123" fmla="*/ 373273 h 605239"/>
                  <a:gd name="connsiteY123" fmla="*/ 373273 h 605239"/>
                  <a:gd name="connsiteX124" fmla="*/ 373273 h 605239"/>
                  <a:gd name="connsiteY124" fmla="*/ 373273 h 605239"/>
                  <a:gd name="connsiteX125" fmla="*/ 373273 h 605239"/>
                  <a:gd name="connsiteY125" fmla="*/ 373273 h 605239"/>
                  <a:gd name="connsiteX126" fmla="*/ 373273 h 605239"/>
                  <a:gd name="connsiteY126" fmla="*/ 373273 h 605239"/>
                  <a:gd name="connsiteX127" fmla="*/ 373273 h 605239"/>
                  <a:gd name="connsiteY127" fmla="*/ 373273 h 605239"/>
                  <a:gd name="connsiteX128" fmla="*/ 373273 h 605239"/>
                  <a:gd name="connsiteY128" fmla="*/ 373273 h 605239"/>
                  <a:gd name="connsiteX129" fmla="*/ 373273 h 605239"/>
                  <a:gd name="connsiteY129" fmla="*/ 373273 h 605239"/>
                  <a:gd name="connsiteX130" fmla="*/ 373273 h 605239"/>
                  <a:gd name="connsiteY130" fmla="*/ 373273 h 605239"/>
                  <a:gd name="connsiteX131" fmla="*/ 373273 h 605239"/>
                  <a:gd name="connsiteY131" fmla="*/ 373273 h 605239"/>
                  <a:gd name="connsiteX132" fmla="*/ 373273 h 605239"/>
                  <a:gd name="connsiteY132" fmla="*/ 373273 h 605239"/>
                  <a:gd name="connsiteX133" fmla="*/ 373273 h 605239"/>
                  <a:gd name="connsiteY133" fmla="*/ 373273 h 605239"/>
                  <a:gd name="connsiteX134" fmla="*/ 373273 h 605239"/>
                  <a:gd name="connsiteY134" fmla="*/ 373273 h 605239"/>
                  <a:gd name="connsiteX135" fmla="*/ 373273 h 605239"/>
                  <a:gd name="connsiteY135" fmla="*/ 373273 h 605239"/>
                  <a:gd name="connsiteX136" fmla="*/ 373273 h 605239"/>
                  <a:gd name="connsiteY136" fmla="*/ 373273 h 605239"/>
                  <a:gd name="connsiteX137" fmla="*/ 373273 h 605239"/>
                  <a:gd name="connsiteY137" fmla="*/ 373273 h 605239"/>
                  <a:gd name="connsiteX138" fmla="*/ 373273 h 605239"/>
                  <a:gd name="connsiteY138" fmla="*/ 373273 h 605239"/>
                  <a:gd name="connsiteX139" fmla="*/ 373273 h 605239"/>
                  <a:gd name="connsiteY139" fmla="*/ 373273 h 605239"/>
                  <a:gd name="connsiteX140" fmla="*/ 373273 h 605239"/>
                  <a:gd name="connsiteY140" fmla="*/ 373273 h 605239"/>
                  <a:gd name="connsiteX141" fmla="*/ 373273 h 605239"/>
                  <a:gd name="connsiteY141" fmla="*/ 373273 h 605239"/>
                  <a:gd name="connsiteX142" fmla="*/ 373273 h 605239"/>
                  <a:gd name="connsiteY142" fmla="*/ 373273 h 605239"/>
                  <a:gd name="connsiteX143" fmla="*/ 373273 h 605239"/>
                  <a:gd name="connsiteY143" fmla="*/ 373273 h 605239"/>
                  <a:gd name="connsiteX144" fmla="*/ 373273 h 605239"/>
                  <a:gd name="connsiteY144" fmla="*/ 373273 h 605239"/>
                  <a:gd name="connsiteX145" fmla="*/ 373273 h 605239"/>
                  <a:gd name="connsiteY145" fmla="*/ 373273 h 605239"/>
                  <a:gd name="connsiteX146" fmla="*/ 373273 h 605239"/>
                  <a:gd name="connsiteY146" fmla="*/ 373273 h 605239"/>
                  <a:gd name="connsiteX147" fmla="*/ 373273 h 605239"/>
                  <a:gd name="connsiteY147" fmla="*/ 373273 h 605239"/>
                  <a:gd name="connsiteX148" fmla="*/ 373273 h 605239"/>
                  <a:gd name="connsiteY148" fmla="*/ 373273 h 605239"/>
                  <a:gd name="connsiteX149" fmla="*/ 373273 h 605239"/>
                  <a:gd name="connsiteY149" fmla="*/ 373273 h 605239"/>
                  <a:gd name="connsiteX150" fmla="*/ 373273 h 605239"/>
                  <a:gd name="connsiteY150" fmla="*/ 373273 h 605239"/>
                  <a:gd name="connsiteX151" fmla="*/ 373273 h 605239"/>
                  <a:gd name="connsiteY151" fmla="*/ 373273 h 605239"/>
                  <a:gd name="connsiteX152" fmla="*/ 373273 h 605239"/>
                  <a:gd name="connsiteY152" fmla="*/ 373273 h 605239"/>
                  <a:gd name="connsiteX153" fmla="*/ 373273 h 605239"/>
                  <a:gd name="connsiteY153" fmla="*/ 373273 h 605239"/>
                  <a:gd name="connsiteX154" fmla="*/ 373273 h 605239"/>
                  <a:gd name="connsiteY154" fmla="*/ 373273 h 605239"/>
                  <a:gd name="connsiteX155" fmla="*/ 373273 h 605239"/>
                  <a:gd name="connsiteY155" fmla="*/ 373273 h 605239"/>
                  <a:gd name="connsiteX156" fmla="*/ 373273 h 605239"/>
                  <a:gd name="connsiteY156" fmla="*/ 373273 h 605239"/>
                  <a:gd name="connsiteX157" fmla="*/ 373273 h 605239"/>
                  <a:gd name="connsiteY157" fmla="*/ 373273 h 605239"/>
                  <a:gd name="connsiteX158" fmla="*/ 373273 h 605239"/>
                  <a:gd name="connsiteY158" fmla="*/ 373273 h 605239"/>
                  <a:gd name="connsiteX159" fmla="*/ 373273 h 605239"/>
                  <a:gd name="connsiteY159" fmla="*/ 373273 h 605239"/>
                  <a:gd name="connsiteX160" fmla="*/ 373273 h 605239"/>
                  <a:gd name="connsiteY160" fmla="*/ 373273 h 605239"/>
                  <a:gd name="connsiteX161" fmla="*/ 373273 h 605239"/>
                  <a:gd name="connsiteY161" fmla="*/ 373273 h 605239"/>
                  <a:gd name="connsiteX162" fmla="*/ 373273 h 605239"/>
                  <a:gd name="connsiteY162" fmla="*/ 373273 h 605239"/>
                  <a:gd name="connsiteX163" fmla="*/ 373273 h 605239"/>
                  <a:gd name="connsiteY163" fmla="*/ 373273 h 605239"/>
                  <a:gd name="connsiteX164" fmla="*/ 373273 h 605239"/>
                  <a:gd name="connsiteY164" fmla="*/ 373273 h 605239"/>
                  <a:gd name="connsiteX165" fmla="*/ 373273 h 605239"/>
                  <a:gd name="connsiteY165" fmla="*/ 373273 h 605239"/>
                  <a:gd name="connsiteX166" fmla="*/ 373273 h 605239"/>
                  <a:gd name="connsiteY166" fmla="*/ 373273 h 605239"/>
                  <a:gd name="connsiteX167" fmla="*/ 373273 h 605239"/>
                  <a:gd name="connsiteY167" fmla="*/ 373273 h 605239"/>
                  <a:gd name="connsiteX168" fmla="*/ 373273 h 605239"/>
                  <a:gd name="connsiteY168" fmla="*/ 373273 h 605239"/>
                  <a:gd name="connsiteX169" fmla="*/ 373273 h 605239"/>
                  <a:gd name="connsiteY169" fmla="*/ 373273 h 605239"/>
                  <a:gd name="connsiteX170" fmla="*/ 373273 h 605239"/>
                  <a:gd name="connsiteY170" fmla="*/ 373273 h 605239"/>
                  <a:gd name="connsiteX171" fmla="*/ 373273 h 605239"/>
                  <a:gd name="connsiteY171" fmla="*/ 373273 h 605239"/>
                  <a:gd name="connsiteX172" fmla="*/ 373273 h 605239"/>
                  <a:gd name="connsiteY172" fmla="*/ 373273 h 605239"/>
                  <a:gd name="connsiteX173" fmla="*/ 373273 h 605239"/>
                  <a:gd name="connsiteY173" fmla="*/ 373273 h 605239"/>
                  <a:gd name="connsiteX174" fmla="*/ 373273 h 605239"/>
                  <a:gd name="connsiteY174" fmla="*/ 373273 h 605239"/>
                  <a:gd name="connsiteX175" fmla="*/ 373273 h 605239"/>
                  <a:gd name="connsiteY175" fmla="*/ 373273 h 605239"/>
                  <a:gd name="connsiteX176" fmla="*/ 373273 h 605239"/>
                  <a:gd name="connsiteY176" fmla="*/ 373273 h 605239"/>
                  <a:gd name="connsiteX177" fmla="*/ 373273 h 605239"/>
                  <a:gd name="connsiteY177" fmla="*/ 373273 h 605239"/>
                  <a:gd name="connsiteX178" fmla="*/ 373273 h 605239"/>
                  <a:gd name="connsiteY178" fmla="*/ 373273 h 605239"/>
                  <a:gd name="connsiteX179" fmla="*/ 373273 h 605239"/>
                  <a:gd name="connsiteY179" fmla="*/ 373273 h 605239"/>
                  <a:gd name="connsiteX180" fmla="*/ 373273 h 605239"/>
                  <a:gd name="connsiteY180" fmla="*/ 373273 h 605239"/>
                  <a:gd name="connsiteX181" fmla="*/ 373273 h 605239"/>
                  <a:gd name="connsiteY181" fmla="*/ 373273 h 605239"/>
                  <a:gd name="connsiteX182" fmla="*/ 373273 h 605239"/>
                  <a:gd name="connsiteY182" fmla="*/ 373273 h 605239"/>
                  <a:gd name="connsiteX183" fmla="*/ 373273 h 605239"/>
                  <a:gd name="connsiteY183" fmla="*/ 373273 h 605239"/>
                  <a:gd name="connsiteX184" fmla="*/ 373273 h 605239"/>
                  <a:gd name="connsiteY184" fmla="*/ 373273 h 605239"/>
                  <a:gd name="connsiteX185" fmla="*/ 373273 h 605239"/>
                  <a:gd name="connsiteY185" fmla="*/ 373273 h 605239"/>
                  <a:gd name="connsiteX186" fmla="*/ 373273 h 605239"/>
                  <a:gd name="connsiteY186" fmla="*/ 373273 h 605239"/>
                  <a:gd name="connsiteX187" fmla="*/ 373273 h 605239"/>
                  <a:gd name="connsiteY187" fmla="*/ 373273 h 605239"/>
                  <a:gd name="connsiteX188" fmla="*/ 373273 h 605239"/>
                  <a:gd name="connsiteY188" fmla="*/ 373273 h 605239"/>
                  <a:gd name="connsiteX189" fmla="*/ 373273 h 605239"/>
                  <a:gd name="connsiteY189" fmla="*/ 373273 h 605239"/>
                  <a:gd name="connsiteX190" fmla="*/ 373273 h 605239"/>
                  <a:gd name="connsiteY190" fmla="*/ 373273 h 605239"/>
                  <a:gd name="connsiteX191" fmla="*/ 373273 h 605239"/>
                  <a:gd name="connsiteY191" fmla="*/ 373273 h 605239"/>
                  <a:gd name="connsiteX192" fmla="*/ 373273 h 605239"/>
                  <a:gd name="connsiteY192" fmla="*/ 373273 h 605239"/>
                  <a:gd name="connsiteX193" fmla="*/ 373273 h 605239"/>
                  <a:gd name="connsiteY193" fmla="*/ 373273 h 605239"/>
                  <a:gd name="connsiteX194" fmla="*/ 373273 h 605239"/>
                  <a:gd name="connsiteY194" fmla="*/ 373273 h 605239"/>
                  <a:gd name="connsiteX195" fmla="*/ 373273 h 605239"/>
                  <a:gd name="connsiteY195" fmla="*/ 373273 h 605239"/>
                  <a:gd name="connsiteX196" fmla="*/ 373273 h 605239"/>
                  <a:gd name="connsiteY196" fmla="*/ 373273 h 605239"/>
                  <a:gd name="connsiteX197" fmla="*/ 373273 h 605239"/>
                  <a:gd name="connsiteY197" fmla="*/ 373273 h 605239"/>
                  <a:gd name="connsiteX198" fmla="*/ 373273 h 605239"/>
                  <a:gd name="connsiteY198" fmla="*/ 373273 h 605239"/>
                  <a:gd name="connsiteX199" fmla="*/ 373273 h 605239"/>
                  <a:gd name="connsiteY199" fmla="*/ 373273 h 605239"/>
                  <a:gd name="connsiteX200" fmla="*/ 373273 h 605239"/>
                  <a:gd name="connsiteY200" fmla="*/ 373273 h 605239"/>
                  <a:gd name="connsiteX201" fmla="*/ 373273 h 605239"/>
                  <a:gd name="connsiteY201" fmla="*/ 373273 h 605239"/>
                  <a:gd name="connsiteX202" fmla="*/ 373273 h 605239"/>
                  <a:gd name="connsiteY202" fmla="*/ 373273 h 605239"/>
                  <a:gd name="connsiteX203" fmla="*/ 373273 h 605239"/>
                  <a:gd name="connsiteY203" fmla="*/ 373273 h 605239"/>
                  <a:gd name="connsiteX204" fmla="*/ 373273 h 605239"/>
                  <a:gd name="connsiteY204" fmla="*/ 373273 h 605239"/>
                  <a:gd name="connsiteX205" fmla="*/ 373273 h 605239"/>
                  <a:gd name="connsiteY205" fmla="*/ 373273 h 605239"/>
                  <a:gd name="connsiteX206" fmla="*/ 373273 h 605239"/>
                  <a:gd name="connsiteY206" fmla="*/ 373273 h 605239"/>
                  <a:gd name="connsiteX207" fmla="*/ 373273 h 605239"/>
                  <a:gd name="connsiteY207" fmla="*/ 373273 h 605239"/>
                  <a:gd name="connsiteX208" fmla="*/ 373273 h 605239"/>
                  <a:gd name="connsiteY208" fmla="*/ 373273 h 605239"/>
                  <a:gd name="connsiteX209" fmla="*/ 373273 h 605239"/>
                  <a:gd name="connsiteY209" fmla="*/ 373273 h 605239"/>
                  <a:gd name="connsiteX210" fmla="*/ 373273 h 605239"/>
                  <a:gd name="connsiteY210" fmla="*/ 373273 h 605239"/>
                  <a:gd name="connsiteX211" fmla="*/ 373273 h 605239"/>
                  <a:gd name="connsiteY211" fmla="*/ 373273 h 605239"/>
                  <a:gd name="connsiteX212" fmla="*/ 373273 h 605239"/>
                  <a:gd name="connsiteY212" fmla="*/ 373273 h 605239"/>
                  <a:gd name="connsiteX213" fmla="*/ 373273 h 605239"/>
                  <a:gd name="connsiteY213" fmla="*/ 373273 h 605239"/>
                  <a:gd name="connsiteX214" fmla="*/ 373273 h 605239"/>
                  <a:gd name="connsiteY214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556277" h="606087">
                    <a:moveTo>
                      <a:pt x="278159" y="172250"/>
                    </a:moveTo>
                    <a:lnTo>
                      <a:pt x="286828" y="180136"/>
                    </a:lnTo>
                    <a:cubicBezTo>
                      <a:pt x="286925" y="180424"/>
                      <a:pt x="316594" y="206774"/>
                      <a:pt x="394620" y="227257"/>
                    </a:cubicBezTo>
                    <a:lnTo>
                      <a:pt x="402904" y="229373"/>
                    </a:lnTo>
                    <a:lnTo>
                      <a:pt x="403964" y="238028"/>
                    </a:lnTo>
                    <a:cubicBezTo>
                      <a:pt x="404060" y="239374"/>
                      <a:pt x="418606" y="377084"/>
                      <a:pt x="282590" y="428340"/>
                    </a:cubicBezTo>
                    <a:lnTo>
                      <a:pt x="278159" y="430167"/>
                    </a:lnTo>
                    <a:lnTo>
                      <a:pt x="273728" y="428340"/>
                    </a:lnTo>
                    <a:cubicBezTo>
                      <a:pt x="137615" y="377084"/>
                      <a:pt x="152161" y="239374"/>
                      <a:pt x="152257" y="238028"/>
                    </a:cubicBezTo>
                    <a:lnTo>
                      <a:pt x="153317" y="229373"/>
                    </a:lnTo>
                    <a:lnTo>
                      <a:pt x="161601" y="227257"/>
                    </a:lnTo>
                    <a:cubicBezTo>
                      <a:pt x="239723" y="206774"/>
                      <a:pt x="269296" y="180424"/>
                      <a:pt x="269489" y="180136"/>
                    </a:cubicBezTo>
                    <a:close/>
                    <a:moveTo>
                      <a:pt x="230104" y="104060"/>
                    </a:moveTo>
                    <a:lnTo>
                      <a:pt x="122343" y="160995"/>
                    </a:lnTo>
                    <a:cubicBezTo>
                      <a:pt x="122632" y="161475"/>
                      <a:pt x="122632" y="162149"/>
                      <a:pt x="122824" y="162630"/>
                    </a:cubicBezTo>
                    <a:cubicBezTo>
                      <a:pt x="123210" y="163880"/>
                      <a:pt x="123787" y="165130"/>
                      <a:pt x="124173" y="166380"/>
                    </a:cubicBezTo>
                    <a:cubicBezTo>
                      <a:pt x="124365" y="167631"/>
                      <a:pt x="124654" y="168881"/>
                      <a:pt x="124847" y="170035"/>
                    </a:cubicBezTo>
                    <a:cubicBezTo>
                      <a:pt x="125232" y="171478"/>
                      <a:pt x="125521" y="172728"/>
                      <a:pt x="125810" y="173979"/>
                    </a:cubicBezTo>
                    <a:cubicBezTo>
                      <a:pt x="126002" y="175710"/>
                      <a:pt x="126195" y="177537"/>
                      <a:pt x="126291" y="179268"/>
                    </a:cubicBezTo>
                    <a:cubicBezTo>
                      <a:pt x="126291" y="180807"/>
                      <a:pt x="126387" y="182153"/>
                      <a:pt x="126291" y="183596"/>
                    </a:cubicBezTo>
                    <a:cubicBezTo>
                      <a:pt x="126291" y="185327"/>
                      <a:pt x="126291" y="187154"/>
                      <a:pt x="126195" y="188885"/>
                    </a:cubicBezTo>
                    <a:cubicBezTo>
                      <a:pt x="126002" y="189847"/>
                      <a:pt x="125906" y="190905"/>
                      <a:pt x="125617" y="191867"/>
                    </a:cubicBezTo>
                    <a:cubicBezTo>
                      <a:pt x="125521" y="193502"/>
                      <a:pt x="125136" y="195233"/>
                      <a:pt x="124847" y="196868"/>
                    </a:cubicBezTo>
                    <a:cubicBezTo>
                      <a:pt x="124654" y="197830"/>
                      <a:pt x="124365" y="198695"/>
                      <a:pt x="124173" y="199753"/>
                    </a:cubicBezTo>
                    <a:cubicBezTo>
                      <a:pt x="123595" y="201484"/>
                      <a:pt x="123113" y="203119"/>
                      <a:pt x="122535" y="204947"/>
                    </a:cubicBezTo>
                    <a:cubicBezTo>
                      <a:pt x="122150" y="205716"/>
                      <a:pt x="121861" y="206581"/>
                      <a:pt x="121476" y="207351"/>
                    </a:cubicBezTo>
                    <a:cubicBezTo>
                      <a:pt x="120513" y="209851"/>
                      <a:pt x="119357" y="212256"/>
                      <a:pt x="117913" y="214660"/>
                    </a:cubicBezTo>
                    <a:cubicBezTo>
                      <a:pt x="116565" y="216872"/>
                      <a:pt x="115024" y="219180"/>
                      <a:pt x="113387" y="221296"/>
                    </a:cubicBezTo>
                    <a:cubicBezTo>
                      <a:pt x="112905" y="222065"/>
                      <a:pt x="112135" y="222835"/>
                      <a:pt x="111653" y="223604"/>
                    </a:cubicBezTo>
                    <a:cubicBezTo>
                      <a:pt x="110498" y="224854"/>
                      <a:pt x="109342" y="226105"/>
                      <a:pt x="108187" y="227355"/>
                    </a:cubicBezTo>
                    <a:cubicBezTo>
                      <a:pt x="107416" y="228124"/>
                      <a:pt x="106549" y="228894"/>
                      <a:pt x="105683" y="229663"/>
                    </a:cubicBezTo>
                    <a:cubicBezTo>
                      <a:pt x="104623" y="230625"/>
                      <a:pt x="103564" y="231683"/>
                      <a:pt x="102408" y="232548"/>
                    </a:cubicBezTo>
                    <a:cubicBezTo>
                      <a:pt x="101349" y="233318"/>
                      <a:pt x="100386" y="233991"/>
                      <a:pt x="99519" y="234664"/>
                    </a:cubicBezTo>
                    <a:cubicBezTo>
                      <a:pt x="98364" y="235434"/>
                      <a:pt x="97112" y="236395"/>
                      <a:pt x="95956" y="237069"/>
                    </a:cubicBezTo>
                    <a:cubicBezTo>
                      <a:pt x="94801" y="237742"/>
                      <a:pt x="93838" y="238223"/>
                      <a:pt x="92778" y="238704"/>
                    </a:cubicBezTo>
                    <a:cubicBezTo>
                      <a:pt x="91526" y="239473"/>
                      <a:pt x="90274" y="240146"/>
                      <a:pt x="89023" y="240627"/>
                    </a:cubicBezTo>
                    <a:cubicBezTo>
                      <a:pt x="87867" y="241108"/>
                      <a:pt x="86711" y="241685"/>
                      <a:pt x="85556" y="242070"/>
                    </a:cubicBezTo>
                    <a:cubicBezTo>
                      <a:pt x="84304" y="242550"/>
                      <a:pt x="82956" y="243031"/>
                      <a:pt x="81607" y="243416"/>
                    </a:cubicBezTo>
                    <a:cubicBezTo>
                      <a:pt x="80548" y="243801"/>
                      <a:pt x="79296" y="244089"/>
                      <a:pt x="78140" y="244282"/>
                    </a:cubicBezTo>
                    <a:cubicBezTo>
                      <a:pt x="76696" y="244666"/>
                      <a:pt x="75348" y="244955"/>
                      <a:pt x="73903" y="245147"/>
                    </a:cubicBezTo>
                    <a:cubicBezTo>
                      <a:pt x="72844" y="245436"/>
                      <a:pt x="71496" y="245532"/>
                      <a:pt x="70436" y="245724"/>
                    </a:cubicBezTo>
                    <a:cubicBezTo>
                      <a:pt x="69859" y="245820"/>
                      <a:pt x="69377" y="245917"/>
                      <a:pt x="68992" y="245917"/>
                    </a:cubicBezTo>
                    <a:lnTo>
                      <a:pt x="68992" y="360075"/>
                    </a:lnTo>
                    <a:cubicBezTo>
                      <a:pt x="69859" y="360075"/>
                      <a:pt x="70822" y="360363"/>
                      <a:pt x="71785" y="360459"/>
                    </a:cubicBezTo>
                    <a:cubicBezTo>
                      <a:pt x="72651" y="360556"/>
                      <a:pt x="73711" y="360748"/>
                      <a:pt x="74674" y="360844"/>
                    </a:cubicBezTo>
                    <a:cubicBezTo>
                      <a:pt x="76696" y="361229"/>
                      <a:pt x="78718" y="361710"/>
                      <a:pt x="80644" y="362383"/>
                    </a:cubicBezTo>
                    <a:cubicBezTo>
                      <a:pt x="81415" y="362479"/>
                      <a:pt x="82185" y="362768"/>
                      <a:pt x="82956" y="362960"/>
                    </a:cubicBezTo>
                    <a:cubicBezTo>
                      <a:pt x="85556" y="363826"/>
                      <a:pt x="88252" y="364883"/>
                      <a:pt x="90756" y="366038"/>
                    </a:cubicBezTo>
                    <a:cubicBezTo>
                      <a:pt x="91237" y="366230"/>
                      <a:pt x="91623" y="366518"/>
                      <a:pt x="92104" y="366807"/>
                    </a:cubicBezTo>
                    <a:cubicBezTo>
                      <a:pt x="94126" y="367865"/>
                      <a:pt x="96149" y="369019"/>
                      <a:pt x="98075" y="370269"/>
                    </a:cubicBezTo>
                    <a:cubicBezTo>
                      <a:pt x="98845" y="370846"/>
                      <a:pt x="99712" y="371423"/>
                      <a:pt x="100482" y="372000"/>
                    </a:cubicBezTo>
                    <a:cubicBezTo>
                      <a:pt x="102023" y="373058"/>
                      <a:pt x="103371" y="374212"/>
                      <a:pt x="104912" y="375463"/>
                    </a:cubicBezTo>
                    <a:cubicBezTo>
                      <a:pt x="105683" y="376232"/>
                      <a:pt x="106453" y="376905"/>
                      <a:pt x="107224" y="377675"/>
                    </a:cubicBezTo>
                    <a:cubicBezTo>
                      <a:pt x="108572" y="379021"/>
                      <a:pt x="109824" y="380367"/>
                      <a:pt x="111268" y="381906"/>
                    </a:cubicBezTo>
                    <a:cubicBezTo>
                      <a:pt x="111750" y="382676"/>
                      <a:pt x="112424" y="383349"/>
                      <a:pt x="113002" y="384118"/>
                    </a:cubicBezTo>
                    <a:cubicBezTo>
                      <a:pt x="114735" y="386330"/>
                      <a:pt x="116468" y="388735"/>
                      <a:pt x="117913" y="391427"/>
                    </a:cubicBezTo>
                    <a:cubicBezTo>
                      <a:pt x="119357" y="393832"/>
                      <a:pt x="120513" y="396236"/>
                      <a:pt x="121476" y="398737"/>
                    </a:cubicBezTo>
                    <a:cubicBezTo>
                      <a:pt x="121861" y="399506"/>
                      <a:pt x="122150" y="400275"/>
                      <a:pt x="122343" y="400949"/>
                    </a:cubicBezTo>
                    <a:cubicBezTo>
                      <a:pt x="123017" y="402776"/>
                      <a:pt x="123595" y="404507"/>
                      <a:pt x="124173" y="406334"/>
                    </a:cubicBezTo>
                    <a:cubicBezTo>
                      <a:pt x="124365" y="407200"/>
                      <a:pt x="124558" y="408065"/>
                      <a:pt x="124750" y="408931"/>
                    </a:cubicBezTo>
                    <a:cubicBezTo>
                      <a:pt x="125136" y="410758"/>
                      <a:pt x="125521" y="412489"/>
                      <a:pt x="125810" y="414413"/>
                    </a:cubicBezTo>
                    <a:cubicBezTo>
                      <a:pt x="125906" y="415182"/>
                      <a:pt x="126002" y="416048"/>
                      <a:pt x="126002" y="416817"/>
                    </a:cubicBezTo>
                    <a:cubicBezTo>
                      <a:pt x="126291" y="419222"/>
                      <a:pt x="126387" y="421434"/>
                      <a:pt x="126387" y="423838"/>
                    </a:cubicBezTo>
                    <a:lnTo>
                      <a:pt x="126387" y="424607"/>
                    </a:lnTo>
                    <a:cubicBezTo>
                      <a:pt x="126291" y="427300"/>
                      <a:pt x="126002" y="429801"/>
                      <a:pt x="125617" y="432397"/>
                    </a:cubicBezTo>
                    <a:cubicBezTo>
                      <a:pt x="125521" y="433167"/>
                      <a:pt x="125424" y="433936"/>
                      <a:pt x="125136" y="434706"/>
                    </a:cubicBezTo>
                    <a:cubicBezTo>
                      <a:pt x="124847" y="436437"/>
                      <a:pt x="124365" y="438360"/>
                      <a:pt x="123884" y="440091"/>
                    </a:cubicBezTo>
                    <a:cubicBezTo>
                      <a:pt x="123595" y="441053"/>
                      <a:pt x="123402" y="441919"/>
                      <a:pt x="123113" y="442784"/>
                    </a:cubicBezTo>
                    <a:cubicBezTo>
                      <a:pt x="122824" y="443457"/>
                      <a:pt x="122632" y="444131"/>
                      <a:pt x="122343" y="444900"/>
                    </a:cubicBezTo>
                    <a:lnTo>
                      <a:pt x="230104" y="501835"/>
                    </a:lnTo>
                    <a:cubicBezTo>
                      <a:pt x="230682" y="501162"/>
                      <a:pt x="231452" y="500488"/>
                      <a:pt x="232127" y="499719"/>
                    </a:cubicBezTo>
                    <a:cubicBezTo>
                      <a:pt x="232608" y="499238"/>
                      <a:pt x="233090" y="498565"/>
                      <a:pt x="233764" y="498084"/>
                    </a:cubicBezTo>
                    <a:cubicBezTo>
                      <a:pt x="235112" y="496545"/>
                      <a:pt x="236749" y="495199"/>
                      <a:pt x="238386" y="493949"/>
                    </a:cubicBezTo>
                    <a:cubicBezTo>
                      <a:pt x="238771" y="493564"/>
                      <a:pt x="239060" y="493275"/>
                      <a:pt x="239542" y="492891"/>
                    </a:cubicBezTo>
                    <a:cubicBezTo>
                      <a:pt x="241564" y="491352"/>
                      <a:pt x="243683" y="489909"/>
                      <a:pt x="245898" y="488659"/>
                    </a:cubicBezTo>
                    <a:cubicBezTo>
                      <a:pt x="246379" y="488371"/>
                      <a:pt x="246764" y="488082"/>
                      <a:pt x="247150" y="487890"/>
                    </a:cubicBezTo>
                    <a:cubicBezTo>
                      <a:pt x="249076" y="486832"/>
                      <a:pt x="250809" y="485966"/>
                      <a:pt x="252735" y="485101"/>
                    </a:cubicBezTo>
                    <a:cubicBezTo>
                      <a:pt x="253505" y="484812"/>
                      <a:pt x="254372" y="484427"/>
                      <a:pt x="255143" y="484235"/>
                    </a:cubicBezTo>
                    <a:cubicBezTo>
                      <a:pt x="256780" y="483562"/>
                      <a:pt x="258417" y="482985"/>
                      <a:pt x="260054" y="482408"/>
                    </a:cubicBezTo>
                    <a:cubicBezTo>
                      <a:pt x="260921" y="482215"/>
                      <a:pt x="261787" y="481927"/>
                      <a:pt x="262654" y="481831"/>
                    </a:cubicBezTo>
                    <a:cubicBezTo>
                      <a:pt x="264291" y="481254"/>
                      <a:pt x="266121" y="480965"/>
                      <a:pt x="267854" y="480677"/>
                    </a:cubicBezTo>
                    <a:cubicBezTo>
                      <a:pt x="268625" y="480580"/>
                      <a:pt x="269492" y="480388"/>
                      <a:pt x="270262" y="480292"/>
                    </a:cubicBezTo>
                    <a:cubicBezTo>
                      <a:pt x="272958" y="479907"/>
                      <a:pt x="275462" y="479811"/>
                      <a:pt x="278159" y="479811"/>
                    </a:cubicBezTo>
                    <a:cubicBezTo>
                      <a:pt x="280759" y="479811"/>
                      <a:pt x="283263" y="479907"/>
                      <a:pt x="285959" y="480292"/>
                    </a:cubicBezTo>
                    <a:cubicBezTo>
                      <a:pt x="286729" y="480388"/>
                      <a:pt x="287596" y="480580"/>
                      <a:pt x="288367" y="480677"/>
                    </a:cubicBezTo>
                    <a:cubicBezTo>
                      <a:pt x="290100" y="480965"/>
                      <a:pt x="291930" y="481254"/>
                      <a:pt x="293567" y="481831"/>
                    </a:cubicBezTo>
                    <a:cubicBezTo>
                      <a:pt x="294434" y="481927"/>
                      <a:pt x="295300" y="482215"/>
                      <a:pt x="296167" y="482600"/>
                    </a:cubicBezTo>
                    <a:cubicBezTo>
                      <a:pt x="297804" y="482985"/>
                      <a:pt x="299441" y="483562"/>
                      <a:pt x="301175" y="484235"/>
                    </a:cubicBezTo>
                    <a:cubicBezTo>
                      <a:pt x="301849" y="484427"/>
                      <a:pt x="302812" y="484812"/>
                      <a:pt x="303486" y="485197"/>
                    </a:cubicBezTo>
                    <a:cubicBezTo>
                      <a:pt x="305412" y="485966"/>
                      <a:pt x="307242" y="486832"/>
                      <a:pt x="308975" y="487890"/>
                    </a:cubicBezTo>
                    <a:cubicBezTo>
                      <a:pt x="309360" y="488082"/>
                      <a:pt x="309842" y="488371"/>
                      <a:pt x="310323" y="488659"/>
                    </a:cubicBezTo>
                    <a:cubicBezTo>
                      <a:pt x="312538" y="489909"/>
                      <a:pt x="314657" y="491352"/>
                      <a:pt x="316679" y="492891"/>
                    </a:cubicBezTo>
                    <a:cubicBezTo>
                      <a:pt x="317161" y="493275"/>
                      <a:pt x="317546" y="493660"/>
                      <a:pt x="317931" y="494045"/>
                    </a:cubicBezTo>
                    <a:cubicBezTo>
                      <a:pt x="319568" y="495295"/>
                      <a:pt x="321109" y="496545"/>
                      <a:pt x="322457" y="498084"/>
                    </a:cubicBezTo>
                    <a:lnTo>
                      <a:pt x="324094" y="499719"/>
                    </a:lnTo>
                    <a:cubicBezTo>
                      <a:pt x="324769" y="500488"/>
                      <a:pt x="325539" y="501162"/>
                      <a:pt x="326117" y="501835"/>
                    </a:cubicBezTo>
                    <a:lnTo>
                      <a:pt x="433878" y="444900"/>
                    </a:lnTo>
                    <a:cubicBezTo>
                      <a:pt x="433589" y="444419"/>
                      <a:pt x="433493" y="443938"/>
                      <a:pt x="433397" y="443457"/>
                    </a:cubicBezTo>
                    <a:cubicBezTo>
                      <a:pt x="433011" y="442111"/>
                      <a:pt x="432530" y="440765"/>
                      <a:pt x="432145" y="439514"/>
                    </a:cubicBezTo>
                    <a:cubicBezTo>
                      <a:pt x="431856" y="438360"/>
                      <a:pt x="431567" y="437110"/>
                      <a:pt x="431182" y="435860"/>
                    </a:cubicBezTo>
                    <a:cubicBezTo>
                      <a:pt x="430989" y="434609"/>
                      <a:pt x="430700" y="433359"/>
                      <a:pt x="430508" y="432013"/>
                    </a:cubicBezTo>
                    <a:cubicBezTo>
                      <a:pt x="430219" y="430282"/>
                      <a:pt x="430122" y="428358"/>
                      <a:pt x="429930" y="426627"/>
                    </a:cubicBezTo>
                    <a:cubicBezTo>
                      <a:pt x="429930" y="425281"/>
                      <a:pt x="429834" y="423838"/>
                      <a:pt x="429930" y="422492"/>
                    </a:cubicBezTo>
                    <a:cubicBezTo>
                      <a:pt x="429930" y="420568"/>
                      <a:pt x="429930" y="418837"/>
                      <a:pt x="430122" y="417010"/>
                    </a:cubicBezTo>
                    <a:cubicBezTo>
                      <a:pt x="430219" y="416048"/>
                      <a:pt x="430315" y="414990"/>
                      <a:pt x="430604" y="414028"/>
                    </a:cubicBezTo>
                    <a:cubicBezTo>
                      <a:pt x="430700" y="412393"/>
                      <a:pt x="431085" y="410758"/>
                      <a:pt x="431374" y="409220"/>
                    </a:cubicBezTo>
                    <a:cubicBezTo>
                      <a:pt x="431567" y="408162"/>
                      <a:pt x="431856" y="407200"/>
                      <a:pt x="432145" y="406142"/>
                    </a:cubicBezTo>
                    <a:cubicBezTo>
                      <a:pt x="432626" y="404507"/>
                      <a:pt x="433108" y="402776"/>
                      <a:pt x="433782" y="401141"/>
                    </a:cubicBezTo>
                    <a:cubicBezTo>
                      <a:pt x="434167" y="400372"/>
                      <a:pt x="434360" y="399506"/>
                      <a:pt x="434745" y="398737"/>
                    </a:cubicBezTo>
                    <a:cubicBezTo>
                      <a:pt x="435804" y="396236"/>
                      <a:pt x="436960" y="393832"/>
                      <a:pt x="438308" y="391427"/>
                    </a:cubicBezTo>
                    <a:cubicBezTo>
                      <a:pt x="439656" y="388831"/>
                      <a:pt x="441486" y="386330"/>
                      <a:pt x="443219" y="384118"/>
                    </a:cubicBezTo>
                    <a:cubicBezTo>
                      <a:pt x="443701" y="383445"/>
                      <a:pt x="444375" y="382772"/>
                      <a:pt x="444857" y="382195"/>
                    </a:cubicBezTo>
                    <a:cubicBezTo>
                      <a:pt x="446301" y="380560"/>
                      <a:pt x="447649" y="379021"/>
                      <a:pt x="449190" y="377482"/>
                    </a:cubicBezTo>
                    <a:cubicBezTo>
                      <a:pt x="449768" y="376905"/>
                      <a:pt x="450442" y="376424"/>
                      <a:pt x="451212" y="375751"/>
                    </a:cubicBezTo>
                    <a:cubicBezTo>
                      <a:pt x="452850" y="374405"/>
                      <a:pt x="454487" y="372962"/>
                      <a:pt x="456220" y="371712"/>
                    </a:cubicBezTo>
                    <a:cubicBezTo>
                      <a:pt x="456798" y="371327"/>
                      <a:pt x="457376" y="370846"/>
                      <a:pt x="457857" y="370462"/>
                    </a:cubicBezTo>
                    <a:cubicBezTo>
                      <a:pt x="462865" y="367192"/>
                      <a:pt x="467969" y="364595"/>
                      <a:pt x="473554" y="362864"/>
                    </a:cubicBezTo>
                    <a:cubicBezTo>
                      <a:pt x="474036" y="362768"/>
                      <a:pt x="474614" y="362575"/>
                      <a:pt x="475095" y="362479"/>
                    </a:cubicBezTo>
                    <a:cubicBezTo>
                      <a:pt x="477406" y="361902"/>
                      <a:pt x="479525" y="361229"/>
                      <a:pt x="481836" y="360844"/>
                    </a:cubicBezTo>
                    <a:lnTo>
                      <a:pt x="484436" y="360459"/>
                    </a:lnTo>
                    <a:cubicBezTo>
                      <a:pt x="485303" y="360363"/>
                      <a:pt x="486362" y="360075"/>
                      <a:pt x="487229" y="360075"/>
                    </a:cubicBezTo>
                    <a:lnTo>
                      <a:pt x="487229" y="245917"/>
                    </a:lnTo>
                    <a:cubicBezTo>
                      <a:pt x="486844" y="245917"/>
                      <a:pt x="486362" y="245820"/>
                      <a:pt x="485881" y="245724"/>
                    </a:cubicBezTo>
                    <a:cubicBezTo>
                      <a:pt x="484725" y="245532"/>
                      <a:pt x="483473" y="245436"/>
                      <a:pt x="482318" y="245147"/>
                    </a:cubicBezTo>
                    <a:cubicBezTo>
                      <a:pt x="480873" y="244955"/>
                      <a:pt x="479525" y="244666"/>
                      <a:pt x="478081" y="244282"/>
                    </a:cubicBezTo>
                    <a:cubicBezTo>
                      <a:pt x="477021" y="244089"/>
                      <a:pt x="475769" y="243801"/>
                      <a:pt x="474614" y="243416"/>
                    </a:cubicBezTo>
                    <a:cubicBezTo>
                      <a:pt x="473362" y="243031"/>
                      <a:pt x="471917" y="242550"/>
                      <a:pt x="470665" y="242070"/>
                    </a:cubicBezTo>
                    <a:cubicBezTo>
                      <a:pt x="469510" y="241685"/>
                      <a:pt x="468354" y="241108"/>
                      <a:pt x="467295" y="240627"/>
                    </a:cubicBezTo>
                    <a:cubicBezTo>
                      <a:pt x="465947" y="240146"/>
                      <a:pt x="464695" y="239473"/>
                      <a:pt x="463443" y="238896"/>
                    </a:cubicBezTo>
                    <a:cubicBezTo>
                      <a:pt x="462480" y="238223"/>
                      <a:pt x="461420" y="237742"/>
                      <a:pt x="460265" y="237069"/>
                    </a:cubicBezTo>
                    <a:cubicBezTo>
                      <a:pt x="459205" y="236395"/>
                      <a:pt x="457857" y="235434"/>
                      <a:pt x="456798" y="234664"/>
                    </a:cubicBezTo>
                    <a:cubicBezTo>
                      <a:pt x="455835" y="234087"/>
                      <a:pt x="454872" y="233318"/>
                      <a:pt x="453813" y="232548"/>
                    </a:cubicBezTo>
                    <a:cubicBezTo>
                      <a:pt x="452753" y="231683"/>
                      <a:pt x="451598" y="230625"/>
                      <a:pt x="450538" y="229663"/>
                    </a:cubicBezTo>
                    <a:cubicBezTo>
                      <a:pt x="449672" y="228894"/>
                      <a:pt x="448805" y="228124"/>
                      <a:pt x="448034" y="227355"/>
                    </a:cubicBezTo>
                    <a:cubicBezTo>
                      <a:pt x="446879" y="226105"/>
                      <a:pt x="445723" y="224854"/>
                      <a:pt x="444664" y="223604"/>
                    </a:cubicBezTo>
                    <a:cubicBezTo>
                      <a:pt x="444086" y="222835"/>
                      <a:pt x="443316" y="222065"/>
                      <a:pt x="442834" y="221296"/>
                    </a:cubicBezTo>
                    <a:cubicBezTo>
                      <a:pt x="441197" y="219180"/>
                      <a:pt x="439656" y="217064"/>
                      <a:pt x="438308" y="214660"/>
                    </a:cubicBezTo>
                    <a:cubicBezTo>
                      <a:pt x="436960" y="212256"/>
                      <a:pt x="435804" y="209851"/>
                      <a:pt x="434745" y="207351"/>
                    </a:cubicBezTo>
                    <a:cubicBezTo>
                      <a:pt x="434360" y="206581"/>
                      <a:pt x="434167" y="205812"/>
                      <a:pt x="433878" y="205043"/>
                    </a:cubicBezTo>
                    <a:cubicBezTo>
                      <a:pt x="433204" y="203312"/>
                      <a:pt x="432626" y="201484"/>
                      <a:pt x="432145" y="199753"/>
                    </a:cubicBezTo>
                    <a:cubicBezTo>
                      <a:pt x="431856" y="198695"/>
                      <a:pt x="431567" y="197830"/>
                      <a:pt x="431471" y="196964"/>
                    </a:cubicBezTo>
                    <a:cubicBezTo>
                      <a:pt x="431085" y="195233"/>
                      <a:pt x="430700" y="193406"/>
                      <a:pt x="430508" y="191675"/>
                    </a:cubicBezTo>
                    <a:cubicBezTo>
                      <a:pt x="430315" y="190809"/>
                      <a:pt x="430219" y="190040"/>
                      <a:pt x="430219" y="189174"/>
                    </a:cubicBezTo>
                    <a:cubicBezTo>
                      <a:pt x="429930" y="186770"/>
                      <a:pt x="429834" y="184462"/>
                      <a:pt x="429834" y="182057"/>
                    </a:cubicBezTo>
                    <a:lnTo>
                      <a:pt x="429834" y="181288"/>
                    </a:lnTo>
                    <a:cubicBezTo>
                      <a:pt x="429930" y="178691"/>
                      <a:pt x="430219" y="176094"/>
                      <a:pt x="430604" y="173594"/>
                    </a:cubicBezTo>
                    <a:cubicBezTo>
                      <a:pt x="430700" y="172728"/>
                      <a:pt x="430989" y="171958"/>
                      <a:pt x="431085" y="171093"/>
                    </a:cubicBezTo>
                    <a:cubicBezTo>
                      <a:pt x="431471" y="169266"/>
                      <a:pt x="431856" y="167534"/>
                      <a:pt x="432337" y="165899"/>
                    </a:cubicBezTo>
                    <a:cubicBezTo>
                      <a:pt x="432626" y="164842"/>
                      <a:pt x="432915" y="163976"/>
                      <a:pt x="433204" y="163110"/>
                    </a:cubicBezTo>
                    <a:cubicBezTo>
                      <a:pt x="433493" y="162341"/>
                      <a:pt x="433589" y="161764"/>
                      <a:pt x="433878" y="160995"/>
                    </a:cubicBezTo>
                    <a:lnTo>
                      <a:pt x="326213" y="104060"/>
                    </a:lnTo>
                    <a:cubicBezTo>
                      <a:pt x="325539" y="104829"/>
                      <a:pt x="324865" y="105406"/>
                      <a:pt x="324287" y="106079"/>
                    </a:cubicBezTo>
                    <a:cubicBezTo>
                      <a:pt x="323613" y="106656"/>
                      <a:pt x="323131" y="107426"/>
                      <a:pt x="322457" y="108099"/>
                    </a:cubicBezTo>
                    <a:cubicBezTo>
                      <a:pt x="321109" y="109349"/>
                      <a:pt x="319568" y="110600"/>
                      <a:pt x="318220" y="111850"/>
                    </a:cubicBezTo>
                    <a:cubicBezTo>
                      <a:pt x="317739" y="112235"/>
                      <a:pt x="317161" y="112715"/>
                      <a:pt x="316679" y="113100"/>
                    </a:cubicBezTo>
                    <a:cubicBezTo>
                      <a:pt x="314657" y="114639"/>
                      <a:pt x="312538" y="115985"/>
                      <a:pt x="310323" y="117428"/>
                    </a:cubicBezTo>
                    <a:lnTo>
                      <a:pt x="308879" y="118197"/>
                    </a:lnTo>
                    <a:cubicBezTo>
                      <a:pt x="307049" y="119159"/>
                      <a:pt x="305316" y="120025"/>
                      <a:pt x="303582" y="120794"/>
                    </a:cubicBezTo>
                    <a:cubicBezTo>
                      <a:pt x="302812" y="121179"/>
                      <a:pt x="301849" y="121467"/>
                      <a:pt x="300982" y="121852"/>
                    </a:cubicBezTo>
                    <a:cubicBezTo>
                      <a:pt x="299441" y="122429"/>
                      <a:pt x="297804" y="123006"/>
                      <a:pt x="296360" y="123487"/>
                    </a:cubicBezTo>
                    <a:cubicBezTo>
                      <a:pt x="295397" y="123679"/>
                      <a:pt x="294434" y="123968"/>
                      <a:pt x="293567" y="124256"/>
                    </a:cubicBezTo>
                    <a:cubicBezTo>
                      <a:pt x="291930" y="124641"/>
                      <a:pt x="290100" y="125026"/>
                      <a:pt x="288367" y="125218"/>
                    </a:cubicBezTo>
                    <a:cubicBezTo>
                      <a:pt x="287596" y="125410"/>
                      <a:pt x="286729" y="125603"/>
                      <a:pt x="285959" y="125795"/>
                    </a:cubicBezTo>
                    <a:cubicBezTo>
                      <a:pt x="283263" y="125987"/>
                      <a:pt x="280759" y="126276"/>
                      <a:pt x="278159" y="126276"/>
                    </a:cubicBezTo>
                    <a:cubicBezTo>
                      <a:pt x="275462" y="126276"/>
                      <a:pt x="272958" y="125987"/>
                      <a:pt x="270262" y="125795"/>
                    </a:cubicBezTo>
                    <a:cubicBezTo>
                      <a:pt x="269492" y="125603"/>
                      <a:pt x="268625" y="125410"/>
                      <a:pt x="267854" y="125218"/>
                    </a:cubicBezTo>
                    <a:cubicBezTo>
                      <a:pt x="266121" y="125026"/>
                      <a:pt x="264388" y="124641"/>
                      <a:pt x="262654" y="124256"/>
                    </a:cubicBezTo>
                    <a:cubicBezTo>
                      <a:pt x="261787" y="123968"/>
                      <a:pt x="260824" y="123679"/>
                      <a:pt x="259958" y="123487"/>
                    </a:cubicBezTo>
                    <a:cubicBezTo>
                      <a:pt x="258417" y="123006"/>
                      <a:pt x="256780" y="122429"/>
                      <a:pt x="255239" y="121852"/>
                    </a:cubicBezTo>
                    <a:cubicBezTo>
                      <a:pt x="254372" y="121467"/>
                      <a:pt x="253505" y="121179"/>
                      <a:pt x="252735" y="120794"/>
                    </a:cubicBezTo>
                    <a:cubicBezTo>
                      <a:pt x="250905" y="120025"/>
                      <a:pt x="249172" y="119159"/>
                      <a:pt x="247535" y="118197"/>
                    </a:cubicBezTo>
                    <a:cubicBezTo>
                      <a:pt x="246861" y="117909"/>
                      <a:pt x="246379" y="117620"/>
                      <a:pt x="245898" y="117332"/>
                    </a:cubicBezTo>
                    <a:cubicBezTo>
                      <a:pt x="243779" y="115985"/>
                      <a:pt x="241564" y="114639"/>
                      <a:pt x="239542" y="113100"/>
                    </a:cubicBezTo>
                    <a:cubicBezTo>
                      <a:pt x="239060" y="112619"/>
                      <a:pt x="238579" y="112235"/>
                      <a:pt x="238001" y="111754"/>
                    </a:cubicBezTo>
                    <a:cubicBezTo>
                      <a:pt x="236556" y="110600"/>
                      <a:pt x="235112" y="109349"/>
                      <a:pt x="233860" y="108099"/>
                    </a:cubicBezTo>
                    <a:cubicBezTo>
                      <a:pt x="233282" y="107426"/>
                      <a:pt x="232608" y="106656"/>
                      <a:pt x="231934" y="106079"/>
                    </a:cubicBezTo>
                    <a:cubicBezTo>
                      <a:pt x="231356" y="105406"/>
                      <a:pt x="230586" y="104829"/>
                      <a:pt x="230104" y="104060"/>
                    </a:cubicBezTo>
                    <a:close/>
                    <a:moveTo>
                      <a:pt x="278159" y="0"/>
                    </a:moveTo>
                    <a:cubicBezTo>
                      <a:pt x="313020" y="0"/>
                      <a:pt x="341332" y="28275"/>
                      <a:pt x="341332" y="63090"/>
                    </a:cubicBezTo>
                    <a:cubicBezTo>
                      <a:pt x="341332" y="69533"/>
                      <a:pt x="340177" y="75881"/>
                      <a:pt x="338347" y="81940"/>
                    </a:cubicBezTo>
                    <a:lnTo>
                      <a:pt x="447264" y="139548"/>
                    </a:lnTo>
                    <a:cubicBezTo>
                      <a:pt x="451309" y="135316"/>
                      <a:pt x="456028" y="131565"/>
                      <a:pt x="461324" y="128392"/>
                    </a:cubicBezTo>
                    <a:cubicBezTo>
                      <a:pt x="491563" y="111080"/>
                      <a:pt x="530180" y="121371"/>
                      <a:pt x="547803" y="151473"/>
                    </a:cubicBezTo>
                    <a:cubicBezTo>
                      <a:pt x="556277" y="166188"/>
                      <a:pt x="558396" y="183211"/>
                      <a:pt x="553966" y="199465"/>
                    </a:cubicBezTo>
                    <a:cubicBezTo>
                      <a:pt x="549729" y="215814"/>
                      <a:pt x="539232" y="229278"/>
                      <a:pt x="524498" y="237646"/>
                    </a:cubicBezTo>
                    <a:cubicBezTo>
                      <a:pt x="520742" y="239858"/>
                      <a:pt x="516697" y="241493"/>
                      <a:pt x="512556" y="242935"/>
                    </a:cubicBezTo>
                    <a:lnTo>
                      <a:pt x="512556" y="362960"/>
                    </a:lnTo>
                    <a:cubicBezTo>
                      <a:pt x="516794" y="364403"/>
                      <a:pt x="520838" y="366134"/>
                      <a:pt x="524690" y="368442"/>
                    </a:cubicBezTo>
                    <a:cubicBezTo>
                      <a:pt x="539232" y="376617"/>
                      <a:pt x="549729" y="390273"/>
                      <a:pt x="553966" y="406527"/>
                    </a:cubicBezTo>
                    <a:cubicBezTo>
                      <a:pt x="555507" y="412105"/>
                      <a:pt x="556277" y="417683"/>
                      <a:pt x="556277" y="423261"/>
                    </a:cubicBezTo>
                    <a:cubicBezTo>
                      <a:pt x="556277" y="434032"/>
                      <a:pt x="553388" y="444804"/>
                      <a:pt x="547803" y="454517"/>
                    </a:cubicBezTo>
                    <a:cubicBezTo>
                      <a:pt x="536054" y="474714"/>
                      <a:pt x="514675" y="485966"/>
                      <a:pt x="492911" y="485966"/>
                    </a:cubicBezTo>
                    <a:cubicBezTo>
                      <a:pt x="482125" y="485966"/>
                      <a:pt x="471339" y="483273"/>
                      <a:pt x="461324" y="477503"/>
                    </a:cubicBezTo>
                    <a:cubicBezTo>
                      <a:pt x="456028" y="474522"/>
                      <a:pt x="451405" y="470675"/>
                      <a:pt x="447360" y="466443"/>
                    </a:cubicBezTo>
                    <a:lnTo>
                      <a:pt x="338251" y="524051"/>
                    </a:lnTo>
                    <a:cubicBezTo>
                      <a:pt x="340177" y="530110"/>
                      <a:pt x="341332" y="536457"/>
                      <a:pt x="341332" y="542901"/>
                    </a:cubicBezTo>
                    <a:cubicBezTo>
                      <a:pt x="341332" y="577620"/>
                      <a:pt x="313020" y="606087"/>
                      <a:pt x="278159" y="606087"/>
                    </a:cubicBezTo>
                    <a:cubicBezTo>
                      <a:pt x="243201" y="606087"/>
                      <a:pt x="214889" y="577620"/>
                      <a:pt x="214889" y="542901"/>
                    </a:cubicBezTo>
                    <a:cubicBezTo>
                      <a:pt x="214889" y="536457"/>
                      <a:pt x="216044" y="530110"/>
                      <a:pt x="217970" y="524051"/>
                    </a:cubicBezTo>
                    <a:lnTo>
                      <a:pt x="108861" y="466443"/>
                    </a:lnTo>
                    <a:cubicBezTo>
                      <a:pt x="104816" y="470675"/>
                      <a:pt x="100193" y="474522"/>
                      <a:pt x="94897" y="477503"/>
                    </a:cubicBezTo>
                    <a:cubicBezTo>
                      <a:pt x="84978" y="483273"/>
                      <a:pt x="74096" y="485966"/>
                      <a:pt x="63310" y="485966"/>
                    </a:cubicBezTo>
                    <a:cubicBezTo>
                      <a:pt x="41546" y="485966"/>
                      <a:pt x="20167" y="474714"/>
                      <a:pt x="8418" y="454517"/>
                    </a:cubicBezTo>
                    <a:cubicBezTo>
                      <a:pt x="-56" y="439899"/>
                      <a:pt x="-2175" y="422876"/>
                      <a:pt x="2255" y="406527"/>
                    </a:cubicBezTo>
                    <a:cubicBezTo>
                      <a:pt x="6588" y="390273"/>
                      <a:pt x="17085" y="376617"/>
                      <a:pt x="31723" y="368250"/>
                    </a:cubicBezTo>
                    <a:cubicBezTo>
                      <a:pt x="35479" y="366134"/>
                      <a:pt x="39524" y="364403"/>
                      <a:pt x="43761" y="362960"/>
                    </a:cubicBezTo>
                    <a:lnTo>
                      <a:pt x="43761" y="242935"/>
                    </a:lnTo>
                    <a:cubicBezTo>
                      <a:pt x="39427" y="241493"/>
                      <a:pt x="35383" y="239858"/>
                      <a:pt x="31627" y="237646"/>
                    </a:cubicBezTo>
                    <a:cubicBezTo>
                      <a:pt x="17085" y="229278"/>
                      <a:pt x="6588" y="215814"/>
                      <a:pt x="2255" y="199465"/>
                    </a:cubicBezTo>
                    <a:cubicBezTo>
                      <a:pt x="-2175" y="183211"/>
                      <a:pt x="-56" y="166188"/>
                      <a:pt x="8418" y="151473"/>
                    </a:cubicBezTo>
                    <a:cubicBezTo>
                      <a:pt x="26041" y="121371"/>
                      <a:pt x="64755" y="111080"/>
                      <a:pt x="94897" y="128392"/>
                    </a:cubicBezTo>
                    <a:cubicBezTo>
                      <a:pt x="100193" y="131565"/>
                      <a:pt x="104816" y="135316"/>
                      <a:pt x="108861" y="139548"/>
                    </a:cubicBezTo>
                    <a:lnTo>
                      <a:pt x="217970" y="81940"/>
                    </a:lnTo>
                    <a:cubicBezTo>
                      <a:pt x="216044" y="75881"/>
                      <a:pt x="214889" y="69533"/>
                      <a:pt x="214889" y="63090"/>
                    </a:cubicBezTo>
                    <a:cubicBezTo>
                      <a:pt x="214889" y="28275"/>
                      <a:pt x="243201" y="0"/>
                      <a:pt x="278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Text2" descr="449cbb97-1f3a-475e-ae18-774b1bb39ca9">
                <a:extLst>
                  <a:ext uri="{FF2B5EF4-FFF2-40B4-BE49-F238E27FC236}">
                    <a16:creationId id="{DE6315F1-C789-43B3-BBDD-8AA7EB01272A}"/>
                  </a:ext>
                </a:extLst>
              </p:cNvPr>
              <p:cNvSpPr txBox="1"/>
              <p:nvPr/>
            </p:nvSpPr>
            <p:spPr>
              <a:xfrm>
                <a:off x="1372817" y="3977136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35" name="Bullet2" descr="209ae6ca-57fd-428b-bc7d-4346f0350e19">
                <a:extLst>
                  <a:ext uri="{FF2B5EF4-FFF2-40B4-BE49-F238E27FC236}">
                    <a16:creationId id="{AE0DA88B-E0CD-44A2-82F8-399B37E6852A}"/>
                  </a:ext>
                </a:extLst>
              </p:cNvPr>
              <p:cNvSpPr/>
              <p:nvPr/>
            </p:nvSpPr>
            <p:spPr>
              <a:xfrm>
                <a:off x="1372817" y="3448521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星舰技术介绍</a:t>
                </a:r>
                <a:endParaRPr lang="en-US" dirty="0"/>
              </a:p>
            </p:txBody>
          </p:sp>
        </p:grpSp>
        <p:grpSp>
          <p:nvGrpSpPr>
            <p:cNvPr id="68" name="组合 67" descr="8b21c21c-e556-4fef-9670-b964b5b6be73">
              <a:extLst>
                <a:ext uri="{FF2B5EF4-FFF2-40B4-BE49-F238E27FC236}">
                  <a16:creationId id="{A8BD43C6-9B83-D914-723B-FBFC8BB1B42B}"/>
                </a:ext>
              </a:extLst>
            </p:cNvPr>
            <p:cNvGrpSpPr/>
            <p:nvPr/>
          </p:nvGrpSpPr>
          <p:grpSpPr>
            <a:xfrm>
              <a:off x="675204" y="4679892"/>
              <a:ext cx="3670104" cy="1186909"/>
              <a:chOff x="675204" y="4679892"/>
              <a:chExt cx="3670104" cy="1186909"/>
            </a:xfrm>
          </p:grpSpPr>
          <p:sp>
            <p:nvSpPr>
              <p:cNvPr id="31" name="IconBackground3" descr="53d72b3c-a69d-4344-9b8f-6be7d8f6aac1">
                <a:extLst>
                  <a:ext uri="{FF2B5EF4-FFF2-40B4-BE49-F238E27FC236}">
                    <a16:creationId id="{6B249D7A-EE73-4088-8A22-C75DFD344CA6}"/>
                  </a:ext>
                </a:extLst>
              </p:cNvPr>
              <p:cNvSpPr/>
              <p:nvPr/>
            </p:nvSpPr>
            <p:spPr>
              <a:xfrm>
                <a:off x="675204" y="4828582"/>
                <a:ext cx="658296" cy="658294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2" name="Icon3" descr="48bfa529-08db-440a-b425-301a48c0e3f8">
                <a:extLst>
                  <a:ext uri="{FF2B5EF4-FFF2-40B4-BE49-F238E27FC236}">
                    <a16:creationId id="{665445A1-752F-4EAB-AEA0-9E20A07D7C87}"/>
                  </a:ext>
                </a:extLst>
              </p:cNvPr>
              <p:cNvSpPr/>
              <p:nvPr/>
            </p:nvSpPr>
            <p:spPr bwMode="auto">
              <a:xfrm>
                <a:off x="843177" y="5011885"/>
                <a:ext cx="322350" cy="291686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  <a:gd name="connsiteX53" fmla="*/ 373273 h 605239"/>
                  <a:gd name="connsiteY53" fmla="*/ 373273 h 605239"/>
                  <a:gd name="connsiteX54" fmla="*/ 373273 h 605239"/>
                  <a:gd name="connsiteY54" fmla="*/ 373273 h 605239"/>
                  <a:gd name="connsiteX55" fmla="*/ 373273 h 605239"/>
                  <a:gd name="connsiteY55" fmla="*/ 373273 h 605239"/>
                  <a:gd name="connsiteX56" fmla="*/ 373273 h 605239"/>
                  <a:gd name="connsiteY56" fmla="*/ 373273 h 605239"/>
                  <a:gd name="connsiteX57" fmla="*/ 373273 h 605239"/>
                  <a:gd name="connsiteY57" fmla="*/ 373273 h 605239"/>
                  <a:gd name="connsiteX58" fmla="*/ 373273 h 605239"/>
                  <a:gd name="connsiteY58" fmla="*/ 373273 h 605239"/>
                  <a:gd name="connsiteX59" fmla="*/ 373273 h 605239"/>
                  <a:gd name="connsiteY59" fmla="*/ 373273 h 605239"/>
                  <a:gd name="connsiteX60" fmla="*/ 373273 h 605239"/>
                  <a:gd name="connsiteY60" fmla="*/ 373273 h 605239"/>
                  <a:gd name="connsiteX61" fmla="*/ 373273 h 605239"/>
                  <a:gd name="connsiteY61" fmla="*/ 373273 h 605239"/>
                  <a:gd name="connsiteX62" fmla="*/ 373273 h 605239"/>
                  <a:gd name="connsiteY62" fmla="*/ 373273 h 605239"/>
                  <a:gd name="connsiteX63" fmla="*/ 373273 h 605239"/>
                  <a:gd name="connsiteY63" fmla="*/ 373273 h 605239"/>
                  <a:gd name="connsiteX64" fmla="*/ 373273 h 605239"/>
                  <a:gd name="connsiteY64" fmla="*/ 373273 h 605239"/>
                  <a:gd name="connsiteX65" fmla="*/ 373273 h 605239"/>
                  <a:gd name="connsiteY65" fmla="*/ 373273 h 605239"/>
                  <a:gd name="connsiteX66" fmla="*/ 373273 h 605239"/>
                  <a:gd name="connsiteY66" fmla="*/ 373273 h 605239"/>
                  <a:gd name="connsiteX67" fmla="*/ 373273 h 605239"/>
                  <a:gd name="connsiteY67" fmla="*/ 373273 h 605239"/>
                  <a:gd name="connsiteX68" fmla="*/ 373273 h 605239"/>
                  <a:gd name="connsiteY68" fmla="*/ 373273 h 605239"/>
                  <a:gd name="connsiteX69" fmla="*/ 373273 h 605239"/>
                  <a:gd name="connsiteY69" fmla="*/ 373273 h 605239"/>
                  <a:gd name="connsiteX70" fmla="*/ 373273 h 605239"/>
                  <a:gd name="connsiteY70" fmla="*/ 373273 h 605239"/>
                  <a:gd name="connsiteX71" fmla="*/ 373273 h 605239"/>
                  <a:gd name="connsiteY71" fmla="*/ 373273 h 605239"/>
                  <a:gd name="connsiteX72" fmla="*/ 373273 h 605239"/>
                  <a:gd name="connsiteY72" fmla="*/ 373273 h 605239"/>
                  <a:gd name="connsiteX73" fmla="*/ 373273 h 605239"/>
                  <a:gd name="connsiteY73" fmla="*/ 373273 h 605239"/>
                  <a:gd name="connsiteX74" fmla="*/ 373273 h 605239"/>
                  <a:gd name="connsiteY74" fmla="*/ 373273 h 605239"/>
                  <a:gd name="connsiteX75" fmla="*/ 373273 h 605239"/>
                  <a:gd name="connsiteY75" fmla="*/ 373273 h 605239"/>
                  <a:gd name="connsiteX76" fmla="*/ 373273 h 605239"/>
                  <a:gd name="connsiteY76" fmla="*/ 373273 h 605239"/>
                  <a:gd name="connsiteX77" fmla="*/ 373273 h 605239"/>
                  <a:gd name="connsiteY77" fmla="*/ 373273 h 605239"/>
                  <a:gd name="connsiteX78" fmla="*/ 373273 h 605239"/>
                  <a:gd name="connsiteY78" fmla="*/ 373273 h 605239"/>
                  <a:gd name="connsiteX79" fmla="*/ 373273 h 605239"/>
                  <a:gd name="connsiteY79" fmla="*/ 373273 h 605239"/>
                  <a:gd name="connsiteX80" fmla="*/ 373273 h 605239"/>
                  <a:gd name="connsiteY80" fmla="*/ 373273 h 605239"/>
                  <a:gd name="connsiteX81" fmla="*/ 373273 h 605239"/>
                  <a:gd name="connsiteY81" fmla="*/ 373273 h 605239"/>
                  <a:gd name="connsiteX82" fmla="*/ 373273 h 605239"/>
                  <a:gd name="connsiteY82" fmla="*/ 373273 h 605239"/>
                  <a:gd name="connsiteX83" fmla="*/ 373273 h 605239"/>
                  <a:gd name="connsiteY83" fmla="*/ 373273 h 605239"/>
                  <a:gd name="connsiteX84" fmla="*/ 373273 h 605239"/>
                  <a:gd name="connsiteY84" fmla="*/ 373273 h 605239"/>
                  <a:gd name="connsiteX85" fmla="*/ 373273 h 605239"/>
                  <a:gd name="connsiteY85" fmla="*/ 373273 h 605239"/>
                  <a:gd name="connsiteX86" fmla="*/ 373273 h 605239"/>
                  <a:gd name="connsiteY86" fmla="*/ 373273 h 605239"/>
                  <a:gd name="connsiteX87" fmla="*/ 373273 h 605239"/>
                  <a:gd name="connsiteY87" fmla="*/ 373273 h 605239"/>
                  <a:gd name="connsiteX88" fmla="*/ 373273 h 605239"/>
                  <a:gd name="connsiteY88" fmla="*/ 373273 h 605239"/>
                  <a:gd name="connsiteX89" fmla="*/ 373273 h 605239"/>
                  <a:gd name="connsiteY89" fmla="*/ 373273 h 605239"/>
                  <a:gd name="connsiteX90" fmla="*/ 373273 h 605239"/>
                  <a:gd name="connsiteY90" fmla="*/ 373273 h 605239"/>
                  <a:gd name="connsiteX91" fmla="*/ 373273 h 605239"/>
                  <a:gd name="connsiteY91" fmla="*/ 373273 h 605239"/>
                  <a:gd name="connsiteX92" fmla="*/ 373273 h 605239"/>
                  <a:gd name="connsiteY92" fmla="*/ 373273 h 605239"/>
                  <a:gd name="connsiteX93" fmla="*/ 373273 h 605239"/>
                  <a:gd name="connsiteY93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08039" h="550199">
                    <a:moveTo>
                      <a:pt x="461128" y="431155"/>
                    </a:moveTo>
                    <a:lnTo>
                      <a:pt x="501529" y="431155"/>
                    </a:lnTo>
                    <a:lnTo>
                      <a:pt x="534583" y="431155"/>
                    </a:lnTo>
                    <a:lnTo>
                      <a:pt x="574984" y="431155"/>
                    </a:lnTo>
                    <a:cubicBezTo>
                      <a:pt x="593159" y="431155"/>
                      <a:pt x="608133" y="446024"/>
                      <a:pt x="608039" y="464280"/>
                    </a:cubicBezTo>
                    <a:lnTo>
                      <a:pt x="608039" y="517074"/>
                    </a:lnTo>
                    <a:cubicBezTo>
                      <a:pt x="608039" y="535236"/>
                      <a:pt x="593065" y="550199"/>
                      <a:pt x="574890" y="550199"/>
                    </a:cubicBezTo>
                    <a:lnTo>
                      <a:pt x="461128" y="550199"/>
                    </a:lnTo>
                    <a:cubicBezTo>
                      <a:pt x="442858" y="550199"/>
                      <a:pt x="427979" y="535236"/>
                      <a:pt x="427979" y="517074"/>
                    </a:cubicBezTo>
                    <a:lnTo>
                      <a:pt x="427979" y="464280"/>
                    </a:lnTo>
                    <a:cubicBezTo>
                      <a:pt x="427979" y="446024"/>
                      <a:pt x="442858" y="431155"/>
                      <a:pt x="461128" y="431155"/>
                    </a:cubicBezTo>
                    <a:close/>
                    <a:moveTo>
                      <a:pt x="247103" y="431155"/>
                    </a:moveTo>
                    <a:lnTo>
                      <a:pt x="287504" y="431155"/>
                    </a:lnTo>
                    <a:lnTo>
                      <a:pt x="320558" y="431155"/>
                    </a:lnTo>
                    <a:lnTo>
                      <a:pt x="360959" y="431155"/>
                    </a:lnTo>
                    <a:cubicBezTo>
                      <a:pt x="379134" y="431155"/>
                      <a:pt x="394108" y="446024"/>
                      <a:pt x="394014" y="464280"/>
                    </a:cubicBezTo>
                    <a:lnTo>
                      <a:pt x="394014" y="517074"/>
                    </a:lnTo>
                    <a:cubicBezTo>
                      <a:pt x="394014" y="535236"/>
                      <a:pt x="379040" y="550199"/>
                      <a:pt x="360865" y="550199"/>
                    </a:cubicBezTo>
                    <a:lnTo>
                      <a:pt x="247103" y="550199"/>
                    </a:lnTo>
                    <a:cubicBezTo>
                      <a:pt x="228833" y="550199"/>
                      <a:pt x="213954" y="535236"/>
                      <a:pt x="213954" y="517074"/>
                    </a:cubicBezTo>
                    <a:lnTo>
                      <a:pt x="213954" y="464280"/>
                    </a:lnTo>
                    <a:cubicBezTo>
                      <a:pt x="213954" y="446024"/>
                      <a:pt x="228833" y="431155"/>
                      <a:pt x="247103" y="431155"/>
                    </a:cubicBezTo>
                    <a:close/>
                    <a:moveTo>
                      <a:pt x="33162" y="431155"/>
                    </a:moveTo>
                    <a:lnTo>
                      <a:pt x="73578" y="431155"/>
                    </a:lnTo>
                    <a:lnTo>
                      <a:pt x="106646" y="431155"/>
                    </a:lnTo>
                    <a:lnTo>
                      <a:pt x="146968" y="431155"/>
                    </a:lnTo>
                    <a:cubicBezTo>
                      <a:pt x="165339" y="431155"/>
                      <a:pt x="180224" y="446024"/>
                      <a:pt x="180130" y="464280"/>
                    </a:cubicBezTo>
                    <a:lnTo>
                      <a:pt x="180130" y="517074"/>
                    </a:lnTo>
                    <a:cubicBezTo>
                      <a:pt x="180130" y="535236"/>
                      <a:pt x="165150" y="550199"/>
                      <a:pt x="146968" y="550199"/>
                    </a:cubicBezTo>
                    <a:lnTo>
                      <a:pt x="33162" y="550199"/>
                    </a:lnTo>
                    <a:cubicBezTo>
                      <a:pt x="14979" y="550199"/>
                      <a:pt x="0" y="535236"/>
                      <a:pt x="0" y="517074"/>
                    </a:cubicBezTo>
                    <a:lnTo>
                      <a:pt x="0" y="464280"/>
                    </a:lnTo>
                    <a:cubicBezTo>
                      <a:pt x="0" y="446024"/>
                      <a:pt x="14979" y="431155"/>
                      <a:pt x="33162" y="431155"/>
                    </a:cubicBezTo>
                    <a:close/>
                    <a:moveTo>
                      <a:pt x="163140" y="99327"/>
                    </a:moveTo>
                    <a:cubicBezTo>
                      <a:pt x="163046" y="101208"/>
                      <a:pt x="162857" y="102713"/>
                      <a:pt x="162857" y="104218"/>
                    </a:cubicBezTo>
                    <a:lnTo>
                      <a:pt x="162857" y="157362"/>
                    </a:lnTo>
                    <a:lnTo>
                      <a:pt x="162857" y="217184"/>
                    </a:lnTo>
                    <a:cubicBezTo>
                      <a:pt x="162857" y="234021"/>
                      <a:pt x="173220" y="244273"/>
                      <a:pt x="190176" y="244273"/>
                    </a:cubicBezTo>
                    <a:lnTo>
                      <a:pt x="249053" y="244273"/>
                    </a:lnTo>
                    <a:cubicBezTo>
                      <a:pt x="305480" y="244273"/>
                      <a:pt x="361813" y="244273"/>
                      <a:pt x="418146" y="244367"/>
                    </a:cubicBezTo>
                    <a:cubicBezTo>
                      <a:pt x="434443" y="244367"/>
                      <a:pt x="444994" y="233833"/>
                      <a:pt x="444994" y="217466"/>
                    </a:cubicBezTo>
                    <a:lnTo>
                      <a:pt x="444994" y="140525"/>
                    </a:lnTo>
                    <a:lnTo>
                      <a:pt x="444994" y="104971"/>
                    </a:lnTo>
                    <a:lnTo>
                      <a:pt x="444994" y="99327"/>
                    </a:lnTo>
                    <a:lnTo>
                      <a:pt x="248958" y="99327"/>
                    </a:lnTo>
                    <a:close/>
                    <a:moveTo>
                      <a:pt x="415226" y="33955"/>
                    </a:moveTo>
                    <a:cubicBezTo>
                      <a:pt x="406465" y="33955"/>
                      <a:pt x="399306" y="41104"/>
                      <a:pt x="399306" y="49852"/>
                    </a:cubicBezTo>
                    <a:cubicBezTo>
                      <a:pt x="399306" y="58693"/>
                      <a:pt x="406465" y="65842"/>
                      <a:pt x="415226" y="65842"/>
                    </a:cubicBezTo>
                    <a:cubicBezTo>
                      <a:pt x="423987" y="65842"/>
                      <a:pt x="431146" y="58693"/>
                      <a:pt x="431146" y="49852"/>
                    </a:cubicBezTo>
                    <a:cubicBezTo>
                      <a:pt x="431146" y="41104"/>
                      <a:pt x="423987" y="33955"/>
                      <a:pt x="415226" y="33955"/>
                    </a:cubicBezTo>
                    <a:close/>
                    <a:moveTo>
                      <a:pt x="360306" y="33955"/>
                    </a:moveTo>
                    <a:cubicBezTo>
                      <a:pt x="351545" y="33955"/>
                      <a:pt x="344386" y="41104"/>
                      <a:pt x="344386" y="49852"/>
                    </a:cubicBezTo>
                    <a:cubicBezTo>
                      <a:pt x="344386" y="58693"/>
                      <a:pt x="351545" y="65842"/>
                      <a:pt x="360306" y="65842"/>
                    </a:cubicBezTo>
                    <a:cubicBezTo>
                      <a:pt x="369161" y="65842"/>
                      <a:pt x="376320" y="58693"/>
                      <a:pt x="376320" y="49852"/>
                    </a:cubicBezTo>
                    <a:cubicBezTo>
                      <a:pt x="376320" y="41104"/>
                      <a:pt x="369161" y="33955"/>
                      <a:pt x="360306" y="33955"/>
                    </a:cubicBezTo>
                    <a:close/>
                    <a:moveTo>
                      <a:pt x="305480" y="33955"/>
                    </a:moveTo>
                    <a:cubicBezTo>
                      <a:pt x="296625" y="33955"/>
                      <a:pt x="289466" y="41104"/>
                      <a:pt x="289466" y="49852"/>
                    </a:cubicBezTo>
                    <a:cubicBezTo>
                      <a:pt x="289466" y="58693"/>
                      <a:pt x="296625" y="65842"/>
                      <a:pt x="305480" y="65842"/>
                    </a:cubicBezTo>
                    <a:cubicBezTo>
                      <a:pt x="314241" y="65842"/>
                      <a:pt x="321400" y="58693"/>
                      <a:pt x="321400" y="49852"/>
                    </a:cubicBezTo>
                    <a:cubicBezTo>
                      <a:pt x="321400" y="41104"/>
                      <a:pt x="314241" y="33955"/>
                      <a:pt x="305480" y="33955"/>
                    </a:cubicBezTo>
                    <a:close/>
                    <a:moveTo>
                      <a:pt x="189611" y="0"/>
                    </a:moveTo>
                    <a:lnTo>
                      <a:pt x="248958" y="0"/>
                    </a:lnTo>
                    <a:lnTo>
                      <a:pt x="417770" y="0"/>
                    </a:lnTo>
                    <a:cubicBezTo>
                      <a:pt x="452813" y="0"/>
                      <a:pt x="477871" y="25396"/>
                      <a:pt x="477871" y="60386"/>
                    </a:cubicBezTo>
                    <a:lnTo>
                      <a:pt x="477871" y="157456"/>
                    </a:lnTo>
                    <a:lnTo>
                      <a:pt x="477871" y="217560"/>
                    </a:lnTo>
                    <a:cubicBezTo>
                      <a:pt x="477871" y="242016"/>
                      <a:pt x="466755" y="260169"/>
                      <a:pt x="444712" y="271457"/>
                    </a:cubicBezTo>
                    <a:cubicBezTo>
                      <a:pt x="436045" y="275877"/>
                      <a:pt x="426625" y="277288"/>
                      <a:pt x="417016" y="277288"/>
                    </a:cubicBezTo>
                    <a:lnTo>
                      <a:pt x="320552" y="277288"/>
                    </a:lnTo>
                    <a:lnTo>
                      <a:pt x="320552" y="340685"/>
                    </a:lnTo>
                    <a:lnTo>
                      <a:pt x="518095" y="340685"/>
                    </a:lnTo>
                    <a:cubicBezTo>
                      <a:pt x="527233" y="340685"/>
                      <a:pt x="534675" y="348021"/>
                      <a:pt x="534675" y="357145"/>
                    </a:cubicBezTo>
                    <a:lnTo>
                      <a:pt x="534675" y="402294"/>
                    </a:lnTo>
                    <a:lnTo>
                      <a:pt x="501610" y="402294"/>
                    </a:lnTo>
                    <a:lnTo>
                      <a:pt x="501610" y="373606"/>
                    </a:lnTo>
                    <a:lnTo>
                      <a:pt x="320647" y="373606"/>
                    </a:lnTo>
                    <a:lnTo>
                      <a:pt x="320647" y="402294"/>
                    </a:lnTo>
                    <a:lnTo>
                      <a:pt x="287582" y="402294"/>
                    </a:lnTo>
                    <a:lnTo>
                      <a:pt x="287582" y="373606"/>
                    </a:lnTo>
                    <a:lnTo>
                      <a:pt x="106618" y="373606"/>
                    </a:lnTo>
                    <a:lnTo>
                      <a:pt x="106524" y="373606"/>
                    </a:lnTo>
                    <a:lnTo>
                      <a:pt x="106524" y="402294"/>
                    </a:lnTo>
                    <a:lnTo>
                      <a:pt x="73459" y="402294"/>
                    </a:lnTo>
                    <a:lnTo>
                      <a:pt x="73459" y="357145"/>
                    </a:lnTo>
                    <a:cubicBezTo>
                      <a:pt x="73459" y="348115"/>
                      <a:pt x="80901" y="340685"/>
                      <a:pt x="90039" y="340685"/>
                    </a:cubicBezTo>
                    <a:lnTo>
                      <a:pt x="287393" y="340685"/>
                    </a:lnTo>
                    <a:lnTo>
                      <a:pt x="287393" y="277288"/>
                    </a:lnTo>
                    <a:lnTo>
                      <a:pt x="248770" y="277288"/>
                    </a:lnTo>
                    <a:cubicBezTo>
                      <a:pt x="228328" y="277382"/>
                      <a:pt x="207980" y="277382"/>
                      <a:pt x="187633" y="277288"/>
                    </a:cubicBezTo>
                    <a:cubicBezTo>
                      <a:pt x="161727" y="277100"/>
                      <a:pt x="139778" y="260734"/>
                      <a:pt x="132524" y="236090"/>
                    </a:cubicBezTo>
                    <a:cubicBezTo>
                      <a:pt x="130828" y="230352"/>
                      <a:pt x="129981" y="224239"/>
                      <a:pt x="129981" y="218219"/>
                    </a:cubicBezTo>
                    <a:lnTo>
                      <a:pt x="129981" y="157456"/>
                    </a:lnTo>
                    <a:lnTo>
                      <a:pt x="129981" y="58881"/>
                    </a:lnTo>
                    <a:cubicBezTo>
                      <a:pt x="130075" y="25208"/>
                      <a:pt x="155698" y="0"/>
                      <a:pt x="1896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Text3" descr="dba1e3a2-e998-4c7c-aa22-9144f269abfd">
                <a:extLst>
                  <a:ext uri="{FF2B5EF4-FFF2-40B4-BE49-F238E27FC236}">
                    <a16:creationId id="{2136F09E-12E4-4FA6-BC15-E5D8BCB6EA6D}"/>
                  </a:ext>
                </a:extLst>
              </p:cNvPr>
              <p:cNvSpPr txBox="1"/>
              <p:nvPr/>
            </p:nvSpPr>
            <p:spPr>
              <a:xfrm>
                <a:off x="1372817" y="5208507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30" name="Bullet3" descr="90105c0a-f84f-412f-abe1-f314e0ddbb3f">
                <a:extLst>
                  <a:ext uri="{FF2B5EF4-FFF2-40B4-BE49-F238E27FC236}">
                    <a16:creationId id="{799201E4-3AB4-426D-BE02-5506C4853021}"/>
                  </a:ext>
                </a:extLst>
              </p:cNvPr>
              <p:cNvSpPr/>
              <p:nvPr/>
            </p:nvSpPr>
            <p:spPr>
              <a:xfrm>
                <a:off x="1372817" y="4679892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星舰计划进展</a:t>
                </a:r>
                <a:endParaRPr lang="en-US" dirty="0"/>
              </a:p>
            </p:txBody>
          </p:sp>
        </p:grpSp>
        <p:grpSp>
          <p:nvGrpSpPr>
            <p:cNvPr id="69" name="组合 68" descr="8d6f53cc-68c6-4dae-9b76-c6d8057f5f93">
              <a:extLst>
                <a:ext uri="{FF2B5EF4-FFF2-40B4-BE49-F238E27FC236}">
                  <a16:creationId id="{1A17208F-8BD4-B524-7AA3-14DACA9C4628}"/>
                </a:ext>
              </a:extLst>
            </p:cNvPr>
            <p:cNvGrpSpPr/>
            <p:nvPr/>
          </p:nvGrpSpPr>
          <p:grpSpPr>
            <a:xfrm>
              <a:off x="7860032" y="2217150"/>
              <a:ext cx="3670104" cy="1186909"/>
              <a:chOff x="7860032" y="2217150"/>
              <a:chExt cx="3670104" cy="1186909"/>
            </a:xfrm>
          </p:grpSpPr>
          <p:sp>
            <p:nvSpPr>
              <p:cNvPr id="26" name="IconBackground4" descr="a659b511-54d7-43c6-b2d4-13eb59d5e955">
                <a:extLst>
                  <a:ext uri="{FF2B5EF4-FFF2-40B4-BE49-F238E27FC236}">
                    <a16:creationId id="{AE78A632-3FC2-4814-BDAE-0A027B6A293E}"/>
                  </a:ext>
                </a:extLst>
              </p:cNvPr>
              <p:cNvSpPr/>
              <p:nvPr/>
            </p:nvSpPr>
            <p:spPr>
              <a:xfrm>
                <a:off x="7860032" y="2365840"/>
                <a:ext cx="658296" cy="658294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7" name="Icon4" descr="2c4fd872-6cdf-4d0f-a4ae-b2ab0fb8e2f8">
                <a:extLst>
                  <a:ext uri="{FF2B5EF4-FFF2-40B4-BE49-F238E27FC236}">
                    <a16:creationId id="{E877C0A2-EB57-4DF5-8CE3-EBE557608A06}"/>
                  </a:ext>
                </a:extLst>
              </p:cNvPr>
              <p:cNvSpPr/>
              <p:nvPr/>
            </p:nvSpPr>
            <p:spPr bwMode="auto">
              <a:xfrm>
                <a:off x="8028005" y="2563670"/>
                <a:ext cx="322350" cy="262633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  <a:gd name="connsiteX42" fmla="*/ 373273 h 605239"/>
                  <a:gd name="connsiteY42" fmla="*/ 373273 h 605239"/>
                  <a:gd name="connsiteX43" fmla="*/ 373273 h 605239"/>
                  <a:gd name="connsiteY43" fmla="*/ 373273 h 605239"/>
                  <a:gd name="connsiteX44" fmla="*/ 373273 h 605239"/>
                  <a:gd name="connsiteY44" fmla="*/ 373273 h 605239"/>
                  <a:gd name="connsiteX45" fmla="*/ 373273 h 605239"/>
                  <a:gd name="connsiteY45" fmla="*/ 373273 h 605239"/>
                  <a:gd name="connsiteX46" fmla="*/ 373273 h 605239"/>
                  <a:gd name="connsiteY46" fmla="*/ 373273 h 605239"/>
                  <a:gd name="connsiteX47" fmla="*/ 373273 h 605239"/>
                  <a:gd name="connsiteY47" fmla="*/ 373273 h 605239"/>
                  <a:gd name="connsiteX48" fmla="*/ 373273 h 605239"/>
                  <a:gd name="connsiteY48" fmla="*/ 373273 h 605239"/>
                  <a:gd name="connsiteX49" fmla="*/ 373273 h 605239"/>
                  <a:gd name="connsiteY49" fmla="*/ 373273 h 605239"/>
                  <a:gd name="connsiteX50" fmla="*/ 373273 h 605239"/>
                  <a:gd name="connsiteY50" fmla="*/ 373273 h 605239"/>
                  <a:gd name="connsiteX51" fmla="*/ 373273 h 605239"/>
                  <a:gd name="connsiteY51" fmla="*/ 373273 h 605239"/>
                  <a:gd name="connsiteX52" fmla="*/ 373273 h 605239"/>
                  <a:gd name="connsiteY5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08697" h="495934">
                    <a:moveTo>
                      <a:pt x="274757" y="203328"/>
                    </a:moveTo>
                    <a:cubicBezTo>
                      <a:pt x="262375" y="203328"/>
                      <a:pt x="252305" y="213383"/>
                      <a:pt x="252305" y="225746"/>
                    </a:cubicBezTo>
                    <a:cubicBezTo>
                      <a:pt x="252305" y="238110"/>
                      <a:pt x="262375" y="248164"/>
                      <a:pt x="274757" y="248164"/>
                    </a:cubicBezTo>
                    <a:lnTo>
                      <a:pt x="505837" y="248164"/>
                    </a:lnTo>
                    <a:cubicBezTo>
                      <a:pt x="518219" y="248164"/>
                      <a:pt x="528289" y="238110"/>
                      <a:pt x="528289" y="225746"/>
                    </a:cubicBezTo>
                    <a:cubicBezTo>
                      <a:pt x="528289" y="213383"/>
                      <a:pt x="518219" y="203328"/>
                      <a:pt x="505837" y="203328"/>
                    </a:cubicBezTo>
                    <a:close/>
                    <a:moveTo>
                      <a:pt x="274757" y="85949"/>
                    </a:moveTo>
                    <a:cubicBezTo>
                      <a:pt x="262375" y="85949"/>
                      <a:pt x="252305" y="95929"/>
                      <a:pt x="252305" y="108293"/>
                    </a:cubicBezTo>
                    <a:cubicBezTo>
                      <a:pt x="252305" y="120656"/>
                      <a:pt x="262375" y="130711"/>
                      <a:pt x="274757" y="130711"/>
                    </a:cubicBezTo>
                    <a:lnTo>
                      <a:pt x="505837" y="130711"/>
                    </a:lnTo>
                    <a:cubicBezTo>
                      <a:pt x="518219" y="130711"/>
                      <a:pt x="528289" y="120656"/>
                      <a:pt x="528289" y="108293"/>
                    </a:cubicBezTo>
                    <a:cubicBezTo>
                      <a:pt x="528289" y="95929"/>
                      <a:pt x="518219" y="85949"/>
                      <a:pt x="505837" y="85949"/>
                    </a:cubicBezTo>
                    <a:close/>
                    <a:moveTo>
                      <a:pt x="36405" y="60757"/>
                    </a:moveTo>
                    <a:lnTo>
                      <a:pt x="135995" y="60757"/>
                    </a:lnTo>
                    <a:lnTo>
                      <a:pt x="135995" y="146720"/>
                    </a:lnTo>
                    <a:lnTo>
                      <a:pt x="102873" y="146720"/>
                    </a:lnTo>
                    <a:cubicBezTo>
                      <a:pt x="90490" y="146720"/>
                      <a:pt x="80419" y="156702"/>
                      <a:pt x="80419" y="169067"/>
                    </a:cubicBezTo>
                    <a:cubicBezTo>
                      <a:pt x="80419" y="181433"/>
                      <a:pt x="90490" y="191489"/>
                      <a:pt x="102873" y="191489"/>
                    </a:cubicBezTo>
                    <a:lnTo>
                      <a:pt x="135995" y="191489"/>
                    </a:lnTo>
                    <a:lnTo>
                      <a:pt x="135995" y="264118"/>
                    </a:lnTo>
                    <a:lnTo>
                      <a:pt x="102873" y="264118"/>
                    </a:lnTo>
                    <a:cubicBezTo>
                      <a:pt x="90490" y="264118"/>
                      <a:pt x="80419" y="274174"/>
                      <a:pt x="80419" y="286540"/>
                    </a:cubicBezTo>
                    <a:cubicBezTo>
                      <a:pt x="80419" y="298905"/>
                      <a:pt x="90490" y="308961"/>
                      <a:pt x="102873" y="308961"/>
                    </a:cubicBezTo>
                    <a:lnTo>
                      <a:pt x="136816" y="308961"/>
                    </a:lnTo>
                    <a:cubicBezTo>
                      <a:pt x="142262" y="343451"/>
                      <a:pt x="172176" y="369970"/>
                      <a:pt x="208208" y="369970"/>
                    </a:cubicBezTo>
                    <a:lnTo>
                      <a:pt x="430515" y="369970"/>
                    </a:lnTo>
                    <a:lnTo>
                      <a:pt x="433201" y="374439"/>
                    </a:lnTo>
                    <a:cubicBezTo>
                      <a:pt x="427308" y="386507"/>
                      <a:pt x="414924" y="394850"/>
                      <a:pt x="400526" y="394850"/>
                    </a:cubicBezTo>
                    <a:lnTo>
                      <a:pt x="157779" y="394850"/>
                    </a:lnTo>
                    <a:lnTo>
                      <a:pt x="103022" y="487144"/>
                    </a:lnTo>
                    <a:cubicBezTo>
                      <a:pt x="99665" y="492731"/>
                      <a:pt x="93772" y="495934"/>
                      <a:pt x="87580" y="495934"/>
                    </a:cubicBezTo>
                    <a:cubicBezTo>
                      <a:pt x="85939" y="495934"/>
                      <a:pt x="84372" y="495711"/>
                      <a:pt x="82806" y="495264"/>
                    </a:cubicBezTo>
                    <a:cubicBezTo>
                      <a:pt x="74973" y="493178"/>
                      <a:pt x="69602" y="486101"/>
                      <a:pt x="69602" y="477982"/>
                    </a:cubicBezTo>
                    <a:lnTo>
                      <a:pt x="69602" y="394850"/>
                    </a:lnTo>
                    <a:lnTo>
                      <a:pt x="36405" y="394850"/>
                    </a:lnTo>
                    <a:cubicBezTo>
                      <a:pt x="16263" y="394850"/>
                      <a:pt x="0" y="378611"/>
                      <a:pt x="0" y="358572"/>
                    </a:cubicBezTo>
                    <a:lnTo>
                      <a:pt x="0" y="97034"/>
                    </a:lnTo>
                    <a:cubicBezTo>
                      <a:pt x="0" y="76996"/>
                      <a:pt x="16263" y="60757"/>
                      <a:pt x="36405" y="60757"/>
                    </a:cubicBezTo>
                    <a:close/>
                    <a:moveTo>
                      <a:pt x="208222" y="0"/>
                    </a:moveTo>
                    <a:lnTo>
                      <a:pt x="572297" y="0"/>
                    </a:lnTo>
                    <a:cubicBezTo>
                      <a:pt x="592436" y="0"/>
                      <a:pt x="608697" y="16236"/>
                      <a:pt x="608697" y="36346"/>
                    </a:cubicBezTo>
                    <a:lnTo>
                      <a:pt x="608697" y="297768"/>
                    </a:lnTo>
                    <a:cubicBezTo>
                      <a:pt x="608697" y="317802"/>
                      <a:pt x="592436" y="334039"/>
                      <a:pt x="572297" y="334039"/>
                    </a:cubicBezTo>
                    <a:lnTo>
                      <a:pt x="539104" y="334039"/>
                    </a:lnTo>
                    <a:lnTo>
                      <a:pt x="539104" y="417232"/>
                    </a:lnTo>
                    <a:cubicBezTo>
                      <a:pt x="539104" y="425276"/>
                      <a:pt x="533734" y="432351"/>
                      <a:pt x="525902" y="434511"/>
                    </a:cubicBezTo>
                    <a:cubicBezTo>
                      <a:pt x="524336" y="434884"/>
                      <a:pt x="522769" y="435107"/>
                      <a:pt x="521203" y="435107"/>
                    </a:cubicBezTo>
                    <a:cubicBezTo>
                      <a:pt x="514937" y="435107"/>
                      <a:pt x="509045" y="431904"/>
                      <a:pt x="505763" y="426318"/>
                    </a:cubicBezTo>
                    <a:lnTo>
                      <a:pt x="450939" y="334039"/>
                    </a:lnTo>
                    <a:lnTo>
                      <a:pt x="208222" y="334039"/>
                    </a:lnTo>
                    <a:cubicBezTo>
                      <a:pt x="188158" y="334039"/>
                      <a:pt x="171897" y="317802"/>
                      <a:pt x="171897" y="297768"/>
                    </a:cubicBezTo>
                    <a:lnTo>
                      <a:pt x="171897" y="36346"/>
                    </a:lnTo>
                    <a:cubicBezTo>
                      <a:pt x="171897" y="16236"/>
                      <a:pt x="188158" y="0"/>
                      <a:pt x="2082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4" name="Text4" descr="cb2e9bcb-aa6d-4e55-a990-68a7776b2547">
                <a:extLst>
                  <a:ext uri="{FF2B5EF4-FFF2-40B4-BE49-F238E27FC236}">
                    <a16:creationId id="{F07AE112-03E7-4A25-92D2-CE8C38B48955}"/>
                  </a:ext>
                </a:extLst>
              </p:cNvPr>
              <p:cNvSpPr txBox="1"/>
              <p:nvPr/>
            </p:nvSpPr>
            <p:spPr>
              <a:xfrm>
                <a:off x="8557645" y="2745765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25" name="Bullet4" descr="6001524e-ef94-4e14-95c5-aab4b9cddc3a">
                <a:extLst>
                  <a:ext uri="{FF2B5EF4-FFF2-40B4-BE49-F238E27FC236}">
                    <a16:creationId id="{332EF476-90E6-42F5-B2A3-A00BD23504D5}"/>
                  </a:ext>
                </a:extLst>
              </p:cNvPr>
              <p:cNvSpPr/>
              <p:nvPr/>
            </p:nvSpPr>
            <p:spPr>
              <a:xfrm>
                <a:off x="8557645" y="2217150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星舰的影响</a:t>
                </a:r>
                <a:endParaRPr lang="en-US" dirty="0"/>
              </a:p>
            </p:txBody>
          </p:sp>
        </p:grpSp>
        <p:grpSp>
          <p:nvGrpSpPr>
            <p:cNvPr id="70" name="组合 69" descr="e60076b1-9586-4f4c-a6f5-00cb7dabd2ff">
              <a:extLst>
                <a:ext uri="{FF2B5EF4-FFF2-40B4-BE49-F238E27FC236}">
                  <a16:creationId id="{0054299F-0B0E-8678-4CDB-CA7737504611}"/>
                </a:ext>
              </a:extLst>
            </p:cNvPr>
            <p:cNvGrpSpPr/>
            <p:nvPr/>
          </p:nvGrpSpPr>
          <p:grpSpPr>
            <a:xfrm>
              <a:off x="7860032" y="3448521"/>
              <a:ext cx="3670104" cy="1186909"/>
              <a:chOff x="7860032" y="3448521"/>
              <a:chExt cx="3670104" cy="1186909"/>
            </a:xfrm>
          </p:grpSpPr>
          <p:sp>
            <p:nvSpPr>
              <p:cNvPr id="21" name="IconBackground5" descr="dbbbab69-0e1d-4d34-b5b1-7ceafa280546">
                <a:extLst>
                  <a:ext uri="{FF2B5EF4-FFF2-40B4-BE49-F238E27FC236}">
                    <a16:creationId id="{68BC452B-D224-4ACD-87FB-7054CAF2D5F0}"/>
                  </a:ext>
                </a:extLst>
              </p:cNvPr>
              <p:cNvSpPr/>
              <p:nvPr/>
            </p:nvSpPr>
            <p:spPr>
              <a:xfrm>
                <a:off x="7860032" y="3597211"/>
                <a:ext cx="658296" cy="658294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con5" descr="e4938943-d654-49d7-afaf-5eb2feef754f">
                <a:extLst>
                  <a:ext uri="{FF2B5EF4-FFF2-40B4-BE49-F238E27FC236}">
                    <a16:creationId id="{635C8A9F-348C-4481-AE20-E4D5542B3F34}"/>
                  </a:ext>
                </a:extLst>
              </p:cNvPr>
              <p:cNvSpPr/>
              <p:nvPr/>
            </p:nvSpPr>
            <p:spPr bwMode="auto">
              <a:xfrm>
                <a:off x="8028005" y="3765408"/>
                <a:ext cx="322350" cy="321900"/>
              </a:xfrm>
              <a:custGeom>
                <a:avLst/>
                <a:gdLst>
                  <a:gd name="T0" fmla="*/ 472622 w 604011"/>
                  <a:gd name="T1" fmla="*/ 472622 w 604011"/>
                  <a:gd name="T2" fmla="*/ 472622 w 604011"/>
                  <a:gd name="T3" fmla="*/ 472622 w 604011"/>
                  <a:gd name="T4" fmla="*/ 472622 w 604011"/>
                  <a:gd name="T5" fmla="*/ 472622 w 604011"/>
                  <a:gd name="T6" fmla="*/ 472622 w 604011"/>
                  <a:gd name="T7" fmla="*/ 472622 w 604011"/>
                  <a:gd name="T8" fmla="*/ 472622 w 604011"/>
                  <a:gd name="T9" fmla="*/ 472622 w 604011"/>
                  <a:gd name="T10" fmla="*/ 472622 w 604011"/>
                  <a:gd name="T11" fmla="*/ 472622 w 604011"/>
                  <a:gd name="T12" fmla="*/ 472622 w 604011"/>
                  <a:gd name="T13" fmla="*/ 472622 w 604011"/>
                  <a:gd name="T14" fmla="*/ 472622 w 604011"/>
                  <a:gd name="T15" fmla="*/ 472622 w 604011"/>
                  <a:gd name="T16" fmla="*/ 472622 w 604011"/>
                  <a:gd name="T17" fmla="*/ 472622 w 604011"/>
                  <a:gd name="T18" fmla="*/ 472622 w 604011"/>
                  <a:gd name="T19" fmla="*/ 472622 w 604011"/>
                  <a:gd name="T20" fmla="*/ 472622 w 604011"/>
                  <a:gd name="T21" fmla="*/ 472622 w 604011"/>
                  <a:gd name="T22" fmla="*/ 472622 w 604011"/>
                  <a:gd name="T23" fmla="*/ 472622 w 604011"/>
                  <a:gd name="T24" fmla="*/ 472622 w 604011"/>
                  <a:gd name="T25" fmla="*/ 472622 w 604011"/>
                  <a:gd name="T26" fmla="*/ 472622 w 604011"/>
                  <a:gd name="T27" fmla="*/ 472622 w 604011"/>
                  <a:gd name="T28" fmla="*/ 472622 w 604011"/>
                  <a:gd name="T29" fmla="*/ 472622 w 604011"/>
                  <a:gd name="T30" fmla="*/ 472622 w 604011"/>
                  <a:gd name="T31" fmla="*/ 472622 w 604011"/>
                  <a:gd name="T32" fmla="*/ 472622 w 604011"/>
                  <a:gd name="T33" fmla="*/ 472622 w 604011"/>
                  <a:gd name="T34" fmla="*/ 472622 w 604011"/>
                  <a:gd name="T35" fmla="*/ 472622 w 604011"/>
                  <a:gd name="T36" fmla="*/ 472622 w 604011"/>
                  <a:gd name="T37" fmla="*/ 472622 w 604011"/>
                  <a:gd name="T38" fmla="*/ 472622 w 604011"/>
                  <a:gd name="T39" fmla="*/ 472622 w 604011"/>
                  <a:gd name="T40" fmla="*/ 472622 w 604011"/>
                  <a:gd name="T41" fmla="*/ 472622 w 604011"/>
                  <a:gd name="T42" fmla="*/ 472622 w 604011"/>
                  <a:gd name="T43" fmla="*/ 472622 w 604011"/>
                  <a:gd name="T44" fmla="*/ 472622 w 604011"/>
                  <a:gd name="T45" fmla="*/ 472622 w 604011"/>
                  <a:gd name="T46" fmla="*/ 472622 w 604011"/>
                  <a:gd name="T47" fmla="*/ 472622 w 604011"/>
                  <a:gd name="T48" fmla="*/ 472622 w 604011"/>
                  <a:gd name="T49" fmla="*/ 472622 w 604011"/>
                  <a:gd name="T50" fmla="*/ 472622 w 604011"/>
                  <a:gd name="T51" fmla="*/ 472622 w 604011"/>
                  <a:gd name="T52" fmla="*/ 472622 w 604011"/>
                  <a:gd name="T53" fmla="*/ 472622 w 604011"/>
                  <a:gd name="T54" fmla="*/ 472622 w 604011"/>
                  <a:gd name="T55" fmla="*/ 472622 w 604011"/>
                  <a:gd name="T56" fmla="*/ 472622 w 604011"/>
                  <a:gd name="T57" fmla="*/ 472622 w 604011"/>
                  <a:gd name="T58" fmla="*/ 472622 w 604011"/>
                  <a:gd name="T59" fmla="*/ 472622 w 604011"/>
                  <a:gd name="T60" fmla="*/ 472622 w 604011"/>
                  <a:gd name="T61" fmla="*/ 472622 w 604011"/>
                  <a:gd name="T62" fmla="*/ 472622 w 604011"/>
                  <a:gd name="T63" fmla="*/ 472622 w 604011"/>
                  <a:gd name="T64" fmla="*/ 472622 w 604011"/>
                  <a:gd name="T65" fmla="*/ 472622 w 604011"/>
                  <a:gd name="T66" fmla="*/ 472622 w 604011"/>
                  <a:gd name="T67" fmla="*/ 472622 w 604011"/>
                  <a:gd name="T68" fmla="*/ 472622 w 604011"/>
                  <a:gd name="T69" fmla="*/ 472622 w 604011"/>
                  <a:gd name="T70" fmla="*/ 472622 w 604011"/>
                  <a:gd name="T71" fmla="*/ 472622 w 604011"/>
                  <a:gd name="T72" fmla="*/ 472622 w 604011"/>
                  <a:gd name="T73" fmla="*/ 472622 w 604011"/>
                  <a:gd name="T74" fmla="*/ 472622 w 604011"/>
                  <a:gd name="T75" fmla="*/ 472622 w 604011"/>
                  <a:gd name="T76" fmla="*/ 472622 w 604011"/>
                  <a:gd name="T77" fmla="*/ 472622 w 604011"/>
                  <a:gd name="T78" fmla="*/ 472622 w 604011"/>
                  <a:gd name="T79" fmla="*/ 472622 w 604011"/>
                  <a:gd name="T80" fmla="*/ 472622 w 604011"/>
                  <a:gd name="T81" fmla="*/ 472622 w 604011"/>
                  <a:gd name="T82" fmla="*/ 472622 w 604011"/>
                  <a:gd name="T83" fmla="*/ 472622 w 604011"/>
                  <a:gd name="T84" fmla="*/ 472622 w 604011"/>
                  <a:gd name="T85" fmla="*/ 472622 w 604011"/>
                  <a:gd name="T86" fmla="*/ 472622 w 604011"/>
                  <a:gd name="T87" fmla="*/ 472622 w 604011"/>
                  <a:gd name="T88" fmla="*/ 472622 w 604011"/>
                  <a:gd name="T89" fmla="*/ 472622 w 604011"/>
                  <a:gd name="T90" fmla="*/ 472622 w 604011"/>
                  <a:gd name="T91" fmla="*/ 472622 w 604011"/>
                  <a:gd name="T92" fmla="*/ 472622 w 604011"/>
                  <a:gd name="T93" fmla="*/ 472622 w 604011"/>
                  <a:gd name="T94" fmla="*/ 472622 w 604011"/>
                  <a:gd name="T95" fmla="*/ 472622 w 604011"/>
                  <a:gd name="T96" fmla="*/ 472622 w 604011"/>
                  <a:gd name="T97" fmla="*/ 472622 w 6040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02" h="6302">
                    <a:moveTo>
                      <a:pt x="6302" y="5776"/>
                    </a:moveTo>
                    <a:lnTo>
                      <a:pt x="6302" y="4201"/>
                    </a:lnTo>
                    <a:lnTo>
                      <a:pt x="4201" y="4201"/>
                    </a:lnTo>
                    <a:lnTo>
                      <a:pt x="4201" y="4857"/>
                    </a:lnTo>
                    <a:lnTo>
                      <a:pt x="3676" y="4857"/>
                    </a:lnTo>
                    <a:lnTo>
                      <a:pt x="3676" y="3732"/>
                    </a:lnTo>
                    <a:lnTo>
                      <a:pt x="4548" y="3732"/>
                    </a:lnTo>
                    <a:cubicBezTo>
                      <a:pt x="5259" y="3732"/>
                      <a:pt x="5776" y="3266"/>
                      <a:pt x="5776" y="2626"/>
                    </a:cubicBezTo>
                    <a:cubicBezTo>
                      <a:pt x="5776" y="2158"/>
                      <a:pt x="5478" y="1743"/>
                      <a:pt x="5050" y="1586"/>
                    </a:cubicBezTo>
                    <a:cubicBezTo>
                      <a:pt x="5088" y="1456"/>
                      <a:pt x="5103" y="1321"/>
                      <a:pt x="5094" y="1171"/>
                    </a:cubicBezTo>
                    <a:cubicBezTo>
                      <a:pt x="5054" y="530"/>
                      <a:pt x="4483" y="5"/>
                      <a:pt x="3822" y="0"/>
                    </a:cubicBezTo>
                    <a:lnTo>
                      <a:pt x="3811" y="0"/>
                    </a:lnTo>
                    <a:cubicBezTo>
                      <a:pt x="3287" y="0"/>
                      <a:pt x="2819" y="312"/>
                      <a:pt x="2623" y="772"/>
                    </a:cubicBezTo>
                    <a:cubicBezTo>
                      <a:pt x="2430" y="628"/>
                      <a:pt x="2185" y="558"/>
                      <a:pt x="1936" y="582"/>
                    </a:cubicBezTo>
                    <a:cubicBezTo>
                      <a:pt x="1578" y="616"/>
                      <a:pt x="1264" y="853"/>
                      <a:pt x="1119" y="1204"/>
                    </a:cubicBezTo>
                    <a:cubicBezTo>
                      <a:pt x="1049" y="1371"/>
                      <a:pt x="1058" y="1556"/>
                      <a:pt x="1074" y="1669"/>
                    </a:cubicBezTo>
                    <a:cubicBezTo>
                      <a:pt x="738" y="1866"/>
                      <a:pt x="525" y="2230"/>
                      <a:pt x="525" y="2626"/>
                    </a:cubicBezTo>
                    <a:cubicBezTo>
                      <a:pt x="525" y="3257"/>
                      <a:pt x="1053" y="3732"/>
                      <a:pt x="1754" y="3732"/>
                    </a:cubicBezTo>
                    <a:lnTo>
                      <a:pt x="2626" y="3732"/>
                    </a:lnTo>
                    <a:lnTo>
                      <a:pt x="2626" y="4857"/>
                    </a:lnTo>
                    <a:lnTo>
                      <a:pt x="2100" y="4857"/>
                    </a:lnTo>
                    <a:lnTo>
                      <a:pt x="2100" y="4201"/>
                    </a:lnTo>
                    <a:lnTo>
                      <a:pt x="0" y="4201"/>
                    </a:lnTo>
                    <a:lnTo>
                      <a:pt x="0" y="5776"/>
                    </a:lnTo>
                    <a:lnTo>
                      <a:pt x="919" y="5776"/>
                    </a:lnTo>
                    <a:lnTo>
                      <a:pt x="919" y="6039"/>
                    </a:lnTo>
                    <a:lnTo>
                      <a:pt x="394" y="6039"/>
                    </a:lnTo>
                    <a:lnTo>
                      <a:pt x="394" y="6302"/>
                    </a:lnTo>
                    <a:lnTo>
                      <a:pt x="1707" y="6302"/>
                    </a:lnTo>
                    <a:lnTo>
                      <a:pt x="1707" y="6039"/>
                    </a:lnTo>
                    <a:lnTo>
                      <a:pt x="1182" y="6039"/>
                    </a:lnTo>
                    <a:lnTo>
                      <a:pt x="1182" y="5776"/>
                    </a:lnTo>
                    <a:lnTo>
                      <a:pt x="2101" y="5776"/>
                    </a:lnTo>
                    <a:lnTo>
                      <a:pt x="2101" y="5120"/>
                    </a:lnTo>
                    <a:lnTo>
                      <a:pt x="2888" y="5120"/>
                    </a:lnTo>
                    <a:lnTo>
                      <a:pt x="2888" y="3732"/>
                    </a:lnTo>
                    <a:lnTo>
                      <a:pt x="3413" y="3732"/>
                    </a:lnTo>
                    <a:lnTo>
                      <a:pt x="3413" y="5120"/>
                    </a:lnTo>
                    <a:lnTo>
                      <a:pt x="4201" y="5120"/>
                    </a:lnTo>
                    <a:lnTo>
                      <a:pt x="4201" y="5776"/>
                    </a:lnTo>
                    <a:lnTo>
                      <a:pt x="5120" y="5776"/>
                    </a:lnTo>
                    <a:lnTo>
                      <a:pt x="5120" y="6039"/>
                    </a:lnTo>
                    <a:lnTo>
                      <a:pt x="4595" y="6039"/>
                    </a:lnTo>
                    <a:lnTo>
                      <a:pt x="4595" y="6302"/>
                    </a:lnTo>
                    <a:lnTo>
                      <a:pt x="5908" y="6302"/>
                    </a:lnTo>
                    <a:lnTo>
                      <a:pt x="5908" y="6039"/>
                    </a:lnTo>
                    <a:lnTo>
                      <a:pt x="5383" y="6039"/>
                    </a:lnTo>
                    <a:lnTo>
                      <a:pt x="5383" y="5776"/>
                    </a:lnTo>
                    <a:lnTo>
                      <a:pt x="6302" y="57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Text5" descr="7a319862-704d-4c45-91d5-7b00741d077e">
                <a:extLst>
                  <a:ext uri="{FF2B5EF4-FFF2-40B4-BE49-F238E27FC236}">
                    <a16:creationId id="{03417A3C-B7F9-41C4-A07A-72509A7F98E7}"/>
                  </a:ext>
                </a:extLst>
              </p:cNvPr>
              <p:cNvSpPr txBox="1"/>
              <p:nvPr/>
            </p:nvSpPr>
            <p:spPr>
              <a:xfrm>
                <a:off x="8557645" y="3977136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20" name="Bullet5" descr="d3a0eb96-10a8-4a74-b4ce-7ba78d712f31">
                <a:extLst>
                  <a:ext uri="{FF2B5EF4-FFF2-40B4-BE49-F238E27FC236}">
                    <a16:creationId id="{916F7CF2-9419-4843-ACA1-3B33F10E5BBA}"/>
                  </a:ext>
                </a:extLst>
              </p:cNvPr>
              <p:cNvSpPr/>
              <p:nvPr/>
            </p:nvSpPr>
            <p:spPr>
              <a:xfrm>
                <a:off x="8557645" y="3448521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面临的挑战</a:t>
                </a:r>
                <a:endParaRPr lang="en-US" dirty="0"/>
              </a:p>
            </p:txBody>
          </p:sp>
        </p:grpSp>
        <p:grpSp>
          <p:nvGrpSpPr>
            <p:cNvPr id="71" name="组合 70" descr="102646bb-dffa-4f92-80d3-f1b7e0e523a4">
              <a:extLst>
                <a:ext uri="{FF2B5EF4-FFF2-40B4-BE49-F238E27FC236}">
                  <a16:creationId id="{355AE0B1-3FE9-237A-6213-34133FA5B30C}"/>
                </a:ext>
              </a:extLst>
            </p:cNvPr>
            <p:cNvGrpSpPr/>
            <p:nvPr/>
          </p:nvGrpSpPr>
          <p:grpSpPr>
            <a:xfrm>
              <a:off x="7860032" y="4679892"/>
              <a:ext cx="3670104" cy="1186909"/>
              <a:chOff x="7860032" y="4679892"/>
              <a:chExt cx="3670104" cy="1186909"/>
            </a:xfrm>
          </p:grpSpPr>
          <p:sp>
            <p:nvSpPr>
              <p:cNvPr id="16" name="IconBackground6" descr="cb61128c-fde2-4a64-9be0-52a8b43af14d">
                <a:extLst>
                  <a:ext uri="{FF2B5EF4-FFF2-40B4-BE49-F238E27FC236}">
                    <a16:creationId id="{1D1C6239-29FA-4B54-A4B1-BC32879A48DA}"/>
                  </a:ext>
                </a:extLst>
              </p:cNvPr>
              <p:cNvSpPr/>
              <p:nvPr/>
            </p:nvSpPr>
            <p:spPr>
              <a:xfrm>
                <a:off x="7860032" y="4828582"/>
                <a:ext cx="658296" cy="658294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con6" descr="423296a8-254d-45ec-8ab5-dbc0a467437b">
                <a:extLst>
                  <a:ext uri="{FF2B5EF4-FFF2-40B4-BE49-F238E27FC236}">
                    <a16:creationId id="{3800EC67-517A-49A8-9533-BEB9F1BF6F41}"/>
                  </a:ext>
                </a:extLst>
              </p:cNvPr>
              <p:cNvSpPr/>
              <p:nvPr/>
            </p:nvSpPr>
            <p:spPr bwMode="auto">
              <a:xfrm>
                <a:off x="8028005" y="4996779"/>
                <a:ext cx="322350" cy="32190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  <a:gd name="connsiteX33" fmla="*/ 373273 h 605239"/>
                  <a:gd name="connsiteY33" fmla="*/ 373273 h 605239"/>
                  <a:gd name="connsiteX34" fmla="*/ 373273 h 605239"/>
                  <a:gd name="connsiteY34" fmla="*/ 373273 h 605239"/>
                  <a:gd name="connsiteX35" fmla="*/ 373273 h 605239"/>
                  <a:gd name="connsiteY35" fmla="*/ 373273 h 605239"/>
                  <a:gd name="connsiteX36" fmla="*/ 373273 h 605239"/>
                  <a:gd name="connsiteY36" fmla="*/ 373273 h 605239"/>
                  <a:gd name="connsiteX37" fmla="*/ 373273 h 605239"/>
                  <a:gd name="connsiteY37" fmla="*/ 373273 h 605239"/>
                  <a:gd name="connsiteX38" fmla="*/ 373273 h 605239"/>
                  <a:gd name="connsiteY38" fmla="*/ 373273 h 605239"/>
                  <a:gd name="connsiteX39" fmla="*/ 373273 h 605239"/>
                  <a:gd name="connsiteY39" fmla="*/ 373273 h 605239"/>
                  <a:gd name="connsiteX40" fmla="*/ 373273 h 605239"/>
                  <a:gd name="connsiteY40" fmla="*/ 373273 h 605239"/>
                  <a:gd name="connsiteX41" fmla="*/ 373273 h 605239"/>
                  <a:gd name="connsiteY41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06933" h="606087">
                    <a:moveTo>
                      <a:pt x="252903" y="492408"/>
                    </a:moveTo>
                    <a:lnTo>
                      <a:pt x="252903" y="517606"/>
                    </a:lnTo>
                    <a:lnTo>
                      <a:pt x="354056" y="517606"/>
                    </a:lnTo>
                    <a:lnTo>
                      <a:pt x="354056" y="492408"/>
                    </a:lnTo>
                    <a:close/>
                    <a:moveTo>
                      <a:pt x="252903" y="441820"/>
                    </a:moveTo>
                    <a:lnTo>
                      <a:pt x="252903" y="467114"/>
                    </a:lnTo>
                    <a:lnTo>
                      <a:pt x="354056" y="467114"/>
                    </a:lnTo>
                    <a:lnTo>
                      <a:pt x="354056" y="441820"/>
                    </a:lnTo>
                    <a:close/>
                    <a:moveTo>
                      <a:pt x="252903" y="391328"/>
                    </a:moveTo>
                    <a:lnTo>
                      <a:pt x="252903" y="416622"/>
                    </a:lnTo>
                    <a:lnTo>
                      <a:pt x="354056" y="416622"/>
                    </a:lnTo>
                    <a:lnTo>
                      <a:pt x="354056" y="391328"/>
                    </a:lnTo>
                    <a:close/>
                    <a:moveTo>
                      <a:pt x="240186" y="239852"/>
                    </a:moveTo>
                    <a:lnTo>
                      <a:pt x="366676" y="239852"/>
                    </a:lnTo>
                    <a:lnTo>
                      <a:pt x="366676" y="328237"/>
                    </a:lnTo>
                    <a:lnTo>
                      <a:pt x="417253" y="328237"/>
                    </a:lnTo>
                    <a:lnTo>
                      <a:pt x="417253" y="492408"/>
                    </a:lnTo>
                    <a:cubicBezTo>
                      <a:pt x="417253" y="555018"/>
                      <a:pt x="366195" y="606087"/>
                      <a:pt x="303479" y="606087"/>
                    </a:cubicBezTo>
                    <a:cubicBezTo>
                      <a:pt x="240764" y="606087"/>
                      <a:pt x="189609" y="555018"/>
                      <a:pt x="189609" y="492408"/>
                    </a:cubicBezTo>
                    <a:lnTo>
                      <a:pt x="189609" y="328237"/>
                    </a:lnTo>
                    <a:lnTo>
                      <a:pt x="240186" y="328237"/>
                    </a:lnTo>
                    <a:close/>
                    <a:moveTo>
                      <a:pt x="380417" y="0"/>
                    </a:moveTo>
                    <a:lnTo>
                      <a:pt x="381573" y="0"/>
                    </a:lnTo>
                    <a:cubicBezTo>
                      <a:pt x="457463" y="481"/>
                      <a:pt x="522856" y="61737"/>
                      <a:pt x="527383" y="136263"/>
                    </a:cubicBezTo>
                    <a:cubicBezTo>
                      <a:pt x="528346" y="153861"/>
                      <a:pt x="526227" y="171363"/>
                      <a:pt x="520930" y="187999"/>
                    </a:cubicBezTo>
                    <a:cubicBezTo>
                      <a:pt x="571010" y="199827"/>
                      <a:pt x="606933" y="243774"/>
                      <a:pt x="606933" y="296087"/>
                    </a:cubicBezTo>
                    <a:cubicBezTo>
                      <a:pt x="606933" y="327436"/>
                      <a:pt x="587672" y="373691"/>
                      <a:pt x="545585" y="400809"/>
                    </a:cubicBezTo>
                    <a:cubicBezTo>
                      <a:pt x="523434" y="415137"/>
                      <a:pt x="489052" y="427446"/>
                      <a:pt x="442535" y="417637"/>
                    </a:cubicBezTo>
                    <a:lnTo>
                      <a:pt x="442535" y="303010"/>
                    </a:lnTo>
                    <a:lnTo>
                      <a:pt x="391974" y="303010"/>
                    </a:lnTo>
                    <a:lnTo>
                      <a:pt x="391974" y="214636"/>
                    </a:lnTo>
                    <a:lnTo>
                      <a:pt x="214960" y="214636"/>
                    </a:lnTo>
                    <a:lnTo>
                      <a:pt x="214960" y="303010"/>
                    </a:lnTo>
                    <a:lnTo>
                      <a:pt x="164398" y="303010"/>
                    </a:lnTo>
                    <a:lnTo>
                      <a:pt x="164398" y="435812"/>
                    </a:lnTo>
                    <a:cubicBezTo>
                      <a:pt x="145811" y="432927"/>
                      <a:pt x="121445" y="423022"/>
                      <a:pt x="108347" y="402636"/>
                    </a:cubicBezTo>
                    <a:cubicBezTo>
                      <a:pt x="45265" y="400232"/>
                      <a:pt x="0" y="356093"/>
                      <a:pt x="0" y="296087"/>
                    </a:cubicBezTo>
                    <a:cubicBezTo>
                      <a:pt x="0" y="253294"/>
                      <a:pt x="25329" y="214348"/>
                      <a:pt x="63852" y="195885"/>
                    </a:cubicBezTo>
                    <a:cubicBezTo>
                      <a:pt x="60674" y="177517"/>
                      <a:pt x="62312" y="159343"/>
                      <a:pt x="68764" y="141552"/>
                    </a:cubicBezTo>
                    <a:cubicBezTo>
                      <a:pt x="83403" y="101548"/>
                      <a:pt x="120096" y="72988"/>
                      <a:pt x="162087" y="69045"/>
                    </a:cubicBezTo>
                    <a:cubicBezTo>
                      <a:pt x="191653" y="66160"/>
                      <a:pt x="220642" y="75007"/>
                      <a:pt x="242985" y="93086"/>
                    </a:cubicBezTo>
                    <a:cubicBezTo>
                      <a:pt x="264655" y="37888"/>
                      <a:pt x="319261" y="0"/>
                      <a:pt x="3804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4" name="Text6" descr="10988a55-d2c8-471e-adb6-b2b87e176b9e">
                <a:extLst>
                  <a:ext uri="{FF2B5EF4-FFF2-40B4-BE49-F238E27FC236}">
                    <a16:creationId id="{A0ABC5CB-15A5-45A3-B325-BE057D572E1D}"/>
                  </a:ext>
                </a:extLst>
              </p:cNvPr>
              <p:cNvSpPr txBox="1"/>
              <p:nvPr/>
            </p:nvSpPr>
            <p:spPr>
              <a:xfrm>
                <a:off x="8557645" y="5208507"/>
                <a:ext cx="2972491" cy="6582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rtl="1">
                  <a:lnSpc>
                    <a:spcPct val="120000"/>
                  </a:lnSpc>
                </a:pPr>
                <a:r>
                  <a:rPr lang="zh-CN" altLang="en-US" sz="1200" dirty="0"/>
                  <a:t/>
                </a:r>
                <a:endParaRPr lang="en-US" dirty="0"/>
              </a:p>
            </p:txBody>
          </p:sp>
          <p:sp>
            <p:nvSpPr>
              <p:cNvPr id="15" name="Bullet6" descr="979bc9e1-0342-4cd0-b7c8-c330bc23ba3c">
                <a:extLst>
                  <a:ext uri="{FF2B5EF4-FFF2-40B4-BE49-F238E27FC236}">
                    <a16:creationId id="{AD35B038-26D9-4501-911D-4EA7AE533099}"/>
                  </a:ext>
                </a:extLst>
              </p:cNvPr>
              <p:cNvSpPr/>
              <p:nvPr/>
            </p:nvSpPr>
            <p:spPr>
              <a:xfrm>
                <a:off x="8557645" y="4679892"/>
                <a:ext cx="2972491" cy="467612"/>
              </a:xfrm>
              <a:prstGeom prst="rect">
                <a:avLst/>
              </a:prstGeom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未来展望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4b066e4e-929a-48b8-a71c-f082ee6ca44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星舰项目背景</a:t>
            </a:r>
            <a:endParaRPr lang="en-US" dirty="0"/>
          </a:p>
        </p:txBody>
      </p:sp>
      <p:sp>
        <p:nvSpPr>
          <p:cNvPr id="3" name="" descr="b58037fe-991a-4ecc-95cd-01778f2e1eda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了解星舰诞生的原因和基础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9d553cf3-bac4-442a-94fe-09b6f2b404d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太空探索现状</a:t>
            </a:r>
            <a:endParaRPr lang="en-US" dirty="0"/>
          </a:p>
        </p:txBody>
      </p:sp>
      <p:grpSp>
        <p:nvGrpSpPr>
          <p:cNvPr id="7" name="9e976759-549c-4ed6-835d-b7094cdc1143.source.3.zh-Hans.pptx" descr="d4149718-177f-4e20-bd2e-d446326763f4">
            <a:extLst>
              <a:ext uri="{FF2B5EF4-FFF2-40B4-BE49-F238E27FC236}">
                <a16:creationId id="{3948A965-2DC1-79F1-A49B-79ABF9B1A438}"/>
              </a:ext>
            </a:extLst>
          </p:cNvPr>
          <p:cNvGrpSpPr/>
          <p:nvPr/>
        </p:nvGrpSpPr>
        <p:grpSpPr>
          <a:xfrm>
            <a:off x="660398" y="1130300"/>
            <a:ext cx="10871205" cy="5003800"/>
            <a:chOff x="660398" y="1130300"/>
            <a:chExt cx="10871205" cy="5003800"/>
          </a:xfrm>
        </p:grpSpPr>
        <p:sp>
          <p:nvSpPr>
            <p:cNvPr id="109" name="椭圆 108" descr="614eaebb-2adc-4d5a-a5f2-b1194083d865">
              <a:extLst>
                <a:ext uri="{FF2B5EF4-FFF2-40B4-BE49-F238E27FC236}">
                  <a16:creationId id="{7D8F4CB4-1296-3530-56B2-E2EF78657C5F}"/>
                </a:ext>
              </a:extLst>
            </p:cNvPr>
            <p:cNvSpPr/>
            <p:nvPr/>
          </p:nvSpPr>
          <p:spPr>
            <a:xfrm>
              <a:off x="3759197" y="1295400"/>
              <a:ext cx="4673608" cy="4673600"/>
            </a:xfrm>
            <a:prstGeom prst="ellipse">
              <a:avLst/>
            </a:prstGeom>
            <a:noFill/>
            <a:ln w="25400" cap="flat">
              <a:solidFill>
                <a:schemeClr val="accent1">
                  <a:alpha val="40000"/>
                </a:schemeClr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椭圆 5" descr="1a1a57ac-73f7-4620-b620-5d519a5d92be">
              <a:extLst>
                <a:ext uri="{FF2B5EF4-FFF2-40B4-BE49-F238E27FC236}">
                  <a16:creationId id="{8DF568D4-7747-BF2E-D0EA-8246DDFA8B4A}"/>
                </a:ext>
              </a:extLst>
            </p:cNvPr>
            <p:cNvSpPr/>
            <p:nvPr/>
          </p:nvSpPr>
          <p:spPr>
            <a:xfrm>
              <a:off x="4399304" y="1935505"/>
              <a:ext cx="3393394" cy="3393390"/>
            </a:xfrm>
            <a:prstGeom prst="ellipse">
              <a:avLst/>
            </a:prstGeom>
            <a:noFill/>
            <a:ln w="25400" cap="flat">
              <a:solidFill>
                <a:schemeClr val="accent1">
                  <a:alpha val="40000"/>
                </a:schemeClr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" name="Oval 5_1" descr="a4fa5487-2f23-427d-b9d0-5199a9af6eeb">
              <a:extLst>
                <a:ext uri="{FF2B5EF4-FFF2-40B4-BE49-F238E27FC236}">
                  <a16:creationId id="{1F678841-28E8-9B8B-CF70-F4AEFCBE486E}"/>
                </a:ext>
              </a:extLst>
            </p:cNvPr>
            <p:cNvSpPr/>
            <p:nvPr/>
          </p:nvSpPr>
          <p:spPr>
            <a:xfrm>
              <a:off x="4399304" y="1935505"/>
              <a:ext cx="3393394" cy="3393390"/>
            </a:xfrm>
            <a:prstGeom prst="arc">
              <a:avLst>
                <a:gd name="adj1" fmla="val 16330278"/>
                <a:gd name="adj2" fmla="val 21116435"/>
              </a:avLst>
            </a:prstGeom>
            <a:noFill/>
            <a:ln w="190500">
              <a:gradFill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2700000" scaled="0"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" name="Oval 5_1_1" descr="c88a4f17-43f9-427f-b296-5f813694aba8">
              <a:extLst>
                <a:ext uri="{FF2B5EF4-FFF2-40B4-BE49-F238E27FC236}">
                  <a16:creationId id="{C9E3A4EF-7E34-31DC-0FE2-66ED9D225BFA}"/>
                </a:ext>
              </a:extLst>
            </p:cNvPr>
            <p:cNvSpPr/>
            <p:nvPr/>
          </p:nvSpPr>
          <p:spPr>
            <a:xfrm>
              <a:off x="4399304" y="1935505"/>
              <a:ext cx="3393394" cy="3393390"/>
            </a:xfrm>
            <a:prstGeom prst="arc">
              <a:avLst>
                <a:gd name="adj1" fmla="val 1962648"/>
                <a:gd name="adj2" fmla="val 6715678"/>
              </a:avLst>
            </a:prstGeom>
            <a:noFill/>
            <a:ln w="190500">
              <a:gradFill flip="none" rotWithShape="1"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Oval 5_1_1_1" descr="1797611e-89ba-4386-a39e-25e9d15544dc">
              <a:extLst>
                <a:ext uri="{FF2B5EF4-FFF2-40B4-BE49-F238E27FC236}">
                  <a16:creationId id="{B6CBCE78-C38D-D86E-16BB-8E440A965194}"/>
                </a:ext>
              </a:extLst>
            </p:cNvPr>
            <p:cNvSpPr/>
            <p:nvPr/>
          </p:nvSpPr>
          <p:spPr>
            <a:xfrm>
              <a:off x="4399304" y="1935505"/>
              <a:ext cx="3393394" cy="3393390"/>
            </a:xfrm>
            <a:prstGeom prst="arc">
              <a:avLst>
                <a:gd name="adj1" fmla="val 8802555"/>
                <a:gd name="adj2" fmla="val 13390511"/>
              </a:avLst>
            </a:prstGeom>
            <a:noFill/>
            <a:ln w="190500">
              <a:gradFill flip="none" rotWithShape="1">
                <a:gsLst>
                  <a:gs pos="2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8900000" scaled="1"/>
                <a:tileRect/>
              </a:gra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" name="Title" descr="5c2fbb0e-506a-428d-a375-91b65b176a18">
              <a:extLst>
                <a:ext uri="{FF2B5EF4-FFF2-40B4-BE49-F238E27FC236}">
                  <a16:creationId id="{03BFF861-131E-19D4-18C0-C4A77E76F7C4}"/>
                </a:ext>
              </a:extLst>
            </p:cNvPr>
            <p:cNvSpPr/>
            <p:nvPr/>
          </p:nvSpPr>
          <p:spPr>
            <a:xfrm>
              <a:off x="4733017" y="2269217"/>
              <a:ext cx="2725969" cy="2725967"/>
            </a:xfrm>
            <a:prstGeom prst="ellipse">
              <a:avLst/>
            </a:prstGeom>
            <a:gradFill flip="none" rotWithShape="1">
              <a:gsLst>
                <a:gs pos="72000">
                  <a:schemeClr val="accent1">
                    <a:alpha val="60000"/>
                  </a:schemeClr>
                </a:gs>
                <a:gs pos="0">
                  <a:schemeClr val="accent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全球太空探索的发展态势</a:t>
              </a:r>
              <a:endParaRPr lang="en-US" dirty="0"/>
            </a:p>
          </p:txBody>
        </p:sp>
        <p:grpSp>
          <p:nvGrpSpPr>
            <p:cNvPr id="265" name="组合 264" descr="e7fd8b9c-dbb3-4a9b-8b06-5a60bf26b08d">
              <a:extLst>
                <a:ext uri="{FF2B5EF4-FFF2-40B4-BE49-F238E27FC236}">
                  <a16:creationId id="{644ACCBB-82A3-BEF7-0F9B-6ED8E5365953}"/>
                </a:ext>
              </a:extLst>
            </p:cNvPr>
            <p:cNvGrpSpPr/>
            <p:nvPr/>
          </p:nvGrpSpPr>
          <p:grpSpPr>
            <a:xfrm>
              <a:off x="660399" y="1130300"/>
              <a:ext cx="4174217" cy="2110894"/>
              <a:chOff x="660399" y="1130300"/>
              <a:chExt cx="4174217" cy="2110894"/>
            </a:xfrm>
          </p:grpSpPr>
          <p:sp>
            <p:nvSpPr>
              <p:cNvPr id="21" name="Text1" descr="2c2154b1-0c0a-4312-923b-aab0b078cac7">
                <a:extLst>
                  <a:ext uri="{FF2B5EF4-FFF2-40B4-BE49-F238E27FC236}">
                    <a16:creationId id="{58C1EAFE-37DE-CD62-CB4C-9735443F7CF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0399" y="1904506"/>
                <a:ext cx="3562260" cy="1336688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目前全球多个国家和地区都在积极开展太空探索活动，包括发射卫星、进行载人航天等，竞争日益激烈。</a:t>
                </a:r>
                <a:endParaRPr lang="en-US" dirty="0"/>
              </a:p>
            </p:txBody>
          </p:sp>
          <p:sp>
            <p:nvSpPr>
              <p:cNvPr id="22" name="Bullet1" descr="2c30ce7f-8fb3-4276-85a3-b0ef3b21ca75">
                <a:extLst>
                  <a:ext uri="{FF2B5EF4-FFF2-40B4-BE49-F238E27FC236}">
                    <a16:creationId id="{B5630A8D-D49C-A77A-F3BC-6B51534387B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0399" y="1130300"/>
                <a:ext cx="3562266" cy="7742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当前全球太空探索概况</a:t>
                </a:r>
                <a:endParaRPr lang="en-US" dirty="0"/>
              </a:p>
            </p:txBody>
          </p:sp>
          <p:sp>
            <p:nvSpPr>
              <p:cNvPr id="31" name="Shape1" descr="ba79aac2-3c4c-494e-8500-102081db18ee">
                <a:extLst>
                  <a:ext uri="{FF2B5EF4-FFF2-40B4-BE49-F238E27FC236}">
                    <a16:creationId id="{302B5D37-B784-1F1E-FED3-12A1B4343523}"/>
                  </a:ext>
                </a:extLst>
              </p:cNvPr>
              <p:cNvSpPr/>
              <p:nvPr/>
            </p:nvSpPr>
            <p:spPr>
              <a:xfrm>
                <a:off x="4263611" y="1614061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1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2" name="Number1" descr="b3c2e89b-4f9d-41ff-9dde-5c7fd405213a">
                <a:extLst>
                  <a:ext uri="{FF2B5EF4-FFF2-40B4-BE49-F238E27FC236}">
                    <a16:creationId id="{114F33ED-9D54-93B2-5A61-486B57EFD5C0}"/>
                  </a:ext>
                </a:extLst>
              </p:cNvPr>
              <p:cNvSpPr txBox="1"/>
              <p:nvPr/>
            </p:nvSpPr>
            <p:spPr>
              <a:xfrm>
                <a:off x="4325330" y="1679162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1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6" name="组合 265" descr="acc19fa1-5736-44a6-bf58-6cabbd11a08c">
              <a:extLst>
                <a:ext uri="{FF2B5EF4-FFF2-40B4-BE49-F238E27FC236}">
                  <a16:creationId id="{574012F5-CBBB-B7FA-6C8F-D3F01EC990AC}"/>
                </a:ext>
              </a:extLst>
            </p:cNvPr>
            <p:cNvGrpSpPr/>
            <p:nvPr/>
          </p:nvGrpSpPr>
          <p:grpSpPr>
            <a:xfrm>
              <a:off x="660398" y="4023206"/>
              <a:ext cx="3718430" cy="2110894"/>
              <a:chOff x="660398" y="4023206"/>
              <a:chExt cx="3718430" cy="2110894"/>
            </a:xfrm>
          </p:grpSpPr>
          <p:sp>
            <p:nvSpPr>
              <p:cNvPr id="28" name="Text2" descr="670fa357-e168-49d1-8c19-06d1b5666285">
                <a:extLst>
                  <a:ext uri="{FF2B5EF4-FFF2-40B4-BE49-F238E27FC236}">
                    <a16:creationId id="{B4C7CE7E-7AFF-4447-5246-87B72D64B452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0398" y="4797412"/>
                <a:ext cx="3126948" cy="1336688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不同国家太空探索重点各异，如美国侧重深空探测和技术创新，中国则在空间站建设和月球探测方面成果显著。</a:t>
                </a:r>
                <a:endParaRPr lang="en-US" dirty="0"/>
              </a:p>
            </p:txBody>
          </p:sp>
          <p:sp>
            <p:nvSpPr>
              <p:cNvPr id="256" name="Bullet2" descr="27b823be-fe5b-45f8-9a4f-18a03a81be85">
                <a:extLst>
                  <a:ext uri="{FF2B5EF4-FFF2-40B4-BE49-F238E27FC236}">
                    <a16:creationId id="{A78D30DD-1199-5326-CD37-1A5CD2CDDF8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60399" y="4023206"/>
                <a:ext cx="3126953" cy="7742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各国太空探索重点</a:t>
                </a:r>
                <a:endParaRPr lang="en-US" dirty="0"/>
              </a:p>
            </p:txBody>
          </p:sp>
          <p:sp>
            <p:nvSpPr>
              <p:cNvPr id="257" name="Shape2" descr="99a994c2-c817-4d33-b55e-69c47c55df5d">
                <a:extLst>
                  <a:ext uri="{FF2B5EF4-FFF2-40B4-BE49-F238E27FC236}">
                    <a16:creationId id="{7E54BF5A-19EB-B60E-8F70-11D57014B1E5}"/>
                  </a:ext>
                </a:extLst>
              </p:cNvPr>
              <p:cNvSpPr/>
              <p:nvPr/>
            </p:nvSpPr>
            <p:spPr>
              <a:xfrm>
                <a:off x="3807823" y="4511907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2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8" name="Number2" descr="9ca4753b-3931-4a39-9c35-f96a0ae08f55">
                <a:extLst>
                  <a:ext uri="{FF2B5EF4-FFF2-40B4-BE49-F238E27FC236}">
                    <a16:creationId id="{6554005C-176C-96E1-AC1E-AED60E298D17}"/>
                  </a:ext>
                </a:extLst>
              </p:cNvPr>
              <p:cNvSpPr txBox="1"/>
              <p:nvPr/>
            </p:nvSpPr>
            <p:spPr>
              <a:xfrm>
                <a:off x="3869542" y="4577008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2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7" name="组合 266" descr="3e41d39c-6200-4d9b-bfc3-090d5d82ad5c">
              <a:extLst>
                <a:ext uri="{FF2B5EF4-FFF2-40B4-BE49-F238E27FC236}">
                  <a16:creationId id="{847777FF-0AB5-E103-B7DD-43FB95F4E4E3}"/>
                </a:ext>
              </a:extLst>
            </p:cNvPr>
            <p:cNvGrpSpPr/>
            <p:nvPr/>
          </p:nvGrpSpPr>
          <p:grpSpPr>
            <a:xfrm>
              <a:off x="8110010" y="2576753"/>
              <a:ext cx="3421593" cy="2110894"/>
              <a:chOff x="8110010" y="2576753"/>
              <a:chExt cx="3421593" cy="2110894"/>
            </a:xfrm>
          </p:grpSpPr>
          <p:sp>
            <p:nvSpPr>
              <p:cNvPr id="260" name="Text3" descr="c4d6373b-1d2e-480e-b11d-6c3daa135f85">
                <a:extLst>
                  <a:ext uri="{FF2B5EF4-FFF2-40B4-BE49-F238E27FC236}">
                    <a16:creationId id="{277EFA21-79A2-DD22-A83A-6C5C3178AC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1967" y="3350959"/>
                <a:ext cx="2809636" cy="1336688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太空探索面临着成本高、技术难度大、资源有限等问题，制约着其进一步发展。</a:t>
                </a:r>
                <a:endParaRPr lang="en-US" dirty="0"/>
              </a:p>
            </p:txBody>
          </p:sp>
          <p:sp>
            <p:nvSpPr>
              <p:cNvPr id="261" name="Bullet3" descr="a01122b2-be8d-427f-8c9a-13d2a03c924e">
                <a:extLst>
                  <a:ext uri="{FF2B5EF4-FFF2-40B4-BE49-F238E27FC236}">
                    <a16:creationId id="{D70ABC0E-780D-5D89-58D9-3F5A887E39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1960" y="2576753"/>
                <a:ext cx="2809641" cy="7742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太空探索面临的问题</a:t>
                </a:r>
                <a:endParaRPr lang="en-US" dirty="0"/>
              </a:p>
            </p:txBody>
          </p:sp>
          <p:sp>
            <p:nvSpPr>
              <p:cNvPr id="262" name="Shape3" descr="3b25a66c-bba9-4079-affe-edcd134e03ca">
                <a:extLst>
                  <a:ext uri="{FF2B5EF4-FFF2-40B4-BE49-F238E27FC236}">
                    <a16:creationId id="{A0D27618-23D5-E534-A4F1-475A7321CB0C}"/>
                  </a:ext>
                </a:extLst>
              </p:cNvPr>
              <p:cNvSpPr/>
              <p:nvPr/>
            </p:nvSpPr>
            <p:spPr>
              <a:xfrm flipH="1">
                <a:off x="8110010" y="3060514"/>
                <a:ext cx="571005" cy="571005"/>
              </a:xfrm>
              <a:custGeom>
                <a:avLst/>
                <a:gdLst>
                  <a:gd name="connsiteX0" fmla="*/ 616817 w 616816"/>
                  <a:gd name="connsiteY0" fmla="*/ 308408 h 616816"/>
                  <a:gd name="connsiteX1" fmla="*/ 308408 w 616816"/>
                  <a:gd name="connsiteY1" fmla="*/ 616817 h 616816"/>
                  <a:gd name="connsiteX2" fmla="*/ 0 w 616816"/>
                  <a:gd name="connsiteY2" fmla="*/ 308408 h 616816"/>
                  <a:gd name="connsiteX3" fmla="*/ 308408 w 616816"/>
                  <a:gd name="connsiteY3" fmla="*/ 0 h 616816"/>
                  <a:gd name="connsiteX4" fmla="*/ 616817 w 616816"/>
                  <a:gd name="connsiteY4" fmla="*/ 308408 h 61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816" h="616816">
                    <a:moveTo>
                      <a:pt x="616817" y="308408"/>
                    </a:moveTo>
                    <a:cubicBezTo>
                      <a:pt x="616817" y="478738"/>
                      <a:pt x="478738" y="616817"/>
                      <a:pt x="308408" y="616817"/>
                    </a:cubicBezTo>
                    <a:cubicBezTo>
                      <a:pt x="138079" y="616817"/>
                      <a:pt x="0" y="478738"/>
                      <a:pt x="0" y="308408"/>
                    </a:cubicBezTo>
                    <a:cubicBezTo>
                      <a:pt x="0" y="138079"/>
                      <a:pt x="138079" y="0"/>
                      <a:pt x="308408" y="0"/>
                    </a:cubicBezTo>
                    <a:cubicBezTo>
                      <a:pt x="478738" y="0"/>
                      <a:pt x="616817" y="138079"/>
                      <a:pt x="616817" y="308408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accent3">
                    <a:alpha val="40000"/>
                  </a:schemeClr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zh-CN" altLang="en-US" sz="200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3" name="Number3" descr="864832d2-1909-4f08-a901-71e86ef26d89">
                <a:extLst>
                  <a:ext uri="{FF2B5EF4-FFF2-40B4-BE49-F238E27FC236}">
                    <a16:creationId id="{2D3A5077-4FA1-94C1-A6A1-EBEAA9B44CA2}"/>
                  </a:ext>
                </a:extLst>
              </p:cNvPr>
              <p:cNvSpPr txBox="1"/>
              <p:nvPr/>
            </p:nvSpPr>
            <p:spPr>
              <a:xfrm flipH="1">
                <a:off x="8171731" y="3125615"/>
                <a:ext cx="447565" cy="440806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  <a:tileRect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en-US"/>
                </a:defPPr>
                <a:lvl1pPr algn="ctr">
                  <a:defRPr kumimoji="1" b="1">
                    <a:solidFill>
                      <a:srgbClr val="FFFFFF"/>
                    </a:solidFill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dirty="0">
                    <a:sym typeface="Arial" panose="020B0604020202020204" pitchFamily="34" charset="0"/>
                  </a:rPr>
                  <a:t>3</a:t>
                </a:r>
                <a:endParaRPr lang="zh-CN" altLang="en-US" dirty="0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3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3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101A"/>
      </a:accent1>
      <a:accent2>
        <a:srgbClr val="007DB1"/>
      </a:accent2>
      <a:accent3>
        <a:srgbClr val="0669C7"/>
      </a:accent3>
      <a:accent4>
        <a:srgbClr val="01E8EE"/>
      </a:accent4>
      <a:accent5>
        <a:srgbClr val="8A629F"/>
      </a:accent5>
      <a:accent6>
        <a:srgbClr val="54575B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126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2023-12-17T16:00:00Z</dcterms:created>
  <dc:creator>iSlide</dc:creator>
  <cp:lastModifiedBy>iSlide</cp:lastModifiedBy>
  <cp:lastPrinted>2023-12-17T16:00:00Z</cp:lastPrinted>
  <dcterms:modified xsi:type="dcterms:W3CDTF">2024-01-12T10:13:50Z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53c7775c-b5d3-4049-adf8-85b6f2393bda</vt:lpwstr>
  </property>
</Properties>
</file>