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6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4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8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1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3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96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07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9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2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22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417D3CE-5A2F-418B-8563-5EC2A46120B3}" type="datetimeFigureOut">
              <a:rPr lang="ko-KR" altLang="en-US" smtClean="0"/>
              <a:t>12-05 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3793AA3-9D1B-4842-8258-76965AF7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7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31B6F-A4F4-BA92-6573-A60A67D5F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51DC2A-407A-7859-8833-8BFACA399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476" y="496428"/>
            <a:ext cx="7941881" cy="1741501"/>
          </a:xfrm>
        </p:spPr>
        <p:txBody>
          <a:bodyPr>
            <a:no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그 시절</a:t>
            </a:r>
            <a:r>
              <a:rPr lang="en-US" altLang="ko-KR" sz="7000" b="1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,,,</a:t>
            </a:r>
            <a:r>
              <a:rPr lang="ko-KR" altLang="en-US" sz="7000" b="1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싸이월드</a:t>
            </a:r>
            <a:endParaRPr lang="ko-KR" altLang="en-US" sz="70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B30BF0E8-C643-2FCD-08BB-73E7C3DAF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458" y="5170577"/>
            <a:ext cx="7315200" cy="914400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컴퓨터공학과 </a:t>
            </a:r>
            <a:r>
              <a:rPr lang="ko-KR" altLang="en-US" sz="4400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유우림</a:t>
            </a:r>
            <a:r>
              <a:rPr lang="en-US" altLang="ko-KR" sz="44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44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이주환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2CD9A2-7203-35B1-88E8-07A5A0FD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123" y="1134362"/>
            <a:ext cx="2285401" cy="22071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F2C334-43B1-43BD-FF2A-0CC088AED0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122" y="3498364"/>
            <a:ext cx="2285401" cy="689008"/>
          </a:xfrm>
          <a:prstGeom prst="rect">
            <a:avLst/>
          </a:prstGeom>
        </p:spPr>
      </p:pic>
      <p:pic>
        <p:nvPicPr>
          <p:cNvPr id="4" name="그림 3" descr="원, 그래픽, 클립아트이(가) 표시된 사진&#10;&#10;자동 생성된 설명">
            <a:extLst>
              <a:ext uri="{FF2B5EF4-FFF2-40B4-BE49-F238E27FC236}">
                <a16:creationId xmlns:a16="http://schemas.microsoft.com/office/drawing/2014/main" id="{D0D01A0B-6750-4EA5-8454-8D32E46F9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4" y="1032847"/>
            <a:ext cx="239110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60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45EA572-348C-80D0-5792-4E13A28D1F7F}"/>
              </a:ext>
            </a:extLst>
          </p:cNvPr>
          <p:cNvSpPr/>
          <p:nvPr/>
        </p:nvSpPr>
        <p:spPr>
          <a:xfrm>
            <a:off x="0" y="474453"/>
            <a:ext cx="471577" cy="5737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4C4596-4D53-762E-FBA0-E64191658473}"/>
              </a:ext>
            </a:extLst>
          </p:cNvPr>
          <p:cNvSpPr/>
          <p:nvPr/>
        </p:nvSpPr>
        <p:spPr>
          <a:xfrm>
            <a:off x="8248968" y="731518"/>
            <a:ext cx="3485072" cy="5358730"/>
          </a:xfrm>
          <a:prstGeom prst="rect">
            <a:avLst/>
          </a:prstGeom>
          <a:solidFill>
            <a:srgbClr val="E593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24FD14-673C-4B2E-6450-8E278AEC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483" y="645885"/>
            <a:ext cx="3404557" cy="5609771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1990</a:t>
            </a:r>
            <a:r>
              <a:rPr lang="ko-KR" altLang="en-US" sz="1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년대부터 </a:t>
            </a:r>
            <a:r>
              <a:rPr lang="en-US" altLang="ko-KR" sz="1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2000</a:t>
            </a:r>
            <a:r>
              <a:rPr lang="ko-KR" altLang="en-US" sz="1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년대까지 인기있었던 </a:t>
            </a:r>
            <a:r>
              <a:rPr lang="en-US" altLang="ko-KR" sz="1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SNS </a:t>
            </a:r>
            <a:r>
              <a:rPr lang="ko-KR" altLang="en-US" sz="1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싸이월드</a:t>
            </a: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19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하지만 지금은 망해버렸다</a:t>
            </a:r>
            <a:r>
              <a:rPr lang="en-US" altLang="ko-KR" sz="19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,,,</a:t>
            </a: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누군가는 그 시절을 그리워</a:t>
            </a: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할 수도 있지 않을까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,,,</a:t>
            </a: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그래서 싸이월드 클론 코딩을 통해 웹페이지를 직접</a:t>
            </a: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구현하였고</a:t>
            </a: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새로 구현한 웹페이지 실행</a:t>
            </a: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영상을 녹화하여 </a:t>
            </a: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하나의 멀티미디어 영상을</a:t>
            </a:r>
            <a:b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만들었다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CAA294-5B49-7075-5E18-283739109998}"/>
              </a:ext>
            </a:extLst>
          </p:cNvPr>
          <p:cNvSpPr/>
          <p:nvPr/>
        </p:nvSpPr>
        <p:spPr>
          <a:xfrm>
            <a:off x="11720423" y="645885"/>
            <a:ext cx="471577" cy="5737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C2E2AC-4157-912E-EC4D-A97BE4821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2" y="731519"/>
            <a:ext cx="7418311" cy="5358729"/>
          </a:xfrm>
        </p:spPr>
      </p:pic>
    </p:spTree>
    <p:extLst>
      <p:ext uri="{BB962C8B-B14F-4D97-AF65-F5344CB8AC3E}">
        <p14:creationId xmlns:p14="http://schemas.microsoft.com/office/powerpoint/2010/main" val="4128198610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67</TotalTime>
  <Words>59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HY궁서B</vt:lpstr>
      <vt:lpstr>HY엽서M</vt:lpstr>
      <vt:lpstr>Corbel</vt:lpstr>
      <vt:lpstr>Wingdings 2</vt:lpstr>
      <vt:lpstr>틀</vt:lpstr>
      <vt:lpstr>그 시절,,,싸이월드</vt:lpstr>
      <vt:lpstr>1990년대부터 2000년대까지 인기있었던 SNS 싸이월드  하지만 지금은 망해버렸다,,,  누군가는 그 시절을 그리워 할 수도 있지 않을까,,,  그래서 싸이월드 클론 코딩을 통해 웹페이지를 직접 구현하였고  새로 구현한 웹페이지 실행 영상을 녹화하여  하나의 멀티미디어 영상을 만들었다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환 주</dc:creator>
  <cp:lastModifiedBy>YuWooLim</cp:lastModifiedBy>
  <cp:revision>4</cp:revision>
  <dcterms:created xsi:type="dcterms:W3CDTF">2024-12-05T04:21:38Z</dcterms:created>
  <dcterms:modified xsi:type="dcterms:W3CDTF">2024-12-05T10:13:39Z</dcterms:modified>
</cp:coreProperties>
</file>