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9" r:id="rId5"/>
    <p:sldId id="270" r:id="rId6"/>
    <p:sldId id="266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3A41F-758E-43E1-BB5E-CE7DF2380CC2}" type="datetimeFigureOut">
              <a:rPr lang="ko-KR" altLang="en-US" smtClean="0"/>
              <a:t>02-22 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7179-F144-4E9C-9CAF-7EC5CB07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9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17179-F144-4E9C-9CAF-7EC5CB0769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8973230" r:id="rId1"/>
    <p:sldLayoutId id="2428973231" r:id="rId2"/>
    <p:sldLayoutId id="2428973232" r:id="rId3"/>
    <p:sldLayoutId id="2428973233" r:id="rId4"/>
    <p:sldLayoutId id="2428973234" r:id="rId5"/>
    <p:sldLayoutId id="2428973235" r:id="rId6"/>
    <p:sldLayoutId id="2428973236" r:id="rId7"/>
    <p:sldLayoutId id="2428973237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707654"/>
            <a:ext cx="5486400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연구 주제</a:t>
            </a:r>
            <a:endParaRPr lang="en-US" sz="4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571750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algn="ctr" fontAlgn="t"/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딥러닝을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활용한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이미지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동영상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처리</a:t>
            </a:r>
            <a:endParaRPr lang="en-US" altLang="ko-KR" sz="20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40E3-6293-ABAA-FA8D-7C4061F319A6}"/>
              </a:ext>
            </a:extLst>
          </p:cNvPr>
          <p:cNvSpPr txBox="1"/>
          <p:nvPr/>
        </p:nvSpPr>
        <p:spPr>
          <a:xfrm>
            <a:off x="6300192" y="357986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컴퓨터공학과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/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2254747</a:t>
            </a:r>
          </a:p>
          <a:p>
            <a:pPr algn="r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유우림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8890A-C889-F54C-3AB5-786D67DBA5ED}"/>
              </a:ext>
            </a:extLst>
          </p:cNvPr>
          <p:cNvSpPr txBox="1"/>
          <p:nvPr/>
        </p:nvSpPr>
        <p:spPr>
          <a:xfrm>
            <a:off x="5580112" y="3579862"/>
            <a:ext cx="79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학과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학번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이름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733800"/>
          <a:chOff x="914400" y="1028700"/>
          <a:chExt cx="8229600" cy="373380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주제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66791"/>
            <a:ext cx="7315200" cy="116499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영상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노이즈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제거</a:t>
            </a: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</a:pP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SzTx/>
              <a:buFont typeface="Calibri"/>
              <a:buChar char="-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초해상화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(Super-Resolution)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구현</a:t>
            </a: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699542"/>
            <a:ext cx="8194104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</a:t>
            </a: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노이즈</a:t>
            </a: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r>
              <a:rPr lang="ko-KR" altLang="en-US" sz="24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핵심 기술 및 이론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06842"/>
            <a:ext cx="7315200" cy="28931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전통적인 필터링 기법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가우시안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필터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중간값 필터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스페클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노이즈 제거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딥러닝 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Autoencoder, CNN, GAN, Transformer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손실 함수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MSE, L1 Loss, SSIM, Perceptual Loss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데이터셋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BSD500, Set5, Set14, DIV2K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sz="12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3EAD-E2A0-B330-63B4-185A60BDB989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F8E3C-8103-D4EA-CF1D-F345A92A7E49}"/>
              </a:ext>
            </a:extLst>
          </p:cNvPr>
          <p:cNvSpPr txBox="1"/>
          <p:nvPr/>
        </p:nvSpPr>
        <p:spPr>
          <a:xfrm>
            <a:off x="91440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초해상화 연구</a:t>
            </a:r>
            <a:r>
              <a:rPr lang="ko-KR" altLang="en-US" sz="24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핵심 기술 및 이론</a:t>
            </a:r>
            <a:endParaRPr lang="ko-KR" altLang="en-US" sz="26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4DCE3-50B0-9A30-6BA2-39DC72F7C061}"/>
              </a:ext>
            </a:extLst>
          </p:cNvPr>
          <p:cNvSpPr txBox="1"/>
          <p:nvPr/>
        </p:nvSpPr>
        <p:spPr>
          <a:xfrm>
            <a:off x="914400" y="1275606"/>
            <a:ext cx="7315200" cy="329320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초해상화 모델을 위한 딥러닝 네트워크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CNN, GAN, Transformer, </a:t>
            </a:r>
            <a:r>
              <a:rPr 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ResNet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DenseNet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손실 함수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MSE, PSNR, SSIM, Perceptual Loss.</a:t>
            </a: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업샘플링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기법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Bilinear Interpolation, Bicubic Interpolation, CNN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고급 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ESRGAN, SRGAN, VDSR, FSRCNN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고해상도 이미지를 생성하기 위한 데이터셋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DIV2K, Set5, Set14, Urban100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1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CC8D-EA60-A6FD-FF77-387A85849BDC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5B899-AC4A-89D4-7C9C-352DC58FA602}"/>
              </a:ext>
            </a:extLst>
          </p:cNvPr>
          <p:cNvSpPr txBox="1"/>
          <p:nvPr/>
        </p:nvSpPr>
        <p:spPr>
          <a:xfrm>
            <a:off x="91440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연구학점제 계획서</a:t>
            </a:r>
            <a:endParaRPr lang="ko-KR" altLang="en-US" sz="26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CC854-5398-6C5E-DBEC-98EFD2E7A2AD}"/>
              </a:ext>
            </a:extLst>
          </p:cNvPr>
          <p:cNvSpPr txBox="1"/>
          <p:nvPr/>
        </p:nvSpPr>
        <p:spPr>
          <a:xfrm>
            <a:off x="323528" y="1347614"/>
            <a:ext cx="4464496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연구 주제 확정 및 선행 연구 분석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연구 주제 및 방법론 구체화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최신 논문 분석 및 실험 설계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수집 및 베이스라인 구현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데이터셋 확보 및 정제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기존 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SOTA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모델 실행 및 성능 비교</a:t>
            </a:r>
            <a:endParaRPr lang="en-US" altLang="ko-KR" sz="1600" b="1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4~5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딥러닝 모델 설계 및 실험 진행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새로운 모델 설계 및 학습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하이퍼파라미터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튜닝 및 실험</a:t>
            </a:r>
            <a:endParaRPr lang="en-US" altLang="ko-KR" sz="1600" b="1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B7810-9578-6A32-8C4E-AA936CCBE717}"/>
              </a:ext>
            </a:extLst>
          </p:cNvPr>
          <p:cNvSpPr txBox="1"/>
          <p:nvPr/>
        </p:nvSpPr>
        <p:spPr>
          <a:xfrm>
            <a:off x="4788024" y="1840056"/>
            <a:ext cx="4355976" cy="20621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성능 평가 및 논문 초안 작성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모델 성능 평가 및 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Ablation Study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논문 초안 작성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fontAlgn="base">
              <a:buFontTx/>
              <a:buChar char="-"/>
            </a:pPr>
            <a:endParaRPr lang="en-US" altLang="ko-KR" sz="1600" b="1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논문 제출 및 최종 수정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논문 피드백 반영 및 제출</a:t>
            </a:r>
            <a:endParaRPr lang="en-US" altLang="ko-KR" sz="1600" b="1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11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0" y="1779662"/>
            <a:ext cx="9144000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Question &amp; Answer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270</Words>
  <Application>Microsoft Office PowerPoint</Application>
  <PresentationFormat>화면 슬라이드 쇼(16:9)</PresentationFormat>
  <Paragraphs>61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바탕</vt:lpstr>
      <vt:lpstr>Calibri</vt:lpstr>
      <vt:lpstr>Times New Roman</vt:lpstr>
      <vt:lpstr>Theme11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YuWooLim</cp:lastModifiedBy>
  <cp:revision>5</cp:revision>
  <dcterms:created xsi:type="dcterms:W3CDTF">2025-02-19T09:22:37Z</dcterms:created>
  <dcterms:modified xsi:type="dcterms:W3CDTF">2025-02-22T07:29:22Z</dcterms:modified>
  <cp:category/>
  <cp:contentStatus/>
</cp:coreProperties>
</file>