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8"/>
  </p:notesMasterIdLst>
  <p:handoutMasterIdLst>
    <p:handoutMasterId r:id="rId29"/>
  </p:handoutMasterIdLst>
  <p:sldIdLst>
    <p:sldId id="267" r:id="rId3"/>
    <p:sldId id="273" r:id="rId4"/>
    <p:sldId id="272" r:id="rId5"/>
    <p:sldId id="283" r:id="rId6"/>
    <p:sldId id="285" r:id="rId7"/>
    <p:sldId id="286" r:id="rId8"/>
    <p:sldId id="288" r:id="rId9"/>
    <p:sldId id="289" r:id="rId10"/>
    <p:sldId id="290" r:id="rId11"/>
    <p:sldId id="291" r:id="rId12"/>
    <p:sldId id="305" r:id="rId13"/>
    <p:sldId id="292" r:id="rId14"/>
    <p:sldId id="293" r:id="rId15"/>
    <p:sldId id="306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7" r:id="rId24"/>
    <p:sldId id="302" r:id="rId25"/>
    <p:sldId id="304" r:id="rId26"/>
    <p:sldId id="303" r:id="rId2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2232" y="6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9EF20B2B-7FCA-46FF-BE33-631995038D92}"/>
    <pc:docChg chg="custSel modSld">
      <pc:chgData name="조 현영" userId="86576d6c08d227aa" providerId="LiveId" clId="{9EF20B2B-7FCA-46FF-BE33-631995038D92}" dt="2022-11-15T06:05:54.056" v="31" actId="14100"/>
      <pc:docMkLst>
        <pc:docMk/>
      </pc:docMkLst>
      <pc:sldChg chg="modSp mod">
        <pc:chgData name="조 현영" userId="86576d6c08d227aa" providerId="LiveId" clId="{9EF20B2B-7FCA-46FF-BE33-631995038D92}" dt="2022-11-15T05:48:10.839" v="12" actId="27636"/>
        <pc:sldMkLst>
          <pc:docMk/>
          <pc:sldMk cId="3111103946" sldId="296"/>
        </pc:sldMkLst>
        <pc:spChg chg="mod">
          <ac:chgData name="조 현영" userId="86576d6c08d227aa" providerId="LiveId" clId="{9EF20B2B-7FCA-46FF-BE33-631995038D92}" dt="2022-11-15T05:48:10.839" v="12" actId="27636"/>
          <ac:spMkLst>
            <pc:docMk/>
            <pc:sldMk cId="3111103946" sldId="296"/>
            <ac:spMk id="3" creationId="{00000000-0000-0000-0000-000000000000}"/>
          </ac:spMkLst>
        </pc:spChg>
      </pc:sldChg>
      <pc:sldChg chg="addSp delSp modSp mod">
        <pc:chgData name="조 현영" userId="86576d6c08d227aa" providerId="LiveId" clId="{9EF20B2B-7FCA-46FF-BE33-631995038D92}" dt="2022-11-15T06:04:53.810" v="18" actId="20577"/>
        <pc:sldMkLst>
          <pc:docMk/>
          <pc:sldMk cId="4229196873" sldId="299"/>
        </pc:sldMkLst>
        <pc:spChg chg="mod">
          <ac:chgData name="조 현영" userId="86576d6c08d227aa" providerId="LiveId" clId="{9EF20B2B-7FCA-46FF-BE33-631995038D92}" dt="2022-11-15T06:04:53.810" v="18" actId="20577"/>
          <ac:spMkLst>
            <pc:docMk/>
            <pc:sldMk cId="4229196873" sldId="299"/>
            <ac:spMk id="3" creationId="{00000000-0000-0000-0000-000000000000}"/>
          </ac:spMkLst>
        </pc:spChg>
        <pc:picChg chg="add mod">
          <ac:chgData name="조 현영" userId="86576d6c08d227aa" providerId="LiveId" clId="{9EF20B2B-7FCA-46FF-BE33-631995038D92}" dt="2022-11-15T05:49:07.094" v="15" actId="1076"/>
          <ac:picMkLst>
            <pc:docMk/>
            <pc:sldMk cId="4229196873" sldId="299"/>
            <ac:picMk id="5" creationId="{C1501CF3-46C6-C7CC-24B2-E5B8E1C1C02F}"/>
          </ac:picMkLst>
        </pc:picChg>
        <pc:picChg chg="del">
          <ac:chgData name="조 현영" userId="86576d6c08d227aa" providerId="LiveId" clId="{9EF20B2B-7FCA-46FF-BE33-631995038D92}" dt="2022-11-15T05:49:03.689" v="13" actId="478"/>
          <ac:picMkLst>
            <pc:docMk/>
            <pc:sldMk cId="4229196873" sldId="299"/>
            <ac:picMk id="6" creationId="{4E99D338-5506-49E2-945F-D99274D40C0B}"/>
          </ac:picMkLst>
        </pc:picChg>
      </pc:sldChg>
      <pc:sldChg chg="addSp delSp modSp mod">
        <pc:chgData name="조 현영" userId="86576d6c08d227aa" providerId="LiveId" clId="{9EF20B2B-7FCA-46FF-BE33-631995038D92}" dt="2022-11-15T06:05:22.450" v="24" actId="1076"/>
        <pc:sldMkLst>
          <pc:docMk/>
          <pc:sldMk cId="1891771856" sldId="302"/>
        </pc:sldMkLst>
        <pc:spChg chg="mod">
          <ac:chgData name="조 현영" userId="86576d6c08d227aa" providerId="LiveId" clId="{9EF20B2B-7FCA-46FF-BE33-631995038D92}" dt="2022-11-15T06:04:59.974" v="20" actId="20577"/>
          <ac:spMkLst>
            <pc:docMk/>
            <pc:sldMk cId="1891771856" sldId="302"/>
            <ac:spMk id="3" creationId="{00000000-0000-0000-0000-000000000000}"/>
          </ac:spMkLst>
        </pc:spChg>
        <pc:picChg chg="add mod">
          <ac:chgData name="조 현영" userId="86576d6c08d227aa" providerId="LiveId" clId="{9EF20B2B-7FCA-46FF-BE33-631995038D92}" dt="2022-11-15T06:05:22.450" v="24" actId="1076"/>
          <ac:picMkLst>
            <pc:docMk/>
            <pc:sldMk cId="1891771856" sldId="302"/>
            <ac:picMk id="5" creationId="{9EAD80ED-082B-B9C1-5F45-5188D0D68DA8}"/>
          </ac:picMkLst>
        </pc:picChg>
        <pc:picChg chg="del">
          <ac:chgData name="조 현영" userId="86576d6c08d227aa" providerId="LiveId" clId="{9EF20B2B-7FCA-46FF-BE33-631995038D92}" dt="2022-11-15T06:05:17.941" v="21" actId="478"/>
          <ac:picMkLst>
            <pc:docMk/>
            <pc:sldMk cId="1891771856" sldId="302"/>
            <ac:picMk id="8" creationId="{382827AF-335E-4BBC-A577-9ACE99FA7B20}"/>
          </ac:picMkLst>
        </pc:picChg>
      </pc:sldChg>
      <pc:sldChg chg="modSp mod">
        <pc:chgData name="조 현영" userId="86576d6c08d227aa" providerId="LiveId" clId="{9EF20B2B-7FCA-46FF-BE33-631995038D92}" dt="2022-11-15T06:05:54.056" v="31" actId="14100"/>
        <pc:sldMkLst>
          <pc:docMk/>
          <pc:sldMk cId="769174346" sldId="303"/>
        </pc:sldMkLst>
        <pc:picChg chg="mod">
          <ac:chgData name="조 현영" userId="86576d6c08d227aa" providerId="LiveId" clId="{9EF20B2B-7FCA-46FF-BE33-631995038D92}" dt="2022-11-15T06:05:54.056" v="31" actId="14100"/>
          <ac:picMkLst>
            <pc:docMk/>
            <pc:sldMk cId="769174346" sldId="303"/>
            <ac:picMk id="5" creationId="{34F5ADE8-99CE-404F-B319-507EFBBFBB01}"/>
          </ac:picMkLst>
        </pc:picChg>
      </pc:sldChg>
      <pc:sldChg chg="addSp delSp modSp mod">
        <pc:chgData name="조 현영" userId="86576d6c08d227aa" providerId="LiveId" clId="{9EF20B2B-7FCA-46FF-BE33-631995038D92}" dt="2022-11-15T06:05:42.486" v="29" actId="1037"/>
        <pc:sldMkLst>
          <pc:docMk/>
          <pc:sldMk cId="799246452" sldId="304"/>
        </pc:sldMkLst>
        <pc:picChg chg="add mod">
          <ac:chgData name="조 현영" userId="86576d6c08d227aa" providerId="LiveId" clId="{9EF20B2B-7FCA-46FF-BE33-631995038D92}" dt="2022-11-15T06:05:42.486" v="29" actId="1037"/>
          <ac:picMkLst>
            <pc:docMk/>
            <pc:sldMk cId="799246452" sldId="304"/>
            <ac:picMk id="5" creationId="{59130D9B-D32B-F8A4-FBD6-ADD49E945041}"/>
          </ac:picMkLst>
        </pc:picChg>
        <pc:picChg chg="del">
          <ac:chgData name="조 현영" userId="86576d6c08d227aa" providerId="LiveId" clId="{9EF20B2B-7FCA-46FF-BE33-631995038D92}" dt="2022-11-15T06:05:35.283" v="25" actId="478"/>
          <ac:picMkLst>
            <pc:docMk/>
            <pc:sldMk cId="799246452" sldId="304"/>
            <ac:picMk id="8" creationId="{862A7B68-F222-4380-85DE-8C0F4097353B}"/>
          </ac:picMkLst>
        </pc:picChg>
      </pc:sldChg>
    </pc:docChg>
  </pc:docChgLst>
  <pc:docChgLst>
    <pc:chgData name="조 현영" userId="86576d6c08d227aa" providerId="LiveId" clId="{654D8FC1-2AD2-4940-BF3F-4F626540D5AF}"/>
    <pc:docChg chg="undo custSel modSld">
      <pc:chgData name="조 현영" userId="86576d6c08d227aa" providerId="LiveId" clId="{654D8FC1-2AD2-4940-BF3F-4F626540D5AF}" dt="2022-12-16T10:14:21.160" v="9" actId="6549"/>
      <pc:docMkLst>
        <pc:docMk/>
      </pc:docMkLst>
      <pc:sldChg chg="addSp delSp modSp mod">
        <pc:chgData name="조 현영" userId="86576d6c08d227aa" providerId="LiveId" clId="{654D8FC1-2AD2-4940-BF3F-4F626540D5AF}" dt="2022-12-16T10:14:21.160" v="9" actId="6549"/>
        <pc:sldMkLst>
          <pc:docMk/>
          <pc:sldMk cId="2095036623" sldId="267"/>
        </pc:sldMkLst>
        <pc:spChg chg="add mod">
          <ac:chgData name="조 현영" userId="86576d6c08d227aa" providerId="LiveId" clId="{654D8FC1-2AD2-4940-BF3F-4F626540D5AF}" dt="2022-12-16T10:14:21.160" v="9" actId="6549"/>
          <ac:spMkLst>
            <pc:docMk/>
            <pc:sldMk cId="2095036623" sldId="267"/>
            <ac:spMk id="2" creationId="{74CBDB09-1D1D-CEE1-C9DB-C7244715E24A}"/>
          </ac:spMkLst>
        </pc:spChg>
        <pc:picChg chg="add del mod">
          <ac:chgData name="조 현영" userId="86576d6c08d227aa" providerId="LiveId" clId="{654D8FC1-2AD2-4940-BF3F-4F626540D5AF}" dt="2022-12-14T13:58:22.150" v="4" actId="14826"/>
          <ac:picMkLst>
            <pc:docMk/>
            <pc:sldMk cId="2095036623" sldId="267"/>
            <ac:picMk id="4" creationId="{069D7D92-9AA9-442E-B4B0-405DD9C70B76}"/>
          </ac:picMkLst>
        </pc:picChg>
      </pc:sldChg>
      <pc:sldChg chg="modSp mod">
        <pc:chgData name="조 현영" userId="86576d6c08d227aa" providerId="LiveId" clId="{654D8FC1-2AD2-4940-BF3F-4F626540D5AF}" dt="2022-12-16T07:58:41.057" v="5" actId="14100"/>
        <pc:sldMkLst>
          <pc:docMk/>
          <pc:sldMk cId="1209804774" sldId="295"/>
        </pc:sldMkLst>
        <pc:picChg chg="mod">
          <ac:chgData name="조 현영" userId="86576d6c08d227aa" providerId="LiveId" clId="{654D8FC1-2AD2-4940-BF3F-4F626540D5AF}" dt="2022-12-16T07:58:41.057" v="5" actId="14100"/>
          <ac:picMkLst>
            <pc:docMk/>
            <pc:sldMk cId="1209804774" sldId="295"/>
            <ac:picMk id="5" creationId="{122CF57A-E221-47EF-A11B-A878A687703C}"/>
          </ac:picMkLst>
        </pc:picChg>
      </pc:sldChg>
      <pc:sldChg chg="modSp mod">
        <pc:chgData name="조 현영" userId="86576d6c08d227aa" providerId="LiveId" clId="{654D8FC1-2AD2-4940-BF3F-4F626540D5AF}" dt="2022-12-16T07:58:49.029" v="6" actId="14100"/>
        <pc:sldMkLst>
          <pc:docMk/>
          <pc:sldMk cId="3111103946" sldId="296"/>
        </pc:sldMkLst>
        <pc:picChg chg="mod">
          <ac:chgData name="조 현영" userId="86576d6c08d227aa" providerId="LiveId" clId="{654D8FC1-2AD2-4940-BF3F-4F626540D5AF}" dt="2022-12-16T07:58:49.029" v="6" actId="14100"/>
          <ac:picMkLst>
            <pc:docMk/>
            <pc:sldMk cId="3111103946" sldId="296"/>
            <ac:picMk id="5" creationId="{DB7A6E5D-84FB-4F3D-95D3-623A6B34DD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1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D7D92-9AA9-442E-B4B0-405DD9C70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9" y="639"/>
            <a:ext cx="9119681" cy="6856721"/>
          </a:xfrm>
          <a:prstGeom prst="rect">
            <a:avLst/>
          </a:prstGeom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74CBDB09-1D1D-CEE1-C9DB-C7244715E24A}"/>
              </a:ext>
            </a:extLst>
          </p:cNvPr>
          <p:cNvSpPr txBox="1">
            <a:spLocks/>
          </p:cNvSpPr>
          <p:nvPr/>
        </p:nvSpPr>
        <p:spPr>
          <a:xfrm>
            <a:off x="309082" y="3947463"/>
            <a:ext cx="2707530" cy="830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altLang="ko-KR"/>
              <a:t>1</a:t>
            </a:r>
            <a:r>
              <a:rPr lang="ko-KR" altLang="en-US"/>
              <a:t>장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프로세스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vs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프로세스와 스레드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r>
              <a:rPr lang="en-US" altLang="ko-KR" dirty="0"/>
              <a:t>: </a:t>
            </a:r>
            <a:r>
              <a:rPr lang="ko-KR" altLang="en-US" dirty="0"/>
              <a:t>운영체제에서 할당하는 작업의 단위</a:t>
            </a:r>
            <a:r>
              <a:rPr lang="en-US" altLang="ko-KR" dirty="0"/>
              <a:t>, </a:t>
            </a:r>
            <a:r>
              <a:rPr lang="ko-KR" altLang="en-US" dirty="0"/>
              <a:t>프로세스 간 자원 공유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스레드</a:t>
            </a:r>
            <a:r>
              <a:rPr lang="en-US" altLang="ko-KR" dirty="0"/>
              <a:t>: </a:t>
            </a:r>
            <a:r>
              <a:rPr lang="ko-KR" altLang="en-US" dirty="0"/>
              <a:t>프로세스 내에서 실행되는 작업의 단위</a:t>
            </a:r>
            <a:r>
              <a:rPr lang="en-US" altLang="ko-KR" dirty="0"/>
              <a:t>, </a:t>
            </a:r>
            <a:r>
              <a:rPr lang="ko-KR" altLang="en-US" dirty="0"/>
              <a:t>부모 프로세스 자원 공유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노드 프로세스는 멀티 스레드이지만 직접 다룰 수 있는 스레드는 하나이기 때문에 싱글 스레드라고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노드는 주로 멀티 스레드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대신</a:t>
            </a:r>
            <a:r>
              <a:rPr lang="en-US" altLang="ko-KR" dirty="0"/>
              <a:t> </a:t>
            </a:r>
            <a:r>
              <a:rPr lang="ko-KR" altLang="en-US" dirty="0"/>
              <a:t>멀티 프로세스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노드는 </a:t>
            </a:r>
            <a:r>
              <a:rPr lang="en-US" altLang="ko-KR" dirty="0"/>
              <a:t>14</a:t>
            </a:r>
            <a:r>
              <a:rPr lang="ko-KR" altLang="en-US" dirty="0"/>
              <a:t>버전부터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멀티 스레드 사용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29B1D2-5EBD-4238-9DA8-A9C7420F8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60" y="3446430"/>
            <a:ext cx="54768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싱글 스레드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싱글 스레드라 주어진 일을 하나밖에 처리하지 못함</a:t>
            </a:r>
            <a:endParaRPr lang="en-US" altLang="ko-KR" dirty="0"/>
          </a:p>
          <a:p>
            <a:pPr lvl="1"/>
            <a:r>
              <a:rPr lang="ko-KR" altLang="en-US" dirty="0"/>
              <a:t>블로킹이 발생하는 경우 나머지 작업은 모두 대기해야 함</a:t>
            </a:r>
            <a:r>
              <a:rPr lang="en-US" altLang="ko-KR" dirty="0"/>
              <a:t> -&gt; </a:t>
            </a:r>
            <a:r>
              <a:rPr lang="ko-KR" altLang="en-US" dirty="0"/>
              <a:t>비효율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주방에 비유</a:t>
            </a:r>
            <a:r>
              <a:rPr lang="en-US" altLang="ko-KR" dirty="0"/>
              <a:t>(</a:t>
            </a:r>
            <a:r>
              <a:rPr lang="ko-KR" altLang="en-US" dirty="0"/>
              <a:t>점원</a:t>
            </a:r>
            <a:r>
              <a:rPr lang="en-US" altLang="ko-KR" dirty="0"/>
              <a:t>: </a:t>
            </a:r>
            <a:r>
              <a:rPr lang="ko-KR" altLang="en-US" dirty="0"/>
              <a:t>스레드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: </a:t>
            </a:r>
            <a:r>
              <a:rPr lang="ko-KR" altLang="en-US" dirty="0"/>
              <a:t>요청</a:t>
            </a:r>
            <a:r>
              <a:rPr lang="en-US" altLang="ko-KR" dirty="0"/>
              <a:t>, </a:t>
            </a:r>
            <a:r>
              <a:rPr lang="ko-KR" altLang="en-US" dirty="0"/>
              <a:t>서빙</a:t>
            </a:r>
            <a:r>
              <a:rPr lang="en-US" altLang="ko-KR" dirty="0"/>
              <a:t>: </a:t>
            </a:r>
            <a:r>
              <a:rPr lang="ko-KR" altLang="en-US" dirty="0"/>
              <a:t>응답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6BCF6-2E23-4319-8650-E9EE6B9BC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81" y="2861011"/>
            <a:ext cx="36766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싱글 스레드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대신 논 블로킹 모델을 채택하여 일부 코드</a:t>
            </a:r>
            <a:r>
              <a:rPr lang="en-US" altLang="ko-KR" dirty="0"/>
              <a:t>(I/O)</a:t>
            </a:r>
            <a:r>
              <a:rPr lang="ko-KR" altLang="en-US" dirty="0"/>
              <a:t>를 백그라운드</a:t>
            </a:r>
            <a:r>
              <a:rPr lang="en-US" altLang="ko-KR" dirty="0"/>
              <a:t>(</a:t>
            </a:r>
            <a:r>
              <a:rPr lang="ko-KR" altLang="en-US" dirty="0"/>
              <a:t>다른 프로세스</a:t>
            </a:r>
            <a:r>
              <a:rPr lang="en-US" altLang="ko-KR" dirty="0"/>
              <a:t>)</a:t>
            </a:r>
            <a:r>
              <a:rPr lang="ko-KR" altLang="en-US" dirty="0"/>
              <a:t>에서 실행 가능</a:t>
            </a:r>
            <a:endParaRPr lang="en-US" altLang="ko-KR" dirty="0"/>
          </a:p>
          <a:p>
            <a:pPr lvl="1"/>
            <a:r>
              <a:rPr lang="ko-KR" altLang="en-US" dirty="0"/>
              <a:t>요청을 먼저 받고</a:t>
            </a:r>
            <a:r>
              <a:rPr lang="en-US" altLang="ko-KR" dirty="0"/>
              <a:t>, </a:t>
            </a:r>
            <a:r>
              <a:rPr lang="ko-KR" altLang="en-US" dirty="0"/>
              <a:t>완료될 때 응답함</a:t>
            </a:r>
            <a:endParaRPr lang="en-US" altLang="ko-KR" dirty="0"/>
          </a:p>
          <a:p>
            <a:pPr lvl="1"/>
            <a:r>
              <a:rPr lang="en-US" altLang="ko-KR" dirty="0"/>
              <a:t>I/O </a:t>
            </a:r>
            <a:r>
              <a:rPr lang="ko-KR" altLang="en-US" dirty="0"/>
              <a:t>관련 코드가 아닌 경우 싱글 스레드</a:t>
            </a:r>
            <a:r>
              <a:rPr lang="en-US" altLang="ko-KR" dirty="0"/>
              <a:t>, </a:t>
            </a:r>
            <a:r>
              <a:rPr lang="ko-KR" altLang="en-US" dirty="0"/>
              <a:t>블로킹 모델과 </a:t>
            </a:r>
            <a:r>
              <a:rPr lang="ko-KR" altLang="en-US" dirty="0" err="1"/>
              <a:t>같아짐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33F95-E209-4330-8783-DC27BF07F3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9" t="1626" r="-339" b="-1626"/>
          <a:stretch/>
        </p:blipFill>
        <p:spPr>
          <a:xfrm>
            <a:off x="565727" y="2938871"/>
            <a:ext cx="7734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0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멀티</a:t>
            </a:r>
            <a:r>
              <a:rPr lang="ko-KR" altLang="en-US" dirty="0"/>
              <a:t> 스레드 모델과의 비교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싱글 스레드 모델은 에러를 처리하지 못하는 경우 멈춤</a:t>
            </a:r>
            <a:endParaRPr lang="en-US" altLang="ko-KR" dirty="0"/>
          </a:p>
          <a:p>
            <a:pPr lvl="1"/>
            <a:r>
              <a:rPr lang="ko-KR" altLang="en-US" dirty="0"/>
              <a:t>프로그래밍 난이도 쉽고</a:t>
            </a:r>
            <a:r>
              <a:rPr lang="en-US" altLang="ko-KR" dirty="0"/>
              <a:t>, CPU, </a:t>
            </a:r>
            <a:r>
              <a:rPr lang="ko-KR" altLang="en-US" dirty="0"/>
              <a:t>메모리 자원 적게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멀티 스레드 모델은 에러 발생 시 새로운 스레드를 생성하여 극복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새로운 스레드 생성이나</a:t>
            </a:r>
            <a:r>
              <a:rPr lang="en-US" altLang="ko-KR" dirty="0"/>
              <a:t> </a:t>
            </a:r>
            <a:r>
              <a:rPr lang="ko-KR" altLang="en-US" dirty="0"/>
              <a:t>놀고 있는 스레드 처리에 비용 발생</a:t>
            </a:r>
            <a:endParaRPr lang="en-US" altLang="ko-KR" dirty="0"/>
          </a:p>
          <a:p>
            <a:pPr lvl="1"/>
            <a:r>
              <a:rPr lang="ko-KR" altLang="en-US" dirty="0"/>
              <a:t>프로그래밍 난이도 어려움</a:t>
            </a:r>
            <a:endParaRPr lang="en-US" altLang="ko-KR" dirty="0"/>
          </a:p>
          <a:p>
            <a:pPr lvl="1"/>
            <a:r>
              <a:rPr lang="ko-KR" altLang="en-US" dirty="0"/>
              <a:t>스레드 수만큼 자원을 많이 사용함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점원</a:t>
            </a:r>
            <a:r>
              <a:rPr lang="en-US" altLang="ko-KR" dirty="0"/>
              <a:t>: </a:t>
            </a:r>
            <a:r>
              <a:rPr lang="ko-KR" altLang="en-US" dirty="0"/>
              <a:t>스레드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: </a:t>
            </a:r>
            <a:r>
              <a:rPr lang="ko-KR" altLang="en-US" dirty="0"/>
              <a:t>요청</a:t>
            </a:r>
            <a:r>
              <a:rPr lang="en-US" altLang="ko-KR" dirty="0"/>
              <a:t>, </a:t>
            </a:r>
            <a:r>
              <a:rPr lang="ko-KR" altLang="en-US" dirty="0"/>
              <a:t>서빙</a:t>
            </a:r>
            <a:r>
              <a:rPr lang="en-US" altLang="ko-KR" dirty="0"/>
              <a:t>: </a:t>
            </a:r>
            <a:r>
              <a:rPr lang="ko-KR" altLang="en-US" dirty="0"/>
              <a:t>응답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2369A-8CEC-4447-B432-855AE7E54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70" y="3257550"/>
            <a:ext cx="37242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3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멀티</a:t>
            </a:r>
            <a:r>
              <a:rPr lang="ko-KR" altLang="en-US" dirty="0"/>
              <a:t> 스레드의 활용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en-US" altLang="ko-KR" dirty="0"/>
              <a:t>14</a:t>
            </a:r>
            <a:r>
              <a:rPr lang="ko-KR" altLang="en-US" dirty="0"/>
              <a:t>버전</a:t>
            </a:r>
            <a:endParaRPr lang="en-US" altLang="ko-KR" dirty="0"/>
          </a:p>
          <a:p>
            <a:pPr lvl="1"/>
            <a:r>
              <a:rPr lang="ko-KR" altLang="en-US" dirty="0"/>
              <a:t>멀티 스레드를 사용할 수 있도록 </a:t>
            </a:r>
            <a:r>
              <a:rPr lang="en-US" altLang="ko-KR" dirty="0" err="1"/>
              <a:t>worker_threads</a:t>
            </a:r>
            <a:r>
              <a:rPr lang="en-US" altLang="ko-KR" dirty="0"/>
              <a:t> </a:t>
            </a:r>
            <a:r>
              <a:rPr lang="ko-KR" altLang="en-US" dirty="0"/>
              <a:t>모듈 도입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를 많이 사용하는 작업인 경우에 활용 가능</a:t>
            </a:r>
            <a:endParaRPr lang="en-US" altLang="ko-KR" dirty="0"/>
          </a:p>
          <a:p>
            <a:pPr lvl="1"/>
            <a:r>
              <a:rPr lang="ko-KR" altLang="en-US" dirty="0"/>
              <a:t>멀티 프로세싱만 가능했던 아쉬움을 </a:t>
            </a:r>
            <a:r>
              <a:rPr lang="ko-KR" altLang="en-US" dirty="0" err="1"/>
              <a:t>달래줌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5BCB4B-5F43-4B30-AC7C-0708CF517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55" y="3071204"/>
            <a:ext cx="7800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1.3 </a:t>
            </a:r>
            <a:r>
              <a:rPr lang="ko-KR" altLang="en-US" dirty="0"/>
              <a:t>노드의 역할</a:t>
            </a:r>
          </a:p>
        </p:txBody>
      </p:sp>
    </p:spTree>
    <p:extLst>
      <p:ext uri="{BB962C8B-B14F-4D97-AF65-F5344CB8AC3E}">
        <p14:creationId xmlns:p14="http://schemas.microsoft.com/office/powerpoint/2010/main" val="405770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서버로서의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네트워크를 통해 클라이언트에 정보나 서비스를 제공하는 컴퓨터 또는 프로그램</a:t>
            </a:r>
            <a:endParaRPr lang="en-US" altLang="ko-KR" dirty="0"/>
          </a:p>
          <a:p>
            <a:r>
              <a:rPr lang="ko-KR" altLang="en-US" dirty="0"/>
              <a:t>클라이언트</a:t>
            </a:r>
            <a:r>
              <a:rPr lang="en-US" altLang="ko-KR" dirty="0"/>
              <a:t>: </a:t>
            </a:r>
            <a:r>
              <a:rPr lang="ko-KR" altLang="en-US" dirty="0"/>
              <a:t>서버에 요청을 보내는 주체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, </a:t>
            </a:r>
            <a:r>
              <a:rPr lang="ko-KR" altLang="en-US" dirty="0"/>
              <a:t>데스크탑 프로그램</a:t>
            </a:r>
            <a:r>
              <a:rPr lang="en-US" altLang="ko-KR" dirty="0"/>
              <a:t>, </a:t>
            </a:r>
            <a:r>
              <a:rPr lang="ko-KR" altLang="en-US" dirty="0"/>
              <a:t>모바일 앱</a:t>
            </a:r>
            <a:r>
              <a:rPr lang="en-US" altLang="ko-KR" dirty="0"/>
              <a:t>, </a:t>
            </a:r>
            <a:r>
              <a:rPr lang="ko-KR" altLang="en-US" dirty="0"/>
              <a:t>다른 서버에 요청을 보내는 서버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요청</a:t>
            </a:r>
            <a:r>
              <a:rPr lang="en-US" altLang="ko-KR" dirty="0"/>
              <a:t>)</a:t>
            </a:r>
            <a:r>
              <a:rPr lang="ko-KR" altLang="en-US" dirty="0"/>
              <a:t>가 길벗 웹사이트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응답</a:t>
            </a:r>
            <a:r>
              <a:rPr lang="en-US" altLang="ko-KR" dirty="0"/>
              <a:t>)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1"/>
            <a:r>
              <a:rPr lang="ko-KR" altLang="en-US" dirty="0"/>
              <a:t>핸드폰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을 통해 앱스토어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에서 앱 다운로드</a:t>
            </a:r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!= </a:t>
            </a:r>
            <a:r>
              <a:rPr lang="ko-KR" altLang="en-US" dirty="0"/>
              <a:t>서버</a:t>
            </a:r>
            <a:endParaRPr lang="en-US" altLang="ko-KR" dirty="0"/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But,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노드는 서버를 구성할 수 있게 하는 모듈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(4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장에서 설명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을 제공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CF57A-E221-47EF-A11B-A878A6877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467" y="4571019"/>
            <a:ext cx="5155090" cy="20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0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/>
              <a:t>서버로서의</a:t>
            </a:r>
            <a:r>
              <a:rPr lang="ko-KR" altLang="en-US" dirty="0"/>
              <a:t> 노드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 노드 서버의 장단점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 </a:t>
            </a:r>
            <a:r>
              <a:rPr lang="ko-KR" altLang="en-US" dirty="0"/>
              <a:t>작업을 위해 </a:t>
            </a:r>
            <a:r>
              <a:rPr lang="en-US" altLang="ko-KR" dirty="0"/>
              <a:t>AWS Lambda</a:t>
            </a:r>
            <a:r>
              <a:rPr lang="ko-KR" altLang="en-US" dirty="0"/>
              <a:t>나 </a:t>
            </a:r>
            <a:r>
              <a:rPr lang="en-US" altLang="ko-KR" dirty="0"/>
              <a:t>Google Cloud Functions</a:t>
            </a:r>
            <a:r>
              <a:rPr lang="ko-KR" altLang="en-US" dirty="0"/>
              <a:t>같은 별도 서비스 사용</a:t>
            </a:r>
            <a:endParaRPr lang="en-US" altLang="ko-KR" dirty="0"/>
          </a:p>
          <a:p>
            <a:r>
              <a:rPr lang="ko-KR" altLang="en-US" dirty="0" err="1"/>
              <a:t>페이팔</a:t>
            </a:r>
            <a:r>
              <a:rPr lang="en-US" altLang="ko-KR" dirty="0"/>
              <a:t>, </a:t>
            </a:r>
            <a:r>
              <a:rPr lang="ko-KR" altLang="en-US" dirty="0" err="1"/>
              <a:t>넷플릭스</a:t>
            </a:r>
            <a:r>
              <a:rPr lang="en-US" altLang="ko-KR" dirty="0"/>
              <a:t>, </a:t>
            </a:r>
            <a:r>
              <a:rPr lang="ko-KR" altLang="en-US" dirty="0"/>
              <a:t>나사</a:t>
            </a:r>
            <a:r>
              <a:rPr lang="en-US" altLang="ko-KR" dirty="0"/>
              <a:t>, </a:t>
            </a:r>
            <a:r>
              <a:rPr lang="ko-KR" altLang="en-US" dirty="0"/>
              <a:t>월마트</a:t>
            </a:r>
            <a:r>
              <a:rPr lang="en-US" altLang="ko-KR" dirty="0"/>
              <a:t>, </a:t>
            </a:r>
            <a:r>
              <a:rPr lang="ko-KR" altLang="en-US" dirty="0" err="1"/>
              <a:t>링크드인</a:t>
            </a:r>
            <a:r>
              <a:rPr lang="en-US" altLang="ko-KR" dirty="0"/>
              <a:t>, </a:t>
            </a:r>
            <a:r>
              <a:rPr lang="ko-KR" altLang="en-US" dirty="0"/>
              <a:t>우버 등에서 메인 또는 서브 서버로 사용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7A6E5D-84FB-4F3D-95D3-623A6B34D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8" y="1758397"/>
            <a:ext cx="7195440" cy="314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0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외의 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런타임이기 때문에 용도가 서버에만 한정되지 않음</a:t>
            </a:r>
            <a:endParaRPr lang="en-US" altLang="ko-KR" dirty="0"/>
          </a:p>
          <a:p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데스크탑 애플리케이션에도 사용</a:t>
            </a:r>
            <a:endParaRPr lang="en-US" altLang="ko-KR" dirty="0"/>
          </a:p>
          <a:p>
            <a:pPr lvl="1"/>
            <a:r>
              <a:rPr lang="ko-KR" altLang="en-US" dirty="0"/>
              <a:t>웹 프레임워크</a:t>
            </a:r>
            <a:r>
              <a:rPr lang="en-US" altLang="ko-KR" dirty="0"/>
              <a:t>: Angular,</a:t>
            </a:r>
            <a:r>
              <a:rPr lang="ko-KR" altLang="en-US" dirty="0"/>
              <a:t> </a:t>
            </a:r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Vue,</a:t>
            </a:r>
            <a:r>
              <a:rPr lang="ko-KR" altLang="en-US" dirty="0"/>
              <a:t> </a:t>
            </a:r>
            <a:r>
              <a:rPr lang="en-US" altLang="ko-KR" dirty="0"/>
              <a:t>Meteor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/>
              <a:t>모바일 앱 프레임워크</a:t>
            </a:r>
            <a:r>
              <a:rPr lang="en-US" altLang="ko-KR" dirty="0"/>
              <a:t>: React Native</a:t>
            </a:r>
          </a:p>
          <a:p>
            <a:pPr lvl="1"/>
            <a:r>
              <a:rPr lang="ko-KR" altLang="en-US" dirty="0"/>
              <a:t>데스크탑 개발 도구</a:t>
            </a:r>
            <a:r>
              <a:rPr lang="en-US" altLang="ko-KR" dirty="0"/>
              <a:t>: Electron(Atom, Slack, </a:t>
            </a:r>
            <a:r>
              <a:rPr lang="en-US" altLang="ko-KR" dirty="0" err="1"/>
              <a:t>VSCode</a:t>
            </a:r>
            <a:r>
              <a:rPr lang="en-US" altLang="ko-KR" dirty="0"/>
              <a:t>, Discord </a:t>
            </a:r>
            <a:r>
              <a:rPr lang="ko-KR" altLang="en-US" dirty="0"/>
              <a:t>등 제작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 프레임워크가 노드 기반으로 동작함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역할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D15450-F6BB-4F7A-A91A-9185F4A54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031" y="3723568"/>
            <a:ext cx="5551319" cy="30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1.3 </a:t>
            </a:r>
            <a:r>
              <a:rPr lang="ko-KR" altLang="en-US" dirty="0"/>
              <a:t>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252660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1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노드의 정의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1.2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노드의 특성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1.3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노드의 역할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1.4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개발 환경 설정하기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</a:t>
            </a:r>
            <a:r>
              <a:rPr lang="en-US" altLang="ko-KR" dirty="0"/>
              <a:t>(11 </a:t>
            </a:r>
            <a:r>
              <a:rPr lang="ko-KR" altLang="en-US" dirty="0"/>
              <a:t>기준</a:t>
            </a:r>
            <a:r>
              <a:rPr lang="en-US" altLang="ko-KR" dirty="0"/>
              <a:t>), </a:t>
            </a:r>
            <a:r>
              <a:rPr lang="ko-KR" altLang="en-US" dirty="0"/>
              <a:t>맥</a:t>
            </a:r>
            <a:r>
              <a:rPr lang="en-US" altLang="ko-KR" dirty="0"/>
              <a:t>(</a:t>
            </a:r>
            <a:r>
              <a:rPr lang="ko-KR" altLang="en-US" dirty="0" err="1"/>
              <a:t>벤투라</a:t>
            </a:r>
            <a:r>
              <a:rPr lang="ko-KR" altLang="en-US" dirty="0"/>
              <a:t> 기준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https://nodejs.org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LTS </a:t>
            </a:r>
            <a:r>
              <a:rPr lang="ko-KR" altLang="en-US" dirty="0"/>
              <a:t>버전인 </a:t>
            </a:r>
            <a:r>
              <a:rPr lang="en-US" altLang="ko-KR" dirty="0"/>
              <a:t>18</a:t>
            </a:r>
            <a:r>
              <a:rPr lang="ko-KR" altLang="en-US" dirty="0"/>
              <a:t>버전 설치</a:t>
            </a:r>
            <a:endParaRPr lang="en-US" altLang="ko-KR" dirty="0"/>
          </a:p>
          <a:p>
            <a:pPr lvl="1"/>
            <a:r>
              <a:rPr lang="en-US" altLang="ko-KR" dirty="0"/>
              <a:t>LTS</a:t>
            </a:r>
            <a:r>
              <a:rPr lang="ko-KR" altLang="en-US" dirty="0"/>
              <a:t>는 안정된 버전</a:t>
            </a:r>
            <a:r>
              <a:rPr lang="en-US" altLang="ko-KR" dirty="0"/>
              <a:t>, Current</a:t>
            </a:r>
            <a:r>
              <a:rPr lang="ko-KR" altLang="en-US" dirty="0"/>
              <a:t>는 최신 버전</a:t>
            </a:r>
            <a:r>
              <a:rPr lang="en-US" altLang="ko-KR" dirty="0"/>
              <a:t>(</a:t>
            </a:r>
            <a:r>
              <a:rPr lang="ko-KR" altLang="en-US" dirty="0"/>
              <a:t>실험적</a:t>
            </a:r>
            <a:r>
              <a:rPr lang="en-US" altLang="ko-KR" dirty="0"/>
              <a:t>)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501CF3-46C6-C7CC-24B2-E5B8E1C1C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794" y="2795323"/>
            <a:ext cx="61626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9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계속 </a:t>
            </a:r>
            <a:r>
              <a:rPr lang="en-US" altLang="ko-KR" dirty="0"/>
              <a:t>Next </a:t>
            </a:r>
            <a:r>
              <a:rPr lang="ko-KR" altLang="en-US" dirty="0"/>
              <a:t>버튼을 눌러 설치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DE0AEF-0563-4D4A-A772-54E8393F8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2046432"/>
            <a:ext cx="4882970" cy="41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9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필요 도구 반드시 설치할 것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223E2-E90E-4E49-B5A8-AF573BB8D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944471"/>
            <a:ext cx="5268724" cy="448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3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리눅스</a:t>
            </a:r>
            <a:r>
              <a:rPr lang="en-US" altLang="ko-KR" dirty="0"/>
              <a:t>(</a:t>
            </a:r>
            <a:r>
              <a:rPr lang="ko-KR" altLang="en-US" dirty="0"/>
              <a:t>우분투 </a:t>
            </a:r>
            <a:r>
              <a:rPr lang="en-US" altLang="ko-KR" dirty="0"/>
              <a:t>20 LTS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터미널에 아래 코드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D80ED-082B-B9C1-5F45-5188D0D68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2357173"/>
            <a:ext cx="6500864" cy="21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7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설치 완료 후</a:t>
            </a:r>
            <a:r>
              <a:rPr lang="en-US" altLang="ko-KR" dirty="0"/>
              <a:t> </a:t>
            </a:r>
            <a:r>
              <a:rPr lang="ko-KR" altLang="en-US" dirty="0"/>
              <a:t>윈도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리눅스 모두 명령 프롬프트나 터미널 실행 후 다음 명령어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버전은 다를 수 있지만 버전이 뜨면 설치 성공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버전을 업데이트 하려면 다음 명령어 입력</a:t>
            </a:r>
            <a:endParaRPr lang="en-US" altLang="ko-KR" dirty="0"/>
          </a:p>
          <a:p>
            <a:pPr lvl="1"/>
            <a:r>
              <a:rPr lang="ko-KR" altLang="en-US" dirty="0"/>
              <a:t>맥과 리눅스는 명령어 앞에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BB661D-B881-4B27-AA41-884B709A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5041996"/>
            <a:ext cx="2724150" cy="106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130D9B-D32B-F8A4-FBD6-ADD49E945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45" y="2119367"/>
            <a:ext cx="3106923" cy="17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4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VS Code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VS Code: </a:t>
            </a:r>
            <a:r>
              <a:rPr lang="ko-KR" altLang="en-US" dirty="0"/>
              <a:t>마이크로소프트에서 제공하는 오픈 소스 코드 에디터</a:t>
            </a:r>
            <a:endParaRPr lang="en-US" altLang="ko-KR" dirty="0"/>
          </a:p>
          <a:p>
            <a:pPr lvl="1"/>
            <a:r>
              <a:rPr lang="ko-KR" altLang="en-US" dirty="0"/>
              <a:t>자바스크립트</a:t>
            </a:r>
            <a:r>
              <a:rPr lang="en-US" altLang="ko-KR" dirty="0"/>
              <a:t>, </a:t>
            </a:r>
            <a:r>
              <a:rPr lang="ko-KR" altLang="en-US" dirty="0"/>
              <a:t>노드에 대한 지원이 탁월함</a:t>
            </a:r>
            <a:endParaRPr lang="en-US" altLang="ko-KR" dirty="0"/>
          </a:p>
          <a:p>
            <a:pPr lvl="1"/>
            <a:r>
              <a:rPr lang="ko-KR" altLang="en-US" dirty="0"/>
              <a:t>윈도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(GUI)</a:t>
            </a:r>
            <a:r>
              <a:rPr lang="ko-KR" altLang="en-US" dirty="0"/>
              <a:t> 모두 </a:t>
            </a:r>
            <a:r>
              <a:rPr lang="en-US" altLang="ko-KR" dirty="0">
                <a:hlinkClick r:id="rId2"/>
              </a:rPr>
              <a:t>https://code.visualstudio.com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1"/>
            <a:r>
              <a:rPr lang="ko-KR" altLang="en-US" dirty="0"/>
              <a:t>운영체제에 맞는 파일 설치</a:t>
            </a:r>
            <a:endParaRPr lang="en-US" altLang="ko-KR" dirty="0"/>
          </a:p>
          <a:p>
            <a:pPr lvl="1"/>
            <a:r>
              <a:rPr lang="en-US" altLang="ko-KR" dirty="0"/>
              <a:t>VS Code </a:t>
            </a:r>
            <a:r>
              <a:rPr lang="ko-KR" altLang="en-US" dirty="0"/>
              <a:t>외의 다른 코드</a:t>
            </a:r>
            <a:endParaRPr lang="en-US" altLang="ko-KR" dirty="0"/>
          </a:p>
          <a:p>
            <a:pPr marL="334963" lvl="1" indent="0">
              <a:buNone/>
            </a:pPr>
            <a:r>
              <a:rPr lang="ko-KR" altLang="en-US" dirty="0"/>
              <a:t>에디터를</a:t>
            </a:r>
            <a:r>
              <a:rPr lang="en-US" altLang="ko-KR" dirty="0"/>
              <a:t> </a:t>
            </a:r>
            <a:r>
              <a:rPr lang="ko-KR" altLang="en-US" dirty="0"/>
              <a:t>사용해도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F5ADE8-99CE-404F-B319-507EFBBFB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565" y="2910536"/>
            <a:ext cx="5530699" cy="37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1.1 </a:t>
            </a:r>
            <a:r>
              <a:rPr lang="ko-KR" altLang="en-US" dirty="0"/>
              <a:t>노드의 정의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공식 홈페이지의 설명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Ⓡ는 크롬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V8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자바스크립트 엔진으로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빌드된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자바스크립트 런타임입니다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노드는 서버가 아닌가요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서버라는 말이 없네요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역할도 수행할 수 있는 자바스크립트 런타임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노드로 자바스크립트로 작성된 서버를 실행할 수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실행을 위해 필요한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http/https/http2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모듈을 제공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런타임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자바스크립트 런타임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런타임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언어로 만든 프로그램들을 실행할 수 있게 해주는 가상 머신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크롬의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V8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엔진 사용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상태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∴ 노드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자바스크립트로 만든 프로그램들을 실행할 수 있게 해 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런타임으로는 웹 브라우저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크롬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엣지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사파리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파이어폭스 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이전에도 자바스크립트 런타임을 만들기 위한 많은 시도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But,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엔진 속도 문제로 실패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</p:spTree>
    <p:extLst>
      <p:ext uri="{BB962C8B-B14F-4D97-AF65-F5344CB8AC3E}">
        <p14:creationId xmlns:p14="http://schemas.microsoft.com/office/powerpoint/2010/main" val="32265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내부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2008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년 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V8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엔진 출시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2009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년 노드 프로젝트 시작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노드는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V8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 </a:t>
            </a:r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libuv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를 내부적으로 포함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/>
              <a:t>V8 </a:t>
            </a:r>
            <a:r>
              <a:rPr lang="ko-KR" altLang="en-US" dirty="0"/>
              <a:t>엔진</a:t>
            </a:r>
            <a:r>
              <a:rPr lang="en-US" altLang="ko-KR" dirty="0"/>
              <a:t>: </a:t>
            </a:r>
            <a:r>
              <a:rPr lang="ko-KR" altLang="en-US" dirty="0"/>
              <a:t>오픈 소스 자바스크립트 엔진</a:t>
            </a:r>
            <a:r>
              <a:rPr lang="en-US" altLang="ko-KR" dirty="0"/>
              <a:t>] -&gt; </a:t>
            </a:r>
            <a:r>
              <a:rPr lang="ko-KR" altLang="en-US" dirty="0"/>
              <a:t>속도 문제 개선</a:t>
            </a:r>
            <a:endParaRPr lang="en-US" altLang="ko-KR" dirty="0"/>
          </a:p>
          <a:p>
            <a:pPr lvl="1"/>
            <a:r>
              <a:rPr lang="en-US" altLang="ko-KR" dirty="0" err="1"/>
              <a:t>libuv</a:t>
            </a:r>
            <a:r>
              <a:rPr lang="en-US" altLang="ko-KR" dirty="0"/>
              <a:t>: </a:t>
            </a:r>
            <a:r>
              <a:rPr lang="ko-KR" altLang="en-US" dirty="0"/>
              <a:t>노드의 특성인 이벤트 기반</a:t>
            </a:r>
            <a:r>
              <a:rPr lang="en-US" altLang="ko-KR" dirty="0"/>
              <a:t>, </a:t>
            </a:r>
            <a:r>
              <a:rPr lang="ko-KR" altLang="en-US" dirty="0" err="1"/>
              <a:t>논블로킹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모델을 구현한 라이브러리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A6CC3-760A-4DF1-B2AC-16B3F85C8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10" y="2895962"/>
            <a:ext cx="3686848" cy="329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0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1.2 </a:t>
            </a:r>
            <a:r>
              <a:rPr lang="ko-KR" altLang="en-US" dirty="0"/>
              <a:t>노드의 특성</a:t>
            </a:r>
          </a:p>
        </p:txBody>
      </p:sp>
    </p:spTree>
    <p:extLst>
      <p:ext uri="{BB962C8B-B14F-4D97-AF65-F5344CB8AC3E}">
        <p14:creationId xmlns:p14="http://schemas.microsoft.com/office/powerpoint/2010/main" val="273298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기반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이벤트가 발생할 때 미리 지정해둔 작업을 수행하는 방식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/>
              <a:t>이벤트의 예</a:t>
            </a:r>
            <a:r>
              <a:rPr lang="en-US" altLang="ko-KR" dirty="0"/>
              <a:t>: </a:t>
            </a:r>
            <a:r>
              <a:rPr lang="ko-KR" altLang="en-US" dirty="0"/>
              <a:t>클릭</a:t>
            </a:r>
            <a:r>
              <a:rPr lang="en-US" altLang="ko-KR" dirty="0"/>
              <a:t>, </a:t>
            </a:r>
            <a:r>
              <a:rPr lang="ko-KR" altLang="en-US" dirty="0"/>
              <a:t>네트워크 요청</a:t>
            </a:r>
            <a:r>
              <a:rPr lang="en-US" altLang="ko-KR" dirty="0"/>
              <a:t>, </a:t>
            </a:r>
            <a:r>
              <a:rPr lang="ko-KR" altLang="en-US" dirty="0"/>
              <a:t>타이머 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: </a:t>
            </a:r>
            <a:r>
              <a:rPr lang="ko-KR" altLang="en-US" dirty="0"/>
              <a:t>이벤트를 등록하는 함수</a:t>
            </a:r>
            <a:endParaRPr lang="en-US" altLang="ko-KR" dirty="0"/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: </a:t>
            </a:r>
            <a:r>
              <a:rPr lang="ko-KR" altLang="en-US" dirty="0"/>
              <a:t>이벤트가 발생했을 때 실행될 함수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0AD1F-04EC-4F04-B9F0-BE10B758F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5" y="3083358"/>
            <a:ext cx="4114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/>
              <a:t>논블로킹</a:t>
            </a:r>
            <a:r>
              <a:rPr lang="ko-KR" altLang="en-US" dirty="0"/>
              <a:t> </a:t>
            </a:r>
            <a:r>
              <a:rPr lang="en-US" altLang="ko-KR" dirty="0"/>
              <a:t>I/O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 블로킹</a:t>
            </a:r>
            <a:r>
              <a:rPr lang="en-US" altLang="ko-KR" dirty="0"/>
              <a:t>: </a:t>
            </a:r>
            <a:r>
              <a:rPr lang="ko-KR" altLang="en-US" dirty="0"/>
              <a:t>오래 걸리는 함수를 백그라운드로 보내서 다음 코드가 먼저 실행되게 하고</a:t>
            </a:r>
            <a:r>
              <a:rPr lang="en-US" altLang="ko-KR" dirty="0"/>
              <a:t>, </a:t>
            </a:r>
            <a:r>
              <a:rPr lang="ko-KR" altLang="en-US" dirty="0"/>
              <a:t>나중에 오래 걸리는 함수를 실행</a:t>
            </a:r>
            <a:endParaRPr lang="en-US" altLang="ko-KR" dirty="0"/>
          </a:p>
          <a:p>
            <a:pPr lvl="1"/>
            <a:r>
              <a:rPr lang="ko-KR" altLang="en-US" dirty="0"/>
              <a:t>논 블로킹 방식 하에서 일부 코드는 백그라운드에서 병렬로 실행됨</a:t>
            </a:r>
            <a:endParaRPr lang="en-US" altLang="ko-KR" dirty="0"/>
          </a:p>
          <a:p>
            <a:pPr lvl="1"/>
            <a:r>
              <a:rPr lang="ko-KR" altLang="en-US" dirty="0"/>
              <a:t>일부 코드</a:t>
            </a:r>
            <a:r>
              <a:rPr lang="en-US" altLang="ko-KR" dirty="0"/>
              <a:t>: I/O </a:t>
            </a:r>
            <a:r>
              <a:rPr lang="ko-KR" altLang="en-US" dirty="0"/>
              <a:t>작업</a:t>
            </a:r>
            <a:r>
              <a:rPr lang="en-US" altLang="ko-KR" dirty="0"/>
              <a:t>(</a:t>
            </a:r>
            <a:r>
              <a:rPr lang="ko-KR" altLang="en-US" dirty="0"/>
              <a:t>파일 시스템 접근</a:t>
            </a:r>
            <a:r>
              <a:rPr lang="en-US" altLang="ko-KR" dirty="0"/>
              <a:t>, </a:t>
            </a:r>
            <a:r>
              <a:rPr lang="ko-KR" altLang="en-US" dirty="0"/>
              <a:t>네트워크 요청</a:t>
            </a:r>
            <a:r>
              <a:rPr lang="en-US" altLang="ko-KR" dirty="0"/>
              <a:t>), </a:t>
            </a:r>
            <a:r>
              <a:rPr lang="ko-KR" altLang="en-US" dirty="0"/>
              <a:t>압축</a:t>
            </a:r>
            <a:r>
              <a:rPr lang="en-US" altLang="ko-KR" dirty="0"/>
              <a:t>, </a:t>
            </a:r>
            <a:r>
              <a:rPr lang="ko-KR" altLang="en-US" dirty="0"/>
              <a:t>암호화 등</a:t>
            </a:r>
            <a:endParaRPr lang="en-US" altLang="ko-KR" dirty="0"/>
          </a:p>
          <a:p>
            <a:pPr lvl="1"/>
            <a:r>
              <a:rPr lang="ko-KR" altLang="en-US" dirty="0"/>
              <a:t>나머지 코드는 블로킹 방식으로 실행됨</a:t>
            </a:r>
            <a:endParaRPr lang="en-US" altLang="ko-KR" dirty="0"/>
          </a:p>
          <a:p>
            <a:pPr lvl="1"/>
            <a:r>
              <a:rPr lang="en-US" altLang="ko-KR" dirty="0">
                <a:latin typeface="Bell MT" panose="020B0604020202020204" pitchFamily="18" charset="0"/>
              </a:rPr>
              <a:t>∴</a:t>
            </a:r>
            <a:r>
              <a:rPr lang="en-US" altLang="ko-KR" dirty="0">
                <a:latin typeface="Bell MT" panose="02020503060305020303" pitchFamily="18" charset="0"/>
              </a:rPr>
              <a:t> </a:t>
            </a:r>
            <a:r>
              <a:rPr lang="en-US" altLang="ko-KR" dirty="0"/>
              <a:t>I/O </a:t>
            </a:r>
            <a:r>
              <a:rPr lang="ko-KR" altLang="en-US" dirty="0"/>
              <a:t>작업이 많을 때 노드 활용성이 극대화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89B06-8375-4C49-B1FA-1746B9344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40" y="3889856"/>
            <a:ext cx="3202273" cy="2016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C23496-AE8D-4A85-A388-F7A524B75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253" y="3843043"/>
            <a:ext cx="5551177" cy="24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985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4226</TotalTime>
  <Words>958</Words>
  <Application>Microsoft Office PowerPoint</Application>
  <PresentationFormat>화면 슬라이드 쇼(4:3)</PresentationFormat>
  <Paragraphs>166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KoPub돋움체_Pro Bold</vt:lpstr>
      <vt:lpstr>KoPub돋움체_Pro Light</vt:lpstr>
      <vt:lpstr>KoPub돋움체_Pro Medium</vt:lpstr>
      <vt:lpstr>맑은 고딕</vt:lpstr>
      <vt:lpstr>Arial</vt:lpstr>
      <vt:lpstr>Bell MT</vt:lpstr>
      <vt:lpstr>Calibri</vt:lpstr>
      <vt:lpstr>Verdana</vt:lpstr>
      <vt:lpstr>1_Office Theme</vt:lpstr>
      <vt:lpstr>2_Office Theme</vt:lpstr>
      <vt:lpstr>1장</vt:lpstr>
      <vt:lpstr>1장</vt:lpstr>
      <vt:lpstr>1.1 노드의 정의</vt:lpstr>
      <vt:lpstr>1. 노드의 정의</vt:lpstr>
      <vt:lpstr>2. 런타임</vt:lpstr>
      <vt:lpstr>3. 내부 구조</vt:lpstr>
      <vt:lpstr>1.2 노드의 특성</vt:lpstr>
      <vt:lpstr>1. 이벤트 기반</vt:lpstr>
      <vt:lpstr>2. 논블로킹 I/O</vt:lpstr>
      <vt:lpstr>3. 프로세스 vs 스레드</vt:lpstr>
      <vt:lpstr>4. 싱글 스레드</vt:lpstr>
      <vt:lpstr>4. 싱글 스레드</vt:lpstr>
      <vt:lpstr>5. 멀티 스레드 모델과의 비교</vt:lpstr>
      <vt:lpstr>6. 멀티 스레드의 활용</vt:lpstr>
      <vt:lpstr>1.3 노드의 역할</vt:lpstr>
      <vt:lpstr>1. 서버로서의 노드</vt:lpstr>
      <vt:lpstr>2. 서버로서의 노드</vt:lpstr>
      <vt:lpstr>3. 서버 외의 노드</vt:lpstr>
      <vt:lpstr>1.3 개발 환경 설정하기</vt:lpstr>
      <vt:lpstr>1. 노드 설치하기</vt:lpstr>
      <vt:lpstr>1. 노드 설치하기</vt:lpstr>
      <vt:lpstr>1. 노드 설치하기</vt:lpstr>
      <vt:lpstr>1. 노드 설치하기</vt:lpstr>
      <vt:lpstr>1. 노드 설치하기</vt:lpstr>
      <vt:lpstr>2. VS Code 설치하기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151</cp:revision>
  <cp:lastPrinted>2016-08-10T06:58:55Z</cp:lastPrinted>
  <dcterms:created xsi:type="dcterms:W3CDTF">2013-04-05T19:58:06Z</dcterms:created>
  <dcterms:modified xsi:type="dcterms:W3CDTF">2022-12-16T10:14:21Z</dcterms:modified>
</cp:coreProperties>
</file>