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A647-D36F-FB48-9B77-E778726C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079735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                JOB ALERT</a:t>
            </a:r>
            <a:endParaRPr lang="en-US" sz="60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0EC60-0D69-664D-9058-CC5F28DD3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3514" y="4594336"/>
            <a:ext cx="8381098" cy="100040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- Find out which career best suits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0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3EC-1435-E948-A85D-2EAA1848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274595"/>
          </a:xfrm>
        </p:spPr>
        <p:txBody>
          <a:bodyPr>
            <a:no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 PROBLEM STATEMENT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DF70-AD5A-B645-A2BD-17D72DE8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81892"/>
            <a:ext cx="9050767" cy="147251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Designing a platform which connects multiple organisational stakeholders to help students to find matching jobs for their profile. The functionality of the platform is depicted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E6CAB4-A392-BC45-B3A3-85922D62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42" y="3154405"/>
            <a:ext cx="4505250" cy="32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4D6-C2DA-3149-8AB7-1B7953AF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659"/>
          </a:xfrm>
        </p:spPr>
        <p:txBody>
          <a:bodyPr>
            <a:no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 PROPOSED SOLUTION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2673-4F12-9747-862B-AA6A916D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2432"/>
            <a:ext cx="10018713" cy="2436342"/>
          </a:xfrm>
        </p:spPr>
        <p:txBody>
          <a:bodyPr>
            <a:normAutofit fontScale="92500"/>
          </a:bodyPr>
          <a:lstStyle/>
          <a:p>
            <a:r>
              <a:rPr lang="en-IN" dirty="0"/>
              <a:t>Here’s a platform  which connect the stakeholders of different organisations , students ,  placement officers  , college SPOC’s  through website </a:t>
            </a:r>
          </a:p>
          <a:p>
            <a:r>
              <a:rPr lang="en-IN" dirty="0"/>
              <a:t>The website is open for all the students , organisations , SPOCs &amp; Placement Officers ti create &amp; maintain  their own profile </a:t>
            </a:r>
          </a:p>
          <a:p>
            <a:r>
              <a:rPr lang="en-IN" dirty="0"/>
              <a:t>The platform mainly focus on students finding their dream jobs based on their skills &amp; talents </a:t>
            </a:r>
          </a:p>
          <a:p>
            <a:r>
              <a:rPr lang="en-IN" dirty="0"/>
              <a:t>There is an added advantage of  having mentor ship &amp; training from placement cell through this website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9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656-8785-0545-B1E6-F9E26881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517" y="624110"/>
            <a:ext cx="8911687" cy="6802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Bookman Old Style" panose="02050604050505020204" pitchFamily="18" charset="0"/>
              </a:rPr>
              <a:t>PROTOTYPE </a:t>
            </a:r>
            <a:endParaRPr lang="en-US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39F761-1DEC-0B46-B584-89B3AF55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571" y="1604798"/>
            <a:ext cx="8911687" cy="4629092"/>
          </a:xfrm>
        </p:spPr>
      </p:pic>
    </p:spTree>
    <p:extLst>
      <p:ext uri="{BB962C8B-B14F-4D97-AF65-F5344CB8AC3E}">
        <p14:creationId xmlns:p14="http://schemas.microsoft.com/office/powerpoint/2010/main" val="222151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305-7DA7-2B4D-A0A1-9952DE79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347A01-9139-8442-992B-82DFB7254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154" y="1494296"/>
            <a:ext cx="9794458" cy="4739594"/>
          </a:xfrm>
        </p:spPr>
      </p:pic>
    </p:spTree>
    <p:extLst>
      <p:ext uri="{BB962C8B-B14F-4D97-AF65-F5344CB8AC3E}">
        <p14:creationId xmlns:p14="http://schemas.microsoft.com/office/powerpoint/2010/main" val="33632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32E0-DCBC-9046-859D-7BC614FC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186DFC-1871-FE4C-ABE1-BDA844CC8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00" y="1560337"/>
            <a:ext cx="9742912" cy="4673553"/>
          </a:xfrm>
        </p:spPr>
      </p:pic>
    </p:spTree>
    <p:extLst>
      <p:ext uri="{BB962C8B-B14F-4D97-AF65-F5344CB8AC3E}">
        <p14:creationId xmlns:p14="http://schemas.microsoft.com/office/powerpoint/2010/main" val="4747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A897-5397-EC44-AF2C-64CE1F6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81000"/>
          </a:xfrm>
        </p:spPr>
        <p:txBody>
          <a:bodyPr>
            <a:no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 FUTURE SCOPE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A51A-6054-224A-861E-F591BB53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68379"/>
            <a:ext cx="10018713" cy="2873632"/>
          </a:xfrm>
        </p:spPr>
        <p:txBody>
          <a:bodyPr/>
          <a:lstStyle/>
          <a:p>
            <a:r>
              <a:rPr lang="en-IN" dirty="0"/>
              <a:t>The mobile application should be developed for other people to access the application through Android and iOS</a:t>
            </a:r>
          </a:p>
          <a:p>
            <a:r>
              <a:rPr lang="en-IN" dirty="0"/>
              <a:t>Need to develop a virtual recruitment process within the application</a:t>
            </a:r>
          </a:p>
          <a:p>
            <a:r>
              <a:rPr lang="en-IN" dirty="0"/>
              <a:t>Have premium features on the application that require students to pay to be able to use as an alternative revenue model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87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A9D0-6547-9048-ABF5-5767E395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297" y="2642973"/>
            <a:ext cx="7557316" cy="133864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 </a:t>
            </a:r>
            <a:endParaRPr lang="en-US" sz="60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1EF2-C46C-CB40-9465-70345734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05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                JOB ALERT</vt:lpstr>
      <vt:lpstr>  PROBLEM STATEMENT </vt:lpstr>
      <vt:lpstr>  PROPOSED SOLUTION </vt:lpstr>
      <vt:lpstr>PROTOTYPE </vt:lpstr>
      <vt:lpstr> </vt:lpstr>
      <vt:lpstr> </vt:lpstr>
      <vt:lpstr>  FUTURE SCOPE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DEDEEPYA YARLAGADDA</dc:creator>
  <cp:lastModifiedBy>DEDEEPYA YARLAGADDA</cp:lastModifiedBy>
  <cp:revision>5</cp:revision>
  <dcterms:created xsi:type="dcterms:W3CDTF">2020-10-06T09:01:02Z</dcterms:created>
  <dcterms:modified xsi:type="dcterms:W3CDTF">2020-10-06T15:32:39Z</dcterms:modified>
</cp:coreProperties>
</file>