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7"/>
  </p:notesMasterIdLst>
  <p:sldIdLst>
    <p:sldId id="594" r:id="rId2"/>
    <p:sldId id="636" r:id="rId3"/>
    <p:sldId id="583" r:id="rId4"/>
    <p:sldId id="637" r:id="rId5"/>
    <p:sldId id="593" r:id="rId6"/>
    <p:sldId id="642" r:id="rId7"/>
    <p:sldId id="641" r:id="rId8"/>
    <p:sldId id="643" r:id="rId9"/>
    <p:sldId id="644" r:id="rId10"/>
    <p:sldId id="638" r:id="rId11"/>
    <p:sldId id="598" r:id="rId12"/>
    <p:sldId id="645" r:id="rId13"/>
    <p:sldId id="646" r:id="rId14"/>
    <p:sldId id="624" r:id="rId15"/>
    <p:sldId id="625" r:id="rId16"/>
    <p:sldId id="651" r:id="rId17"/>
    <p:sldId id="652" r:id="rId18"/>
    <p:sldId id="653" r:id="rId19"/>
    <p:sldId id="654" r:id="rId20"/>
    <p:sldId id="655" r:id="rId21"/>
    <p:sldId id="656" r:id="rId22"/>
    <p:sldId id="626" r:id="rId23"/>
    <p:sldId id="657" r:id="rId24"/>
    <p:sldId id="658" r:id="rId25"/>
    <p:sldId id="659" r:id="rId26"/>
    <p:sldId id="660" r:id="rId27"/>
    <p:sldId id="661" r:id="rId28"/>
    <p:sldId id="639" r:id="rId29"/>
    <p:sldId id="616" r:id="rId30"/>
    <p:sldId id="635" r:id="rId31"/>
    <p:sldId id="662" r:id="rId32"/>
    <p:sldId id="663" r:id="rId33"/>
    <p:sldId id="664" r:id="rId34"/>
    <p:sldId id="640" r:id="rId35"/>
    <p:sldId id="587"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810FE31F-7803-443C-9928-56E152AEA05F}">
          <p14:sldIdLst>
            <p14:sldId id="594"/>
            <p14:sldId id="636"/>
            <p14:sldId id="583"/>
          </p14:sldIdLst>
        </p14:section>
        <p14:section name="Phần 1" id="{79D915B8-A976-46FE-83E2-59AAE45F1C88}">
          <p14:sldIdLst>
            <p14:sldId id="637"/>
            <p14:sldId id="593"/>
            <p14:sldId id="642"/>
            <p14:sldId id="641"/>
            <p14:sldId id="643"/>
            <p14:sldId id="644"/>
          </p14:sldIdLst>
        </p14:section>
        <p14:section name="Phần 2" id="{3AFF9E49-D1E9-4755-BE8F-7B32ACAFAB90}">
          <p14:sldIdLst>
            <p14:sldId id="638"/>
            <p14:sldId id="598"/>
            <p14:sldId id="645"/>
            <p14:sldId id="646"/>
            <p14:sldId id="624"/>
            <p14:sldId id="625"/>
            <p14:sldId id="651"/>
            <p14:sldId id="652"/>
            <p14:sldId id="653"/>
            <p14:sldId id="654"/>
            <p14:sldId id="655"/>
            <p14:sldId id="656"/>
            <p14:sldId id="626"/>
            <p14:sldId id="657"/>
            <p14:sldId id="658"/>
            <p14:sldId id="659"/>
            <p14:sldId id="660"/>
            <p14:sldId id="661"/>
          </p14:sldIdLst>
        </p14:section>
        <p14:section name="Phần 3" id="{AFDAA291-8F64-43E6-A230-1F225BFBBC54}">
          <p14:sldIdLst>
            <p14:sldId id="639"/>
            <p14:sldId id="616"/>
            <p14:sldId id="635"/>
            <p14:sldId id="662"/>
            <p14:sldId id="663"/>
            <p14:sldId id="664"/>
          </p14:sldIdLst>
        </p14:section>
        <p14:section name="Phần 4" id="{446F1251-DD1C-4D4F-A995-1D9B0FA5C951}">
          <p14:sldIdLst>
            <p14:sldId id="640"/>
          </p14:sldIdLst>
        </p14:section>
        <p14:section name="Phần 5" id="{E7FC4E44-5C18-47B4-AAE7-4078D2DB252C}">
          <p14:sldIdLst/>
        </p14:section>
        <p14:section name="Outro" id="{64016DA6-E4FF-4B39-8EF3-F3372021A7F4}">
          <p14:sldIdLst>
            <p14:sldId id="58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A5B0F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458683-C91E-41C5-9E09-53A70BCE9187}" v="83" dt="2024-04-19T08:43:27.7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10" autoAdjust="0"/>
    <p:restoredTop sz="94660"/>
  </p:normalViewPr>
  <p:slideViewPr>
    <p:cSldViewPr snapToGrid="0" showGuides="1">
      <p:cViewPr varScale="1">
        <p:scale>
          <a:sx n="64" d="100"/>
          <a:sy n="64" d="100"/>
        </p:scale>
        <p:origin x="62" y="5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ễn Mạnh Cường" userId="9a9d3edd-8acb-45eb-94f8-1b6d7a488e5a" providerId="ADAL" clId="{41458683-C91E-41C5-9E09-53A70BCE9187}"/>
    <pc:docChg chg="undo custSel addSld delSld modSld sldOrd addSection modSection">
      <pc:chgData name="Nguyễn Mạnh Cường" userId="9a9d3edd-8acb-45eb-94f8-1b6d7a488e5a" providerId="ADAL" clId="{41458683-C91E-41C5-9E09-53A70BCE9187}" dt="2024-04-19T09:06:11.229" v="6797" actId="5793"/>
      <pc:docMkLst>
        <pc:docMk/>
      </pc:docMkLst>
      <pc:sldChg chg="modTransition">
        <pc:chgData name="Nguyễn Mạnh Cường" userId="9a9d3edd-8acb-45eb-94f8-1b6d7a488e5a" providerId="ADAL" clId="{41458683-C91E-41C5-9E09-53A70BCE9187}" dt="2024-04-19T04:59:49.519" v="3696"/>
        <pc:sldMkLst>
          <pc:docMk/>
          <pc:sldMk cId="1634599371" sldId="455"/>
        </pc:sldMkLst>
      </pc:sldChg>
      <pc:sldChg chg="del ord">
        <pc:chgData name="Nguyễn Mạnh Cường" userId="9a9d3edd-8acb-45eb-94f8-1b6d7a488e5a" providerId="ADAL" clId="{41458683-C91E-41C5-9E09-53A70BCE9187}" dt="2024-04-11T07:43:09.300" v="2" actId="47"/>
        <pc:sldMkLst>
          <pc:docMk/>
          <pc:sldMk cId="0" sldId="456"/>
        </pc:sldMkLst>
      </pc:sldChg>
      <pc:sldChg chg="modSp mod modTransition">
        <pc:chgData name="Nguyễn Mạnh Cường" userId="9a9d3edd-8acb-45eb-94f8-1b6d7a488e5a" providerId="ADAL" clId="{41458683-C91E-41C5-9E09-53A70BCE9187}" dt="2024-04-19T08:28:48.587" v="6646" actId="20577"/>
        <pc:sldMkLst>
          <pc:docMk/>
          <pc:sldMk cId="137527922" sldId="582"/>
        </pc:sldMkLst>
        <pc:spChg chg="mod">
          <ac:chgData name="Nguyễn Mạnh Cường" userId="9a9d3edd-8acb-45eb-94f8-1b6d7a488e5a" providerId="ADAL" clId="{41458683-C91E-41C5-9E09-53A70BCE9187}" dt="2024-04-19T08:28:48.587" v="6646" actId="20577"/>
          <ac:spMkLst>
            <pc:docMk/>
            <pc:sldMk cId="137527922" sldId="582"/>
            <ac:spMk id="3" creationId="{DDB11A3D-6222-417B-B8D9-AB891FD40BE0}"/>
          </ac:spMkLst>
        </pc:spChg>
      </pc:sldChg>
      <pc:sldChg chg="addSp delSp modSp mod modTransition">
        <pc:chgData name="Nguyễn Mạnh Cường" userId="9a9d3edd-8acb-45eb-94f8-1b6d7a488e5a" providerId="ADAL" clId="{41458683-C91E-41C5-9E09-53A70BCE9187}" dt="2024-04-19T04:59:49.519" v="3696"/>
        <pc:sldMkLst>
          <pc:docMk/>
          <pc:sldMk cId="909676174" sldId="583"/>
        </pc:sldMkLst>
        <pc:spChg chg="add del mod">
          <ac:chgData name="Nguyễn Mạnh Cường" userId="9a9d3edd-8acb-45eb-94f8-1b6d7a488e5a" providerId="ADAL" clId="{41458683-C91E-41C5-9E09-53A70BCE9187}" dt="2024-04-11T07:53:35.703" v="153" actId="404"/>
          <ac:spMkLst>
            <pc:docMk/>
            <pc:sldMk cId="909676174" sldId="583"/>
            <ac:spMk id="3" creationId="{F7F20B2A-785F-41B4-A36C-5305D857EDB5}"/>
          </ac:spMkLst>
        </pc:spChg>
        <pc:graphicFrameChg chg="add mod">
          <ac:chgData name="Nguyễn Mạnh Cường" userId="9a9d3edd-8acb-45eb-94f8-1b6d7a488e5a" providerId="ADAL" clId="{41458683-C91E-41C5-9E09-53A70BCE9187}" dt="2024-04-11T07:53:05.710" v="147"/>
          <ac:graphicFrameMkLst>
            <pc:docMk/>
            <pc:sldMk cId="909676174" sldId="583"/>
            <ac:graphicFrameMk id="5" creationId="{C15DD4B9-9FA6-BC55-A9D8-743913CB4768}"/>
          </ac:graphicFrameMkLst>
        </pc:graphicFrameChg>
        <pc:graphicFrameChg chg="add mod">
          <ac:chgData name="Nguyễn Mạnh Cường" userId="9a9d3edd-8acb-45eb-94f8-1b6d7a488e5a" providerId="ADAL" clId="{41458683-C91E-41C5-9E09-53A70BCE9187}" dt="2024-04-11T07:53:11.830" v="149"/>
          <ac:graphicFrameMkLst>
            <pc:docMk/>
            <pc:sldMk cId="909676174" sldId="583"/>
            <ac:graphicFrameMk id="6" creationId="{7240E004-187E-C1B3-F917-EC7461C4339B}"/>
          </ac:graphicFrameMkLst>
        </pc:graphicFrameChg>
      </pc:sldChg>
      <pc:sldChg chg="modSp mod ord modTransition">
        <pc:chgData name="Nguyễn Mạnh Cường" userId="9a9d3edd-8acb-45eb-94f8-1b6d7a488e5a" providerId="ADAL" clId="{41458683-C91E-41C5-9E09-53A70BCE9187}" dt="2024-04-19T06:00:47.674" v="5362" actId="115"/>
        <pc:sldMkLst>
          <pc:docMk/>
          <pc:sldMk cId="133151203" sldId="584"/>
        </pc:sldMkLst>
        <pc:spChg chg="mod">
          <ac:chgData name="Nguyễn Mạnh Cường" userId="9a9d3edd-8acb-45eb-94f8-1b6d7a488e5a" providerId="ADAL" clId="{41458683-C91E-41C5-9E09-53A70BCE9187}" dt="2024-04-19T05:53:10.347" v="4837" actId="20577"/>
          <ac:spMkLst>
            <pc:docMk/>
            <pc:sldMk cId="133151203" sldId="584"/>
            <ac:spMk id="2" creationId="{3F5F45DD-6503-4988-8247-9CDDB361A48C}"/>
          </ac:spMkLst>
        </pc:spChg>
        <pc:spChg chg="mod">
          <ac:chgData name="Nguyễn Mạnh Cường" userId="9a9d3edd-8acb-45eb-94f8-1b6d7a488e5a" providerId="ADAL" clId="{41458683-C91E-41C5-9E09-53A70BCE9187}" dt="2024-04-19T06:00:47.674" v="5362" actId="115"/>
          <ac:spMkLst>
            <pc:docMk/>
            <pc:sldMk cId="133151203" sldId="584"/>
            <ac:spMk id="3" creationId="{F5DDC6BA-A270-4291-929B-4C51C23F8A80}"/>
          </ac:spMkLst>
        </pc:spChg>
      </pc:sldChg>
      <pc:sldChg chg="modTransition">
        <pc:chgData name="Nguyễn Mạnh Cường" userId="9a9d3edd-8acb-45eb-94f8-1b6d7a488e5a" providerId="ADAL" clId="{41458683-C91E-41C5-9E09-53A70BCE9187}" dt="2024-04-19T04:59:49.519" v="3696"/>
        <pc:sldMkLst>
          <pc:docMk/>
          <pc:sldMk cId="3502397161" sldId="585"/>
        </pc:sldMkLst>
      </pc:sldChg>
      <pc:sldChg chg="del">
        <pc:chgData name="Nguyễn Mạnh Cường" userId="9a9d3edd-8acb-45eb-94f8-1b6d7a488e5a" providerId="ADAL" clId="{41458683-C91E-41C5-9E09-53A70BCE9187}" dt="2024-04-11T07:54:08.314" v="154" actId="47"/>
        <pc:sldMkLst>
          <pc:docMk/>
          <pc:sldMk cId="2845033605" sldId="586"/>
        </pc:sldMkLst>
      </pc:sldChg>
      <pc:sldChg chg="modSp mod modTransition">
        <pc:chgData name="Nguyễn Mạnh Cường" userId="9a9d3edd-8acb-45eb-94f8-1b6d7a488e5a" providerId="ADAL" clId="{41458683-C91E-41C5-9E09-53A70BCE9187}" dt="2024-04-19T04:59:49.519" v="3696"/>
        <pc:sldMkLst>
          <pc:docMk/>
          <pc:sldMk cId="1689994692" sldId="587"/>
        </pc:sldMkLst>
        <pc:spChg chg="mod">
          <ac:chgData name="Nguyễn Mạnh Cường" userId="9a9d3edd-8acb-45eb-94f8-1b6d7a488e5a" providerId="ADAL" clId="{41458683-C91E-41C5-9E09-53A70BCE9187}" dt="2024-04-11T07:54:58.955" v="161" actId="1076"/>
          <ac:spMkLst>
            <pc:docMk/>
            <pc:sldMk cId="1689994692" sldId="587"/>
            <ac:spMk id="2" creationId="{71DD5255-AE4D-4F8C-8442-E89ED7FB1400}"/>
          </ac:spMkLst>
        </pc:spChg>
      </pc:sldChg>
      <pc:sldChg chg="del">
        <pc:chgData name="Nguyễn Mạnh Cường" userId="9a9d3edd-8acb-45eb-94f8-1b6d7a488e5a" providerId="ADAL" clId="{41458683-C91E-41C5-9E09-53A70BCE9187}" dt="2024-04-11T08:00:56.055" v="321" actId="47"/>
        <pc:sldMkLst>
          <pc:docMk/>
          <pc:sldMk cId="1568855883" sldId="588"/>
        </pc:sldMkLst>
      </pc:sldChg>
      <pc:sldChg chg="modTransition">
        <pc:chgData name="Nguyễn Mạnh Cường" userId="9a9d3edd-8acb-45eb-94f8-1b6d7a488e5a" providerId="ADAL" clId="{41458683-C91E-41C5-9E09-53A70BCE9187}" dt="2024-04-19T04:59:49.519" v="3696"/>
        <pc:sldMkLst>
          <pc:docMk/>
          <pc:sldMk cId="3262860889" sldId="589"/>
        </pc:sldMkLst>
      </pc:sldChg>
      <pc:sldChg chg="del">
        <pc:chgData name="Nguyễn Mạnh Cường" userId="9a9d3edd-8acb-45eb-94f8-1b6d7a488e5a" providerId="ADAL" clId="{41458683-C91E-41C5-9E09-53A70BCE9187}" dt="2024-04-11T08:00:57.319" v="322" actId="47"/>
        <pc:sldMkLst>
          <pc:docMk/>
          <pc:sldMk cId="1540814748" sldId="590"/>
        </pc:sldMkLst>
      </pc:sldChg>
      <pc:sldChg chg="modSp mod ord modTransition">
        <pc:chgData name="Nguyễn Mạnh Cường" userId="9a9d3edd-8acb-45eb-94f8-1b6d7a488e5a" providerId="ADAL" clId="{41458683-C91E-41C5-9E09-53A70BCE9187}" dt="2024-04-19T09:06:11.229" v="6797" actId="5793"/>
        <pc:sldMkLst>
          <pc:docMk/>
          <pc:sldMk cId="471009723" sldId="591"/>
        </pc:sldMkLst>
        <pc:spChg chg="mod">
          <ac:chgData name="Nguyễn Mạnh Cường" userId="9a9d3edd-8acb-45eb-94f8-1b6d7a488e5a" providerId="ADAL" clId="{41458683-C91E-41C5-9E09-53A70BCE9187}" dt="2024-04-19T08:41:30.299" v="6733" actId="20577"/>
          <ac:spMkLst>
            <pc:docMk/>
            <pc:sldMk cId="471009723" sldId="591"/>
            <ac:spMk id="2" creationId="{1908A2E2-43F7-406A-93C3-31C8EF303AAF}"/>
          </ac:spMkLst>
        </pc:spChg>
        <pc:spChg chg="mod">
          <ac:chgData name="Nguyễn Mạnh Cường" userId="9a9d3edd-8acb-45eb-94f8-1b6d7a488e5a" providerId="ADAL" clId="{41458683-C91E-41C5-9E09-53A70BCE9187}" dt="2024-04-19T09:06:11.229" v="6797" actId="5793"/>
          <ac:spMkLst>
            <pc:docMk/>
            <pc:sldMk cId="471009723" sldId="591"/>
            <ac:spMk id="3" creationId="{5DEE0095-2C89-4351-AC6F-F23BC757A47A}"/>
          </ac:spMkLst>
        </pc:spChg>
      </pc:sldChg>
      <pc:sldChg chg="del">
        <pc:chgData name="Nguyễn Mạnh Cường" userId="9a9d3edd-8acb-45eb-94f8-1b6d7a488e5a" providerId="ADAL" clId="{41458683-C91E-41C5-9E09-53A70BCE9187}" dt="2024-04-11T08:00:59.310" v="323" actId="47"/>
        <pc:sldMkLst>
          <pc:docMk/>
          <pc:sldMk cId="1983749434" sldId="592"/>
        </pc:sldMkLst>
      </pc:sldChg>
      <pc:sldChg chg="modSp mod ord modTransition">
        <pc:chgData name="Nguyễn Mạnh Cường" userId="9a9d3edd-8acb-45eb-94f8-1b6d7a488e5a" providerId="ADAL" clId="{41458683-C91E-41C5-9E09-53A70BCE9187}" dt="2024-04-19T04:59:49.519" v="3696"/>
        <pc:sldMkLst>
          <pc:docMk/>
          <pc:sldMk cId="441924618" sldId="593"/>
        </pc:sldMkLst>
        <pc:spChg chg="mod">
          <ac:chgData name="Nguyễn Mạnh Cường" userId="9a9d3edd-8acb-45eb-94f8-1b6d7a488e5a" providerId="ADAL" clId="{41458683-C91E-41C5-9E09-53A70BCE9187}" dt="2024-04-11T08:01:30.775" v="366" actId="20577"/>
          <ac:spMkLst>
            <pc:docMk/>
            <pc:sldMk cId="441924618" sldId="593"/>
            <ac:spMk id="2" creationId="{CBC85EF3-D99C-BEB7-0FE8-4B522A8E221C}"/>
          </ac:spMkLst>
        </pc:spChg>
        <pc:spChg chg="mod">
          <ac:chgData name="Nguyễn Mạnh Cường" userId="9a9d3edd-8acb-45eb-94f8-1b6d7a488e5a" providerId="ADAL" clId="{41458683-C91E-41C5-9E09-53A70BCE9187}" dt="2024-04-19T04:14:42.106" v="3193" actId="20577"/>
          <ac:spMkLst>
            <pc:docMk/>
            <pc:sldMk cId="441924618" sldId="593"/>
            <ac:spMk id="3" creationId="{9732A0E3-448E-9DD0-F025-820702E03FFD}"/>
          </ac:spMkLst>
        </pc:spChg>
      </pc:sldChg>
      <pc:sldChg chg="modSp mod modTransition">
        <pc:chgData name="Nguyễn Mạnh Cường" userId="9a9d3edd-8acb-45eb-94f8-1b6d7a488e5a" providerId="ADAL" clId="{41458683-C91E-41C5-9E09-53A70BCE9187}" dt="2024-04-19T04:59:49.519" v="3696"/>
        <pc:sldMkLst>
          <pc:docMk/>
          <pc:sldMk cId="1950078949" sldId="594"/>
        </pc:sldMkLst>
        <pc:spChg chg="mod">
          <ac:chgData name="Nguyễn Mạnh Cường" userId="9a9d3edd-8acb-45eb-94f8-1b6d7a488e5a" providerId="ADAL" clId="{41458683-C91E-41C5-9E09-53A70BCE9187}" dt="2024-04-11T07:47:44.189" v="143" actId="403"/>
          <ac:spMkLst>
            <pc:docMk/>
            <pc:sldMk cId="1950078949" sldId="594"/>
            <ac:spMk id="25" creationId="{75409049-75FB-4C59-970D-160988C53188}"/>
          </ac:spMkLst>
        </pc:spChg>
        <pc:spChg chg="mod">
          <ac:chgData name="Nguyễn Mạnh Cường" userId="9a9d3edd-8acb-45eb-94f8-1b6d7a488e5a" providerId="ADAL" clId="{41458683-C91E-41C5-9E09-53A70BCE9187}" dt="2024-04-11T07:47:55.053" v="144" actId="255"/>
          <ac:spMkLst>
            <pc:docMk/>
            <pc:sldMk cId="1950078949" sldId="594"/>
            <ac:spMk id="106" creationId="{00000000-0000-0000-0000-000000000000}"/>
          </ac:spMkLst>
        </pc:spChg>
        <pc:spChg chg="mod">
          <ac:chgData name="Nguyễn Mạnh Cường" userId="9a9d3edd-8acb-45eb-94f8-1b6d7a488e5a" providerId="ADAL" clId="{41458683-C91E-41C5-9E09-53A70BCE9187}" dt="2024-04-11T07:47:16.410" v="141" actId="20577"/>
          <ac:spMkLst>
            <pc:docMk/>
            <pc:sldMk cId="1950078949" sldId="594"/>
            <ac:spMk id="107" creationId="{00000000-0000-0000-0000-000000000000}"/>
          </ac:spMkLst>
        </pc:spChg>
      </pc:sldChg>
      <pc:sldChg chg="modSp add mod modTransition">
        <pc:chgData name="Nguyễn Mạnh Cường" userId="9a9d3edd-8acb-45eb-94f8-1b6d7a488e5a" providerId="ADAL" clId="{41458683-C91E-41C5-9E09-53A70BCE9187}" dt="2024-04-19T08:29:06.188" v="6650" actId="20577"/>
        <pc:sldMkLst>
          <pc:docMk/>
          <pc:sldMk cId="300531561" sldId="595"/>
        </pc:sldMkLst>
        <pc:spChg chg="mod">
          <ac:chgData name="Nguyễn Mạnh Cường" userId="9a9d3edd-8acb-45eb-94f8-1b6d7a488e5a" providerId="ADAL" clId="{41458683-C91E-41C5-9E09-53A70BCE9187}" dt="2024-04-19T08:29:06.188" v="6650" actId="20577"/>
          <ac:spMkLst>
            <pc:docMk/>
            <pc:sldMk cId="300531561" sldId="595"/>
            <ac:spMk id="3" creationId="{DDB11A3D-6222-417B-B8D9-AB891FD40BE0}"/>
          </ac:spMkLst>
        </pc:spChg>
      </pc:sldChg>
      <pc:sldChg chg="modSp add mod modTransition">
        <pc:chgData name="Nguyễn Mạnh Cường" userId="9a9d3edd-8acb-45eb-94f8-1b6d7a488e5a" providerId="ADAL" clId="{41458683-C91E-41C5-9E09-53A70BCE9187}" dt="2024-04-19T08:29:33.507" v="6654"/>
        <pc:sldMkLst>
          <pc:docMk/>
          <pc:sldMk cId="778342205" sldId="596"/>
        </pc:sldMkLst>
        <pc:spChg chg="mod">
          <ac:chgData name="Nguyễn Mạnh Cường" userId="9a9d3edd-8acb-45eb-94f8-1b6d7a488e5a" providerId="ADAL" clId="{41458683-C91E-41C5-9E09-53A70BCE9187}" dt="2024-04-19T08:29:33.507" v="6654"/>
          <ac:spMkLst>
            <pc:docMk/>
            <pc:sldMk cId="778342205" sldId="596"/>
            <ac:spMk id="3" creationId="{DDB11A3D-6222-417B-B8D9-AB891FD40BE0}"/>
          </ac:spMkLst>
        </pc:spChg>
      </pc:sldChg>
      <pc:sldChg chg="modSp add mod ord modTransition">
        <pc:chgData name="Nguyễn Mạnh Cường" userId="9a9d3edd-8acb-45eb-94f8-1b6d7a488e5a" providerId="ADAL" clId="{41458683-C91E-41C5-9E09-53A70BCE9187}" dt="2024-04-19T08:33:56.878" v="6666"/>
        <pc:sldMkLst>
          <pc:docMk/>
          <pc:sldMk cId="3511058386" sldId="597"/>
        </pc:sldMkLst>
        <pc:spChg chg="mod">
          <ac:chgData name="Nguyễn Mạnh Cường" userId="9a9d3edd-8acb-45eb-94f8-1b6d7a488e5a" providerId="ADAL" clId="{41458683-C91E-41C5-9E09-53A70BCE9187}" dt="2024-04-19T08:33:56.878" v="6666"/>
          <ac:spMkLst>
            <pc:docMk/>
            <pc:sldMk cId="3511058386" sldId="597"/>
            <ac:spMk id="3" creationId="{DDB11A3D-6222-417B-B8D9-AB891FD40BE0}"/>
          </ac:spMkLst>
        </pc:spChg>
      </pc:sldChg>
      <pc:sldChg chg="modSp add mod modTransition">
        <pc:chgData name="Nguyễn Mạnh Cường" userId="9a9d3edd-8acb-45eb-94f8-1b6d7a488e5a" providerId="ADAL" clId="{41458683-C91E-41C5-9E09-53A70BCE9187}" dt="2024-04-19T05:54:04.299" v="4858" actId="20577"/>
        <pc:sldMkLst>
          <pc:docMk/>
          <pc:sldMk cId="340187036" sldId="598"/>
        </pc:sldMkLst>
        <pc:spChg chg="mod">
          <ac:chgData name="Nguyễn Mạnh Cường" userId="9a9d3edd-8acb-45eb-94f8-1b6d7a488e5a" providerId="ADAL" clId="{41458683-C91E-41C5-9E09-53A70BCE9187}" dt="2024-04-17T02:50:43.510" v="1122" actId="20577"/>
          <ac:spMkLst>
            <pc:docMk/>
            <pc:sldMk cId="340187036" sldId="598"/>
            <ac:spMk id="2" creationId="{3F5F45DD-6503-4988-8247-9CDDB361A48C}"/>
          </ac:spMkLst>
        </pc:spChg>
        <pc:spChg chg="mod">
          <ac:chgData name="Nguyễn Mạnh Cường" userId="9a9d3edd-8acb-45eb-94f8-1b6d7a488e5a" providerId="ADAL" clId="{41458683-C91E-41C5-9E09-53A70BCE9187}" dt="2024-04-19T05:54:04.299" v="4858" actId="20577"/>
          <ac:spMkLst>
            <pc:docMk/>
            <pc:sldMk cId="340187036" sldId="598"/>
            <ac:spMk id="3" creationId="{F5DDC6BA-A270-4291-929B-4C51C23F8A80}"/>
          </ac:spMkLst>
        </pc:spChg>
      </pc:sldChg>
      <pc:sldChg chg="add del">
        <pc:chgData name="Nguyễn Mạnh Cường" userId="9a9d3edd-8acb-45eb-94f8-1b6d7a488e5a" providerId="ADAL" clId="{41458683-C91E-41C5-9E09-53A70BCE9187}" dt="2024-04-17T02:48:25.753" v="1082" actId="47"/>
        <pc:sldMkLst>
          <pc:docMk/>
          <pc:sldMk cId="1479739686" sldId="598"/>
        </pc:sldMkLst>
      </pc:sldChg>
      <pc:sldChg chg="addSp modSp add mod modTransition">
        <pc:chgData name="Nguyễn Mạnh Cường" userId="9a9d3edd-8acb-45eb-94f8-1b6d7a488e5a" providerId="ADAL" clId="{41458683-C91E-41C5-9E09-53A70BCE9187}" dt="2024-04-19T04:59:49.519" v="3696"/>
        <pc:sldMkLst>
          <pc:docMk/>
          <pc:sldMk cId="261535515" sldId="599"/>
        </pc:sldMkLst>
        <pc:spChg chg="mod">
          <ac:chgData name="Nguyễn Mạnh Cường" userId="9a9d3edd-8acb-45eb-94f8-1b6d7a488e5a" providerId="ADAL" clId="{41458683-C91E-41C5-9E09-53A70BCE9187}" dt="2024-04-17T03:02:51.235" v="1704" actId="20577"/>
          <ac:spMkLst>
            <pc:docMk/>
            <pc:sldMk cId="261535515" sldId="599"/>
            <ac:spMk id="3" creationId="{F5DDC6BA-A270-4291-929B-4C51C23F8A80}"/>
          </ac:spMkLst>
        </pc:spChg>
        <pc:picChg chg="add mod">
          <ac:chgData name="Nguyễn Mạnh Cường" userId="9a9d3edd-8acb-45eb-94f8-1b6d7a488e5a" providerId="ADAL" clId="{41458683-C91E-41C5-9E09-53A70BCE9187}" dt="2024-04-17T03:13:44.842" v="1728" actId="1035"/>
          <ac:picMkLst>
            <pc:docMk/>
            <pc:sldMk cId="261535515" sldId="599"/>
            <ac:picMk id="6" creationId="{9B50B12A-83A0-4E5C-A0D9-D874899312E9}"/>
          </ac:picMkLst>
        </pc:picChg>
      </pc:sldChg>
      <pc:sldChg chg="add del">
        <pc:chgData name="Nguyễn Mạnh Cường" userId="9a9d3edd-8acb-45eb-94f8-1b6d7a488e5a" providerId="ADAL" clId="{41458683-C91E-41C5-9E09-53A70BCE9187}" dt="2024-04-17T02:48:25.753" v="1082" actId="47"/>
        <pc:sldMkLst>
          <pc:docMk/>
          <pc:sldMk cId="3776322633" sldId="599"/>
        </pc:sldMkLst>
      </pc:sldChg>
      <pc:sldChg chg="modSp add del mod">
        <pc:chgData name="Nguyễn Mạnh Cường" userId="9a9d3edd-8acb-45eb-94f8-1b6d7a488e5a" providerId="ADAL" clId="{41458683-C91E-41C5-9E09-53A70BCE9187}" dt="2024-04-19T04:03:00.925" v="2861" actId="47"/>
        <pc:sldMkLst>
          <pc:docMk/>
          <pc:sldMk cId="1993682567" sldId="600"/>
        </pc:sldMkLst>
        <pc:spChg chg="mod">
          <ac:chgData name="Nguyễn Mạnh Cường" userId="9a9d3edd-8acb-45eb-94f8-1b6d7a488e5a" providerId="ADAL" clId="{41458683-C91E-41C5-9E09-53A70BCE9187}" dt="2024-04-19T03:43:39.191" v="2536" actId="20577"/>
          <ac:spMkLst>
            <pc:docMk/>
            <pc:sldMk cId="1993682567" sldId="600"/>
            <ac:spMk id="3" creationId="{F5DDC6BA-A270-4291-929B-4C51C23F8A80}"/>
          </ac:spMkLst>
        </pc:spChg>
      </pc:sldChg>
      <pc:sldChg chg="add del">
        <pc:chgData name="Nguyễn Mạnh Cường" userId="9a9d3edd-8acb-45eb-94f8-1b6d7a488e5a" providerId="ADAL" clId="{41458683-C91E-41C5-9E09-53A70BCE9187}" dt="2024-04-17T02:48:25.753" v="1082" actId="47"/>
        <pc:sldMkLst>
          <pc:docMk/>
          <pc:sldMk cId="3446994988" sldId="600"/>
        </pc:sldMkLst>
      </pc:sldChg>
      <pc:sldChg chg="addSp modSp add mod ord modTransition">
        <pc:chgData name="Nguyễn Mạnh Cường" userId="9a9d3edd-8acb-45eb-94f8-1b6d7a488e5a" providerId="ADAL" clId="{41458683-C91E-41C5-9E09-53A70BCE9187}" dt="2024-04-19T05:51:00.873" v="4776"/>
        <pc:sldMkLst>
          <pc:docMk/>
          <pc:sldMk cId="1087147413" sldId="601"/>
        </pc:sldMkLst>
        <pc:spChg chg="mod">
          <ac:chgData name="Nguyễn Mạnh Cường" userId="9a9d3edd-8acb-45eb-94f8-1b6d7a488e5a" providerId="ADAL" clId="{41458683-C91E-41C5-9E09-53A70BCE9187}" dt="2024-04-17T06:40:51.845" v="1803" actId="20577"/>
          <ac:spMkLst>
            <pc:docMk/>
            <pc:sldMk cId="1087147413" sldId="601"/>
            <ac:spMk id="3" creationId="{F5DDC6BA-A270-4291-929B-4C51C23F8A80}"/>
          </ac:spMkLst>
        </pc:spChg>
        <pc:picChg chg="add mod">
          <ac:chgData name="Nguyễn Mạnh Cường" userId="9a9d3edd-8acb-45eb-94f8-1b6d7a488e5a" providerId="ADAL" clId="{41458683-C91E-41C5-9E09-53A70BCE9187}" dt="2024-04-17T06:40:27.423" v="1779" actId="14100"/>
          <ac:picMkLst>
            <pc:docMk/>
            <pc:sldMk cId="1087147413" sldId="601"/>
            <ac:picMk id="6" creationId="{BD80C34E-84CE-8C5E-1F04-DE349884AC2B}"/>
          </ac:picMkLst>
        </pc:picChg>
      </pc:sldChg>
      <pc:sldChg chg="add del">
        <pc:chgData name="Nguyễn Mạnh Cường" userId="9a9d3edd-8acb-45eb-94f8-1b6d7a488e5a" providerId="ADAL" clId="{41458683-C91E-41C5-9E09-53A70BCE9187}" dt="2024-04-17T02:48:25.753" v="1082" actId="47"/>
        <pc:sldMkLst>
          <pc:docMk/>
          <pc:sldMk cId="3348724018" sldId="601"/>
        </pc:sldMkLst>
      </pc:sldChg>
      <pc:sldChg chg="addSp modSp add mod ord modTransition">
        <pc:chgData name="Nguyễn Mạnh Cường" userId="9a9d3edd-8acb-45eb-94f8-1b6d7a488e5a" providerId="ADAL" clId="{41458683-C91E-41C5-9E09-53A70BCE9187}" dt="2024-04-19T05:51:03.535" v="4778"/>
        <pc:sldMkLst>
          <pc:docMk/>
          <pc:sldMk cId="2288829485" sldId="602"/>
        </pc:sldMkLst>
        <pc:picChg chg="add mod">
          <ac:chgData name="Nguyễn Mạnh Cường" userId="9a9d3edd-8acb-45eb-94f8-1b6d7a488e5a" providerId="ADAL" clId="{41458683-C91E-41C5-9E09-53A70BCE9187}" dt="2024-04-17T04:10:12.652" v="1756" actId="1036"/>
          <ac:picMkLst>
            <pc:docMk/>
            <pc:sldMk cId="2288829485" sldId="602"/>
            <ac:picMk id="6" creationId="{01454932-AAB0-ADB8-1604-01CB41703BD7}"/>
          </ac:picMkLst>
        </pc:picChg>
      </pc:sldChg>
      <pc:sldChg chg="add del modTransition">
        <pc:chgData name="Nguyễn Mạnh Cường" userId="9a9d3edd-8acb-45eb-94f8-1b6d7a488e5a" providerId="ADAL" clId="{41458683-C91E-41C5-9E09-53A70BCE9187}" dt="2024-04-19T05:51:49.126" v="4780" actId="47"/>
        <pc:sldMkLst>
          <pc:docMk/>
          <pc:sldMk cId="4162357755" sldId="603"/>
        </pc:sldMkLst>
      </pc:sldChg>
      <pc:sldChg chg="addSp modSp add del mod">
        <pc:chgData name="Nguyễn Mạnh Cường" userId="9a9d3edd-8acb-45eb-94f8-1b6d7a488e5a" providerId="ADAL" clId="{41458683-C91E-41C5-9E09-53A70BCE9187}" dt="2024-04-19T03:47:05.698" v="2600" actId="47"/>
        <pc:sldMkLst>
          <pc:docMk/>
          <pc:sldMk cId="32053135" sldId="604"/>
        </pc:sldMkLst>
        <pc:spChg chg="mod">
          <ac:chgData name="Nguyễn Mạnh Cường" userId="9a9d3edd-8acb-45eb-94f8-1b6d7a488e5a" providerId="ADAL" clId="{41458683-C91E-41C5-9E09-53A70BCE9187}" dt="2024-04-19T03:46:41.305" v="2599" actId="14100"/>
          <ac:spMkLst>
            <pc:docMk/>
            <pc:sldMk cId="32053135" sldId="604"/>
            <ac:spMk id="3" creationId="{F5DDC6BA-A270-4291-929B-4C51C23F8A80}"/>
          </ac:spMkLst>
        </pc:spChg>
        <pc:picChg chg="add mod">
          <ac:chgData name="Nguyễn Mạnh Cường" userId="9a9d3edd-8acb-45eb-94f8-1b6d7a488e5a" providerId="ADAL" clId="{41458683-C91E-41C5-9E09-53A70BCE9187}" dt="2024-04-19T03:46:24.225" v="2598" actId="1038"/>
          <ac:picMkLst>
            <pc:docMk/>
            <pc:sldMk cId="32053135" sldId="604"/>
            <ac:picMk id="5" creationId="{78335477-A48E-81C1-A408-2AD271796888}"/>
          </ac:picMkLst>
        </pc:picChg>
      </pc:sldChg>
      <pc:sldChg chg="addSp delSp modSp add mod modTransition">
        <pc:chgData name="Nguyễn Mạnh Cường" userId="9a9d3edd-8acb-45eb-94f8-1b6d7a488e5a" providerId="ADAL" clId="{41458683-C91E-41C5-9E09-53A70BCE9187}" dt="2024-04-19T05:50:31.438" v="4774" actId="20577"/>
        <pc:sldMkLst>
          <pc:docMk/>
          <pc:sldMk cId="1216861453" sldId="605"/>
        </pc:sldMkLst>
        <pc:spChg chg="mod">
          <ac:chgData name="Nguyễn Mạnh Cường" userId="9a9d3edd-8acb-45eb-94f8-1b6d7a488e5a" providerId="ADAL" clId="{41458683-C91E-41C5-9E09-53A70BCE9187}" dt="2024-04-19T05:50:31.438" v="4774" actId="20577"/>
          <ac:spMkLst>
            <pc:docMk/>
            <pc:sldMk cId="1216861453" sldId="605"/>
            <ac:spMk id="3" creationId="{F5DDC6BA-A270-4291-929B-4C51C23F8A80}"/>
          </ac:spMkLst>
        </pc:spChg>
        <pc:picChg chg="add del mod modCrop">
          <ac:chgData name="Nguyễn Mạnh Cường" userId="9a9d3edd-8acb-45eb-94f8-1b6d7a488e5a" providerId="ADAL" clId="{41458683-C91E-41C5-9E09-53A70BCE9187}" dt="2024-04-19T03:49:12.496" v="2606" actId="478"/>
          <ac:picMkLst>
            <pc:docMk/>
            <pc:sldMk cId="1216861453" sldId="605"/>
            <ac:picMk id="5" creationId="{E9DBD7AE-0053-D7A6-9689-E9936F295E6A}"/>
          </ac:picMkLst>
        </pc:picChg>
        <pc:picChg chg="add mod modCrop">
          <ac:chgData name="Nguyễn Mạnh Cường" userId="9a9d3edd-8acb-45eb-94f8-1b6d7a488e5a" providerId="ADAL" clId="{41458683-C91E-41C5-9E09-53A70BCE9187}" dt="2024-04-19T03:49:45.232" v="2611" actId="732"/>
          <ac:picMkLst>
            <pc:docMk/>
            <pc:sldMk cId="1216861453" sldId="605"/>
            <ac:picMk id="6" creationId="{93487A27-06FE-CD7D-B1D9-99BE5371B8D1}"/>
          </ac:picMkLst>
        </pc:picChg>
        <pc:picChg chg="add del mod modCrop">
          <ac:chgData name="Nguyễn Mạnh Cường" userId="9a9d3edd-8acb-45eb-94f8-1b6d7a488e5a" providerId="ADAL" clId="{41458683-C91E-41C5-9E09-53A70BCE9187}" dt="2024-04-19T03:55:27.124" v="2826" actId="478"/>
          <ac:picMkLst>
            <pc:docMk/>
            <pc:sldMk cId="1216861453" sldId="605"/>
            <ac:picMk id="7" creationId="{15A47C66-B1C6-1EE7-64B8-B9664DDEA734}"/>
          </ac:picMkLst>
        </pc:picChg>
      </pc:sldChg>
      <pc:sldChg chg="addSp modSp add mod modTransition">
        <pc:chgData name="Nguyễn Mạnh Cường" userId="9a9d3edd-8acb-45eb-94f8-1b6d7a488e5a" providerId="ADAL" clId="{41458683-C91E-41C5-9E09-53A70BCE9187}" dt="2024-04-19T04:59:49.519" v="3696"/>
        <pc:sldMkLst>
          <pc:docMk/>
          <pc:sldMk cId="3360047068" sldId="606"/>
        </pc:sldMkLst>
        <pc:spChg chg="mod">
          <ac:chgData name="Nguyễn Mạnh Cường" userId="9a9d3edd-8acb-45eb-94f8-1b6d7a488e5a" providerId="ADAL" clId="{41458683-C91E-41C5-9E09-53A70BCE9187}" dt="2024-04-19T04:58:57.432" v="3690" actId="1037"/>
          <ac:spMkLst>
            <pc:docMk/>
            <pc:sldMk cId="3360047068" sldId="606"/>
            <ac:spMk id="3" creationId="{F5DDC6BA-A270-4291-929B-4C51C23F8A80}"/>
          </ac:spMkLst>
        </pc:spChg>
        <pc:spChg chg="add mod">
          <ac:chgData name="Nguyễn Mạnh Cường" userId="9a9d3edd-8acb-45eb-94f8-1b6d7a488e5a" providerId="ADAL" clId="{41458683-C91E-41C5-9E09-53A70BCE9187}" dt="2024-04-19T04:58:57.432" v="3690" actId="1037"/>
          <ac:spMkLst>
            <pc:docMk/>
            <pc:sldMk cId="3360047068" sldId="606"/>
            <ac:spMk id="7" creationId="{FEE9EFB1-FD26-0198-90AD-29AC12EF52AC}"/>
          </ac:spMkLst>
        </pc:spChg>
        <pc:picChg chg="add mod modCrop">
          <ac:chgData name="Nguyễn Mạnh Cường" userId="9a9d3edd-8acb-45eb-94f8-1b6d7a488e5a" providerId="ADAL" clId="{41458683-C91E-41C5-9E09-53A70BCE9187}" dt="2024-04-19T04:58:57.432" v="3690" actId="1037"/>
          <ac:picMkLst>
            <pc:docMk/>
            <pc:sldMk cId="3360047068" sldId="606"/>
            <ac:picMk id="5" creationId="{487CC4AD-4D2A-4838-B0AF-802598F29BA1}"/>
          </ac:picMkLst>
        </pc:picChg>
        <pc:picChg chg="add mod modCrop">
          <ac:chgData name="Nguyễn Mạnh Cường" userId="9a9d3edd-8acb-45eb-94f8-1b6d7a488e5a" providerId="ADAL" clId="{41458683-C91E-41C5-9E09-53A70BCE9187}" dt="2024-04-19T04:58:57.432" v="3690" actId="1037"/>
          <ac:picMkLst>
            <pc:docMk/>
            <pc:sldMk cId="3360047068" sldId="606"/>
            <ac:picMk id="6" creationId="{79A0A839-9DA2-0462-22D0-151B647592AE}"/>
          </ac:picMkLst>
        </pc:picChg>
      </pc:sldChg>
      <pc:sldChg chg="addSp delSp modSp add mod modTransition">
        <pc:chgData name="Nguyễn Mạnh Cường" userId="9a9d3edd-8acb-45eb-94f8-1b6d7a488e5a" providerId="ADAL" clId="{41458683-C91E-41C5-9E09-53A70BCE9187}" dt="2024-04-19T05:37:57.533" v="4165" actId="20577"/>
        <pc:sldMkLst>
          <pc:docMk/>
          <pc:sldMk cId="1445792525" sldId="607"/>
        </pc:sldMkLst>
        <pc:spChg chg="mod">
          <ac:chgData name="Nguyễn Mạnh Cường" userId="9a9d3edd-8acb-45eb-94f8-1b6d7a488e5a" providerId="ADAL" clId="{41458683-C91E-41C5-9E09-53A70BCE9187}" dt="2024-04-19T05:37:57.533" v="4165" actId="20577"/>
          <ac:spMkLst>
            <pc:docMk/>
            <pc:sldMk cId="1445792525" sldId="607"/>
            <ac:spMk id="3" creationId="{F5DDC6BA-A270-4291-929B-4C51C23F8A80}"/>
          </ac:spMkLst>
        </pc:spChg>
        <pc:spChg chg="add mod">
          <ac:chgData name="Nguyễn Mạnh Cường" userId="9a9d3edd-8acb-45eb-94f8-1b6d7a488e5a" providerId="ADAL" clId="{41458683-C91E-41C5-9E09-53A70BCE9187}" dt="2024-04-19T04:06:27.599" v="2950" actId="1037"/>
          <ac:spMkLst>
            <pc:docMk/>
            <pc:sldMk cId="1445792525" sldId="607"/>
            <ac:spMk id="8" creationId="{D13907FE-B56B-93BE-A415-4D09BB105E2F}"/>
          </ac:spMkLst>
        </pc:spChg>
        <pc:picChg chg="add del mod">
          <ac:chgData name="Nguyễn Mạnh Cường" userId="9a9d3edd-8acb-45eb-94f8-1b6d7a488e5a" providerId="ADAL" clId="{41458683-C91E-41C5-9E09-53A70BCE9187}" dt="2024-04-19T04:02:34.548" v="2857" actId="478"/>
          <ac:picMkLst>
            <pc:docMk/>
            <pc:sldMk cId="1445792525" sldId="607"/>
            <ac:picMk id="5" creationId="{F7678D96-61BF-7031-8296-A76C151A33BA}"/>
          </ac:picMkLst>
        </pc:picChg>
        <pc:picChg chg="add del mod modCrop">
          <ac:chgData name="Nguyễn Mạnh Cường" userId="9a9d3edd-8acb-45eb-94f8-1b6d7a488e5a" providerId="ADAL" clId="{41458683-C91E-41C5-9E09-53A70BCE9187}" dt="2024-04-19T04:02:35.166" v="2858" actId="478"/>
          <ac:picMkLst>
            <pc:docMk/>
            <pc:sldMk cId="1445792525" sldId="607"/>
            <ac:picMk id="6" creationId="{CC9D1510-6286-A0B6-AFC3-5EDCC87C623C}"/>
          </ac:picMkLst>
        </pc:picChg>
        <pc:picChg chg="add mod modCrop">
          <ac:chgData name="Nguyễn Mạnh Cường" userId="9a9d3edd-8acb-45eb-94f8-1b6d7a488e5a" providerId="ADAL" clId="{41458683-C91E-41C5-9E09-53A70BCE9187}" dt="2024-04-19T04:06:27.599" v="2950" actId="1037"/>
          <ac:picMkLst>
            <pc:docMk/>
            <pc:sldMk cId="1445792525" sldId="607"/>
            <ac:picMk id="7" creationId="{746F86FA-7E19-D5E1-D8FC-39253286E9F3}"/>
          </ac:picMkLst>
        </pc:picChg>
      </pc:sldChg>
      <pc:sldChg chg="add del ord modTransition">
        <pc:chgData name="Nguyễn Mạnh Cường" userId="9a9d3edd-8acb-45eb-94f8-1b6d7a488e5a" providerId="ADAL" clId="{41458683-C91E-41C5-9E09-53A70BCE9187}" dt="2024-04-19T05:51:44.558" v="4779" actId="47"/>
        <pc:sldMkLst>
          <pc:docMk/>
          <pc:sldMk cId="854715149" sldId="608"/>
        </pc:sldMkLst>
      </pc:sldChg>
      <pc:sldChg chg="addSp delSp modSp add mod modTransition">
        <pc:chgData name="Nguyễn Mạnh Cường" userId="9a9d3edd-8acb-45eb-94f8-1b6d7a488e5a" providerId="ADAL" clId="{41458683-C91E-41C5-9E09-53A70BCE9187}" dt="2024-04-19T06:14:34.553" v="5889" actId="113"/>
        <pc:sldMkLst>
          <pc:docMk/>
          <pc:sldMk cId="696239280" sldId="609"/>
        </pc:sldMkLst>
        <pc:spChg chg="mod">
          <ac:chgData name="Nguyễn Mạnh Cường" userId="9a9d3edd-8acb-45eb-94f8-1b6d7a488e5a" providerId="ADAL" clId="{41458683-C91E-41C5-9E09-53A70BCE9187}" dt="2024-04-19T06:14:34.553" v="5889" actId="113"/>
          <ac:spMkLst>
            <pc:docMk/>
            <pc:sldMk cId="696239280" sldId="609"/>
            <ac:spMk id="3" creationId="{F5DDC6BA-A270-4291-929B-4C51C23F8A80}"/>
          </ac:spMkLst>
        </pc:spChg>
        <pc:spChg chg="mod ord">
          <ac:chgData name="Nguyễn Mạnh Cường" userId="9a9d3edd-8acb-45eb-94f8-1b6d7a488e5a" providerId="ADAL" clId="{41458683-C91E-41C5-9E09-53A70BCE9187}" dt="2024-04-19T04:20:35.703" v="3246" actId="14100"/>
          <ac:spMkLst>
            <pc:docMk/>
            <pc:sldMk cId="696239280" sldId="609"/>
            <ac:spMk id="8" creationId="{D13907FE-B56B-93BE-A415-4D09BB105E2F}"/>
          </ac:spMkLst>
        </pc:spChg>
        <pc:picChg chg="add del mod modCrop">
          <ac:chgData name="Nguyễn Mạnh Cường" userId="9a9d3edd-8acb-45eb-94f8-1b6d7a488e5a" providerId="ADAL" clId="{41458683-C91E-41C5-9E09-53A70BCE9187}" dt="2024-04-19T04:28:01.028" v="3543" actId="478"/>
          <ac:picMkLst>
            <pc:docMk/>
            <pc:sldMk cId="696239280" sldId="609"/>
            <ac:picMk id="5" creationId="{99384273-B318-57CC-B1BF-6F0EEB32E5EB}"/>
          </ac:picMkLst>
        </pc:picChg>
      </pc:sldChg>
      <pc:sldChg chg="modSp add mod modTransition">
        <pc:chgData name="Nguyễn Mạnh Cường" userId="9a9d3edd-8acb-45eb-94f8-1b6d7a488e5a" providerId="ADAL" clId="{41458683-C91E-41C5-9E09-53A70BCE9187}" dt="2024-04-19T05:32:25.353" v="3900" actId="20577"/>
        <pc:sldMkLst>
          <pc:docMk/>
          <pc:sldMk cId="1903653050" sldId="610"/>
        </pc:sldMkLst>
        <pc:spChg chg="mod">
          <ac:chgData name="Nguyễn Mạnh Cường" userId="9a9d3edd-8acb-45eb-94f8-1b6d7a488e5a" providerId="ADAL" clId="{41458683-C91E-41C5-9E09-53A70BCE9187}" dt="2024-04-19T05:32:25.353" v="3900" actId="20577"/>
          <ac:spMkLst>
            <pc:docMk/>
            <pc:sldMk cId="1903653050" sldId="610"/>
            <ac:spMk id="3" creationId="{F5DDC6BA-A270-4291-929B-4C51C23F8A80}"/>
          </ac:spMkLst>
        </pc:spChg>
      </pc:sldChg>
      <pc:sldChg chg="add del modTransition">
        <pc:chgData name="Nguyễn Mạnh Cường" userId="9a9d3edd-8acb-45eb-94f8-1b6d7a488e5a" providerId="ADAL" clId="{41458683-C91E-41C5-9E09-53A70BCE9187}" dt="2024-04-19T05:51:50.162" v="4781" actId="47"/>
        <pc:sldMkLst>
          <pc:docMk/>
          <pc:sldMk cId="480513971" sldId="611"/>
        </pc:sldMkLst>
      </pc:sldChg>
      <pc:sldChg chg="addSp modSp add mod modTransition">
        <pc:chgData name="Nguyễn Mạnh Cường" userId="9a9d3edd-8acb-45eb-94f8-1b6d7a488e5a" providerId="ADAL" clId="{41458683-C91E-41C5-9E09-53A70BCE9187}" dt="2024-04-19T08:17:47.159" v="6231" actId="20577"/>
        <pc:sldMkLst>
          <pc:docMk/>
          <pc:sldMk cId="3755604181" sldId="612"/>
        </pc:sldMkLst>
        <pc:spChg chg="mod">
          <ac:chgData name="Nguyễn Mạnh Cường" userId="9a9d3edd-8acb-45eb-94f8-1b6d7a488e5a" providerId="ADAL" clId="{41458683-C91E-41C5-9E09-53A70BCE9187}" dt="2024-04-19T08:17:47.159" v="6231" actId="20577"/>
          <ac:spMkLst>
            <pc:docMk/>
            <pc:sldMk cId="3755604181" sldId="612"/>
            <ac:spMk id="3" creationId="{F5DDC6BA-A270-4291-929B-4C51C23F8A80}"/>
          </ac:spMkLst>
        </pc:spChg>
        <pc:spChg chg="add mod">
          <ac:chgData name="Nguyễn Mạnh Cường" userId="9a9d3edd-8acb-45eb-94f8-1b6d7a488e5a" providerId="ADAL" clId="{41458683-C91E-41C5-9E09-53A70BCE9187}" dt="2024-04-19T05:33:43.662" v="3911" actId="14100"/>
          <ac:spMkLst>
            <pc:docMk/>
            <pc:sldMk cId="3755604181" sldId="612"/>
            <ac:spMk id="8" creationId="{AF0DB575-A627-5766-BE6F-A33771F5D17B}"/>
          </ac:spMkLst>
        </pc:spChg>
        <pc:picChg chg="add mod modCrop">
          <ac:chgData name="Nguyễn Mạnh Cường" userId="9a9d3edd-8acb-45eb-94f8-1b6d7a488e5a" providerId="ADAL" clId="{41458683-C91E-41C5-9E09-53A70BCE9187}" dt="2024-04-19T04:57:32.540" v="3662" actId="1038"/>
          <ac:picMkLst>
            <pc:docMk/>
            <pc:sldMk cId="3755604181" sldId="612"/>
            <ac:picMk id="5" creationId="{C4E68C2B-E45F-DC14-806F-84E8A534376B}"/>
          </ac:picMkLst>
        </pc:picChg>
        <pc:picChg chg="mod modCrop">
          <ac:chgData name="Nguyễn Mạnh Cường" userId="9a9d3edd-8acb-45eb-94f8-1b6d7a488e5a" providerId="ADAL" clId="{41458683-C91E-41C5-9E09-53A70BCE9187}" dt="2024-04-19T04:57:32.540" v="3662" actId="1038"/>
          <ac:picMkLst>
            <pc:docMk/>
            <pc:sldMk cId="3755604181" sldId="612"/>
            <ac:picMk id="6" creationId="{9B50B12A-83A0-4E5C-A0D9-D874899312E9}"/>
          </ac:picMkLst>
        </pc:picChg>
        <pc:picChg chg="add mod modCrop">
          <ac:chgData name="Nguyễn Mạnh Cường" userId="9a9d3edd-8acb-45eb-94f8-1b6d7a488e5a" providerId="ADAL" clId="{41458683-C91E-41C5-9E09-53A70BCE9187}" dt="2024-04-19T04:57:32.540" v="3662" actId="1038"/>
          <ac:picMkLst>
            <pc:docMk/>
            <pc:sldMk cId="3755604181" sldId="612"/>
            <ac:picMk id="7" creationId="{C191A7EF-35EB-33A1-3D1F-F3C922006AAB}"/>
          </ac:picMkLst>
        </pc:picChg>
      </pc:sldChg>
      <pc:sldChg chg="modSp add mod">
        <pc:chgData name="Nguyễn Mạnh Cường" userId="9a9d3edd-8acb-45eb-94f8-1b6d7a488e5a" providerId="ADAL" clId="{41458683-C91E-41C5-9E09-53A70BCE9187}" dt="2024-04-19T05:47:02.582" v="4571" actId="1036"/>
        <pc:sldMkLst>
          <pc:docMk/>
          <pc:sldMk cId="2924065235" sldId="613"/>
        </pc:sldMkLst>
        <pc:spChg chg="mod">
          <ac:chgData name="Nguyễn Mạnh Cường" userId="9a9d3edd-8acb-45eb-94f8-1b6d7a488e5a" providerId="ADAL" clId="{41458683-C91E-41C5-9E09-53A70BCE9187}" dt="2024-04-19T05:46:49.525" v="4563" actId="20577"/>
          <ac:spMkLst>
            <pc:docMk/>
            <pc:sldMk cId="2924065235" sldId="613"/>
            <ac:spMk id="3" creationId="{F5DDC6BA-A270-4291-929B-4C51C23F8A80}"/>
          </ac:spMkLst>
        </pc:spChg>
        <pc:picChg chg="mod">
          <ac:chgData name="Nguyễn Mạnh Cường" userId="9a9d3edd-8acb-45eb-94f8-1b6d7a488e5a" providerId="ADAL" clId="{41458683-C91E-41C5-9E09-53A70BCE9187}" dt="2024-04-19T05:47:02.582" v="4571" actId="1036"/>
          <ac:picMkLst>
            <pc:docMk/>
            <pc:sldMk cId="2924065235" sldId="613"/>
            <ac:picMk id="6" creationId="{9B50B12A-83A0-4E5C-A0D9-D874899312E9}"/>
          </ac:picMkLst>
        </pc:picChg>
      </pc:sldChg>
      <pc:sldChg chg="add">
        <pc:chgData name="Nguyễn Mạnh Cường" userId="9a9d3edd-8acb-45eb-94f8-1b6d7a488e5a" providerId="ADAL" clId="{41458683-C91E-41C5-9E09-53A70BCE9187}" dt="2024-04-19T05:52:58.296" v="4782"/>
        <pc:sldMkLst>
          <pc:docMk/>
          <pc:sldMk cId="3292489628" sldId="614"/>
        </pc:sldMkLst>
      </pc:sldChg>
      <pc:sldChg chg="add">
        <pc:chgData name="Nguyễn Mạnh Cường" userId="9a9d3edd-8acb-45eb-94f8-1b6d7a488e5a" providerId="ADAL" clId="{41458683-C91E-41C5-9E09-53A70BCE9187}" dt="2024-04-19T05:52:58.734" v="4783"/>
        <pc:sldMkLst>
          <pc:docMk/>
          <pc:sldMk cId="2459742280" sldId="615"/>
        </pc:sldMkLst>
      </pc:sldChg>
      <pc:sldChg chg="modSp add mod">
        <pc:chgData name="Nguyễn Mạnh Cường" userId="9a9d3edd-8acb-45eb-94f8-1b6d7a488e5a" providerId="ADAL" clId="{41458683-C91E-41C5-9E09-53A70BCE9187}" dt="2024-04-19T06:02:11.457" v="5370" actId="404"/>
        <pc:sldMkLst>
          <pc:docMk/>
          <pc:sldMk cId="3971844727" sldId="616"/>
        </pc:sldMkLst>
        <pc:spChg chg="mod">
          <ac:chgData name="Nguyễn Mạnh Cường" userId="9a9d3edd-8acb-45eb-94f8-1b6d7a488e5a" providerId="ADAL" clId="{41458683-C91E-41C5-9E09-53A70BCE9187}" dt="2024-04-19T06:02:11.457" v="5370" actId="404"/>
          <ac:spMkLst>
            <pc:docMk/>
            <pc:sldMk cId="3971844727" sldId="616"/>
            <ac:spMk id="3" creationId="{F5DDC6BA-A270-4291-929B-4C51C23F8A80}"/>
          </ac:spMkLst>
        </pc:spChg>
      </pc:sldChg>
      <pc:sldChg chg="addSp modSp add mod">
        <pc:chgData name="Nguyễn Mạnh Cường" userId="9a9d3edd-8acb-45eb-94f8-1b6d7a488e5a" providerId="ADAL" clId="{41458683-C91E-41C5-9E09-53A70BCE9187}" dt="2024-04-19T08:22:34.112" v="6366" actId="113"/>
        <pc:sldMkLst>
          <pc:docMk/>
          <pc:sldMk cId="2173248112" sldId="617"/>
        </pc:sldMkLst>
        <pc:spChg chg="mod">
          <ac:chgData name="Nguyễn Mạnh Cường" userId="9a9d3edd-8acb-45eb-94f8-1b6d7a488e5a" providerId="ADAL" clId="{41458683-C91E-41C5-9E09-53A70BCE9187}" dt="2024-04-19T08:22:34.112" v="6366" actId="113"/>
          <ac:spMkLst>
            <pc:docMk/>
            <pc:sldMk cId="2173248112" sldId="617"/>
            <ac:spMk id="3" creationId="{F5DDC6BA-A270-4291-929B-4C51C23F8A80}"/>
          </ac:spMkLst>
        </pc:spChg>
        <pc:picChg chg="add mod">
          <ac:chgData name="Nguyễn Mạnh Cường" userId="9a9d3edd-8acb-45eb-94f8-1b6d7a488e5a" providerId="ADAL" clId="{41458683-C91E-41C5-9E09-53A70BCE9187}" dt="2024-04-19T06:06:05.809" v="5485" actId="1036"/>
          <ac:picMkLst>
            <pc:docMk/>
            <pc:sldMk cId="2173248112" sldId="617"/>
            <ac:picMk id="6" creationId="{640D038A-0EC6-F83B-5537-7203DFE962D4}"/>
          </ac:picMkLst>
        </pc:picChg>
      </pc:sldChg>
      <pc:sldChg chg="addSp modSp add mod">
        <pc:chgData name="Nguyễn Mạnh Cường" userId="9a9d3edd-8acb-45eb-94f8-1b6d7a488e5a" providerId="ADAL" clId="{41458683-C91E-41C5-9E09-53A70BCE9187}" dt="2024-04-19T08:22:19.847" v="6365" actId="113"/>
        <pc:sldMkLst>
          <pc:docMk/>
          <pc:sldMk cId="4215250719" sldId="618"/>
        </pc:sldMkLst>
        <pc:spChg chg="mod">
          <ac:chgData name="Nguyễn Mạnh Cường" userId="9a9d3edd-8acb-45eb-94f8-1b6d7a488e5a" providerId="ADAL" clId="{41458683-C91E-41C5-9E09-53A70BCE9187}" dt="2024-04-19T08:22:19.847" v="6365" actId="113"/>
          <ac:spMkLst>
            <pc:docMk/>
            <pc:sldMk cId="4215250719" sldId="618"/>
            <ac:spMk id="3" creationId="{F5DDC6BA-A270-4291-929B-4C51C23F8A80}"/>
          </ac:spMkLst>
        </pc:spChg>
        <pc:picChg chg="add mod">
          <ac:chgData name="Nguyễn Mạnh Cường" userId="9a9d3edd-8acb-45eb-94f8-1b6d7a488e5a" providerId="ADAL" clId="{41458683-C91E-41C5-9E09-53A70BCE9187}" dt="2024-04-19T06:11:17.366" v="5664" actId="1037"/>
          <ac:picMkLst>
            <pc:docMk/>
            <pc:sldMk cId="4215250719" sldId="618"/>
            <ac:picMk id="6" creationId="{AC0B850C-049D-7CE9-E5EB-3C3C6FC326A9}"/>
          </ac:picMkLst>
        </pc:picChg>
      </pc:sldChg>
      <pc:sldChg chg="addSp modSp add mod">
        <pc:chgData name="Nguyễn Mạnh Cường" userId="9a9d3edd-8acb-45eb-94f8-1b6d7a488e5a" providerId="ADAL" clId="{41458683-C91E-41C5-9E09-53A70BCE9187}" dt="2024-04-19T08:27:47.802" v="6566" actId="1035"/>
        <pc:sldMkLst>
          <pc:docMk/>
          <pc:sldMk cId="3570754585" sldId="619"/>
        </pc:sldMkLst>
        <pc:spChg chg="mod">
          <ac:chgData name="Nguyễn Mạnh Cường" userId="9a9d3edd-8acb-45eb-94f8-1b6d7a488e5a" providerId="ADAL" clId="{41458683-C91E-41C5-9E09-53A70BCE9187}" dt="2024-04-19T08:27:30.710" v="6525" actId="20577"/>
          <ac:spMkLst>
            <pc:docMk/>
            <pc:sldMk cId="3570754585" sldId="619"/>
            <ac:spMk id="3" creationId="{F5DDC6BA-A270-4291-929B-4C51C23F8A80}"/>
          </ac:spMkLst>
        </pc:spChg>
        <pc:picChg chg="add mod">
          <ac:chgData name="Nguyễn Mạnh Cường" userId="9a9d3edd-8acb-45eb-94f8-1b6d7a488e5a" providerId="ADAL" clId="{41458683-C91E-41C5-9E09-53A70BCE9187}" dt="2024-04-19T08:27:47.802" v="6566" actId="1035"/>
          <ac:picMkLst>
            <pc:docMk/>
            <pc:sldMk cId="3570754585" sldId="619"/>
            <ac:picMk id="6" creationId="{F3AF9B4B-482A-3E44-597D-4C39B9CBE45A}"/>
          </ac:picMkLst>
        </pc:picChg>
      </pc:sldChg>
      <pc:sldChg chg="modSp add mod">
        <pc:chgData name="Nguyễn Mạnh Cường" userId="9a9d3edd-8acb-45eb-94f8-1b6d7a488e5a" providerId="ADAL" clId="{41458683-C91E-41C5-9E09-53A70BCE9187}" dt="2024-04-19T08:23:21.088" v="6367"/>
        <pc:sldMkLst>
          <pc:docMk/>
          <pc:sldMk cId="3085901074" sldId="620"/>
        </pc:sldMkLst>
        <pc:spChg chg="mod">
          <ac:chgData name="Nguyễn Mạnh Cường" userId="9a9d3edd-8acb-45eb-94f8-1b6d7a488e5a" providerId="ADAL" clId="{41458683-C91E-41C5-9E09-53A70BCE9187}" dt="2024-04-19T08:23:21.088" v="6367"/>
          <ac:spMkLst>
            <pc:docMk/>
            <pc:sldMk cId="3085901074" sldId="620"/>
            <ac:spMk id="2" creationId="{3F5F45DD-6503-4988-8247-9CDDB361A48C}"/>
          </ac:spMkLst>
        </pc:spChg>
        <pc:spChg chg="mod">
          <ac:chgData name="Nguyễn Mạnh Cường" userId="9a9d3edd-8acb-45eb-94f8-1b6d7a488e5a" providerId="ADAL" clId="{41458683-C91E-41C5-9E09-53A70BCE9187}" dt="2024-04-19T06:14:17.118" v="5888" actId="113"/>
          <ac:spMkLst>
            <pc:docMk/>
            <pc:sldMk cId="3085901074" sldId="620"/>
            <ac:spMk id="3" creationId="{F5DDC6BA-A270-4291-929B-4C51C23F8A80}"/>
          </ac:spMkLst>
        </pc:spChg>
      </pc:sldChg>
      <pc:sldChg chg="modSp add mod">
        <pc:chgData name="Nguyễn Mạnh Cường" userId="9a9d3edd-8acb-45eb-94f8-1b6d7a488e5a" providerId="ADAL" clId="{41458683-C91E-41C5-9E09-53A70BCE9187}" dt="2024-04-19T08:41:15.702" v="6671" actId="207"/>
        <pc:sldMkLst>
          <pc:docMk/>
          <pc:sldMk cId="3683085932" sldId="621"/>
        </pc:sldMkLst>
        <pc:spChg chg="mod">
          <ac:chgData name="Nguyễn Mạnh Cường" userId="9a9d3edd-8acb-45eb-94f8-1b6d7a488e5a" providerId="ADAL" clId="{41458683-C91E-41C5-9E09-53A70BCE9187}" dt="2024-04-19T08:41:15.702" v="6671" actId="207"/>
          <ac:spMkLst>
            <pc:docMk/>
            <pc:sldMk cId="3683085932" sldId="621"/>
            <ac:spMk id="3" creationId="{DDB11A3D-6222-417B-B8D9-AB891FD40BE0}"/>
          </ac:spMkLst>
        </pc:spChg>
      </pc:sldChg>
      <pc:sldChg chg="add">
        <pc:chgData name="Nguyễn Mạnh Cường" userId="9a9d3edd-8acb-45eb-94f8-1b6d7a488e5a" providerId="ADAL" clId="{41458683-C91E-41C5-9E09-53A70BCE9187}" dt="2024-04-19T08:43:27.725" v="6739"/>
        <pc:sldMkLst>
          <pc:docMk/>
          <pc:sldMk cId="884836467" sldId="62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87A635-B0CF-4472-8408-4DCADBE094BF}" type="datetimeFigureOut">
              <a:rPr lang="en-US" smtClean="0"/>
              <a:t>10/06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14633B-F93B-4208-A287-D690BABE2CCF}" type="slidenum">
              <a:rPr lang="en-US" smtClean="0"/>
              <a:t>‹#›</a:t>
            </a:fld>
            <a:endParaRPr lang="en-US"/>
          </a:p>
        </p:txBody>
      </p:sp>
    </p:spTree>
    <p:extLst>
      <p:ext uri="{BB962C8B-B14F-4D97-AF65-F5344CB8AC3E}">
        <p14:creationId xmlns:p14="http://schemas.microsoft.com/office/powerpoint/2010/main" val="3469826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a:p>
        </p:txBody>
      </p:sp>
      <p:sp>
        <p:nvSpPr>
          <p:cNvPr id="102" name="Google Shape;10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338879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atin typeface="Arial" panose="020B0604020202020204" pitchFamily="34" charset="0"/>
                <a:cs typeface="Arial" panose="020B0604020202020204" pitchFamily="34" charset="0"/>
              </a:defRPr>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132BAE4-EF96-401E-9835-FEF9D1E36FF4}" type="datetime1">
              <a:rPr lang="en-US" smtClean="0"/>
              <a:t>10/06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7F271-60DF-4592-BB7F-B45BB4441AA9}" type="slidenum">
              <a:rPr lang="en-US" smtClean="0"/>
              <a:t>‹#›</a:t>
            </a:fld>
            <a:endParaRPr lang="en-US"/>
          </a:p>
        </p:txBody>
      </p:sp>
    </p:spTree>
    <p:extLst>
      <p:ext uri="{BB962C8B-B14F-4D97-AF65-F5344CB8AC3E}">
        <p14:creationId xmlns:p14="http://schemas.microsoft.com/office/powerpoint/2010/main" val="3142946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91AC6C-1BC6-47FA-9DC8-070F2A5615A2}" type="datetime1">
              <a:rPr lang="en-US" smtClean="0"/>
              <a:t>10/06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7F271-60DF-4592-BB7F-B45BB4441AA9}" type="slidenum">
              <a:rPr lang="en-US" smtClean="0"/>
              <a:t>‹#›</a:t>
            </a:fld>
            <a:endParaRPr lang="en-US"/>
          </a:p>
        </p:txBody>
      </p:sp>
    </p:spTree>
    <p:extLst>
      <p:ext uri="{BB962C8B-B14F-4D97-AF65-F5344CB8AC3E}">
        <p14:creationId xmlns:p14="http://schemas.microsoft.com/office/powerpoint/2010/main" val="1486853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36F4F4-7454-4D5D-B0E5-ADD7BEA612DE}" type="datetime1">
              <a:rPr lang="en-US" smtClean="0"/>
              <a:t>10/06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7F271-60DF-4592-BB7F-B45BB4441AA9}" type="slidenum">
              <a:rPr lang="en-US" smtClean="0"/>
              <a:t>‹#›</a:t>
            </a:fld>
            <a:endParaRPr lang="en-US"/>
          </a:p>
        </p:txBody>
      </p:sp>
    </p:spTree>
    <p:extLst>
      <p:ext uri="{BB962C8B-B14F-4D97-AF65-F5344CB8AC3E}">
        <p14:creationId xmlns:p14="http://schemas.microsoft.com/office/powerpoint/2010/main" val="374412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Google Shape;105;p1">
            <a:extLst>
              <a:ext uri="{FF2B5EF4-FFF2-40B4-BE49-F238E27FC236}">
                <a16:creationId xmlns:a16="http://schemas.microsoft.com/office/drawing/2014/main" id="{E9C428B9-BD3B-47CF-96EB-8E8024AAE980}"/>
              </a:ext>
            </a:extLst>
          </p:cNvPr>
          <p:cNvSpPr/>
          <p:nvPr/>
        </p:nvSpPr>
        <p:spPr>
          <a:xfrm>
            <a:off x="0" y="6485045"/>
            <a:ext cx="8594558" cy="364764"/>
          </a:xfrm>
          <a:prstGeom prst="rect">
            <a:avLst/>
          </a:prstGeom>
          <a:solidFill>
            <a:schemeClr val="dk1">
              <a:alpha val="81000"/>
            </a:schemeClr>
          </a:solidFill>
          <a:ln w="12700" cap="flat" cmpd="sng">
            <a:solidFill>
              <a:schemeClr val="dk1"/>
            </a:solidFill>
            <a:prstDash val="solid"/>
            <a:miter lim="800000"/>
            <a:headEnd type="none" w="sm" len="sm"/>
            <a:tailEnd type="none" w="sm" len="sm"/>
          </a:ln>
        </p:spPr>
        <p:txBody>
          <a:bodyPr spcFirstLastPara="1" wrap="square" lIns="137156" tIns="68569" rIns="137156" bIns="68569" anchor="ctr" anchorCtr="0">
            <a:noAutofit/>
          </a:bodyPr>
          <a:lstStyle/>
          <a:p>
            <a:pPr marL="1200120" algn="ctr"/>
            <a:r>
              <a:rPr lang="en-US" sz="1200" b="1" i="1">
                <a:solidFill>
                  <a:schemeClr val="bg1"/>
                </a:solidFill>
                <a:latin typeface="Arial Nova Cond" panose="020B0506020202020204" pitchFamily="34" charset="0"/>
              </a:rPr>
              <a:t>Information Security Lab (</a:t>
            </a:r>
            <a:r>
              <a:rPr lang="en-US" sz="1200" b="1" i="1" err="1">
                <a:solidFill>
                  <a:schemeClr val="bg1"/>
                </a:solidFill>
                <a:latin typeface="Arial Nova Cond" panose="020B0506020202020204" pitchFamily="34" charset="0"/>
              </a:rPr>
              <a:t>InSecLab</a:t>
            </a:r>
            <a:r>
              <a:rPr lang="en-US" sz="1200" b="1" i="1">
                <a:solidFill>
                  <a:schemeClr val="bg1"/>
                </a:solidFill>
                <a:latin typeface="Arial Nova Cond" panose="020B0506020202020204" pitchFamily="34" charset="0"/>
              </a:rPr>
              <a:t>) – Email: inseclab@uit.edu.vn</a:t>
            </a:r>
          </a:p>
          <a:p>
            <a:pPr marL="1200120" algn="ctr"/>
            <a:r>
              <a:rPr lang="en-US" sz="1200" b="0">
                <a:solidFill>
                  <a:schemeClr val="bg1"/>
                </a:solidFill>
                <a:latin typeface="Arial Nova Cond" panose="020B0506020202020204" pitchFamily="34" charset="0"/>
              </a:rPr>
              <a:t>University of Information Technology (UIT), VNU-HCM</a:t>
            </a:r>
            <a:endParaRPr sz="1200" b="0">
              <a:solidFill>
                <a:schemeClr val="bg1"/>
              </a:solidFill>
              <a:latin typeface="Arial Nova Cond" panose="020B0506020202020204" pitchFamily="34" charset="0"/>
            </a:endParaRPr>
          </a:p>
        </p:txBody>
      </p:sp>
      <p:sp>
        <p:nvSpPr>
          <p:cNvPr id="15" name="Google Shape;109;p1">
            <a:extLst>
              <a:ext uri="{FF2B5EF4-FFF2-40B4-BE49-F238E27FC236}">
                <a16:creationId xmlns:a16="http://schemas.microsoft.com/office/drawing/2014/main" id="{91E4D465-1973-499C-87CE-5A38A4FE5280}"/>
              </a:ext>
            </a:extLst>
          </p:cNvPr>
          <p:cNvSpPr/>
          <p:nvPr userDrawn="1"/>
        </p:nvSpPr>
        <p:spPr>
          <a:xfrm>
            <a:off x="549442" y="6488426"/>
            <a:ext cx="549442" cy="369574"/>
          </a:xfrm>
          <a:prstGeom prst="rect">
            <a:avLst/>
          </a:prstGeom>
          <a:solidFill>
            <a:schemeClr val="lt1"/>
          </a:solidFill>
          <a:ln w="12700" cap="flat" cmpd="sng">
            <a:solidFill>
              <a:schemeClr val="tx1">
                <a:lumMod val="50000"/>
                <a:lumOff val="50000"/>
              </a:schemeClr>
            </a:solidFill>
            <a:prstDash val="solid"/>
            <a:miter lim="800000"/>
            <a:headEnd type="none" w="sm" len="sm"/>
            <a:tailEnd type="none" w="sm" len="sm"/>
          </a:ln>
        </p:spPr>
        <p:txBody>
          <a:bodyPr spcFirstLastPara="1" wrap="square" lIns="68569" tIns="34275" rIns="68569" bIns="34275" anchor="ctr" anchorCtr="0">
            <a:noAutofit/>
          </a:bodyPr>
          <a:lstStyle/>
          <a:p>
            <a:pPr algn="ctr"/>
            <a:endParaRPr lang="en-US" sz="1500" b="1">
              <a:solidFill>
                <a:schemeClr val="dk1"/>
              </a:solidFill>
            </a:endParaRPr>
          </a:p>
        </p:txBody>
      </p:sp>
      <p:sp>
        <p:nvSpPr>
          <p:cNvPr id="13" name="Google Shape;109;p1">
            <a:extLst>
              <a:ext uri="{FF2B5EF4-FFF2-40B4-BE49-F238E27FC236}">
                <a16:creationId xmlns:a16="http://schemas.microsoft.com/office/drawing/2014/main" id="{16772B44-7759-405B-9C67-35948DD5766F}"/>
              </a:ext>
            </a:extLst>
          </p:cNvPr>
          <p:cNvSpPr/>
          <p:nvPr userDrawn="1"/>
        </p:nvSpPr>
        <p:spPr>
          <a:xfrm>
            <a:off x="8594558" y="6490779"/>
            <a:ext cx="549442" cy="362774"/>
          </a:xfrm>
          <a:prstGeom prst="rect">
            <a:avLst/>
          </a:prstGeom>
          <a:solidFill>
            <a:schemeClr val="lt1"/>
          </a:solidFill>
          <a:ln w="12700" cap="flat" cmpd="sng">
            <a:solidFill>
              <a:schemeClr val="tx1">
                <a:lumMod val="50000"/>
                <a:lumOff val="50000"/>
              </a:schemeClr>
            </a:solidFill>
            <a:prstDash val="solid"/>
            <a:miter lim="800000"/>
            <a:headEnd type="none" w="sm" len="sm"/>
            <a:tailEnd type="none" w="sm" len="sm"/>
          </a:ln>
        </p:spPr>
        <p:txBody>
          <a:bodyPr spcFirstLastPara="1" wrap="square" lIns="68569" tIns="34275" rIns="68569" bIns="34275" anchor="ctr" anchorCtr="0">
            <a:noAutofit/>
          </a:bodyPr>
          <a:lstStyle/>
          <a:p>
            <a:pPr algn="ctr"/>
            <a:endParaRPr lang="en-US" sz="1500" b="1">
              <a:solidFill>
                <a:schemeClr val="dk1"/>
              </a:solidFill>
            </a:endParaRPr>
          </a:p>
        </p:txBody>
      </p:sp>
      <p:sp>
        <p:nvSpPr>
          <p:cNvPr id="2" name="Title 1"/>
          <p:cNvSpPr>
            <a:spLocks noGrp="1"/>
          </p:cNvSpPr>
          <p:nvPr>
            <p:ph type="title" hasCustomPrompt="1"/>
          </p:nvPr>
        </p:nvSpPr>
        <p:spPr>
          <a:xfrm>
            <a:off x="169946" y="144644"/>
            <a:ext cx="8214072" cy="510111"/>
          </a:xfrm>
        </p:spPr>
        <p:txBody>
          <a:bodyPr>
            <a:normAutofit/>
          </a:bodyPr>
          <a:lstStyle>
            <a:lvl1pPr>
              <a:defRPr sz="3000" b="1">
                <a:solidFill>
                  <a:schemeClr val="accent5">
                    <a:lumMod val="75000"/>
                  </a:schemeClr>
                </a:solidFill>
                <a:latin typeface="Arial" panose="020B0604020202020204" pitchFamily="34" charset="0"/>
                <a:cs typeface="Arial" panose="020B0604020202020204" pitchFamily="34" charset="0"/>
              </a:defRPr>
            </a:lvl1pPr>
          </a:lstStyle>
          <a:p>
            <a:r>
              <a:rPr lang="en-US"/>
              <a:t>Title slide</a:t>
            </a:r>
          </a:p>
        </p:txBody>
      </p:sp>
      <p:sp>
        <p:nvSpPr>
          <p:cNvPr id="3" name="Content Placeholder 2"/>
          <p:cNvSpPr>
            <a:spLocks noGrp="1"/>
          </p:cNvSpPr>
          <p:nvPr>
            <p:ph idx="1"/>
          </p:nvPr>
        </p:nvSpPr>
        <p:spPr>
          <a:xfrm>
            <a:off x="216567" y="1009644"/>
            <a:ext cx="8594557" cy="5290319"/>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581306" y="6483871"/>
            <a:ext cx="405441" cy="365125"/>
          </a:xfrm>
        </p:spPr>
        <p:txBody>
          <a:bodyPr/>
          <a:lstStyle>
            <a:lvl1pPr>
              <a:defRPr>
                <a:solidFill>
                  <a:schemeClr val="tx1"/>
                </a:solidFill>
              </a:defRPr>
            </a:lvl1pPr>
          </a:lstStyle>
          <a:p>
            <a:fld id="{B487F271-60DF-4592-BB7F-B45BB4441AA9}" type="slidenum">
              <a:rPr lang="en-US" smtClean="0"/>
              <a:pPr/>
              <a:t>‹#›</a:t>
            </a:fld>
            <a:endParaRPr lang="en-US"/>
          </a:p>
        </p:txBody>
      </p:sp>
      <p:pic>
        <p:nvPicPr>
          <p:cNvPr id="10" name="Picture 9" descr="A picture containing object, clock&#10;&#10;Description automatically generated">
            <a:extLst>
              <a:ext uri="{FF2B5EF4-FFF2-40B4-BE49-F238E27FC236}">
                <a16:creationId xmlns:a16="http://schemas.microsoft.com/office/drawing/2014/main" id="{D47A60E3-3D29-46FE-AB63-A695505C87E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84018" y="31224"/>
            <a:ext cx="728362" cy="728362"/>
          </a:xfrm>
          <a:prstGeom prst="rect">
            <a:avLst/>
          </a:prstGeom>
        </p:spPr>
      </p:pic>
      <p:pic>
        <p:nvPicPr>
          <p:cNvPr id="12" name="Picture 11" descr="A close up of a logo&#10;&#10;Description generated with very high confidence">
            <a:extLst>
              <a:ext uri="{FF2B5EF4-FFF2-40B4-BE49-F238E27FC236}">
                <a16:creationId xmlns:a16="http://schemas.microsoft.com/office/drawing/2014/main" id="{9D24ADE5-0C5C-44A1-9FF6-58956EF9737A}"/>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75471"/>
          <a:stretch/>
        </p:blipFill>
        <p:spPr>
          <a:xfrm>
            <a:off x="8694630" y="6424003"/>
            <a:ext cx="417750" cy="472670"/>
          </a:xfrm>
          <a:prstGeom prst="rect">
            <a:avLst/>
          </a:prstGeom>
        </p:spPr>
      </p:pic>
      <p:cxnSp>
        <p:nvCxnSpPr>
          <p:cNvPr id="14" name="Straight Connector 13">
            <a:extLst>
              <a:ext uri="{FF2B5EF4-FFF2-40B4-BE49-F238E27FC236}">
                <a16:creationId xmlns:a16="http://schemas.microsoft.com/office/drawing/2014/main" id="{FA83563C-5C68-4B36-9934-4B1F666D6552}"/>
              </a:ext>
            </a:extLst>
          </p:cNvPr>
          <p:cNvCxnSpPr/>
          <p:nvPr userDrawn="1"/>
        </p:nvCxnSpPr>
        <p:spPr>
          <a:xfrm>
            <a:off x="0" y="832199"/>
            <a:ext cx="9144000"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3822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atin typeface="Arial" panose="020B0604020202020204" pitchFamily="34" charset="0"/>
                <a:cs typeface="Arial" panose="020B0604020202020204" pitchFamily="34" charset="0"/>
              </a:defRPr>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8FD31F5-B86C-42C2-9B18-CACBD66E1162}" type="datetime1">
              <a:rPr lang="en-US" smtClean="0"/>
              <a:t>10/06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7F271-60DF-4592-BB7F-B45BB4441AA9}" type="slidenum">
              <a:rPr lang="en-US" smtClean="0"/>
              <a:t>‹#›</a:t>
            </a:fld>
            <a:endParaRPr lang="en-US"/>
          </a:p>
        </p:txBody>
      </p:sp>
    </p:spTree>
    <p:extLst>
      <p:ext uri="{BB962C8B-B14F-4D97-AF65-F5344CB8AC3E}">
        <p14:creationId xmlns:p14="http://schemas.microsoft.com/office/powerpoint/2010/main" val="1777116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F8B556-B1D1-491C-89AB-66731DCC77DE}" type="datetime1">
              <a:rPr lang="en-US" smtClean="0"/>
              <a:t>10/06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87F271-60DF-4592-BB7F-B45BB4441AA9}" type="slidenum">
              <a:rPr lang="en-US" smtClean="0"/>
              <a:t>‹#›</a:t>
            </a:fld>
            <a:endParaRPr lang="en-US"/>
          </a:p>
        </p:txBody>
      </p:sp>
    </p:spTree>
    <p:extLst>
      <p:ext uri="{BB962C8B-B14F-4D97-AF65-F5344CB8AC3E}">
        <p14:creationId xmlns:p14="http://schemas.microsoft.com/office/powerpoint/2010/main" val="419278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EDAD88C-F643-4BA5-9C82-72FA2262C860}" type="datetime1">
              <a:rPr lang="en-US" smtClean="0"/>
              <a:t>10/06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87F271-60DF-4592-BB7F-B45BB4441AA9}" type="slidenum">
              <a:rPr lang="en-US" smtClean="0"/>
              <a:t>‹#›</a:t>
            </a:fld>
            <a:endParaRPr lang="en-US"/>
          </a:p>
        </p:txBody>
      </p:sp>
    </p:spTree>
    <p:extLst>
      <p:ext uri="{BB962C8B-B14F-4D97-AF65-F5344CB8AC3E}">
        <p14:creationId xmlns:p14="http://schemas.microsoft.com/office/powerpoint/2010/main" val="3211060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609ABF0-587C-4552-A769-0D8B5734B185}" type="datetime1">
              <a:rPr lang="en-US" smtClean="0"/>
              <a:t>10/06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87F271-60DF-4592-BB7F-B45BB4441AA9}" type="slidenum">
              <a:rPr lang="en-US" smtClean="0"/>
              <a:t>‹#›</a:t>
            </a:fld>
            <a:endParaRPr lang="en-US"/>
          </a:p>
        </p:txBody>
      </p:sp>
    </p:spTree>
    <p:extLst>
      <p:ext uri="{BB962C8B-B14F-4D97-AF65-F5344CB8AC3E}">
        <p14:creationId xmlns:p14="http://schemas.microsoft.com/office/powerpoint/2010/main" val="2313697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7393E2-C834-4338-A398-5464AB7866F5}" type="datetime1">
              <a:rPr lang="en-US" smtClean="0"/>
              <a:t>10/06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87F271-60DF-4592-BB7F-B45BB4441AA9}" type="slidenum">
              <a:rPr lang="en-US" smtClean="0"/>
              <a:t>‹#›</a:t>
            </a:fld>
            <a:endParaRPr lang="en-US"/>
          </a:p>
        </p:txBody>
      </p:sp>
    </p:spTree>
    <p:extLst>
      <p:ext uri="{BB962C8B-B14F-4D97-AF65-F5344CB8AC3E}">
        <p14:creationId xmlns:p14="http://schemas.microsoft.com/office/powerpoint/2010/main" val="1160861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891DBC9-E6B0-4610-A49D-534249B0763B}" type="datetime1">
              <a:rPr lang="en-US" smtClean="0"/>
              <a:t>10/06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87F271-60DF-4592-BB7F-B45BB4441AA9}" type="slidenum">
              <a:rPr lang="en-US" smtClean="0"/>
              <a:t>‹#›</a:t>
            </a:fld>
            <a:endParaRPr lang="en-US"/>
          </a:p>
        </p:txBody>
      </p:sp>
    </p:spTree>
    <p:extLst>
      <p:ext uri="{BB962C8B-B14F-4D97-AF65-F5344CB8AC3E}">
        <p14:creationId xmlns:p14="http://schemas.microsoft.com/office/powerpoint/2010/main" val="138892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84A8F27-1C85-43B1-B996-E57117C13630}" type="datetime1">
              <a:rPr lang="en-US" smtClean="0"/>
              <a:t>10/06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87F271-60DF-4592-BB7F-B45BB4441AA9}" type="slidenum">
              <a:rPr lang="en-US" smtClean="0"/>
              <a:t>‹#›</a:t>
            </a:fld>
            <a:endParaRPr lang="en-US"/>
          </a:p>
        </p:txBody>
      </p:sp>
    </p:spTree>
    <p:extLst>
      <p:ext uri="{BB962C8B-B14F-4D97-AF65-F5344CB8AC3E}">
        <p14:creationId xmlns:p14="http://schemas.microsoft.com/office/powerpoint/2010/main" val="2731294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887FB8-3E84-421F-B192-10C24D654A3B}" type="datetime1">
              <a:rPr lang="en-US" smtClean="0"/>
              <a:t>10/06</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87F271-60DF-4592-BB7F-B45BB4441AA9}" type="slidenum">
              <a:rPr lang="en-US" smtClean="0"/>
              <a:t>‹#›</a:t>
            </a:fld>
            <a:endParaRPr lang="en-US"/>
          </a:p>
        </p:txBody>
      </p:sp>
    </p:spTree>
    <p:extLst>
      <p:ext uri="{BB962C8B-B14F-4D97-AF65-F5344CB8AC3E}">
        <p14:creationId xmlns:p14="http://schemas.microsoft.com/office/powerpoint/2010/main" val="4182012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microsoft.com/office/2007/relationships/hdphoto" Target="../media/hdphoto1.wdp"/><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3" name="Picture 2">
            <a:extLst>
              <a:ext uri="{FF2B5EF4-FFF2-40B4-BE49-F238E27FC236}">
                <a16:creationId xmlns:a16="http://schemas.microsoft.com/office/drawing/2014/main" id="{8A961CC5-719C-4398-AF8D-A62572F029BD}"/>
              </a:ext>
            </a:extLst>
          </p:cNvPr>
          <p:cNvPicPr>
            <a:picLocks noChangeAspect="1"/>
          </p:cNvPicPr>
          <p:nvPr/>
        </p:nvPicPr>
        <p:blipFill>
          <a:blip r:embed="rId3">
            <a:extLst>
              <a:ext uri="{28A0092B-C50C-407E-A947-70E740481C1C}">
                <a14:useLocalDpi xmlns:a14="http://schemas.microsoft.com/office/drawing/2010/main" val="0"/>
              </a:ext>
            </a:extLst>
          </a:blip>
          <a:srcRect t="7748" b="7748"/>
          <a:stretch/>
        </p:blipFill>
        <p:spPr>
          <a:xfrm>
            <a:off x="-21717" y="830240"/>
            <a:ext cx="9144000" cy="5240251"/>
          </a:xfrm>
          <a:prstGeom prst="rect">
            <a:avLst/>
          </a:prstGeom>
        </p:spPr>
      </p:pic>
      <p:sp>
        <p:nvSpPr>
          <p:cNvPr id="16" name="Google Shape;109;p1">
            <a:extLst>
              <a:ext uri="{FF2B5EF4-FFF2-40B4-BE49-F238E27FC236}">
                <a16:creationId xmlns:a16="http://schemas.microsoft.com/office/drawing/2014/main" id="{0A506D4D-4A00-4759-BA00-7311171B8C28}"/>
              </a:ext>
            </a:extLst>
          </p:cNvPr>
          <p:cNvSpPr/>
          <p:nvPr/>
        </p:nvSpPr>
        <p:spPr>
          <a:xfrm>
            <a:off x="8253662" y="0"/>
            <a:ext cx="890338" cy="768391"/>
          </a:xfrm>
          <a:prstGeom prst="rect">
            <a:avLst/>
          </a:prstGeom>
          <a:solidFill>
            <a:schemeClr val="lt1"/>
          </a:solidFill>
          <a:ln w="12700" cap="flat" cmpd="sng">
            <a:noFill/>
            <a:prstDash val="solid"/>
            <a:miter lim="800000"/>
            <a:headEnd type="none" w="sm" len="sm"/>
            <a:tailEnd type="none" w="sm" len="sm"/>
          </a:ln>
        </p:spPr>
        <p:txBody>
          <a:bodyPr spcFirstLastPara="1" wrap="square" lIns="68569" tIns="34275" rIns="68569" bIns="34275" anchor="ctr" anchorCtr="0">
            <a:noAutofit/>
          </a:bodyPr>
          <a:lstStyle/>
          <a:p>
            <a:pPr algn="ctr"/>
            <a:endParaRPr sz="1350"/>
          </a:p>
        </p:txBody>
      </p:sp>
      <p:sp>
        <p:nvSpPr>
          <p:cNvPr id="106" name="Google Shape;106;p1"/>
          <p:cNvSpPr/>
          <p:nvPr/>
        </p:nvSpPr>
        <p:spPr>
          <a:xfrm>
            <a:off x="1348508" y="1056633"/>
            <a:ext cx="5647096" cy="1002986"/>
          </a:xfrm>
          <a:prstGeom prst="rect">
            <a:avLst/>
          </a:prstGeom>
          <a:solidFill>
            <a:schemeClr val="dk1">
              <a:alpha val="83000"/>
            </a:schemeClr>
          </a:solidFill>
          <a:ln w="12700" cap="flat" cmpd="sng">
            <a:solidFill>
              <a:schemeClr val="dk1"/>
            </a:solidFill>
            <a:prstDash val="solid"/>
            <a:miter lim="800000"/>
            <a:headEnd type="none" w="sm" len="sm"/>
            <a:tailEnd type="none" w="sm" len="sm"/>
          </a:ln>
        </p:spPr>
        <p:txBody>
          <a:bodyPr spcFirstLastPara="1" wrap="square" lIns="137156" tIns="68569" rIns="137156" bIns="68569" anchor="ctr" anchorCtr="0">
            <a:noAutofit/>
          </a:bodyPr>
          <a:lstStyle/>
          <a:p>
            <a:pPr>
              <a:lnSpc>
                <a:spcPct val="150000"/>
              </a:lnSpc>
            </a:pPr>
            <a:r>
              <a:rPr lang="en-US" sz="2400" b="1">
                <a:solidFill>
                  <a:srgbClr val="F2F2F2"/>
                </a:solidFill>
              </a:rPr>
              <a:t>Pháp chứng kỹ thuật số - NT334.O21.ATCL</a:t>
            </a:r>
            <a:endParaRPr lang="en-US" sz="1400" b="1">
              <a:solidFill>
                <a:srgbClr val="F2F2F2"/>
              </a:solidFill>
            </a:endParaRPr>
          </a:p>
          <a:p>
            <a:pPr>
              <a:lnSpc>
                <a:spcPct val="150000"/>
              </a:lnSpc>
            </a:pPr>
            <a:r>
              <a:rPr lang="en-US" sz="2000" b="1">
                <a:solidFill>
                  <a:srgbClr val="F2F2F2"/>
                </a:solidFill>
              </a:rPr>
              <a:t>ĐỒ ÁN MÔN HỌC</a:t>
            </a:r>
            <a:endParaRPr lang="en-US" sz="2000"/>
          </a:p>
        </p:txBody>
      </p:sp>
      <p:grpSp>
        <p:nvGrpSpPr>
          <p:cNvPr id="6" name="Group 5">
            <a:extLst>
              <a:ext uri="{FF2B5EF4-FFF2-40B4-BE49-F238E27FC236}">
                <a16:creationId xmlns:a16="http://schemas.microsoft.com/office/drawing/2014/main" id="{793FF1EC-598A-4285-B0F2-7876C0278B4B}"/>
              </a:ext>
            </a:extLst>
          </p:cNvPr>
          <p:cNvGrpSpPr/>
          <p:nvPr/>
        </p:nvGrpSpPr>
        <p:grpSpPr>
          <a:xfrm>
            <a:off x="0" y="27292"/>
            <a:ext cx="9144000" cy="704228"/>
            <a:chOff x="1228555" y="34408"/>
            <a:chExt cx="10836698" cy="811438"/>
          </a:xfrm>
        </p:grpSpPr>
        <p:sp>
          <p:nvSpPr>
            <p:cNvPr id="12" name="Google Shape;105;p1">
              <a:extLst>
                <a:ext uri="{FF2B5EF4-FFF2-40B4-BE49-F238E27FC236}">
                  <a16:creationId xmlns:a16="http://schemas.microsoft.com/office/drawing/2014/main" id="{D2935C59-C4EC-4552-9E8E-47D6A6E4851D}"/>
                </a:ext>
              </a:extLst>
            </p:cNvPr>
            <p:cNvSpPr/>
            <p:nvPr/>
          </p:nvSpPr>
          <p:spPr>
            <a:xfrm>
              <a:off x="1228555" y="74226"/>
              <a:ext cx="10836698" cy="723666"/>
            </a:xfrm>
            <a:prstGeom prst="rect">
              <a:avLst/>
            </a:prstGeom>
            <a:solidFill>
              <a:schemeClr val="dk1">
                <a:alpha val="81000"/>
              </a:schemeClr>
            </a:solidFill>
            <a:ln w="12700" cap="flat" cmpd="sng">
              <a:solidFill>
                <a:schemeClr val="dk1"/>
              </a:solidFill>
              <a:prstDash val="solid"/>
              <a:miter lim="800000"/>
              <a:headEnd type="none" w="sm" len="sm"/>
              <a:tailEnd type="none" w="sm" len="sm"/>
            </a:ln>
          </p:spPr>
          <p:txBody>
            <a:bodyPr spcFirstLastPara="1" wrap="square" lIns="137156" tIns="68569" rIns="137156" bIns="68569" anchor="ctr" anchorCtr="0">
              <a:noAutofit/>
            </a:bodyPr>
            <a:lstStyle/>
            <a:p>
              <a:pPr marL="1200120"/>
              <a:r>
                <a:rPr lang="en-US" sz="1500" err="1">
                  <a:solidFill>
                    <a:schemeClr val="bg1"/>
                  </a:solidFill>
                  <a:latin typeface="Elle Futura"/>
                </a:rPr>
                <a:t>Trường</a:t>
              </a:r>
              <a:r>
                <a:rPr lang="en-US" sz="1500">
                  <a:solidFill>
                    <a:schemeClr val="bg1"/>
                  </a:solidFill>
                  <a:latin typeface="Elle Futura"/>
                </a:rPr>
                <a:t> </a:t>
              </a:r>
              <a:r>
                <a:rPr lang="en-US" sz="1500" err="1">
                  <a:solidFill>
                    <a:schemeClr val="bg1"/>
                  </a:solidFill>
                  <a:latin typeface="Elle Futura"/>
                </a:rPr>
                <a:t>Đại</a:t>
              </a:r>
              <a:r>
                <a:rPr lang="en-US" sz="1500">
                  <a:solidFill>
                    <a:schemeClr val="bg1"/>
                  </a:solidFill>
                  <a:latin typeface="Elle Futura"/>
                </a:rPr>
                <a:t> </a:t>
              </a:r>
              <a:r>
                <a:rPr lang="en-US" sz="1500" err="1">
                  <a:solidFill>
                    <a:schemeClr val="bg1"/>
                  </a:solidFill>
                  <a:latin typeface="Elle Futura"/>
                </a:rPr>
                <a:t>học</a:t>
              </a:r>
              <a:r>
                <a:rPr lang="en-US" sz="1500">
                  <a:solidFill>
                    <a:schemeClr val="bg1"/>
                  </a:solidFill>
                  <a:latin typeface="Elle Futura"/>
                </a:rPr>
                <a:t> Công </a:t>
              </a:r>
              <a:r>
                <a:rPr lang="en-US" sz="1500" err="1">
                  <a:solidFill>
                    <a:schemeClr val="bg1"/>
                  </a:solidFill>
                  <a:latin typeface="Elle Futura"/>
                </a:rPr>
                <a:t>nghệ</a:t>
              </a:r>
              <a:r>
                <a:rPr lang="en-US" sz="1500">
                  <a:solidFill>
                    <a:schemeClr val="bg1"/>
                  </a:solidFill>
                  <a:latin typeface="Elle Futura"/>
                </a:rPr>
                <a:t> </a:t>
              </a:r>
              <a:r>
                <a:rPr lang="en-US" sz="1500" err="1">
                  <a:solidFill>
                    <a:schemeClr val="bg1"/>
                  </a:solidFill>
                  <a:latin typeface="Elle Futura"/>
                </a:rPr>
                <a:t>Thông</a:t>
              </a:r>
              <a:r>
                <a:rPr lang="en-US" sz="1500">
                  <a:solidFill>
                    <a:schemeClr val="bg1"/>
                  </a:solidFill>
                  <a:latin typeface="Elle Futura"/>
                </a:rPr>
                <a:t> tin – </a:t>
              </a:r>
              <a:r>
                <a:rPr lang="en-US" sz="1500" err="1">
                  <a:solidFill>
                    <a:schemeClr val="bg1"/>
                  </a:solidFill>
                  <a:latin typeface="Elle Futura"/>
                </a:rPr>
                <a:t>Đại</a:t>
              </a:r>
              <a:r>
                <a:rPr lang="en-US" sz="1500">
                  <a:solidFill>
                    <a:schemeClr val="bg1"/>
                  </a:solidFill>
                  <a:latin typeface="Elle Futura"/>
                </a:rPr>
                <a:t> </a:t>
              </a:r>
              <a:r>
                <a:rPr lang="en-US" sz="1500" err="1">
                  <a:solidFill>
                    <a:schemeClr val="bg1"/>
                  </a:solidFill>
                  <a:latin typeface="Elle Futura"/>
                </a:rPr>
                <a:t>học</a:t>
              </a:r>
              <a:r>
                <a:rPr lang="en-US" sz="1500">
                  <a:solidFill>
                    <a:schemeClr val="bg1"/>
                  </a:solidFill>
                  <a:latin typeface="Elle Futura"/>
                </a:rPr>
                <a:t> </a:t>
              </a:r>
              <a:r>
                <a:rPr lang="en-US" sz="1500" err="1">
                  <a:solidFill>
                    <a:schemeClr val="bg1"/>
                  </a:solidFill>
                  <a:latin typeface="Elle Futura"/>
                </a:rPr>
                <a:t>Quốc</a:t>
              </a:r>
              <a:r>
                <a:rPr lang="en-US" sz="1500">
                  <a:solidFill>
                    <a:schemeClr val="bg1"/>
                  </a:solidFill>
                  <a:latin typeface="Elle Futura"/>
                </a:rPr>
                <a:t> </a:t>
              </a:r>
              <a:r>
                <a:rPr lang="en-US" sz="1500" err="1">
                  <a:solidFill>
                    <a:schemeClr val="bg1"/>
                  </a:solidFill>
                  <a:latin typeface="Elle Futura"/>
                </a:rPr>
                <a:t>gia</a:t>
              </a:r>
              <a:r>
                <a:rPr lang="en-US" sz="1500">
                  <a:solidFill>
                    <a:schemeClr val="bg1"/>
                  </a:solidFill>
                  <a:latin typeface="Elle Futura"/>
                </a:rPr>
                <a:t> Tp. </a:t>
              </a:r>
              <a:r>
                <a:rPr lang="en-US" sz="1500" err="1">
                  <a:solidFill>
                    <a:schemeClr val="bg1"/>
                  </a:solidFill>
                  <a:latin typeface="Elle Futura"/>
                </a:rPr>
                <a:t>Hồ</a:t>
              </a:r>
              <a:r>
                <a:rPr lang="en-US" sz="1500">
                  <a:solidFill>
                    <a:schemeClr val="bg1"/>
                  </a:solidFill>
                  <a:latin typeface="Elle Futura"/>
                </a:rPr>
                <a:t> </a:t>
              </a:r>
              <a:r>
                <a:rPr lang="en-US" sz="1500" err="1">
                  <a:solidFill>
                    <a:schemeClr val="bg1"/>
                  </a:solidFill>
                  <a:latin typeface="Elle Futura"/>
                </a:rPr>
                <a:t>Chí</a:t>
              </a:r>
              <a:r>
                <a:rPr lang="en-US" sz="1500">
                  <a:solidFill>
                    <a:schemeClr val="bg1"/>
                  </a:solidFill>
                  <a:latin typeface="Elle Futura"/>
                </a:rPr>
                <a:t> Minh</a:t>
              </a:r>
              <a:endParaRPr sz="1200" b="1">
                <a:solidFill>
                  <a:schemeClr val="bg1"/>
                </a:solidFill>
              </a:endParaRPr>
            </a:p>
          </p:txBody>
        </p:sp>
        <p:sp>
          <p:nvSpPr>
            <p:cNvPr id="13" name="Google Shape;109;p1">
              <a:extLst>
                <a:ext uri="{FF2B5EF4-FFF2-40B4-BE49-F238E27FC236}">
                  <a16:creationId xmlns:a16="http://schemas.microsoft.com/office/drawing/2014/main" id="{6FDB471B-3693-44DC-9ED8-85508316CE08}"/>
                </a:ext>
              </a:extLst>
            </p:cNvPr>
            <p:cNvSpPr/>
            <p:nvPr/>
          </p:nvSpPr>
          <p:spPr>
            <a:xfrm>
              <a:off x="1671266" y="34408"/>
              <a:ext cx="899493" cy="811438"/>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p>
          </p:txBody>
        </p:sp>
      </p:grpSp>
      <p:grpSp>
        <p:nvGrpSpPr>
          <p:cNvPr id="7" name="Group 6">
            <a:extLst>
              <a:ext uri="{FF2B5EF4-FFF2-40B4-BE49-F238E27FC236}">
                <a16:creationId xmlns:a16="http://schemas.microsoft.com/office/drawing/2014/main" id="{56B78E3F-2B1A-4CFF-B80B-EE4C815143F4}"/>
              </a:ext>
            </a:extLst>
          </p:cNvPr>
          <p:cNvGrpSpPr/>
          <p:nvPr/>
        </p:nvGrpSpPr>
        <p:grpSpPr>
          <a:xfrm>
            <a:off x="448546" y="135835"/>
            <a:ext cx="8695454" cy="6209548"/>
            <a:chOff x="682698" y="-1225623"/>
            <a:chExt cx="10058877" cy="8279397"/>
          </a:xfrm>
        </p:grpSpPr>
        <p:sp>
          <p:nvSpPr>
            <p:cNvPr id="107" name="Google Shape;107;p1"/>
            <p:cNvSpPr/>
            <p:nvPr/>
          </p:nvSpPr>
          <p:spPr>
            <a:xfrm>
              <a:off x="1492612" y="3689519"/>
              <a:ext cx="9248963" cy="3364255"/>
            </a:xfrm>
            <a:prstGeom prst="rect">
              <a:avLst/>
            </a:prstGeom>
            <a:solidFill>
              <a:schemeClr val="bg2">
                <a:alpha val="69803"/>
              </a:schemeClr>
            </a:solidFill>
            <a:ln w="12700" cap="flat" cmpd="sng">
              <a:noFill/>
              <a:prstDash val="solid"/>
              <a:miter lim="800000"/>
              <a:headEnd type="none" w="sm" len="sm"/>
              <a:tailEnd type="none" w="sm" len="sm"/>
            </a:ln>
          </p:spPr>
          <p:txBody>
            <a:bodyPr spcFirstLastPara="1" wrap="square" lIns="137156" tIns="81000" rIns="999000" bIns="189000" anchor="b" anchorCtr="0">
              <a:noAutofit/>
            </a:bodyPr>
            <a:lstStyle/>
            <a:p>
              <a:pPr marL="210736" algn="r"/>
              <a:r>
                <a:rPr lang="en-US" sz="2400" b="1">
                  <a:solidFill>
                    <a:srgbClr val="0070C0"/>
                  </a:solidFill>
                </a:rPr>
                <a:t>Nhóm 14</a:t>
              </a:r>
              <a:endParaRPr sz="2400" b="1">
                <a:solidFill>
                  <a:srgbClr val="0070C0"/>
                </a:solidFill>
              </a:endParaRPr>
            </a:p>
            <a:p>
              <a:pPr marL="210736" algn="r"/>
              <a:r>
                <a:rPr lang="en-US" sz="2000" b="1" i="1">
                  <a:solidFill>
                    <a:srgbClr val="002060"/>
                  </a:solidFill>
                </a:rPr>
                <a:t>Giảng viên hướng dẫn: ThS. Lê Đức Thịnh</a:t>
              </a:r>
            </a:p>
            <a:p>
              <a:pPr marL="210736" algn="r"/>
              <a:r>
                <a:rPr lang="en-US" sz="1400" b="1" i="1">
                  <a:solidFill>
                    <a:srgbClr val="002060"/>
                  </a:solidFill>
                </a:rPr>
                <a:t>Trường ĐH Công </a:t>
              </a:r>
              <a:r>
                <a:rPr lang="en-US" sz="1400" b="1" i="1" err="1">
                  <a:solidFill>
                    <a:srgbClr val="002060"/>
                  </a:solidFill>
                </a:rPr>
                <a:t>nghệ</a:t>
              </a:r>
              <a:r>
                <a:rPr lang="en-US" sz="1400" b="1" i="1">
                  <a:solidFill>
                    <a:srgbClr val="002060"/>
                  </a:solidFill>
                </a:rPr>
                <a:t> </a:t>
              </a:r>
              <a:r>
                <a:rPr lang="en-US" sz="1400" b="1" i="1" err="1">
                  <a:solidFill>
                    <a:srgbClr val="002060"/>
                  </a:solidFill>
                </a:rPr>
                <a:t>Thông</a:t>
              </a:r>
              <a:r>
                <a:rPr lang="en-US" sz="1400" b="1" i="1">
                  <a:solidFill>
                    <a:srgbClr val="002060"/>
                  </a:solidFill>
                </a:rPr>
                <a:t> Tin, ĐHQG Tp. HCM</a:t>
              </a:r>
              <a:endParaRPr sz="1400" b="1">
                <a:solidFill>
                  <a:srgbClr val="002060"/>
                </a:solidFill>
              </a:endParaRPr>
            </a:p>
          </p:txBody>
        </p:sp>
        <p:pic>
          <p:nvPicPr>
            <p:cNvPr id="21" name="Picture 2" descr="Káº¿t quáº£ hÃ¬nh áº£nh cho uit logo png">
              <a:extLst>
                <a:ext uri="{FF2B5EF4-FFF2-40B4-BE49-F238E27FC236}">
                  <a16:creationId xmlns:a16="http://schemas.microsoft.com/office/drawing/2014/main" id="{F2DC505C-2E25-4AE7-9C7D-73F6542FD6FA}"/>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rightnessContrast bright="20000"/>
                      </a14:imgEffect>
                    </a14:imgLayer>
                  </a14:imgProps>
                </a:ext>
                <a:ext uri="{28A0092B-C50C-407E-A947-70E740481C1C}">
                  <a14:useLocalDpi xmlns:a14="http://schemas.microsoft.com/office/drawing/2010/main" val="0"/>
                </a:ext>
              </a:extLst>
            </a:blip>
            <a:srcRect r="5107"/>
            <a:stretch/>
          </p:blipFill>
          <p:spPr bwMode="auto">
            <a:xfrm>
              <a:off x="682698" y="-1225623"/>
              <a:ext cx="691414" cy="662292"/>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25" name="Google Shape;107;p1">
              <a:extLst>
                <a:ext uri="{FF2B5EF4-FFF2-40B4-BE49-F238E27FC236}">
                  <a16:creationId xmlns:a16="http://schemas.microsoft.com/office/drawing/2014/main" id="{75409049-75FB-4C59-970D-160988C53188}"/>
                </a:ext>
              </a:extLst>
            </p:cNvPr>
            <p:cNvSpPr/>
            <p:nvPr/>
          </p:nvSpPr>
          <p:spPr>
            <a:xfrm>
              <a:off x="1978741" y="3979561"/>
              <a:ext cx="8762834" cy="1668379"/>
            </a:xfrm>
            <a:prstGeom prst="rect">
              <a:avLst/>
            </a:prstGeom>
            <a:noFill/>
            <a:ln w="12700" cap="flat" cmpd="sng">
              <a:noFill/>
              <a:prstDash val="solid"/>
              <a:miter lim="800000"/>
              <a:headEnd type="none" w="sm" len="sm"/>
              <a:tailEnd type="none" w="sm" len="sm"/>
            </a:ln>
          </p:spPr>
          <p:txBody>
            <a:bodyPr spcFirstLastPara="1" wrap="square" lIns="137156" tIns="68569" rIns="270000" bIns="68569" anchor="ctr" anchorCtr="0">
              <a:noAutofit/>
            </a:bodyPr>
            <a:lstStyle/>
            <a:p>
              <a:pPr marL="210736"/>
              <a:r>
                <a:rPr lang="en-US" sz="3200" b="1"/>
                <a:t>Kỹ thuật phát hiện ảnh, video</a:t>
              </a:r>
              <a:br>
                <a:rPr lang="en-US" sz="3200" b="1"/>
              </a:br>
              <a:r>
                <a:rPr lang="en-US" sz="3200" b="1"/>
                <a:t>được tạo bởi Deepfake</a:t>
              </a:r>
            </a:p>
            <a:p>
              <a:pPr marL="210736"/>
              <a:endParaRPr lang="en-US" sz="500" b="1"/>
            </a:p>
            <a:p>
              <a:pPr marL="210736"/>
              <a:r>
                <a:rPr lang="en-US" sz="2000" b="1">
                  <a:solidFill>
                    <a:schemeClr val="accent2"/>
                  </a:solidFill>
                </a:rPr>
                <a:t>BÁO CÁO CUỐI KỲ</a:t>
              </a:r>
            </a:p>
          </p:txBody>
        </p:sp>
      </p:grpSp>
      <p:sp>
        <p:nvSpPr>
          <p:cNvPr id="4" name="Slide Number Placeholder 3">
            <a:extLst>
              <a:ext uri="{FF2B5EF4-FFF2-40B4-BE49-F238E27FC236}">
                <a16:creationId xmlns:a16="http://schemas.microsoft.com/office/drawing/2014/main" id="{62680A04-81B6-42AB-85EB-ADA579D42BBB}"/>
              </a:ext>
            </a:extLst>
          </p:cNvPr>
          <p:cNvSpPr>
            <a:spLocks noGrp="1"/>
          </p:cNvSpPr>
          <p:nvPr>
            <p:ph type="sldNum" sz="quarter" idx="12"/>
          </p:nvPr>
        </p:nvSpPr>
        <p:spPr/>
        <p:txBody>
          <a:bodyPr/>
          <a:lstStyle/>
          <a:p>
            <a:fld id="{B487F271-60DF-4592-BB7F-B45BB4441AA9}" type="slidenum">
              <a:rPr lang="en-US" smtClean="0"/>
              <a:pPr/>
              <a:t>1</a:t>
            </a:fld>
            <a:endParaRPr lang="en-US"/>
          </a:p>
        </p:txBody>
      </p:sp>
      <p:sp>
        <p:nvSpPr>
          <p:cNvPr id="17" name="Google Shape;109;p1">
            <a:extLst>
              <a:ext uri="{FF2B5EF4-FFF2-40B4-BE49-F238E27FC236}">
                <a16:creationId xmlns:a16="http://schemas.microsoft.com/office/drawing/2014/main" id="{573076B0-2AAF-4061-92BC-928F409EA8F9}"/>
              </a:ext>
            </a:extLst>
          </p:cNvPr>
          <p:cNvSpPr/>
          <p:nvPr/>
        </p:nvSpPr>
        <p:spPr>
          <a:xfrm>
            <a:off x="7676158" y="23761"/>
            <a:ext cx="1264778" cy="704228"/>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p>
        </p:txBody>
      </p:sp>
      <p:pic>
        <p:nvPicPr>
          <p:cNvPr id="1026" name="Picture 2" descr="See the source image">
            <a:extLst>
              <a:ext uri="{FF2B5EF4-FFF2-40B4-BE49-F238E27FC236}">
                <a16:creationId xmlns:a16="http://schemas.microsoft.com/office/drawing/2014/main" id="{519E7D47-F72F-477C-8CD3-19FDB8023F5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18502" y="210389"/>
            <a:ext cx="1128045" cy="400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007894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3F0E4-A39E-4FBD-A3DB-A06BECA6D659}"/>
              </a:ext>
            </a:extLst>
          </p:cNvPr>
          <p:cNvSpPr>
            <a:spLocks noGrp="1"/>
          </p:cNvSpPr>
          <p:nvPr>
            <p:ph type="title"/>
          </p:nvPr>
        </p:nvSpPr>
        <p:spPr/>
        <p:txBody>
          <a:bodyPr/>
          <a:lstStyle/>
          <a:p>
            <a:r>
              <a:rPr lang="en-US">
                <a:latin typeface="Arial"/>
                <a:cs typeface="Arial"/>
              </a:rPr>
              <a:t>Nội dung báo cáo</a:t>
            </a:r>
            <a:endParaRPr lang="en-US" err="1"/>
          </a:p>
        </p:txBody>
      </p:sp>
      <p:sp>
        <p:nvSpPr>
          <p:cNvPr id="3" name="Content Placeholder 2">
            <a:extLst>
              <a:ext uri="{FF2B5EF4-FFF2-40B4-BE49-F238E27FC236}">
                <a16:creationId xmlns:a16="http://schemas.microsoft.com/office/drawing/2014/main" id="{F7F20B2A-785F-41B4-A36C-5305D857EDB5}"/>
              </a:ext>
            </a:extLst>
          </p:cNvPr>
          <p:cNvSpPr>
            <a:spLocks noGrp="1"/>
          </p:cNvSpPr>
          <p:nvPr>
            <p:ph idx="1"/>
          </p:nvPr>
        </p:nvSpPr>
        <p:spPr/>
        <p:txBody>
          <a:bodyPr vert="horz" lIns="91440" tIns="45720" rIns="91440" bIns="45720" rtlCol="0" anchor="t">
            <a:normAutofit/>
          </a:bodyPr>
          <a:lstStyle/>
          <a:p>
            <a:r>
              <a:rPr lang="en-US" b="1"/>
              <a:t>Phần I</a:t>
            </a:r>
            <a:r>
              <a:rPr lang="en-US"/>
              <a:t>: Tổng quan</a:t>
            </a:r>
          </a:p>
          <a:p>
            <a:pPr lvl="1"/>
            <a:r>
              <a:rPr lang="en-US"/>
              <a:t>Ngữ cảnh, vấn đề</a:t>
            </a:r>
          </a:p>
          <a:p>
            <a:pPr lvl="1"/>
            <a:r>
              <a:rPr lang="en-US"/>
              <a:t>Tổng quan đề xuất</a:t>
            </a:r>
          </a:p>
          <a:p>
            <a:pPr lvl="1"/>
            <a:r>
              <a:rPr lang="en-US"/>
              <a:t>Cơ sở lý thuyết</a:t>
            </a:r>
          </a:p>
          <a:p>
            <a:r>
              <a:rPr lang="en-US" b="1">
                <a:solidFill>
                  <a:srgbClr val="FF0000"/>
                </a:solidFill>
              </a:rPr>
              <a:t>Phần II</a:t>
            </a:r>
            <a:r>
              <a:rPr lang="en-US">
                <a:solidFill>
                  <a:srgbClr val="FF0000"/>
                </a:solidFill>
              </a:rPr>
              <a:t>: Phương pháp đề xuất</a:t>
            </a:r>
          </a:p>
          <a:p>
            <a:pPr lvl="1"/>
            <a:r>
              <a:rPr lang="en-US"/>
              <a:t>Implicit Identity Leakage</a:t>
            </a:r>
          </a:p>
          <a:p>
            <a:pPr lvl="1"/>
            <a:r>
              <a:rPr lang="en-US"/>
              <a:t>ID-unaware Deepfake Detection Model</a:t>
            </a:r>
          </a:p>
          <a:p>
            <a:r>
              <a:rPr lang="en-US" b="1"/>
              <a:t>Phần III</a:t>
            </a:r>
            <a:r>
              <a:rPr lang="en-US"/>
              <a:t>: Triển khai, thực nghiệm</a:t>
            </a:r>
          </a:p>
          <a:p>
            <a:r>
              <a:rPr lang="en-US" b="1"/>
              <a:t>Phần IV</a:t>
            </a:r>
            <a:r>
              <a:rPr lang="en-US"/>
              <a:t>: Tổng kết, đánh giá</a:t>
            </a:r>
          </a:p>
        </p:txBody>
      </p:sp>
      <p:sp>
        <p:nvSpPr>
          <p:cNvPr id="4" name="Slide Number Placeholder 3">
            <a:extLst>
              <a:ext uri="{FF2B5EF4-FFF2-40B4-BE49-F238E27FC236}">
                <a16:creationId xmlns:a16="http://schemas.microsoft.com/office/drawing/2014/main" id="{2CDAC51C-DEF1-4458-89B9-2A4E445D7380}"/>
              </a:ext>
            </a:extLst>
          </p:cNvPr>
          <p:cNvSpPr>
            <a:spLocks noGrp="1"/>
          </p:cNvSpPr>
          <p:nvPr>
            <p:ph type="sldNum" sz="quarter" idx="12"/>
          </p:nvPr>
        </p:nvSpPr>
        <p:spPr/>
        <p:txBody>
          <a:bodyPr/>
          <a:lstStyle/>
          <a:p>
            <a:fld id="{B487F271-60DF-4592-BB7F-B45BB4441AA9}" type="slidenum">
              <a:rPr lang="en-US" smtClean="0"/>
              <a:pPr/>
              <a:t>10</a:t>
            </a:fld>
            <a:endParaRPr lang="en-US"/>
          </a:p>
        </p:txBody>
      </p:sp>
    </p:spTree>
    <p:extLst>
      <p:ext uri="{BB962C8B-B14F-4D97-AF65-F5344CB8AC3E}">
        <p14:creationId xmlns:p14="http://schemas.microsoft.com/office/powerpoint/2010/main" val="343829998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F45DD-6503-4988-8247-9CDDB361A48C}"/>
              </a:ext>
            </a:extLst>
          </p:cNvPr>
          <p:cNvSpPr>
            <a:spLocks noGrp="1"/>
          </p:cNvSpPr>
          <p:nvPr>
            <p:ph type="title"/>
          </p:nvPr>
        </p:nvSpPr>
        <p:spPr/>
        <p:txBody>
          <a:bodyPr>
            <a:normAutofit fontScale="90000"/>
          </a:bodyPr>
          <a:lstStyle/>
          <a:p>
            <a:r>
              <a:rPr lang="en-US" sz="3200" b="1"/>
              <a:t>Implicit Identity Leakage</a:t>
            </a:r>
          </a:p>
        </p:txBody>
      </p:sp>
      <p:sp>
        <p:nvSpPr>
          <p:cNvPr id="3" name="Content Placeholder 2">
            <a:extLst>
              <a:ext uri="{FF2B5EF4-FFF2-40B4-BE49-F238E27FC236}">
                <a16:creationId xmlns:a16="http://schemas.microsoft.com/office/drawing/2014/main" id="{F5DDC6BA-A270-4291-929B-4C51C23F8A80}"/>
              </a:ext>
            </a:extLst>
          </p:cNvPr>
          <p:cNvSpPr>
            <a:spLocks noGrp="1"/>
          </p:cNvSpPr>
          <p:nvPr>
            <p:ph idx="1"/>
          </p:nvPr>
        </p:nvSpPr>
        <p:spPr/>
        <p:txBody>
          <a:bodyPr>
            <a:noAutofit/>
          </a:bodyPr>
          <a:lstStyle/>
          <a:p>
            <a:r>
              <a:rPr lang="en-US" sz="2800" b="1"/>
              <a:t>Implicit Identity Leakage </a:t>
            </a:r>
            <a:r>
              <a:rPr lang="en-US" sz="2800"/>
              <a:t>(</a:t>
            </a:r>
            <a:r>
              <a:rPr lang="en-US"/>
              <a:t>Rò rỉ nhận dạng ẩn)</a:t>
            </a:r>
            <a:endParaRPr lang="en-US" sz="2800" b="1"/>
          </a:p>
          <a:p>
            <a:pPr lvl="1"/>
            <a:r>
              <a:rPr lang="en-US"/>
              <a:t>B</a:t>
            </a:r>
            <a:r>
              <a:rPr lang="vi-VN"/>
              <a:t>iểu thị nhận dạng (ID - identity) trong tập dữ liệu deepfake </a:t>
            </a:r>
            <a:r>
              <a:rPr lang="en-US"/>
              <a:t>vô tình </a:t>
            </a:r>
            <a:r>
              <a:rPr lang="vi-VN"/>
              <a:t>bị phân loại nhị phân học được</a:t>
            </a:r>
            <a:r>
              <a:rPr lang="en-US"/>
              <a:t>.</a:t>
            </a:r>
          </a:p>
          <a:p>
            <a:pPr lvl="1"/>
            <a:r>
              <a:rPr lang="en-US"/>
              <a:t>T</a:t>
            </a:r>
            <a:r>
              <a:rPr lang="vi-VN"/>
              <a:t>hông tin ID này làm nổi bật sự khác biệt giữa ảnh thật và ảnh giả khi thử nghiệm mô hình trên đánh giá in-dataset, </a:t>
            </a:r>
            <a:r>
              <a:rPr lang="en-US"/>
              <a:t>nhưng </a:t>
            </a:r>
            <a:r>
              <a:rPr lang="vi-VN"/>
              <a:t>nó thường gây ra sai lệch cho mô hình trên đánh giá cross-dataset</a:t>
            </a:r>
            <a:r>
              <a:rPr lang="en-US"/>
              <a:t>.</a:t>
            </a:r>
          </a:p>
          <a:p>
            <a:r>
              <a:rPr lang="en-US"/>
              <a:t>Tác giả đã tiến hành các thí nghiệm để xác minh các giả thuyết trên.</a:t>
            </a:r>
          </a:p>
        </p:txBody>
      </p:sp>
      <p:sp>
        <p:nvSpPr>
          <p:cNvPr id="4" name="Slide Number Placeholder 3">
            <a:extLst>
              <a:ext uri="{FF2B5EF4-FFF2-40B4-BE49-F238E27FC236}">
                <a16:creationId xmlns:a16="http://schemas.microsoft.com/office/drawing/2014/main" id="{83DA4E7F-5BEA-46D4-83E7-C47E107B7420}"/>
              </a:ext>
            </a:extLst>
          </p:cNvPr>
          <p:cNvSpPr>
            <a:spLocks noGrp="1"/>
          </p:cNvSpPr>
          <p:nvPr>
            <p:ph type="sldNum" sz="quarter" idx="12"/>
          </p:nvPr>
        </p:nvSpPr>
        <p:spPr/>
        <p:txBody>
          <a:bodyPr/>
          <a:lstStyle/>
          <a:p>
            <a:fld id="{B487F271-60DF-4592-BB7F-B45BB4441AA9}" type="slidenum">
              <a:rPr lang="en-US" smtClean="0"/>
              <a:pPr/>
              <a:t>11</a:t>
            </a:fld>
            <a:endParaRPr lang="en-US"/>
          </a:p>
        </p:txBody>
      </p:sp>
    </p:spTree>
    <p:extLst>
      <p:ext uri="{BB962C8B-B14F-4D97-AF65-F5344CB8AC3E}">
        <p14:creationId xmlns:p14="http://schemas.microsoft.com/office/powerpoint/2010/main" val="34018703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F45DD-6503-4988-8247-9CDDB361A48C}"/>
              </a:ext>
            </a:extLst>
          </p:cNvPr>
          <p:cNvSpPr>
            <a:spLocks noGrp="1"/>
          </p:cNvSpPr>
          <p:nvPr>
            <p:ph type="title"/>
          </p:nvPr>
        </p:nvSpPr>
        <p:spPr/>
        <p:txBody>
          <a:bodyPr>
            <a:normAutofit fontScale="90000"/>
          </a:bodyPr>
          <a:lstStyle/>
          <a:p>
            <a:r>
              <a:rPr lang="en-US" sz="3200" b="1"/>
              <a:t>Implicit Identity Leakage</a:t>
            </a:r>
          </a:p>
        </p:txBody>
      </p:sp>
      <p:sp>
        <p:nvSpPr>
          <p:cNvPr id="3" name="Content Placeholder 2">
            <a:extLst>
              <a:ext uri="{FF2B5EF4-FFF2-40B4-BE49-F238E27FC236}">
                <a16:creationId xmlns:a16="http://schemas.microsoft.com/office/drawing/2014/main" id="{F5DDC6BA-A270-4291-929B-4C51C23F8A80}"/>
              </a:ext>
            </a:extLst>
          </p:cNvPr>
          <p:cNvSpPr>
            <a:spLocks noGrp="1"/>
          </p:cNvSpPr>
          <p:nvPr>
            <p:ph idx="1"/>
          </p:nvPr>
        </p:nvSpPr>
        <p:spPr/>
        <p:txBody>
          <a:bodyPr>
            <a:noAutofit/>
          </a:bodyPr>
          <a:lstStyle/>
          <a:p>
            <a:r>
              <a:rPr lang="en-US" u="sng"/>
              <a:t>Giả thuyết 1:</a:t>
            </a:r>
          </a:p>
          <a:p>
            <a:pPr lvl="1"/>
            <a:r>
              <a:rPr lang="vi-VN" i="1"/>
              <a:t>"Trong quá trình huấn luyện, các phân loại nhị phân vô tình nắm bắt được biểu diễn nhận dạng của ảnh trong tập dữ liệu deepfake.“</a:t>
            </a:r>
            <a:endParaRPr lang="en-US" i="1"/>
          </a:p>
          <a:p>
            <a:pPr lvl="1"/>
            <a:r>
              <a:rPr lang="vi-VN"/>
              <a:t>Thí nghiệm phân loại tuyến tính nhận dạng (ID) được thực hiện</a:t>
            </a:r>
            <a:r>
              <a:rPr lang="en-US"/>
              <a:t> </a:t>
            </a:r>
            <a:r>
              <a:rPr lang="vi-VN"/>
              <a:t>trên nhiều loại backbone khác nhau, với tập dữ liệu cho </a:t>
            </a:r>
            <a:r>
              <a:rPr lang="en-US"/>
              <a:t>train</a:t>
            </a:r>
            <a:r>
              <a:rPr lang="vi-VN"/>
              <a:t> và </a:t>
            </a:r>
            <a:r>
              <a:rPr lang="en-US"/>
              <a:t>test</a:t>
            </a:r>
            <a:r>
              <a:rPr lang="vi-VN"/>
              <a:t> là khác nhau.</a:t>
            </a:r>
            <a:endParaRPr lang="en-US"/>
          </a:p>
          <a:p>
            <a:pPr lvl="1"/>
            <a:r>
              <a:rPr lang="vi-VN" u="sng"/>
              <a:t>Kết quả</a:t>
            </a:r>
            <a:r>
              <a:rPr lang="en-US" u="sng"/>
              <a:t>: </a:t>
            </a:r>
            <a:r>
              <a:rPr lang="vi-VN"/>
              <a:t>mặc dù các bộ phân loại chưa từng được </a:t>
            </a:r>
            <a:r>
              <a:rPr lang="en-US"/>
              <a:t>train</a:t>
            </a:r>
            <a:r>
              <a:rPr lang="vi-VN"/>
              <a:t> trên các tập sử dụng cho </a:t>
            </a:r>
            <a:r>
              <a:rPr lang="en-US"/>
              <a:t>test</a:t>
            </a:r>
            <a:r>
              <a:rPr lang="vi-VN"/>
              <a:t>, chúng vẫn trích xuất được thông tin đáng kể về ID, đặc biệt là trên các backbone mạnh. </a:t>
            </a:r>
            <a:r>
              <a:rPr lang="en-US"/>
              <a:t>Giả thuyết đặt ra là chính xác.</a:t>
            </a:r>
          </a:p>
        </p:txBody>
      </p:sp>
      <p:sp>
        <p:nvSpPr>
          <p:cNvPr id="4" name="Slide Number Placeholder 3">
            <a:extLst>
              <a:ext uri="{FF2B5EF4-FFF2-40B4-BE49-F238E27FC236}">
                <a16:creationId xmlns:a16="http://schemas.microsoft.com/office/drawing/2014/main" id="{83DA4E7F-5BEA-46D4-83E7-C47E107B7420}"/>
              </a:ext>
            </a:extLst>
          </p:cNvPr>
          <p:cNvSpPr>
            <a:spLocks noGrp="1"/>
          </p:cNvSpPr>
          <p:nvPr>
            <p:ph type="sldNum" sz="quarter" idx="12"/>
          </p:nvPr>
        </p:nvSpPr>
        <p:spPr/>
        <p:txBody>
          <a:bodyPr/>
          <a:lstStyle/>
          <a:p>
            <a:fld id="{B487F271-60DF-4592-BB7F-B45BB4441AA9}" type="slidenum">
              <a:rPr lang="en-US" smtClean="0"/>
              <a:pPr/>
              <a:t>12</a:t>
            </a:fld>
            <a:endParaRPr lang="en-US"/>
          </a:p>
        </p:txBody>
      </p:sp>
    </p:spTree>
    <p:extLst>
      <p:ext uri="{BB962C8B-B14F-4D97-AF65-F5344CB8AC3E}">
        <p14:creationId xmlns:p14="http://schemas.microsoft.com/office/powerpoint/2010/main" val="164930698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F45DD-6503-4988-8247-9CDDB361A48C}"/>
              </a:ext>
            </a:extLst>
          </p:cNvPr>
          <p:cNvSpPr>
            <a:spLocks noGrp="1"/>
          </p:cNvSpPr>
          <p:nvPr>
            <p:ph type="title"/>
          </p:nvPr>
        </p:nvSpPr>
        <p:spPr/>
        <p:txBody>
          <a:bodyPr>
            <a:normAutofit fontScale="90000"/>
          </a:bodyPr>
          <a:lstStyle/>
          <a:p>
            <a:r>
              <a:rPr lang="en-US" sz="3200" b="1"/>
              <a:t>Implicit Identity Leakage</a:t>
            </a:r>
          </a:p>
        </p:txBody>
      </p:sp>
      <p:sp>
        <p:nvSpPr>
          <p:cNvPr id="3" name="Content Placeholder 2">
            <a:extLst>
              <a:ext uri="{FF2B5EF4-FFF2-40B4-BE49-F238E27FC236}">
                <a16:creationId xmlns:a16="http://schemas.microsoft.com/office/drawing/2014/main" id="{F5DDC6BA-A270-4291-929B-4C51C23F8A80}"/>
              </a:ext>
            </a:extLst>
          </p:cNvPr>
          <p:cNvSpPr>
            <a:spLocks noGrp="1"/>
          </p:cNvSpPr>
          <p:nvPr>
            <p:ph idx="1"/>
          </p:nvPr>
        </p:nvSpPr>
        <p:spPr/>
        <p:txBody>
          <a:bodyPr>
            <a:noAutofit/>
          </a:bodyPr>
          <a:lstStyle/>
          <a:p>
            <a:r>
              <a:rPr lang="en-US" u="sng"/>
              <a:t>Giả thuyết 2:</a:t>
            </a:r>
          </a:p>
          <a:p>
            <a:pPr lvl="1"/>
            <a:r>
              <a:rPr lang="vi-VN" i="1"/>
              <a:t>"Mặc dù biểu diễn nhận dạng vô tình học được có thể cải thiện hiệu suất trên đánh giá trong tập, nó có xu hướng gây hiểu lầm cho mô hình trên đánh giá ngoài tập.“</a:t>
            </a:r>
            <a:endParaRPr lang="en-US" i="1"/>
          </a:p>
          <a:p>
            <a:pPr lvl="1"/>
            <a:r>
              <a:rPr lang="en-US"/>
              <a:t>T</a:t>
            </a:r>
            <a:r>
              <a:rPr lang="vi-VN"/>
              <a:t>hí nghiệm khác được thực hiện để kiểm tra ảnh hưởng của nó đến việc phát hiện deepfake</a:t>
            </a:r>
            <a:r>
              <a:rPr lang="en-US"/>
              <a:t>.</a:t>
            </a:r>
          </a:p>
          <a:p>
            <a:pPr lvl="1"/>
            <a:r>
              <a:rPr lang="vi-VN" u="sng"/>
              <a:t>Kết quả</a:t>
            </a:r>
            <a:r>
              <a:rPr lang="en-US" u="sng"/>
              <a:t>:</a:t>
            </a:r>
          </a:p>
          <a:p>
            <a:pPr lvl="2"/>
            <a:r>
              <a:rPr lang="en-US"/>
              <a:t>I</a:t>
            </a:r>
            <a:r>
              <a:rPr lang="vi-VN"/>
              <a:t>n-dataset</a:t>
            </a:r>
            <a:r>
              <a:rPr lang="en-US"/>
              <a:t>:</a:t>
            </a:r>
            <a:r>
              <a:rPr lang="vi-VN"/>
              <a:t> tất cả các </a:t>
            </a:r>
            <a:r>
              <a:rPr lang="en-US"/>
              <a:t>mô hình</a:t>
            </a:r>
            <a:r>
              <a:rPr lang="vi-VN"/>
              <a:t> đều đạt được AUC &gt; 0.5, cho thấy sự gia tăng sự khác biệt giữa ảnh thật và ảnh giả.</a:t>
            </a:r>
            <a:endParaRPr lang="en-US"/>
          </a:p>
          <a:p>
            <a:pPr lvl="2"/>
            <a:r>
              <a:rPr lang="en-US"/>
              <a:t>Cross</a:t>
            </a:r>
            <a:r>
              <a:rPr lang="vi-VN"/>
              <a:t>-dataset</a:t>
            </a:r>
            <a:r>
              <a:rPr lang="en-US"/>
              <a:t>:</a:t>
            </a:r>
            <a:r>
              <a:rPr lang="vi-VN"/>
              <a:t> tất cả các </a:t>
            </a:r>
            <a:r>
              <a:rPr lang="en-US"/>
              <a:t>mô hình</a:t>
            </a:r>
            <a:r>
              <a:rPr lang="vi-VN"/>
              <a:t> đều đạt được AUC &lt; 0.5, cho thấy sự sai hướng của biểu diễn nhận dạng. </a:t>
            </a:r>
            <a:endParaRPr lang="en-US"/>
          </a:p>
        </p:txBody>
      </p:sp>
      <p:sp>
        <p:nvSpPr>
          <p:cNvPr id="4" name="Slide Number Placeholder 3">
            <a:extLst>
              <a:ext uri="{FF2B5EF4-FFF2-40B4-BE49-F238E27FC236}">
                <a16:creationId xmlns:a16="http://schemas.microsoft.com/office/drawing/2014/main" id="{83DA4E7F-5BEA-46D4-83E7-C47E107B7420}"/>
              </a:ext>
            </a:extLst>
          </p:cNvPr>
          <p:cNvSpPr>
            <a:spLocks noGrp="1"/>
          </p:cNvSpPr>
          <p:nvPr>
            <p:ph type="sldNum" sz="quarter" idx="12"/>
          </p:nvPr>
        </p:nvSpPr>
        <p:spPr/>
        <p:txBody>
          <a:bodyPr/>
          <a:lstStyle/>
          <a:p>
            <a:fld id="{B487F271-60DF-4592-BB7F-B45BB4441AA9}" type="slidenum">
              <a:rPr lang="en-US" smtClean="0"/>
              <a:pPr/>
              <a:t>13</a:t>
            </a:fld>
            <a:endParaRPr lang="en-US"/>
          </a:p>
        </p:txBody>
      </p:sp>
    </p:spTree>
    <p:extLst>
      <p:ext uri="{BB962C8B-B14F-4D97-AF65-F5344CB8AC3E}">
        <p14:creationId xmlns:p14="http://schemas.microsoft.com/office/powerpoint/2010/main" val="87874391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F45DD-6503-4988-8247-9CDDB361A48C}"/>
              </a:ext>
            </a:extLst>
          </p:cNvPr>
          <p:cNvSpPr>
            <a:spLocks noGrp="1"/>
          </p:cNvSpPr>
          <p:nvPr>
            <p:ph type="title"/>
          </p:nvPr>
        </p:nvSpPr>
        <p:spPr/>
        <p:txBody>
          <a:bodyPr>
            <a:normAutofit fontScale="90000"/>
          </a:bodyPr>
          <a:lstStyle/>
          <a:p>
            <a:r>
              <a:rPr lang="en-US" sz="3200" b="1"/>
              <a:t>ID-unaware Deepfake Detection Model</a:t>
            </a:r>
          </a:p>
        </p:txBody>
      </p:sp>
      <p:sp>
        <p:nvSpPr>
          <p:cNvPr id="3" name="Content Placeholder 2">
            <a:extLst>
              <a:ext uri="{FF2B5EF4-FFF2-40B4-BE49-F238E27FC236}">
                <a16:creationId xmlns:a16="http://schemas.microsoft.com/office/drawing/2014/main" id="{F5DDC6BA-A270-4291-929B-4C51C23F8A80}"/>
              </a:ext>
            </a:extLst>
          </p:cNvPr>
          <p:cNvSpPr>
            <a:spLocks noGrp="1"/>
          </p:cNvSpPr>
          <p:nvPr>
            <p:ph idx="1"/>
          </p:nvPr>
        </p:nvSpPr>
        <p:spPr/>
        <p:txBody>
          <a:bodyPr>
            <a:noAutofit/>
          </a:bodyPr>
          <a:lstStyle/>
          <a:p>
            <a:r>
              <a:rPr lang="en-US" u="sng"/>
              <a:t>Gồm 2 thành phần</a:t>
            </a:r>
            <a:r>
              <a:rPr lang="en-US"/>
              <a:t>:</a:t>
            </a:r>
          </a:p>
          <a:p>
            <a:pPr lvl="1"/>
            <a:r>
              <a:rPr lang="en-US"/>
              <a:t>(1) Artifact Detection Module</a:t>
            </a:r>
          </a:p>
          <a:p>
            <a:pPr lvl="1"/>
            <a:r>
              <a:rPr lang="en-US"/>
              <a:t>(2) Multi-scale Facial Swap</a:t>
            </a:r>
          </a:p>
          <a:p>
            <a:pPr lvl="1">
              <a:buFont typeface="Arial" panose="020B0604020202020204" pitchFamily="34" charset="0"/>
              <a:buChar char="→"/>
            </a:pPr>
            <a:endParaRPr lang="en-US"/>
          </a:p>
        </p:txBody>
      </p:sp>
      <p:sp>
        <p:nvSpPr>
          <p:cNvPr id="4" name="Slide Number Placeholder 3">
            <a:extLst>
              <a:ext uri="{FF2B5EF4-FFF2-40B4-BE49-F238E27FC236}">
                <a16:creationId xmlns:a16="http://schemas.microsoft.com/office/drawing/2014/main" id="{83DA4E7F-5BEA-46D4-83E7-C47E107B7420}"/>
              </a:ext>
            </a:extLst>
          </p:cNvPr>
          <p:cNvSpPr>
            <a:spLocks noGrp="1"/>
          </p:cNvSpPr>
          <p:nvPr>
            <p:ph type="sldNum" sz="quarter" idx="12"/>
          </p:nvPr>
        </p:nvSpPr>
        <p:spPr/>
        <p:txBody>
          <a:bodyPr/>
          <a:lstStyle/>
          <a:p>
            <a:fld id="{B487F271-60DF-4592-BB7F-B45BB4441AA9}" type="slidenum">
              <a:rPr lang="en-US" smtClean="0"/>
              <a:pPr/>
              <a:t>14</a:t>
            </a:fld>
            <a:endParaRPr lang="en-US"/>
          </a:p>
        </p:txBody>
      </p:sp>
    </p:spTree>
    <p:extLst>
      <p:ext uri="{BB962C8B-B14F-4D97-AF65-F5344CB8AC3E}">
        <p14:creationId xmlns:p14="http://schemas.microsoft.com/office/powerpoint/2010/main" val="155446898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F45DD-6503-4988-8247-9CDDB361A48C}"/>
              </a:ext>
            </a:extLst>
          </p:cNvPr>
          <p:cNvSpPr>
            <a:spLocks noGrp="1"/>
          </p:cNvSpPr>
          <p:nvPr>
            <p:ph type="title"/>
          </p:nvPr>
        </p:nvSpPr>
        <p:spPr/>
        <p:txBody>
          <a:bodyPr>
            <a:normAutofit fontScale="90000"/>
          </a:bodyPr>
          <a:lstStyle/>
          <a:p>
            <a:r>
              <a:rPr lang="en-US" sz="3200" b="1"/>
              <a:t>Artifact Detection Module</a:t>
            </a:r>
            <a:endParaRPr lang="en-US"/>
          </a:p>
        </p:txBody>
      </p:sp>
      <p:sp>
        <p:nvSpPr>
          <p:cNvPr id="3" name="Content Placeholder 2">
            <a:extLst>
              <a:ext uri="{FF2B5EF4-FFF2-40B4-BE49-F238E27FC236}">
                <a16:creationId xmlns:a16="http://schemas.microsoft.com/office/drawing/2014/main" id="{F5DDC6BA-A270-4291-929B-4C51C23F8A80}"/>
              </a:ext>
            </a:extLst>
          </p:cNvPr>
          <p:cNvSpPr>
            <a:spLocks noGrp="1"/>
          </p:cNvSpPr>
          <p:nvPr>
            <p:ph idx="1"/>
          </p:nvPr>
        </p:nvSpPr>
        <p:spPr/>
        <p:txBody>
          <a:bodyPr>
            <a:noAutofit/>
          </a:bodyPr>
          <a:lstStyle/>
          <a:p>
            <a:r>
              <a:rPr lang="vi-VN"/>
              <a:t>Artifact Detection Module (ADM) nhận các đặc trưng trích xuất được từ lớp backbone làm đầu vào.</a:t>
            </a:r>
            <a:endParaRPr lang="en-US"/>
          </a:p>
        </p:txBody>
      </p:sp>
      <p:sp>
        <p:nvSpPr>
          <p:cNvPr id="4" name="Slide Number Placeholder 3">
            <a:extLst>
              <a:ext uri="{FF2B5EF4-FFF2-40B4-BE49-F238E27FC236}">
                <a16:creationId xmlns:a16="http://schemas.microsoft.com/office/drawing/2014/main" id="{83DA4E7F-5BEA-46D4-83E7-C47E107B7420}"/>
              </a:ext>
            </a:extLst>
          </p:cNvPr>
          <p:cNvSpPr>
            <a:spLocks noGrp="1"/>
          </p:cNvSpPr>
          <p:nvPr>
            <p:ph type="sldNum" sz="quarter" idx="12"/>
          </p:nvPr>
        </p:nvSpPr>
        <p:spPr/>
        <p:txBody>
          <a:bodyPr/>
          <a:lstStyle/>
          <a:p>
            <a:fld id="{B487F271-60DF-4592-BB7F-B45BB4441AA9}" type="slidenum">
              <a:rPr lang="en-US" smtClean="0"/>
              <a:pPr/>
              <a:t>15</a:t>
            </a:fld>
            <a:endParaRPr lang="en-US"/>
          </a:p>
        </p:txBody>
      </p:sp>
      <p:pic>
        <p:nvPicPr>
          <p:cNvPr id="6" name="Picture 5">
            <a:extLst>
              <a:ext uri="{FF2B5EF4-FFF2-40B4-BE49-F238E27FC236}">
                <a16:creationId xmlns:a16="http://schemas.microsoft.com/office/drawing/2014/main" id="{6F80F8E0-7D0F-82F3-E7D0-4F02B485329E}"/>
              </a:ext>
            </a:extLst>
          </p:cNvPr>
          <p:cNvPicPr>
            <a:picLocks noChangeAspect="1"/>
          </p:cNvPicPr>
          <p:nvPr/>
        </p:nvPicPr>
        <p:blipFill>
          <a:blip r:embed="rId2"/>
          <a:stretch>
            <a:fillRect/>
          </a:stretch>
        </p:blipFill>
        <p:spPr>
          <a:xfrm>
            <a:off x="0" y="3407507"/>
            <a:ext cx="9144000" cy="2661781"/>
          </a:xfrm>
          <a:prstGeom prst="rect">
            <a:avLst/>
          </a:prstGeom>
        </p:spPr>
      </p:pic>
      <p:sp>
        <p:nvSpPr>
          <p:cNvPr id="5" name="Rectangle 4">
            <a:extLst>
              <a:ext uri="{FF2B5EF4-FFF2-40B4-BE49-F238E27FC236}">
                <a16:creationId xmlns:a16="http://schemas.microsoft.com/office/drawing/2014/main" id="{9C0E9C96-D412-BC34-6CF9-65277B991358}"/>
              </a:ext>
            </a:extLst>
          </p:cNvPr>
          <p:cNvSpPr/>
          <p:nvPr/>
        </p:nvSpPr>
        <p:spPr>
          <a:xfrm>
            <a:off x="69574" y="3468760"/>
            <a:ext cx="3289852" cy="2176669"/>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F2A0A58-47CD-6987-77D2-00CDC4449DF3}"/>
              </a:ext>
            </a:extLst>
          </p:cNvPr>
          <p:cNvSpPr/>
          <p:nvPr/>
        </p:nvSpPr>
        <p:spPr>
          <a:xfrm>
            <a:off x="672548" y="5715834"/>
            <a:ext cx="1315278" cy="227766"/>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047292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F45DD-6503-4988-8247-9CDDB361A48C}"/>
              </a:ext>
            </a:extLst>
          </p:cNvPr>
          <p:cNvSpPr>
            <a:spLocks noGrp="1"/>
          </p:cNvSpPr>
          <p:nvPr>
            <p:ph type="title"/>
          </p:nvPr>
        </p:nvSpPr>
        <p:spPr/>
        <p:txBody>
          <a:bodyPr>
            <a:normAutofit fontScale="90000"/>
          </a:bodyPr>
          <a:lstStyle/>
          <a:p>
            <a:r>
              <a:rPr lang="en-US" sz="3200" b="1"/>
              <a:t>Artifact Detection Module</a:t>
            </a:r>
            <a:endParaRPr lang="en-US"/>
          </a:p>
        </p:txBody>
      </p:sp>
      <p:sp>
        <p:nvSpPr>
          <p:cNvPr id="3" name="Content Placeholder 2">
            <a:extLst>
              <a:ext uri="{FF2B5EF4-FFF2-40B4-BE49-F238E27FC236}">
                <a16:creationId xmlns:a16="http://schemas.microsoft.com/office/drawing/2014/main" id="{F5DDC6BA-A270-4291-929B-4C51C23F8A80}"/>
              </a:ext>
            </a:extLst>
          </p:cNvPr>
          <p:cNvSpPr>
            <a:spLocks noGrp="1"/>
          </p:cNvSpPr>
          <p:nvPr>
            <p:ph idx="1"/>
          </p:nvPr>
        </p:nvSpPr>
        <p:spPr/>
        <p:txBody>
          <a:bodyPr>
            <a:noAutofit/>
          </a:bodyPr>
          <a:lstStyle/>
          <a:p>
            <a:r>
              <a:rPr lang="vi-VN"/>
              <a:t>Ở cuối lớp backbone, thêm bốn lớp bổ sung với các tỉ lệ khác nhau (feature map), kích thước của các feature map này giảm dần theo thứ tự (7 × 7, 5 × 5, 3 × 3, 1 × 1).</a:t>
            </a:r>
            <a:endParaRPr lang="en-US"/>
          </a:p>
        </p:txBody>
      </p:sp>
      <p:sp>
        <p:nvSpPr>
          <p:cNvPr id="4" name="Slide Number Placeholder 3">
            <a:extLst>
              <a:ext uri="{FF2B5EF4-FFF2-40B4-BE49-F238E27FC236}">
                <a16:creationId xmlns:a16="http://schemas.microsoft.com/office/drawing/2014/main" id="{83DA4E7F-5BEA-46D4-83E7-C47E107B7420}"/>
              </a:ext>
            </a:extLst>
          </p:cNvPr>
          <p:cNvSpPr>
            <a:spLocks noGrp="1"/>
          </p:cNvSpPr>
          <p:nvPr>
            <p:ph type="sldNum" sz="quarter" idx="12"/>
          </p:nvPr>
        </p:nvSpPr>
        <p:spPr/>
        <p:txBody>
          <a:bodyPr/>
          <a:lstStyle/>
          <a:p>
            <a:fld id="{B487F271-60DF-4592-BB7F-B45BB4441AA9}" type="slidenum">
              <a:rPr lang="en-US" smtClean="0"/>
              <a:pPr/>
              <a:t>16</a:t>
            </a:fld>
            <a:endParaRPr lang="en-US"/>
          </a:p>
        </p:txBody>
      </p:sp>
      <p:pic>
        <p:nvPicPr>
          <p:cNvPr id="6" name="Picture 5">
            <a:extLst>
              <a:ext uri="{FF2B5EF4-FFF2-40B4-BE49-F238E27FC236}">
                <a16:creationId xmlns:a16="http://schemas.microsoft.com/office/drawing/2014/main" id="{6F80F8E0-7D0F-82F3-E7D0-4F02B485329E}"/>
              </a:ext>
            </a:extLst>
          </p:cNvPr>
          <p:cNvPicPr>
            <a:picLocks noChangeAspect="1"/>
          </p:cNvPicPr>
          <p:nvPr/>
        </p:nvPicPr>
        <p:blipFill>
          <a:blip r:embed="rId2"/>
          <a:stretch>
            <a:fillRect/>
          </a:stretch>
        </p:blipFill>
        <p:spPr>
          <a:xfrm>
            <a:off x="0" y="3407507"/>
            <a:ext cx="9144000" cy="2661781"/>
          </a:xfrm>
          <a:prstGeom prst="rect">
            <a:avLst/>
          </a:prstGeom>
        </p:spPr>
      </p:pic>
      <p:sp>
        <p:nvSpPr>
          <p:cNvPr id="5" name="Rectangle 4">
            <a:extLst>
              <a:ext uri="{FF2B5EF4-FFF2-40B4-BE49-F238E27FC236}">
                <a16:creationId xmlns:a16="http://schemas.microsoft.com/office/drawing/2014/main" id="{9C0E9C96-D412-BC34-6CF9-65277B991358}"/>
              </a:ext>
            </a:extLst>
          </p:cNvPr>
          <p:cNvSpPr/>
          <p:nvPr/>
        </p:nvSpPr>
        <p:spPr>
          <a:xfrm>
            <a:off x="3786808" y="3568148"/>
            <a:ext cx="1530625" cy="171947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A271F8D-F55F-BDD3-3261-583815B9908C}"/>
              </a:ext>
            </a:extLst>
          </p:cNvPr>
          <p:cNvSpPr/>
          <p:nvPr/>
        </p:nvSpPr>
        <p:spPr>
          <a:xfrm>
            <a:off x="5712558" y="5705061"/>
            <a:ext cx="976478" cy="24847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542486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F45DD-6503-4988-8247-9CDDB361A48C}"/>
              </a:ext>
            </a:extLst>
          </p:cNvPr>
          <p:cNvSpPr>
            <a:spLocks noGrp="1"/>
          </p:cNvSpPr>
          <p:nvPr>
            <p:ph type="title"/>
          </p:nvPr>
        </p:nvSpPr>
        <p:spPr/>
        <p:txBody>
          <a:bodyPr>
            <a:normAutofit fontScale="90000"/>
          </a:bodyPr>
          <a:lstStyle/>
          <a:p>
            <a:r>
              <a:rPr lang="en-US" sz="3200" b="1"/>
              <a:t>Artifact Detection Module</a:t>
            </a:r>
            <a:endParaRPr lang="en-US"/>
          </a:p>
        </p:txBody>
      </p:sp>
      <p:sp>
        <p:nvSpPr>
          <p:cNvPr id="3" name="Content Placeholder 2">
            <a:extLst>
              <a:ext uri="{FF2B5EF4-FFF2-40B4-BE49-F238E27FC236}">
                <a16:creationId xmlns:a16="http://schemas.microsoft.com/office/drawing/2014/main" id="{F5DDC6BA-A270-4291-929B-4C51C23F8A80}"/>
              </a:ext>
            </a:extLst>
          </p:cNvPr>
          <p:cNvSpPr>
            <a:spLocks noGrp="1"/>
          </p:cNvSpPr>
          <p:nvPr>
            <p:ph idx="1"/>
          </p:nvPr>
        </p:nvSpPr>
        <p:spPr/>
        <p:txBody>
          <a:bodyPr>
            <a:noAutofit/>
          </a:bodyPr>
          <a:lstStyle/>
          <a:p>
            <a:r>
              <a:rPr lang="vi-VN"/>
              <a:t>Chỉ trong giai đoạn </a:t>
            </a:r>
            <a:r>
              <a:rPr lang="en-US"/>
              <a:t>train</a:t>
            </a:r>
            <a:r>
              <a:rPr lang="vi-VN"/>
              <a:t>, Multi-scal</a:t>
            </a:r>
            <a:r>
              <a:rPr lang="en-US"/>
              <a:t>e</a:t>
            </a:r>
            <a:r>
              <a:rPr lang="vi-VN"/>
              <a:t> Detection Module được đặt sau ba lớp bổ sung đầu tiên, phát hiện các vùng lỗi (artifact area) trên ảnh giả bằng các neo mặc định (default anchors) đa tỉ lệ trên ảnh. </a:t>
            </a:r>
            <a:endParaRPr lang="en-US"/>
          </a:p>
        </p:txBody>
      </p:sp>
      <p:sp>
        <p:nvSpPr>
          <p:cNvPr id="4" name="Slide Number Placeholder 3">
            <a:extLst>
              <a:ext uri="{FF2B5EF4-FFF2-40B4-BE49-F238E27FC236}">
                <a16:creationId xmlns:a16="http://schemas.microsoft.com/office/drawing/2014/main" id="{83DA4E7F-5BEA-46D4-83E7-C47E107B7420}"/>
              </a:ext>
            </a:extLst>
          </p:cNvPr>
          <p:cNvSpPr>
            <a:spLocks noGrp="1"/>
          </p:cNvSpPr>
          <p:nvPr>
            <p:ph type="sldNum" sz="quarter" idx="12"/>
          </p:nvPr>
        </p:nvSpPr>
        <p:spPr/>
        <p:txBody>
          <a:bodyPr/>
          <a:lstStyle/>
          <a:p>
            <a:fld id="{B487F271-60DF-4592-BB7F-B45BB4441AA9}" type="slidenum">
              <a:rPr lang="en-US" smtClean="0"/>
              <a:pPr/>
              <a:t>17</a:t>
            </a:fld>
            <a:endParaRPr lang="en-US"/>
          </a:p>
        </p:txBody>
      </p:sp>
      <p:pic>
        <p:nvPicPr>
          <p:cNvPr id="6" name="Picture 5">
            <a:extLst>
              <a:ext uri="{FF2B5EF4-FFF2-40B4-BE49-F238E27FC236}">
                <a16:creationId xmlns:a16="http://schemas.microsoft.com/office/drawing/2014/main" id="{6F80F8E0-7D0F-82F3-E7D0-4F02B485329E}"/>
              </a:ext>
            </a:extLst>
          </p:cNvPr>
          <p:cNvPicPr>
            <a:picLocks noChangeAspect="1"/>
          </p:cNvPicPr>
          <p:nvPr/>
        </p:nvPicPr>
        <p:blipFill>
          <a:blip r:embed="rId2"/>
          <a:stretch>
            <a:fillRect/>
          </a:stretch>
        </p:blipFill>
        <p:spPr>
          <a:xfrm>
            <a:off x="0" y="3407507"/>
            <a:ext cx="9144000" cy="2661781"/>
          </a:xfrm>
          <a:prstGeom prst="rect">
            <a:avLst/>
          </a:prstGeom>
        </p:spPr>
      </p:pic>
      <p:sp>
        <p:nvSpPr>
          <p:cNvPr id="5" name="Rectangle 4">
            <a:extLst>
              <a:ext uri="{FF2B5EF4-FFF2-40B4-BE49-F238E27FC236}">
                <a16:creationId xmlns:a16="http://schemas.microsoft.com/office/drawing/2014/main" id="{9C0E9C96-D412-BC34-6CF9-65277B991358}"/>
              </a:ext>
            </a:extLst>
          </p:cNvPr>
          <p:cNvSpPr/>
          <p:nvPr/>
        </p:nvSpPr>
        <p:spPr>
          <a:xfrm>
            <a:off x="4194313" y="3568148"/>
            <a:ext cx="2474844" cy="66592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85E6C50-8BC6-BF05-C3CA-761787B09D11}"/>
              </a:ext>
            </a:extLst>
          </p:cNvPr>
          <p:cNvSpPr/>
          <p:nvPr/>
        </p:nvSpPr>
        <p:spPr>
          <a:xfrm>
            <a:off x="4028661" y="5725995"/>
            <a:ext cx="1676400" cy="22754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9928891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F45DD-6503-4988-8247-9CDDB361A48C}"/>
              </a:ext>
            </a:extLst>
          </p:cNvPr>
          <p:cNvSpPr>
            <a:spLocks noGrp="1"/>
          </p:cNvSpPr>
          <p:nvPr>
            <p:ph type="title"/>
          </p:nvPr>
        </p:nvSpPr>
        <p:spPr/>
        <p:txBody>
          <a:bodyPr>
            <a:normAutofit fontScale="90000"/>
          </a:bodyPr>
          <a:lstStyle/>
          <a:p>
            <a:r>
              <a:rPr lang="en-US" sz="3200" b="1"/>
              <a:t>Artifact Detection Module</a:t>
            </a:r>
            <a:endParaRPr lang="en-US"/>
          </a:p>
        </p:txBody>
      </p:sp>
      <p:sp>
        <p:nvSpPr>
          <p:cNvPr id="3" name="Content Placeholder 2">
            <a:extLst>
              <a:ext uri="{FF2B5EF4-FFF2-40B4-BE49-F238E27FC236}">
                <a16:creationId xmlns:a16="http://schemas.microsoft.com/office/drawing/2014/main" id="{F5DDC6BA-A270-4291-929B-4C51C23F8A80}"/>
              </a:ext>
            </a:extLst>
          </p:cNvPr>
          <p:cNvSpPr>
            <a:spLocks noGrp="1"/>
          </p:cNvSpPr>
          <p:nvPr>
            <p:ph idx="1"/>
          </p:nvPr>
        </p:nvSpPr>
        <p:spPr/>
        <p:txBody>
          <a:bodyPr>
            <a:noAutofit/>
          </a:bodyPr>
          <a:lstStyle/>
          <a:p>
            <a:r>
              <a:rPr lang="vi-VN"/>
              <a:t>Mỗi lưới feature map được liên kết với nhiều neo trên ảnh đầu vào.</a:t>
            </a:r>
            <a:endParaRPr lang="en-US"/>
          </a:p>
        </p:txBody>
      </p:sp>
      <p:sp>
        <p:nvSpPr>
          <p:cNvPr id="4" name="Slide Number Placeholder 3">
            <a:extLst>
              <a:ext uri="{FF2B5EF4-FFF2-40B4-BE49-F238E27FC236}">
                <a16:creationId xmlns:a16="http://schemas.microsoft.com/office/drawing/2014/main" id="{83DA4E7F-5BEA-46D4-83E7-C47E107B7420}"/>
              </a:ext>
            </a:extLst>
          </p:cNvPr>
          <p:cNvSpPr>
            <a:spLocks noGrp="1"/>
          </p:cNvSpPr>
          <p:nvPr>
            <p:ph type="sldNum" sz="quarter" idx="12"/>
          </p:nvPr>
        </p:nvSpPr>
        <p:spPr/>
        <p:txBody>
          <a:bodyPr/>
          <a:lstStyle/>
          <a:p>
            <a:fld id="{B487F271-60DF-4592-BB7F-B45BB4441AA9}" type="slidenum">
              <a:rPr lang="en-US" smtClean="0"/>
              <a:pPr/>
              <a:t>18</a:t>
            </a:fld>
            <a:endParaRPr lang="en-US"/>
          </a:p>
        </p:txBody>
      </p:sp>
      <p:pic>
        <p:nvPicPr>
          <p:cNvPr id="6" name="Picture 5">
            <a:extLst>
              <a:ext uri="{FF2B5EF4-FFF2-40B4-BE49-F238E27FC236}">
                <a16:creationId xmlns:a16="http://schemas.microsoft.com/office/drawing/2014/main" id="{6F80F8E0-7D0F-82F3-E7D0-4F02B485329E}"/>
              </a:ext>
            </a:extLst>
          </p:cNvPr>
          <p:cNvPicPr>
            <a:picLocks noChangeAspect="1"/>
          </p:cNvPicPr>
          <p:nvPr/>
        </p:nvPicPr>
        <p:blipFill>
          <a:blip r:embed="rId2"/>
          <a:stretch>
            <a:fillRect/>
          </a:stretch>
        </p:blipFill>
        <p:spPr>
          <a:xfrm>
            <a:off x="0" y="3407507"/>
            <a:ext cx="9144000" cy="2661781"/>
          </a:xfrm>
          <a:prstGeom prst="rect">
            <a:avLst/>
          </a:prstGeom>
        </p:spPr>
      </p:pic>
      <p:sp>
        <p:nvSpPr>
          <p:cNvPr id="5" name="Rectangle 4">
            <a:extLst>
              <a:ext uri="{FF2B5EF4-FFF2-40B4-BE49-F238E27FC236}">
                <a16:creationId xmlns:a16="http://schemas.microsoft.com/office/drawing/2014/main" id="{9C0E9C96-D412-BC34-6CF9-65277B991358}"/>
              </a:ext>
            </a:extLst>
          </p:cNvPr>
          <p:cNvSpPr/>
          <p:nvPr/>
        </p:nvSpPr>
        <p:spPr>
          <a:xfrm>
            <a:off x="3876261" y="4194103"/>
            <a:ext cx="1043609" cy="50710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85E6C50-8BC6-BF05-C3CA-761787B09D11}"/>
              </a:ext>
            </a:extLst>
          </p:cNvPr>
          <p:cNvSpPr/>
          <p:nvPr/>
        </p:nvSpPr>
        <p:spPr>
          <a:xfrm>
            <a:off x="1981200" y="5725995"/>
            <a:ext cx="1050235" cy="207666"/>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348358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F45DD-6503-4988-8247-9CDDB361A48C}"/>
              </a:ext>
            </a:extLst>
          </p:cNvPr>
          <p:cNvSpPr>
            <a:spLocks noGrp="1"/>
          </p:cNvSpPr>
          <p:nvPr>
            <p:ph type="title"/>
          </p:nvPr>
        </p:nvSpPr>
        <p:spPr/>
        <p:txBody>
          <a:bodyPr>
            <a:normAutofit fontScale="90000"/>
          </a:bodyPr>
          <a:lstStyle/>
          <a:p>
            <a:r>
              <a:rPr lang="en-US" sz="3200" b="1"/>
              <a:t>Artifact Detection Module</a:t>
            </a:r>
            <a:endParaRPr lang="en-US"/>
          </a:p>
        </p:txBody>
      </p:sp>
      <p:sp>
        <p:nvSpPr>
          <p:cNvPr id="3" name="Content Placeholder 2">
            <a:extLst>
              <a:ext uri="{FF2B5EF4-FFF2-40B4-BE49-F238E27FC236}">
                <a16:creationId xmlns:a16="http://schemas.microsoft.com/office/drawing/2014/main" id="{F5DDC6BA-A270-4291-929B-4C51C23F8A80}"/>
              </a:ext>
            </a:extLst>
          </p:cNvPr>
          <p:cNvSpPr>
            <a:spLocks noGrp="1"/>
          </p:cNvSpPr>
          <p:nvPr>
            <p:ph idx="1"/>
          </p:nvPr>
        </p:nvSpPr>
        <p:spPr/>
        <p:txBody>
          <a:bodyPr>
            <a:noAutofit/>
          </a:bodyPr>
          <a:lstStyle/>
          <a:p>
            <a:r>
              <a:rPr lang="vi-VN"/>
              <a:t>Multi-scal</a:t>
            </a:r>
            <a:r>
              <a:rPr lang="en-US"/>
              <a:t>e</a:t>
            </a:r>
            <a:r>
              <a:rPr lang="vi-VN"/>
              <a:t> Detection Module </a:t>
            </a:r>
            <a:r>
              <a:rPr lang="en-US"/>
              <a:t>thêm một bộ phát hiện và một bộ phân loại sau mỗi lớp bổ sung để xuất ra các giá trị dịch chuyển vị trí neo (N × 4) và chỉ số tin cậy của các nhãn (N × 2, nghĩa là neo giả hoặc thật) cho mỗi neo trên ảnh. </a:t>
            </a:r>
          </a:p>
        </p:txBody>
      </p:sp>
      <p:sp>
        <p:nvSpPr>
          <p:cNvPr id="4" name="Slide Number Placeholder 3">
            <a:extLst>
              <a:ext uri="{FF2B5EF4-FFF2-40B4-BE49-F238E27FC236}">
                <a16:creationId xmlns:a16="http://schemas.microsoft.com/office/drawing/2014/main" id="{83DA4E7F-5BEA-46D4-83E7-C47E107B7420}"/>
              </a:ext>
            </a:extLst>
          </p:cNvPr>
          <p:cNvSpPr>
            <a:spLocks noGrp="1"/>
          </p:cNvSpPr>
          <p:nvPr>
            <p:ph type="sldNum" sz="quarter" idx="12"/>
          </p:nvPr>
        </p:nvSpPr>
        <p:spPr/>
        <p:txBody>
          <a:bodyPr/>
          <a:lstStyle/>
          <a:p>
            <a:fld id="{B487F271-60DF-4592-BB7F-B45BB4441AA9}" type="slidenum">
              <a:rPr lang="en-US" smtClean="0"/>
              <a:pPr/>
              <a:t>19</a:t>
            </a:fld>
            <a:endParaRPr lang="en-US"/>
          </a:p>
        </p:txBody>
      </p:sp>
      <p:pic>
        <p:nvPicPr>
          <p:cNvPr id="8" name="Picture 7">
            <a:extLst>
              <a:ext uri="{FF2B5EF4-FFF2-40B4-BE49-F238E27FC236}">
                <a16:creationId xmlns:a16="http://schemas.microsoft.com/office/drawing/2014/main" id="{F7D20973-E85A-97BA-43B6-594755892109}"/>
              </a:ext>
            </a:extLst>
          </p:cNvPr>
          <p:cNvPicPr>
            <a:picLocks noChangeAspect="1"/>
          </p:cNvPicPr>
          <p:nvPr/>
        </p:nvPicPr>
        <p:blipFill>
          <a:blip r:embed="rId2"/>
          <a:stretch>
            <a:fillRect/>
          </a:stretch>
        </p:blipFill>
        <p:spPr>
          <a:xfrm>
            <a:off x="0" y="3407507"/>
            <a:ext cx="9144000" cy="2661781"/>
          </a:xfrm>
          <a:prstGeom prst="rect">
            <a:avLst/>
          </a:prstGeom>
        </p:spPr>
      </p:pic>
      <p:sp>
        <p:nvSpPr>
          <p:cNvPr id="9" name="Rectangle 8">
            <a:extLst>
              <a:ext uri="{FF2B5EF4-FFF2-40B4-BE49-F238E27FC236}">
                <a16:creationId xmlns:a16="http://schemas.microsoft.com/office/drawing/2014/main" id="{177BC29C-773F-AF3E-D187-C0DAC9F48B19}"/>
              </a:ext>
            </a:extLst>
          </p:cNvPr>
          <p:cNvSpPr/>
          <p:nvPr/>
        </p:nvSpPr>
        <p:spPr>
          <a:xfrm>
            <a:off x="4194313" y="3568148"/>
            <a:ext cx="2474844" cy="66592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A30EA95-27E9-AB57-6F2D-80AB25648CAA}"/>
              </a:ext>
            </a:extLst>
          </p:cNvPr>
          <p:cNvSpPr/>
          <p:nvPr/>
        </p:nvSpPr>
        <p:spPr>
          <a:xfrm>
            <a:off x="4028661" y="5725995"/>
            <a:ext cx="1676400" cy="22754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DE80F0D-436E-BA63-2B46-FF1AE5C7BC21}"/>
              </a:ext>
            </a:extLst>
          </p:cNvPr>
          <p:cNvSpPr/>
          <p:nvPr/>
        </p:nvSpPr>
        <p:spPr>
          <a:xfrm flipH="1">
            <a:off x="7861850" y="3468756"/>
            <a:ext cx="1165839" cy="249472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626947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3F0E4-A39E-4FBD-A3DB-A06BECA6D659}"/>
              </a:ext>
            </a:extLst>
          </p:cNvPr>
          <p:cNvSpPr>
            <a:spLocks noGrp="1"/>
          </p:cNvSpPr>
          <p:nvPr>
            <p:ph type="title"/>
          </p:nvPr>
        </p:nvSpPr>
        <p:spPr/>
        <p:txBody>
          <a:bodyPr/>
          <a:lstStyle/>
          <a:p>
            <a:r>
              <a:rPr lang="en-US">
                <a:latin typeface="Arial"/>
                <a:cs typeface="Arial"/>
              </a:rPr>
              <a:t>Thành viên nhóm 14</a:t>
            </a:r>
            <a:endParaRPr lang="en-US" err="1"/>
          </a:p>
        </p:txBody>
      </p:sp>
      <p:sp>
        <p:nvSpPr>
          <p:cNvPr id="3" name="Content Placeholder 2">
            <a:extLst>
              <a:ext uri="{FF2B5EF4-FFF2-40B4-BE49-F238E27FC236}">
                <a16:creationId xmlns:a16="http://schemas.microsoft.com/office/drawing/2014/main" id="{F7F20B2A-785F-41B4-A36C-5305D857EDB5}"/>
              </a:ext>
            </a:extLst>
          </p:cNvPr>
          <p:cNvSpPr>
            <a:spLocks noGrp="1"/>
          </p:cNvSpPr>
          <p:nvPr>
            <p:ph idx="1"/>
          </p:nvPr>
        </p:nvSpPr>
        <p:spPr/>
        <p:txBody>
          <a:bodyPr vert="horz" lIns="91440" tIns="45720" rIns="91440" bIns="45720" rtlCol="0" anchor="t">
            <a:normAutofit/>
          </a:bodyPr>
          <a:lstStyle/>
          <a:p>
            <a:r>
              <a:rPr lang="vi-VN" b="1"/>
              <a:t>Nguyễn Mạnh Cường </a:t>
            </a:r>
            <a:r>
              <a:rPr lang="vi-VN"/>
              <a:t>- 20520421</a:t>
            </a:r>
          </a:p>
          <a:p>
            <a:r>
              <a:rPr lang="vi-VN" b="1"/>
              <a:t>Nguyễn Trần Đức Anh </a:t>
            </a:r>
            <a:r>
              <a:rPr lang="vi-VN"/>
              <a:t>- 20520392</a:t>
            </a:r>
          </a:p>
          <a:p>
            <a:r>
              <a:rPr lang="vi-VN" b="1"/>
              <a:t>Lê Quang Minh </a:t>
            </a:r>
            <a:r>
              <a:rPr lang="vi-VN"/>
              <a:t>- 20520245</a:t>
            </a:r>
            <a:endParaRPr lang="en-US"/>
          </a:p>
        </p:txBody>
      </p:sp>
      <p:sp>
        <p:nvSpPr>
          <p:cNvPr id="4" name="Slide Number Placeholder 3">
            <a:extLst>
              <a:ext uri="{FF2B5EF4-FFF2-40B4-BE49-F238E27FC236}">
                <a16:creationId xmlns:a16="http://schemas.microsoft.com/office/drawing/2014/main" id="{2CDAC51C-DEF1-4458-89B9-2A4E445D7380}"/>
              </a:ext>
            </a:extLst>
          </p:cNvPr>
          <p:cNvSpPr>
            <a:spLocks noGrp="1"/>
          </p:cNvSpPr>
          <p:nvPr>
            <p:ph type="sldNum" sz="quarter" idx="12"/>
          </p:nvPr>
        </p:nvSpPr>
        <p:spPr/>
        <p:txBody>
          <a:bodyPr/>
          <a:lstStyle/>
          <a:p>
            <a:fld id="{B487F271-60DF-4592-BB7F-B45BB4441AA9}" type="slidenum">
              <a:rPr lang="en-US" smtClean="0"/>
              <a:pPr/>
              <a:t>2</a:t>
            </a:fld>
            <a:endParaRPr lang="en-US"/>
          </a:p>
        </p:txBody>
      </p:sp>
    </p:spTree>
    <p:extLst>
      <p:ext uri="{BB962C8B-B14F-4D97-AF65-F5344CB8AC3E}">
        <p14:creationId xmlns:p14="http://schemas.microsoft.com/office/powerpoint/2010/main" val="429249343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F45DD-6503-4988-8247-9CDDB361A48C}"/>
              </a:ext>
            </a:extLst>
          </p:cNvPr>
          <p:cNvSpPr>
            <a:spLocks noGrp="1"/>
          </p:cNvSpPr>
          <p:nvPr>
            <p:ph type="title"/>
          </p:nvPr>
        </p:nvSpPr>
        <p:spPr/>
        <p:txBody>
          <a:bodyPr>
            <a:normAutofit fontScale="90000"/>
          </a:bodyPr>
          <a:lstStyle/>
          <a:p>
            <a:r>
              <a:rPr lang="en-US" sz="3200" b="1"/>
              <a:t>Artifact Detection Module</a:t>
            </a:r>
            <a:endParaRPr lang="en-US"/>
          </a:p>
        </p:txBody>
      </p:sp>
      <p:sp>
        <p:nvSpPr>
          <p:cNvPr id="3" name="Content Placeholder 2">
            <a:extLst>
              <a:ext uri="{FF2B5EF4-FFF2-40B4-BE49-F238E27FC236}">
                <a16:creationId xmlns:a16="http://schemas.microsoft.com/office/drawing/2014/main" id="{F5DDC6BA-A270-4291-929B-4C51C23F8A80}"/>
              </a:ext>
            </a:extLst>
          </p:cNvPr>
          <p:cNvSpPr>
            <a:spLocks noGrp="1"/>
          </p:cNvSpPr>
          <p:nvPr>
            <p:ph idx="1"/>
          </p:nvPr>
        </p:nvSpPr>
        <p:spPr/>
        <p:txBody>
          <a:bodyPr>
            <a:noAutofit/>
          </a:bodyPr>
          <a:lstStyle/>
          <a:p>
            <a:r>
              <a:rPr lang="vi-VN"/>
              <a:t>Ngoài ra, feature map 1 × 1 cuối cùng tạo ra một kết nối ngắn với đầu ra của lớp backbone, giúp làm phong phú thêm các đặc trưng về vùng lỗi học được.</a:t>
            </a:r>
            <a:endParaRPr lang="en-US"/>
          </a:p>
        </p:txBody>
      </p:sp>
      <p:sp>
        <p:nvSpPr>
          <p:cNvPr id="4" name="Slide Number Placeholder 3">
            <a:extLst>
              <a:ext uri="{FF2B5EF4-FFF2-40B4-BE49-F238E27FC236}">
                <a16:creationId xmlns:a16="http://schemas.microsoft.com/office/drawing/2014/main" id="{83DA4E7F-5BEA-46D4-83E7-C47E107B7420}"/>
              </a:ext>
            </a:extLst>
          </p:cNvPr>
          <p:cNvSpPr>
            <a:spLocks noGrp="1"/>
          </p:cNvSpPr>
          <p:nvPr>
            <p:ph type="sldNum" sz="quarter" idx="12"/>
          </p:nvPr>
        </p:nvSpPr>
        <p:spPr/>
        <p:txBody>
          <a:bodyPr/>
          <a:lstStyle/>
          <a:p>
            <a:fld id="{B487F271-60DF-4592-BB7F-B45BB4441AA9}" type="slidenum">
              <a:rPr lang="en-US" smtClean="0"/>
              <a:pPr/>
              <a:t>20</a:t>
            </a:fld>
            <a:endParaRPr lang="en-US"/>
          </a:p>
        </p:txBody>
      </p:sp>
      <p:pic>
        <p:nvPicPr>
          <p:cNvPr id="8" name="Picture 7">
            <a:extLst>
              <a:ext uri="{FF2B5EF4-FFF2-40B4-BE49-F238E27FC236}">
                <a16:creationId xmlns:a16="http://schemas.microsoft.com/office/drawing/2014/main" id="{F7D20973-E85A-97BA-43B6-594755892109}"/>
              </a:ext>
            </a:extLst>
          </p:cNvPr>
          <p:cNvPicPr>
            <a:picLocks noChangeAspect="1"/>
          </p:cNvPicPr>
          <p:nvPr/>
        </p:nvPicPr>
        <p:blipFill>
          <a:blip r:embed="rId2"/>
          <a:stretch>
            <a:fillRect/>
          </a:stretch>
        </p:blipFill>
        <p:spPr>
          <a:xfrm>
            <a:off x="0" y="3407507"/>
            <a:ext cx="9144000" cy="2661781"/>
          </a:xfrm>
          <a:prstGeom prst="rect">
            <a:avLst/>
          </a:prstGeom>
        </p:spPr>
      </p:pic>
      <p:sp>
        <p:nvSpPr>
          <p:cNvPr id="9" name="Rectangle 8">
            <a:extLst>
              <a:ext uri="{FF2B5EF4-FFF2-40B4-BE49-F238E27FC236}">
                <a16:creationId xmlns:a16="http://schemas.microsoft.com/office/drawing/2014/main" id="{177BC29C-773F-AF3E-D187-C0DAC9F48B19}"/>
              </a:ext>
            </a:extLst>
          </p:cNvPr>
          <p:cNvSpPr/>
          <p:nvPr/>
        </p:nvSpPr>
        <p:spPr>
          <a:xfrm>
            <a:off x="4830417" y="4293704"/>
            <a:ext cx="1331844" cy="89452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A30EA95-27E9-AB57-6F2D-80AB25648CAA}"/>
              </a:ext>
            </a:extLst>
          </p:cNvPr>
          <p:cNvSpPr/>
          <p:nvPr/>
        </p:nvSpPr>
        <p:spPr>
          <a:xfrm>
            <a:off x="3014867" y="5716055"/>
            <a:ext cx="1070116" cy="237483"/>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84D5050-C1D2-8FC0-39DD-1A18E77B9B2A}"/>
              </a:ext>
            </a:extLst>
          </p:cNvPr>
          <p:cNvSpPr/>
          <p:nvPr/>
        </p:nvSpPr>
        <p:spPr>
          <a:xfrm>
            <a:off x="682489" y="5719369"/>
            <a:ext cx="1315276" cy="234169"/>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90570BF-CC2D-F63C-9132-59741BDE7B69}"/>
              </a:ext>
            </a:extLst>
          </p:cNvPr>
          <p:cNvSpPr/>
          <p:nvPr/>
        </p:nvSpPr>
        <p:spPr>
          <a:xfrm>
            <a:off x="2852531" y="4196830"/>
            <a:ext cx="685800" cy="64352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061104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F45DD-6503-4988-8247-9CDDB361A48C}"/>
              </a:ext>
            </a:extLst>
          </p:cNvPr>
          <p:cNvSpPr>
            <a:spLocks noGrp="1"/>
          </p:cNvSpPr>
          <p:nvPr>
            <p:ph type="title"/>
          </p:nvPr>
        </p:nvSpPr>
        <p:spPr/>
        <p:txBody>
          <a:bodyPr>
            <a:normAutofit fontScale="90000"/>
          </a:bodyPr>
          <a:lstStyle/>
          <a:p>
            <a:r>
              <a:rPr lang="en-US" sz="3200" b="1"/>
              <a:t>Artifact Detection Module</a:t>
            </a:r>
            <a:endParaRPr lang="en-US"/>
          </a:p>
        </p:txBody>
      </p:sp>
      <p:sp>
        <p:nvSpPr>
          <p:cNvPr id="3" name="Content Placeholder 2">
            <a:extLst>
              <a:ext uri="{FF2B5EF4-FFF2-40B4-BE49-F238E27FC236}">
                <a16:creationId xmlns:a16="http://schemas.microsoft.com/office/drawing/2014/main" id="{F5DDC6BA-A270-4291-929B-4C51C23F8A80}"/>
              </a:ext>
            </a:extLst>
          </p:cNvPr>
          <p:cNvSpPr>
            <a:spLocks noGrp="1"/>
          </p:cNvSpPr>
          <p:nvPr>
            <p:ph idx="1"/>
          </p:nvPr>
        </p:nvSpPr>
        <p:spPr/>
        <p:txBody>
          <a:bodyPr>
            <a:noAutofit/>
          </a:bodyPr>
          <a:lstStyle/>
          <a:p>
            <a:r>
              <a:rPr lang="vi-VN"/>
              <a:t>Đầu ra của nó sau đó được đưa vào một lớp kết nối đầy đủ (Fully Connected Layer) để cho ra dự đoán cuối cùng.</a:t>
            </a:r>
            <a:endParaRPr lang="en-US"/>
          </a:p>
        </p:txBody>
      </p:sp>
      <p:sp>
        <p:nvSpPr>
          <p:cNvPr id="4" name="Slide Number Placeholder 3">
            <a:extLst>
              <a:ext uri="{FF2B5EF4-FFF2-40B4-BE49-F238E27FC236}">
                <a16:creationId xmlns:a16="http://schemas.microsoft.com/office/drawing/2014/main" id="{83DA4E7F-5BEA-46D4-83E7-C47E107B7420}"/>
              </a:ext>
            </a:extLst>
          </p:cNvPr>
          <p:cNvSpPr>
            <a:spLocks noGrp="1"/>
          </p:cNvSpPr>
          <p:nvPr>
            <p:ph type="sldNum" sz="quarter" idx="12"/>
          </p:nvPr>
        </p:nvSpPr>
        <p:spPr/>
        <p:txBody>
          <a:bodyPr/>
          <a:lstStyle/>
          <a:p>
            <a:fld id="{B487F271-60DF-4592-BB7F-B45BB4441AA9}" type="slidenum">
              <a:rPr lang="en-US" smtClean="0"/>
              <a:pPr/>
              <a:t>21</a:t>
            </a:fld>
            <a:endParaRPr lang="en-US"/>
          </a:p>
        </p:txBody>
      </p:sp>
      <p:pic>
        <p:nvPicPr>
          <p:cNvPr id="8" name="Picture 7">
            <a:extLst>
              <a:ext uri="{FF2B5EF4-FFF2-40B4-BE49-F238E27FC236}">
                <a16:creationId xmlns:a16="http://schemas.microsoft.com/office/drawing/2014/main" id="{F7D20973-E85A-97BA-43B6-594755892109}"/>
              </a:ext>
            </a:extLst>
          </p:cNvPr>
          <p:cNvPicPr>
            <a:picLocks noChangeAspect="1"/>
          </p:cNvPicPr>
          <p:nvPr/>
        </p:nvPicPr>
        <p:blipFill>
          <a:blip r:embed="rId2"/>
          <a:stretch>
            <a:fillRect/>
          </a:stretch>
        </p:blipFill>
        <p:spPr>
          <a:xfrm>
            <a:off x="0" y="3407507"/>
            <a:ext cx="9144000" cy="2661781"/>
          </a:xfrm>
          <a:prstGeom prst="rect">
            <a:avLst/>
          </a:prstGeom>
        </p:spPr>
      </p:pic>
      <p:sp>
        <p:nvSpPr>
          <p:cNvPr id="11" name="Rectangle 10">
            <a:extLst>
              <a:ext uri="{FF2B5EF4-FFF2-40B4-BE49-F238E27FC236}">
                <a16:creationId xmlns:a16="http://schemas.microsoft.com/office/drawing/2014/main" id="{4DE80F0D-436E-BA63-2B46-FF1AE5C7BC21}"/>
              </a:ext>
            </a:extLst>
          </p:cNvPr>
          <p:cNvSpPr/>
          <p:nvPr/>
        </p:nvSpPr>
        <p:spPr>
          <a:xfrm flipH="1">
            <a:off x="6778486" y="3468756"/>
            <a:ext cx="1013792" cy="249472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0E4DEF3-98C4-F1CE-EDFB-443361DBE841}"/>
              </a:ext>
            </a:extLst>
          </p:cNvPr>
          <p:cNvSpPr/>
          <p:nvPr/>
        </p:nvSpPr>
        <p:spPr>
          <a:xfrm>
            <a:off x="4830416" y="4204252"/>
            <a:ext cx="1818861" cy="983973"/>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907977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F45DD-6503-4988-8247-9CDDB361A48C}"/>
              </a:ext>
            </a:extLst>
          </p:cNvPr>
          <p:cNvSpPr>
            <a:spLocks noGrp="1"/>
          </p:cNvSpPr>
          <p:nvPr>
            <p:ph type="title"/>
          </p:nvPr>
        </p:nvSpPr>
        <p:spPr/>
        <p:txBody>
          <a:bodyPr>
            <a:normAutofit fontScale="90000"/>
          </a:bodyPr>
          <a:lstStyle/>
          <a:p>
            <a:r>
              <a:rPr lang="en-US" sz="3200" b="1"/>
              <a:t>Multi-scale Facial Swap</a:t>
            </a:r>
            <a:endParaRPr lang="en-US"/>
          </a:p>
        </p:txBody>
      </p:sp>
      <p:sp>
        <p:nvSpPr>
          <p:cNvPr id="3" name="Content Placeholder 2">
            <a:extLst>
              <a:ext uri="{FF2B5EF4-FFF2-40B4-BE49-F238E27FC236}">
                <a16:creationId xmlns:a16="http://schemas.microsoft.com/office/drawing/2014/main" id="{F5DDC6BA-A270-4291-929B-4C51C23F8A80}"/>
              </a:ext>
            </a:extLst>
          </p:cNvPr>
          <p:cNvSpPr>
            <a:spLocks noGrp="1"/>
          </p:cNvSpPr>
          <p:nvPr>
            <p:ph idx="1"/>
          </p:nvPr>
        </p:nvSpPr>
        <p:spPr/>
        <p:txBody>
          <a:bodyPr>
            <a:noAutofit/>
          </a:bodyPr>
          <a:lstStyle/>
          <a:p>
            <a:r>
              <a:rPr lang="en-US"/>
              <a:t>Mục tiêu của MFS là tạo ra các ảnh giả mới với chú thích chính xác vị trí của các khu vực lỗi để hỗ trợ việc huấn luyện ADM trong hệ thống deepfake, làm phong phú thêm các đặc điểm lỗi trong giai đoạn huấn luyện.</a:t>
            </a:r>
          </a:p>
        </p:txBody>
      </p:sp>
      <p:sp>
        <p:nvSpPr>
          <p:cNvPr id="4" name="Slide Number Placeholder 3">
            <a:extLst>
              <a:ext uri="{FF2B5EF4-FFF2-40B4-BE49-F238E27FC236}">
                <a16:creationId xmlns:a16="http://schemas.microsoft.com/office/drawing/2014/main" id="{83DA4E7F-5BEA-46D4-83E7-C47E107B7420}"/>
              </a:ext>
            </a:extLst>
          </p:cNvPr>
          <p:cNvSpPr>
            <a:spLocks noGrp="1"/>
          </p:cNvSpPr>
          <p:nvPr>
            <p:ph type="sldNum" sz="quarter" idx="12"/>
          </p:nvPr>
        </p:nvSpPr>
        <p:spPr/>
        <p:txBody>
          <a:bodyPr/>
          <a:lstStyle/>
          <a:p>
            <a:fld id="{B487F271-60DF-4592-BB7F-B45BB4441AA9}" type="slidenum">
              <a:rPr lang="en-US" smtClean="0"/>
              <a:pPr/>
              <a:t>22</a:t>
            </a:fld>
            <a:endParaRPr lang="en-US"/>
          </a:p>
        </p:txBody>
      </p:sp>
      <p:pic>
        <p:nvPicPr>
          <p:cNvPr id="6" name="Picture 5">
            <a:extLst>
              <a:ext uri="{FF2B5EF4-FFF2-40B4-BE49-F238E27FC236}">
                <a16:creationId xmlns:a16="http://schemas.microsoft.com/office/drawing/2014/main" id="{87E305EF-0458-FDD0-18BF-20B63412E00A}"/>
              </a:ext>
            </a:extLst>
          </p:cNvPr>
          <p:cNvPicPr>
            <a:picLocks noChangeAspect="1"/>
          </p:cNvPicPr>
          <p:nvPr/>
        </p:nvPicPr>
        <p:blipFill>
          <a:blip r:embed="rId2"/>
          <a:stretch>
            <a:fillRect/>
          </a:stretch>
        </p:blipFill>
        <p:spPr>
          <a:xfrm>
            <a:off x="0" y="3064478"/>
            <a:ext cx="9144000" cy="3305865"/>
          </a:xfrm>
          <a:prstGeom prst="rect">
            <a:avLst/>
          </a:prstGeom>
        </p:spPr>
      </p:pic>
    </p:spTree>
    <p:extLst>
      <p:ext uri="{BB962C8B-B14F-4D97-AF65-F5344CB8AC3E}">
        <p14:creationId xmlns:p14="http://schemas.microsoft.com/office/powerpoint/2010/main" val="369298978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F45DD-6503-4988-8247-9CDDB361A48C}"/>
              </a:ext>
            </a:extLst>
          </p:cNvPr>
          <p:cNvSpPr>
            <a:spLocks noGrp="1"/>
          </p:cNvSpPr>
          <p:nvPr>
            <p:ph type="title"/>
          </p:nvPr>
        </p:nvSpPr>
        <p:spPr/>
        <p:txBody>
          <a:bodyPr>
            <a:normAutofit fontScale="90000"/>
          </a:bodyPr>
          <a:lstStyle/>
          <a:p>
            <a:r>
              <a:rPr lang="en-US" sz="3200" b="1"/>
              <a:t>Multi-scale Facial Swap</a:t>
            </a:r>
            <a:endParaRPr lang="en-US"/>
          </a:p>
        </p:txBody>
      </p:sp>
      <p:sp>
        <p:nvSpPr>
          <p:cNvPr id="3" name="Content Placeholder 2">
            <a:extLst>
              <a:ext uri="{FF2B5EF4-FFF2-40B4-BE49-F238E27FC236}">
                <a16:creationId xmlns:a16="http://schemas.microsoft.com/office/drawing/2014/main" id="{F5DDC6BA-A270-4291-929B-4C51C23F8A80}"/>
              </a:ext>
            </a:extLst>
          </p:cNvPr>
          <p:cNvSpPr>
            <a:spLocks noGrp="1"/>
          </p:cNvSpPr>
          <p:nvPr>
            <p:ph idx="1"/>
          </p:nvPr>
        </p:nvSpPr>
        <p:spPr/>
        <p:txBody>
          <a:bodyPr>
            <a:noAutofit/>
          </a:bodyPr>
          <a:lstStyle/>
          <a:p>
            <a:r>
              <a:rPr lang="en-US"/>
              <a:t>MFS sử dụng hai luồng để tạo ảnh giả mới là hoán đổi cục bộ với ảnh giả và hoán đổi toàn cục với ảnh nguồn.</a:t>
            </a:r>
          </a:p>
        </p:txBody>
      </p:sp>
      <p:sp>
        <p:nvSpPr>
          <p:cNvPr id="4" name="Slide Number Placeholder 3">
            <a:extLst>
              <a:ext uri="{FF2B5EF4-FFF2-40B4-BE49-F238E27FC236}">
                <a16:creationId xmlns:a16="http://schemas.microsoft.com/office/drawing/2014/main" id="{83DA4E7F-5BEA-46D4-83E7-C47E107B7420}"/>
              </a:ext>
            </a:extLst>
          </p:cNvPr>
          <p:cNvSpPr>
            <a:spLocks noGrp="1"/>
          </p:cNvSpPr>
          <p:nvPr>
            <p:ph type="sldNum" sz="quarter" idx="12"/>
          </p:nvPr>
        </p:nvSpPr>
        <p:spPr/>
        <p:txBody>
          <a:bodyPr/>
          <a:lstStyle/>
          <a:p>
            <a:fld id="{B487F271-60DF-4592-BB7F-B45BB4441AA9}" type="slidenum">
              <a:rPr lang="en-US" smtClean="0"/>
              <a:pPr/>
              <a:t>23</a:t>
            </a:fld>
            <a:endParaRPr lang="en-US"/>
          </a:p>
        </p:txBody>
      </p:sp>
      <p:pic>
        <p:nvPicPr>
          <p:cNvPr id="6" name="Picture 5">
            <a:extLst>
              <a:ext uri="{FF2B5EF4-FFF2-40B4-BE49-F238E27FC236}">
                <a16:creationId xmlns:a16="http://schemas.microsoft.com/office/drawing/2014/main" id="{87E305EF-0458-FDD0-18BF-20B63412E00A}"/>
              </a:ext>
            </a:extLst>
          </p:cNvPr>
          <p:cNvPicPr>
            <a:picLocks noChangeAspect="1"/>
          </p:cNvPicPr>
          <p:nvPr/>
        </p:nvPicPr>
        <p:blipFill>
          <a:blip r:embed="rId2"/>
          <a:stretch>
            <a:fillRect/>
          </a:stretch>
        </p:blipFill>
        <p:spPr>
          <a:xfrm>
            <a:off x="0" y="3064478"/>
            <a:ext cx="9144000" cy="3305865"/>
          </a:xfrm>
          <a:prstGeom prst="rect">
            <a:avLst/>
          </a:prstGeom>
        </p:spPr>
      </p:pic>
      <p:sp>
        <p:nvSpPr>
          <p:cNvPr id="5" name="Rectangle 4">
            <a:extLst>
              <a:ext uri="{FF2B5EF4-FFF2-40B4-BE49-F238E27FC236}">
                <a16:creationId xmlns:a16="http://schemas.microsoft.com/office/drawing/2014/main" id="{7EDCA153-094C-161C-A12E-8513113B423A}"/>
              </a:ext>
            </a:extLst>
          </p:cNvPr>
          <p:cNvSpPr/>
          <p:nvPr/>
        </p:nvSpPr>
        <p:spPr>
          <a:xfrm>
            <a:off x="2325755" y="3172756"/>
            <a:ext cx="5446645" cy="1498636"/>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5A9F0F0-F64C-5C11-8FBF-4741485CCB6F}"/>
              </a:ext>
            </a:extLst>
          </p:cNvPr>
          <p:cNvSpPr/>
          <p:nvPr/>
        </p:nvSpPr>
        <p:spPr>
          <a:xfrm>
            <a:off x="2329070" y="4716637"/>
            <a:ext cx="5446645" cy="1498636"/>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984393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F45DD-6503-4988-8247-9CDDB361A48C}"/>
              </a:ext>
            </a:extLst>
          </p:cNvPr>
          <p:cNvSpPr>
            <a:spLocks noGrp="1"/>
          </p:cNvSpPr>
          <p:nvPr>
            <p:ph type="title"/>
          </p:nvPr>
        </p:nvSpPr>
        <p:spPr/>
        <p:txBody>
          <a:bodyPr>
            <a:normAutofit fontScale="90000"/>
          </a:bodyPr>
          <a:lstStyle/>
          <a:p>
            <a:r>
              <a:rPr lang="en-US" sz="3200" b="1"/>
              <a:t>Multi-scale Facial Swap</a:t>
            </a:r>
            <a:endParaRPr lang="en-US"/>
          </a:p>
        </p:txBody>
      </p:sp>
      <p:sp>
        <p:nvSpPr>
          <p:cNvPr id="3" name="Content Placeholder 2">
            <a:extLst>
              <a:ext uri="{FF2B5EF4-FFF2-40B4-BE49-F238E27FC236}">
                <a16:creationId xmlns:a16="http://schemas.microsoft.com/office/drawing/2014/main" id="{F5DDC6BA-A270-4291-929B-4C51C23F8A80}"/>
              </a:ext>
            </a:extLst>
          </p:cNvPr>
          <p:cNvSpPr>
            <a:spLocks noGrp="1"/>
          </p:cNvSpPr>
          <p:nvPr>
            <p:ph idx="1"/>
          </p:nvPr>
        </p:nvSpPr>
        <p:spPr/>
        <p:txBody>
          <a:bodyPr>
            <a:noAutofit/>
          </a:bodyPr>
          <a:lstStyle/>
          <a:p>
            <a:r>
              <a:rPr lang="vi-VN"/>
              <a:t>Đối với luồng cục bộ, sử dụng công thức dựa trên độ chênh lệch cấu trúc (DSSIM) để chọn một cửa sổ trượt có kích thước ngẫu nhiên</a:t>
            </a:r>
            <a:r>
              <a:rPr lang="en-US"/>
              <a:t>,</a:t>
            </a:r>
            <a:r>
              <a:rPr lang="vi-VN"/>
              <a:t> tập trung vào các khu vực có giá trị DSSIM cao, nơi có khả năng tồn tại vùng lỗi cao hơn.</a:t>
            </a:r>
            <a:endParaRPr lang="en-US"/>
          </a:p>
        </p:txBody>
      </p:sp>
      <p:sp>
        <p:nvSpPr>
          <p:cNvPr id="4" name="Slide Number Placeholder 3">
            <a:extLst>
              <a:ext uri="{FF2B5EF4-FFF2-40B4-BE49-F238E27FC236}">
                <a16:creationId xmlns:a16="http://schemas.microsoft.com/office/drawing/2014/main" id="{83DA4E7F-5BEA-46D4-83E7-C47E107B7420}"/>
              </a:ext>
            </a:extLst>
          </p:cNvPr>
          <p:cNvSpPr>
            <a:spLocks noGrp="1"/>
          </p:cNvSpPr>
          <p:nvPr>
            <p:ph type="sldNum" sz="quarter" idx="12"/>
          </p:nvPr>
        </p:nvSpPr>
        <p:spPr/>
        <p:txBody>
          <a:bodyPr/>
          <a:lstStyle/>
          <a:p>
            <a:fld id="{B487F271-60DF-4592-BB7F-B45BB4441AA9}" type="slidenum">
              <a:rPr lang="en-US" smtClean="0"/>
              <a:pPr/>
              <a:t>24</a:t>
            </a:fld>
            <a:endParaRPr lang="en-US"/>
          </a:p>
        </p:txBody>
      </p:sp>
      <p:pic>
        <p:nvPicPr>
          <p:cNvPr id="6" name="Picture 5">
            <a:extLst>
              <a:ext uri="{FF2B5EF4-FFF2-40B4-BE49-F238E27FC236}">
                <a16:creationId xmlns:a16="http://schemas.microsoft.com/office/drawing/2014/main" id="{87E305EF-0458-FDD0-18BF-20B63412E00A}"/>
              </a:ext>
            </a:extLst>
          </p:cNvPr>
          <p:cNvPicPr>
            <a:picLocks noChangeAspect="1"/>
          </p:cNvPicPr>
          <p:nvPr/>
        </p:nvPicPr>
        <p:blipFill>
          <a:blip r:embed="rId2"/>
          <a:stretch>
            <a:fillRect/>
          </a:stretch>
        </p:blipFill>
        <p:spPr>
          <a:xfrm>
            <a:off x="0" y="3064478"/>
            <a:ext cx="9144000" cy="3305865"/>
          </a:xfrm>
          <a:prstGeom prst="rect">
            <a:avLst/>
          </a:prstGeom>
        </p:spPr>
      </p:pic>
      <p:sp>
        <p:nvSpPr>
          <p:cNvPr id="5" name="Rectangle 4">
            <a:extLst>
              <a:ext uri="{FF2B5EF4-FFF2-40B4-BE49-F238E27FC236}">
                <a16:creationId xmlns:a16="http://schemas.microsoft.com/office/drawing/2014/main" id="{7EDCA153-094C-161C-A12E-8513113B423A}"/>
              </a:ext>
            </a:extLst>
          </p:cNvPr>
          <p:cNvSpPr/>
          <p:nvPr/>
        </p:nvSpPr>
        <p:spPr>
          <a:xfrm>
            <a:off x="3806688" y="3419061"/>
            <a:ext cx="2534478" cy="124239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92D09DE-658A-F93B-B63D-C05EF596B172}"/>
              </a:ext>
            </a:extLst>
          </p:cNvPr>
          <p:cNvSpPr/>
          <p:nvPr/>
        </p:nvSpPr>
        <p:spPr>
          <a:xfrm>
            <a:off x="2395330" y="3684620"/>
            <a:ext cx="1411358" cy="1155736"/>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5449420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F45DD-6503-4988-8247-9CDDB361A48C}"/>
              </a:ext>
            </a:extLst>
          </p:cNvPr>
          <p:cNvSpPr>
            <a:spLocks noGrp="1"/>
          </p:cNvSpPr>
          <p:nvPr>
            <p:ph type="title"/>
          </p:nvPr>
        </p:nvSpPr>
        <p:spPr/>
        <p:txBody>
          <a:bodyPr>
            <a:normAutofit fontScale="90000"/>
          </a:bodyPr>
          <a:lstStyle/>
          <a:p>
            <a:r>
              <a:rPr lang="en-US" sz="3200" b="1"/>
              <a:t>Multi-scale Facial Swap</a:t>
            </a:r>
            <a:endParaRPr lang="en-US"/>
          </a:p>
        </p:txBody>
      </p:sp>
      <p:sp>
        <p:nvSpPr>
          <p:cNvPr id="3" name="Content Placeholder 2">
            <a:extLst>
              <a:ext uri="{FF2B5EF4-FFF2-40B4-BE49-F238E27FC236}">
                <a16:creationId xmlns:a16="http://schemas.microsoft.com/office/drawing/2014/main" id="{F5DDC6BA-A270-4291-929B-4C51C23F8A80}"/>
              </a:ext>
            </a:extLst>
          </p:cNvPr>
          <p:cNvSpPr>
            <a:spLocks noGrp="1"/>
          </p:cNvSpPr>
          <p:nvPr>
            <p:ph idx="1"/>
          </p:nvPr>
        </p:nvSpPr>
        <p:spPr/>
        <p:txBody>
          <a:bodyPr>
            <a:noAutofit/>
          </a:bodyPr>
          <a:lstStyle/>
          <a:p>
            <a:r>
              <a:rPr lang="vi-VN"/>
              <a:t>Đối với luồn toàn cục, kích thước của sổ trượt bằng kích thước ảnh nguồn.</a:t>
            </a:r>
            <a:endParaRPr lang="en-US"/>
          </a:p>
        </p:txBody>
      </p:sp>
      <p:sp>
        <p:nvSpPr>
          <p:cNvPr id="4" name="Slide Number Placeholder 3">
            <a:extLst>
              <a:ext uri="{FF2B5EF4-FFF2-40B4-BE49-F238E27FC236}">
                <a16:creationId xmlns:a16="http://schemas.microsoft.com/office/drawing/2014/main" id="{83DA4E7F-5BEA-46D4-83E7-C47E107B7420}"/>
              </a:ext>
            </a:extLst>
          </p:cNvPr>
          <p:cNvSpPr>
            <a:spLocks noGrp="1"/>
          </p:cNvSpPr>
          <p:nvPr>
            <p:ph type="sldNum" sz="quarter" idx="12"/>
          </p:nvPr>
        </p:nvSpPr>
        <p:spPr/>
        <p:txBody>
          <a:bodyPr/>
          <a:lstStyle/>
          <a:p>
            <a:fld id="{B487F271-60DF-4592-BB7F-B45BB4441AA9}" type="slidenum">
              <a:rPr lang="en-US" smtClean="0"/>
              <a:pPr/>
              <a:t>25</a:t>
            </a:fld>
            <a:endParaRPr lang="en-US"/>
          </a:p>
        </p:txBody>
      </p:sp>
      <p:pic>
        <p:nvPicPr>
          <p:cNvPr id="6" name="Picture 5">
            <a:extLst>
              <a:ext uri="{FF2B5EF4-FFF2-40B4-BE49-F238E27FC236}">
                <a16:creationId xmlns:a16="http://schemas.microsoft.com/office/drawing/2014/main" id="{87E305EF-0458-FDD0-18BF-20B63412E00A}"/>
              </a:ext>
            </a:extLst>
          </p:cNvPr>
          <p:cNvPicPr>
            <a:picLocks noChangeAspect="1"/>
          </p:cNvPicPr>
          <p:nvPr/>
        </p:nvPicPr>
        <p:blipFill>
          <a:blip r:embed="rId2"/>
          <a:stretch>
            <a:fillRect/>
          </a:stretch>
        </p:blipFill>
        <p:spPr>
          <a:xfrm>
            <a:off x="0" y="3064478"/>
            <a:ext cx="9144000" cy="3305865"/>
          </a:xfrm>
          <a:prstGeom prst="rect">
            <a:avLst/>
          </a:prstGeom>
        </p:spPr>
      </p:pic>
      <p:sp>
        <p:nvSpPr>
          <p:cNvPr id="5" name="Rectangle 4">
            <a:extLst>
              <a:ext uri="{FF2B5EF4-FFF2-40B4-BE49-F238E27FC236}">
                <a16:creationId xmlns:a16="http://schemas.microsoft.com/office/drawing/2014/main" id="{7EDCA153-094C-161C-A12E-8513113B423A}"/>
              </a:ext>
            </a:extLst>
          </p:cNvPr>
          <p:cNvSpPr/>
          <p:nvPr/>
        </p:nvSpPr>
        <p:spPr>
          <a:xfrm>
            <a:off x="2435088" y="4796922"/>
            <a:ext cx="1341782" cy="60996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187080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F45DD-6503-4988-8247-9CDDB361A48C}"/>
              </a:ext>
            </a:extLst>
          </p:cNvPr>
          <p:cNvSpPr>
            <a:spLocks noGrp="1"/>
          </p:cNvSpPr>
          <p:nvPr>
            <p:ph type="title"/>
          </p:nvPr>
        </p:nvSpPr>
        <p:spPr/>
        <p:txBody>
          <a:bodyPr>
            <a:normAutofit fontScale="90000"/>
          </a:bodyPr>
          <a:lstStyle/>
          <a:p>
            <a:r>
              <a:rPr lang="en-US" sz="3200" b="1"/>
              <a:t>Multi-scale Facial Swap</a:t>
            </a:r>
            <a:endParaRPr lang="en-US"/>
          </a:p>
        </p:txBody>
      </p:sp>
      <p:sp>
        <p:nvSpPr>
          <p:cNvPr id="3" name="Content Placeholder 2">
            <a:extLst>
              <a:ext uri="{FF2B5EF4-FFF2-40B4-BE49-F238E27FC236}">
                <a16:creationId xmlns:a16="http://schemas.microsoft.com/office/drawing/2014/main" id="{F5DDC6BA-A270-4291-929B-4C51C23F8A80}"/>
              </a:ext>
            </a:extLst>
          </p:cNvPr>
          <p:cNvSpPr>
            <a:spLocks noGrp="1"/>
          </p:cNvSpPr>
          <p:nvPr>
            <p:ph idx="1"/>
          </p:nvPr>
        </p:nvSpPr>
        <p:spPr/>
        <p:txBody>
          <a:bodyPr>
            <a:noAutofit/>
          </a:bodyPr>
          <a:lstStyle/>
          <a:p>
            <a:r>
              <a:rPr lang="vi-VN"/>
              <a:t>Sử dụng mask để xác định các phần ảnh giả sẽ được hoán đổi với ảnh nguồn. Mask được tính toán dựa trên kích thước và vị trí của cửa sổ trượt đã chọn.</a:t>
            </a:r>
            <a:endParaRPr lang="en-US"/>
          </a:p>
        </p:txBody>
      </p:sp>
      <p:sp>
        <p:nvSpPr>
          <p:cNvPr id="4" name="Slide Number Placeholder 3">
            <a:extLst>
              <a:ext uri="{FF2B5EF4-FFF2-40B4-BE49-F238E27FC236}">
                <a16:creationId xmlns:a16="http://schemas.microsoft.com/office/drawing/2014/main" id="{83DA4E7F-5BEA-46D4-83E7-C47E107B7420}"/>
              </a:ext>
            </a:extLst>
          </p:cNvPr>
          <p:cNvSpPr>
            <a:spLocks noGrp="1"/>
          </p:cNvSpPr>
          <p:nvPr>
            <p:ph type="sldNum" sz="quarter" idx="12"/>
          </p:nvPr>
        </p:nvSpPr>
        <p:spPr/>
        <p:txBody>
          <a:bodyPr/>
          <a:lstStyle/>
          <a:p>
            <a:fld id="{B487F271-60DF-4592-BB7F-B45BB4441AA9}" type="slidenum">
              <a:rPr lang="en-US" smtClean="0"/>
              <a:pPr/>
              <a:t>26</a:t>
            </a:fld>
            <a:endParaRPr lang="en-US"/>
          </a:p>
        </p:txBody>
      </p:sp>
      <p:pic>
        <p:nvPicPr>
          <p:cNvPr id="6" name="Picture 5">
            <a:extLst>
              <a:ext uri="{FF2B5EF4-FFF2-40B4-BE49-F238E27FC236}">
                <a16:creationId xmlns:a16="http://schemas.microsoft.com/office/drawing/2014/main" id="{87E305EF-0458-FDD0-18BF-20B63412E00A}"/>
              </a:ext>
            </a:extLst>
          </p:cNvPr>
          <p:cNvPicPr>
            <a:picLocks noChangeAspect="1"/>
          </p:cNvPicPr>
          <p:nvPr/>
        </p:nvPicPr>
        <p:blipFill>
          <a:blip r:embed="rId2"/>
          <a:stretch>
            <a:fillRect/>
          </a:stretch>
        </p:blipFill>
        <p:spPr>
          <a:xfrm>
            <a:off x="0" y="3064478"/>
            <a:ext cx="9144000" cy="3305865"/>
          </a:xfrm>
          <a:prstGeom prst="rect">
            <a:avLst/>
          </a:prstGeom>
        </p:spPr>
      </p:pic>
      <p:sp>
        <p:nvSpPr>
          <p:cNvPr id="5" name="Rectangle 4">
            <a:extLst>
              <a:ext uri="{FF2B5EF4-FFF2-40B4-BE49-F238E27FC236}">
                <a16:creationId xmlns:a16="http://schemas.microsoft.com/office/drawing/2014/main" id="{7EDCA153-094C-161C-A12E-8513113B423A}"/>
              </a:ext>
            </a:extLst>
          </p:cNvPr>
          <p:cNvSpPr/>
          <p:nvPr/>
        </p:nvSpPr>
        <p:spPr>
          <a:xfrm>
            <a:off x="6311349" y="3419061"/>
            <a:ext cx="1500808" cy="123245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826CFED-C627-2D46-6A57-486E74FDD02E}"/>
              </a:ext>
            </a:extLst>
          </p:cNvPr>
          <p:cNvSpPr/>
          <p:nvPr/>
        </p:nvSpPr>
        <p:spPr>
          <a:xfrm>
            <a:off x="4276981" y="4720723"/>
            <a:ext cx="3535175" cy="123245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638570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F45DD-6503-4988-8247-9CDDB361A48C}"/>
              </a:ext>
            </a:extLst>
          </p:cNvPr>
          <p:cNvSpPr>
            <a:spLocks noGrp="1"/>
          </p:cNvSpPr>
          <p:nvPr>
            <p:ph type="title"/>
          </p:nvPr>
        </p:nvSpPr>
        <p:spPr/>
        <p:txBody>
          <a:bodyPr>
            <a:normAutofit fontScale="90000"/>
          </a:bodyPr>
          <a:lstStyle/>
          <a:p>
            <a:r>
              <a:rPr lang="en-US" sz="3200" b="1"/>
              <a:t>Multi-scale Facial Swap</a:t>
            </a:r>
            <a:endParaRPr lang="en-US"/>
          </a:p>
        </p:txBody>
      </p:sp>
      <p:sp>
        <p:nvSpPr>
          <p:cNvPr id="3" name="Content Placeholder 2">
            <a:extLst>
              <a:ext uri="{FF2B5EF4-FFF2-40B4-BE49-F238E27FC236}">
                <a16:creationId xmlns:a16="http://schemas.microsoft.com/office/drawing/2014/main" id="{F5DDC6BA-A270-4291-929B-4C51C23F8A80}"/>
              </a:ext>
            </a:extLst>
          </p:cNvPr>
          <p:cNvSpPr>
            <a:spLocks noGrp="1"/>
          </p:cNvSpPr>
          <p:nvPr>
            <p:ph idx="1"/>
          </p:nvPr>
        </p:nvSpPr>
        <p:spPr/>
        <p:txBody>
          <a:bodyPr>
            <a:noAutofit/>
          </a:bodyPr>
          <a:lstStyle/>
          <a:p>
            <a:r>
              <a:rPr lang="vi-VN"/>
              <a:t>Sử dụng nhiều phương pháp hoà trộn để kết hợp ảnh giả và ảnh nguồn theo tỷ lệ được xác định bởi mask.</a:t>
            </a:r>
            <a:endParaRPr lang="en-US"/>
          </a:p>
        </p:txBody>
      </p:sp>
      <p:sp>
        <p:nvSpPr>
          <p:cNvPr id="4" name="Slide Number Placeholder 3">
            <a:extLst>
              <a:ext uri="{FF2B5EF4-FFF2-40B4-BE49-F238E27FC236}">
                <a16:creationId xmlns:a16="http://schemas.microsoft.com/office/drawing/2014/main" id="{83DA4E7F-5BEA-46D4-83E7-C47E107B7420}"/>
              </a:ext>
            </a:extLst>
          </p:cNvPr>
          <p:cNvSpPr>
            <a:spLocks noGrp="1"/>
          </p:cNvSpPr>
          <p:nvPr>
            <p:ph type="sldNum" sz="quarter" idx="12"/>
          </p:nvPr>
        </p:nvSpPr>
        <p:spPr/>
        <p:txBody>
          <a:bodyPr/>
          <a:lstStyle/>
          <a:p>
            <a:fld id="{B487F271-60DF-4592-BB7F-B45BB4441AA9}" type="slidenum">
              <a:rPr lang="en-US" smtClean="0"/>
              <a:pPr/>
              <a:t>27</a:t>
            </a:fld>
            <a:endParaRPr lang="en-US"/>
          </a:p>
        </p:txBody>
      </p:sp>
      <p:pic>
        <p:nvPicPr>
          <p:cNvPr id="6" name="Picture 5">
            <a:extLst>
              <a:ext uri="{FF2B5EF4-FFF2-40B4-BE49-F238E27FC236}">
                <a16:creationId xmlns:a16="http://schemas.microsoft.com/office/drawing/2014/main" id="{87E305EF-0458-FDD0-18BF-20B63412E00A}"/>
              </a:ext>
            </a:extLst>
          </p:cNvPr>
          <p:cNvPicPr>
            <a:picLocks noChangeAspect="1"/>
          </p:cNvPicPr>
          <p:nvPr/>
        </p:nvPicPr>
        <p:blipFill>
          <a:blip r:embed="rId2"/>
          <a:stretch>
            <a:fillRect/>
          </a:stretch>
        </p:blipFill>
        <p:spPr>
          <a:xfrm>
            <a:off x="0" y="3064478"/>
            <a:ext cx="9144000" cy="3305865"/>
          </a:xfrm>
          <a:prstGeom prst="rect">
            <a:avLst/>
          </a:prstGeom>
        </p:spPr>
      </p:pic>
      <p:sp>
        <p:nvSpPr>
          <p:cNvPr id="7" name="Rectangle 6">
            <a:extLst>
              <a:ext uri="{FF2B5EF4-FFF2-40B4-BE49-F238E27FC236}">
                <a16:creationId xmlns:a16="http://schemas.microsoft.com/office/drawing/2014/main" id="{3826CFED-C627-2D46-6A57-486E74FDD02E}"/>
              </a:ext>
            </a:extLst>
          </p:cNvPr>
          <p:cNvSpPr/>
          <p:nvPr/>
        </p:nvSpPr>
        <p:spPr>
          <a:xfrm flipH="1">
            <a:off x="7772399" y="3160643"/>
            <a:ext cx="1215535" cy="3041373"/>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201092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3F0E4-A39E-4FBD-A3DB-A06BECA6D659}"/>
              </a:ext>
            </a:extLst>
          </p:cNvPr>
          <p:cNvSpPr>
            <a:spLocks noGrp="1"/>
          </p:cNvSpPr>
          <p:nvPr>
            <p:ph type="title"/>
          </p:nvPr>
        </p:nvSpPr>
        <p:spPr/>
        <p:txBody>
          <a:bodyPr/>
          <a:lstStyle/>
          <a:p>
            <a:r>
              <a:rPr lang="en-US">
                <a:latin typeface="Arial"/>
                <a:cs typeface="Arial"/>
              </a:rPr>
              <a:t>Nội dung báo cáo</a:t>
            </a:r>
            <a:endParaRPr lang="en-US" err="1"/>
          </a:p>
        </p:txBody>
      </p:sp>
      <p:sp>
        <p:nvSpPr>
          <p:cNvPr id="3" name="Content Placeholder 2">
            <a:extLst>
              <a:ext uri="{FF2B5EF4-FFF2-40B4-BE49-F238E27FC236}">
                <a16:creationId xmlns:a16="http://schemas.microsoft.com/office/drawing/2014/main" id="{F7F20B2A-785F-41B4-A36C-5305D857EDB5}"/>
              </a:ext>
            </a:extLst>
          </p:cNvPr>
          <p:cNvSpPr>
            <a:spLocks noGrp="1"/>
          </p:cNvSpPr>
          <p:nvPr>
            <p:ph idx="1"/>
          </p:nvPr>
        </p:nvSpPr>
        <p:spPr/>
        <p:txBody>
          <a:bodyPr vert="horz" lIns="91440" tIns="45720" rIns="91440" bIns="45720" rtlCol="0" anchor="t">
            <a:normAutofit/>
          </a:bodyPr>
          <a:lstStyle/>
          <a:p>
            <a:r>
              <a:rPr lang="en-US" b="1"/>
              <a:t>Phần I</a:t>
            </a:r>
            <a:r>
              <a:rPr lang="en-US"/>
              <a:t>: Tổng quan</a:t>
            </a:r>
          </a:p>
          <a:p>
            <a:pPr lvl="1"/>
            <a:r>
              <a:rPr lang="en-US"/>
              <a:t>Ngữ cảnh, vấn đề</a:t>
            </a:r>
          </a:p>
          <a:p>
            <a:pPr lvl="1"/>
            <a:r>
              <a:rPr lang="en-US"/>
              <a:t>Tổng quan đề xuất</a:t>
            </a:r>
          </a:p>
          <a:p>
            <a:pPr lvl="1"/>
            <a:r>
              <a:rPr lang="en-US"/>
              <a:t>Cơ sở lý thuyết</a:t>
            </a:r>
          </a:p>
          <a:p>
            <a:r>
              <a:rPr lang="en-US" b="1"/>
              <a:t>Phần II</a:t>
            </a:r>
            <a:r>
              <a:rPr lang="en-US"/>
              <a:t>: Phương pháp đề xuất</a:t>
            </a:r>
          </a:p>
          <a:p>
            <a:pPr lvl="1"/>
            <a:r>
              <a:rPr lang="en-US"/>
              <a:t>Implicit Identity Leakage</a:t>
            </a:r>
          </a:p>
          <a:p>
            <a:pPr lvl="1"/>
            <a:r>
              <a:rPr lang="en-US"/>
              <a:t>ID-unaware Deepfake Detection Model</a:t>
            </a:r>
          </a:p>
          <a:p>
            <a:r>
              <a:rPr lang="en-US" b="1">
                <a:solidFill>
                  <a:srgbClr val="FF0000"/>
                </a:solidFill>
              </a:rPr>
              <a:t>Phần III</a:t>
            </a:r>
            <a:r>
              <a:rPr lang="en-US">
                <a:solidFill>
                  <a:srgbClr val="FF0000"/>
                </a:solidFill>
              </a:rPr>
              <a:t>: Triển khai, thực nghiệm</a:t>
            </a:r>
          </a:p>
          <a:p>
            <a:r>
              <a:rPr lang="en-US" b="1"/>
              <a:t>Phần IV</a:t>
            </a:r>
            <a:r>
              <a:rPr lang="en-US"/>
              <a:t>: Tổng kết, đánh giá</a:t>
            </a:r>
          </a:p>
        </p:txBody>
      </p:sp>
      <p:sp>
        <p:nvSpPr>
          <p:cNvPr id="4" name="Slide Number Placeholder 3">
            <a:extLst>
              <a:ext uri="{FF2B5EF4-FFF2-40B4-BE49-F238E27FC236}">
                <a16:creationId xmlns:a16="http://schemas.microsoft.com/office/drawing/2014/main" id="{2CDAC51C-DEF1-4458-89B9-2A4E445D7380}"/>
              </a:ext>
            </a:extLst>
          </p:cNvPr>
          <p:cNvSpPr>
            <a:spLocks noGrp="1"/>
          </p:cNvSpPr>
          <p:nvPr>
            <p:ph type="sldNum" sz="quarter" idx="12"/>
          </p:nvPr>
        </p:nvSpPr>
        <p:spPr/>
        <p:txBody>
          <a:bodyPr/>
          <a:lstStyle/>
          <a:p>
            <a:fld id="{B487F271-60DF-4592-BB7F-B45BB4441AA9}" type="slidenum">
              <a:rPr lang="en-US" smtClean="0"/>
              <a:pPr/>
              <a:t>28</a:t>
            </a:fld>
            <a:endParaRPr lang="en-US"/>
          </a:p>
        </p:txBody>
      </p:sp>
    </p:spTree>
    <p:extLst>
      <p:ext uri="{BB962C8B-B14F-4D97-AF65-F5344CB8AC3E}">
        <p14:creationId xmlns:p14="http://schemas.microsoft.com/office/powerpoint/2010/main" val="174468946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F45DD-6503-4988-8247-9CDDB361A48C}"/>
              </a:ext>
            </a:extLst>
          </p:cNvPr>
          <p:cNvSpPr>
            <a:spLocks noGrp="1"/>
          </p:cNvSpPr>
          <p:nvPr>
            <p:ph type="title"/>
          </p:nvPr>
        </p:nvSpPr>
        <p:spPr/>
        <p:txBody>
          <a:bodyPr/>
          <a:lstStyle/>
          <a:p>
            <a:r>
              <a:rPr lang="en-US"/>
              <a:t>Thiết lập thực nghiệm từ bài báo</a:t>
            </a:r>
          </a:p>
        </p:txBody>
      </p:sp>
      <p:sp>
        <p:nvSpPr>
          <p:cNvPr id="3" name="Content Placeholder 2">
            <a:extLst>
              <a:ext uri="{FF2B5EF4-FFF2-40B4-BE49-F238E27FC236}">
                <a16:creationId xmlns:a16="http://schemas.microsoft.com/office/drawing/2014/main" id="{F5DDC6BA-A270-4291-929B-4C51C23F8A80}"/>
              </a:ext>
            </a:extLst>
          </p:cNvPr>
          <p:cNvSpPr>
            <a:spLocks noGrp="1"/>
          </p:cNvSpPr>
          <p:nvPr>
            <p:ph idx="1"/>
          </p:nvPr>
        </p:nvSpPr>
        <p:spPr/>
        <p:txBody>
          <a:bodyPr/>
          <a:lstStyle/>
          <a:p>
            <a:r>
              <a:rPr lang="en-US" u="sng"/>
              <a:t>Dataset</a:t>
            </a:r>
            <a:r>
              <a:rPr lang="en-US"/>
              <a:t>:</a:t>
            </a:r>
          </a:p>
          <a:p>
            <a:pPr lvl="1"/>
            <a:r>
              <a:rPr lang="en-US" i="1" u="sng"/>
              <a:t>Train</a:t>
            </a:r>
            <a:r>
              <a:rPr lang="en-US"/>
              <a:t>: </a:t>
            </a:r>
            <a:r>
              <a:rPr lang="en-US" b="1"/>
              <a:t>FaceForensics++ </a:t>
            </a:r>
            <a:r>
              <a:rPr lang="en-US"/>
              <a:t>(FF++)</a:t>
            </a:r>
          </a:p>
          <a:p>
            <a:pPr lvl="2"/>
            <a:r>
              <a:rPr lang="en-US"/>
              <a:t>720 original videos từ YouTube</a:t>
            </a:r>
          </a:p>
          <a:p>
            <a:pPr lvl="2"/>
            <a:r>
              <a:rPr lang="en-US"/>
              <a:t>3600 fake videos tạo bởi FaceShifter, FaceSwap, Face2Face, Deepfakes và NeuralTextures</a:t>
            </a:r>
          </a:p>
          <a:p>
            <a:pPr lvl="1"/>
            <a:r>
              <a:rPr lang="en-US" i="1" u="sng"/>
              <a:t>Test</a:t>
            </a:r>
            <a:r>
              <a:rPr lang="en-US"/>
              <a:t>:</a:t>
            </a:r>
          </a:p>
          <a:p>
            <a:pPr lvl="2"/>
            <a:r>
              <a:rPr lang="en-US" b="1"/>
              <a:t>FF++</a:t>
            </a:r>
            <a:r>
              <a:rPr lang="en-US"/>
              <a:t>, 140 original videos và 700 fake videos</a:t>
            </a:r>
          </a:p>
          <a:p>
            <a:pPr lvl="2"/>
            <a:r>
              <a:rPr lang="en-US" b="1"/>
              <a:t>DFDC-V2</a:t>
            </a:r>
            <a:r>
              <a:rPr lang="en-US"/>
              <a:t>, 2500 real videos và 2500 fake videos</a:t>
            </a:r>
          </a:p>
          <a:p>
            <a:pPr lvl="2"/>
            <a:r>
              <a:rPr lang="en-US" b="1"/>
              <a:t>Celeb-DF</a:t>
            </a:r>
            <a:r>
              <a:rPr lang="en-US"/>
              <a:t>, 178 real videos và các fake videos tạo bởi 1 forgery algorithm</a:t>
            </a:r>
          </a:p>
          <a:p>
            <a:r>
              <a:rPr lang="en-US" u="sng"/>
              <a:t>Model backbone</a:t>
            </a:r>
            <a:r>
              <a:rPr lang="en-US"/>
              <a:t>:</a:t>
            </a:r>
          </a:p>
          <a:p>
            <a:pPr lvl="1"/>
            <a:r>
              <a:rPr lang="en-US"/>
              <a:t>ResNet-34</a:t>
            </a:r>
          </a:p>
          <a:p>
            <a:pPr lvl="1"/>
            <a:r>
              <a:rPr lang="en-US"/>
              <a:t>EfficientNet-b3/b4</a:t>
            </a:r>
          </a:p>
        </p:txBody>
      </p:sp>
      <p:sp>
        <p:nvSpPr>
          <p:cNvPr id="4" name="Slide Number Placeholder 3">
            <a:extLst>
              <a:ext uri="{FF2B5EF4-FFF2-40B4-BE49-F238E27FC236}">
                <a16:creationId xmlns:a16="http://schemas.microsoft.com/office/drawing/2014/main" id="{83DA4E7F-5BEA-46D4-83E7-C47E107B7420}"/>
              </a:ext>
            </a:extLst>
          </p:cNvPr>
          <p:cNvSpPr>
            <a:spLocks noGrp="1"/>
          </p:cNvSpPr>
          <p:nvPr>
            <p:ph type="sldNum" sz="quarter" idx="12"/>
          </p:nvPr>
        </p:nvSpPr>
        <p:spPr/>
        <p:txBody>
          <a:bodyPr/>
          <a:lstStyle/>
          <a:p>
            <a:fld id="{B487F271-60DF-4592-BB7F-B45BB4441AA9}" type="slidenum">
              <a:rPr lang="en-US" smtClean="0"/>
              <a:pPr/>
              <a:t>29</a:t>
            </a:fld>
            <a:endParaRPr lang="en-US"/>
          </a:p>
        </p:txBody>
      </p:sp>
    </p:spTree>
    <p:extLst>
      <p:ext uri="{BB962C8B-B14F-4D97-AF65-F5344CB8AC3E}">
        <p14:creationId xmlns:p14="http://schemas.microsoft.com/office/powerpoint/2010/main" val="397184472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3F0E4-A39E-4FBD-A3DB-A06BECA6D659}"/>
              </a:ext>
            </a:extLst>
          </p:cNvPr>
          <p:cNvSpPr>
            <a:spLocks noGrp="1"/>
          </p:cNvSpPr>
          <p:nvPr>
            <p:ph type="title"/>
          </p:nvPr>
        </p:nvSpPr>
        <p:spPr/>
        <p:txBody>
          <a:bodyPr/>
          <a:lstStyle/>
          <a:p>
            <a:r>
              <a:rPr lang="en-US">
                <a:latin typeface="Arial"/>
                <a:cs typeface="Arial"/>
              </a:rPr>
              <a:t>Tài </a:t>
            </a:r>
            <a:r>
              <a:rPr lang="en-US" err="1">
                <a:latin typeface="Arial"/>
                <a:cs typeface="Arial"/>
              </a:rPr>
              <a:t>liệu</a:t>
            </a:r>
            <a:r>
              <a:rPr lang="en-US">
                <a:latin typeface="Arial"/>
                <a:cs typeface="Arial"/>
              </a:rPr>
              <a:t> </a:t>
            </a:r>
            <a:r>
              <a:rPr lang="en-US" err="1">
                <a:latin typeface="Arial"/>
                <a:cs typeface="Arial"/>
              </a:rPr>
              <a:t>liên</a:t>
            </a:r>
            <a:r>
              <a:rPr lang="en-US">
                <a:latin typeface="Arial"/>
                <a:cs typeface="Arial"/>
              </a:rPr>
              <a:t> </a:t>
            </a:r>
            <a:r>
              <a:rPr lang="en-US" err="1">
                <a:latin typeface="Arial"/>
                <a:cs typeface="Arial"/>
              </a:rPr>
              <a:t>quan</a:t>
            </a:r>
            <a:endParaRPr lang="en-US" err="1"/>
          </a:p>
        </p:txBody>
      </p:sp>
      <p:sp>
        <p:nvSpPr>
          <p:cNvPr id="3" name="Content Placeholder 2">
            <a:extLst>
              <a:ext uri="{FF2B5EF4-FFF2-40B4-BE49-F238E27FC236}">
                <a16:creationId xmlns:a16="http://schemas.microsoft.com/office/drawing/2014/main" id="{F7F20B2A-785F-41B4-A36C-5305D857EDB5}"/>
              </a:ext>
            </a:extLst>
          </p:cNvPr>
          <p:cNvSpPr>
            <a:spLocks noGrp="1"/>
          </p:cNvSpPr>
          <p:nvPr>
            <p:ph idx="1"/>
          </p:nvPr>
        </p:nvSpPr>
        <p:spPr/>
        <p:txBody>
          <a:bodyPr vert="horz" lIns="91440" tIns="45720" rIns="91440" bIns="45720" rtlCol="0" anchor="t">
            <a:normAutofit/>
          </a:bodyPr>
          <a:lstStyle/>
          <a:p>
            <a:r>
              <a:rPr lang="en-US"/>
              <a:t>Dong, S., Wang, J., Ji, R., Liang, J., Fan, H., &amp; Ge, Z. (2023). </a:t>
            </a:r>
            <a:r>
              <a:rPr lang="en-US" b="1"/>
              <a:t>Implicit identity leakage: The stumbling block to improving deepfake detection generalization. </a:t>
            </a:r>
            <a:r>
              <a:rPr lang="en-US"/>
              <a:t>In Proceedings of the IEEE/CVF Conference on Computer Vision and Pattern Recognition (pp. 3994-4004).</a:t>
            </a:r>
          </a:p>
        </p:txBody>
      </p:sp>
      <p:sp>
        <p:nvSpPr>
          <p:cNvPr id="4" name="Slide Number Placeholder 3">
            <a:extLst>
              <a:ext uri="{FF2B5EF4-FFF2-40B4-BE49-F238E27FC236}">
                <a16:creationId xmlns:a16="http://schemas.microsoft.com/office/drawing/2014/main" id="{2CDAC51C-DEF1-4458-89B9-2A4E445D7380}"/>
              </a:ext>
            </a:extLst>
          </p:cNvPr>
          <p:cNvSpPr>
            <a:spLocks noGrp="1"/>
          </p:cNvSpPr>
          <p:nvPr>
            <p:ph type="sldNum" sz="quarter" idx="12"/>
          </p:nvPr>
        </p:nvSpPr>
        <p:spPr/>
        <p:txBody>
          <a:bodyPr/>
          <a:lstStyle/>
          <a:p>
            <a:fld id="{B487F271-60DF-4592-BB7F-B45BB4441AA9}" type="slidenum">
              <a:rPr lang="en-US" smtClean="0"/>
              <a:pPr/>
              <a:t>3</a:t>
            </a:fld>
            <a:endParaRPr lang="en-US"/>
          </a:p>
        </p:txBody>
      </p:sp>
    </p:spTree>
    <p:extLst>
      <p:ext uri="{BB962C8B-B14F-4D97-AF65-F5344CB8AC3E}">
        <p14:creationId xmlns:p14="http://schemas.microsoft.com/office/powerpoint/2010/main" val="90967617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F45DD-6503-4988-8247-9CDDB361A48C}"/>
              </a:ext>
            </a:extLst>
          </p:cNvPr>
          <p:cNvSpPr>
            <a:spLocks noGrp="1"/>
          </p:cNvSpPr>
          <p:nvPr>
            <p:ph type="title"/>
          </p:nvPr>
        </p:nvSpPr>
        <p:spPr/>
        <p:txBody>
          <a:bodyPr/>
          <a:lstStyle/>
          <a:p>
            <a:r>
              <a:rPr lang="en-US"/>
              <a:t>Thiết lập thực nghiệm từ bài báo</a:t>
            </a:r>
          </a:p>
        </p:txBody>
      </p:sp>
      <p:sp>
        <p:nvSpPr>
          <p:cNvPr id="3" name="Content Placeholder 2">
            <a:extLst>
              <a:ext uri="{FF2B5EF4-FFF2-40B4-BE49-F238E27FC236}">
                <a16:creationId xmlns:a16="http://schemas.microsoft.com/office/drawing/2014/main" id="{F5DDC6BA-A270-4291-929B-4C51C23F8A80}"/>
              </a:ext>
            </a:extLst>
          </p:cNvPr>
          <p:cNvSpPr>
            <a:spLocks noGrp="1"/>
          </p:cNvSpPr>
          <p:nvPr>
            <p:ph idx="1"/>
          </p:nvPr>
        </p:nvSpPr>
        <p:spPr/>
        <p:txBody>
          <a:bodyPr>
            <a:normAutofit/>
          </a:bodyPr>
          <a:lstStyle/>
          <a:p>
            <a:r>
              <a:rPr lang="fr-FR" b="1"/>
              <a:t>Data augmentation </a:t>
            </a:r>
            <a:r>
              <a:rPr lang="fr-FR"/>
              <a:t>(DA)</a:t>
            </a:r>
          </a:p>
          <a:p>
            <a:pPr lvl="1"/>
            <a:r>
              <a:rPr lang="fr-FR"/>
              <a:t>Random Crop, Gaussian Blur/Noise, JPEG Compression</a:t>
            </a:r>
          </a:p>
          <a:p>
            <a:endParaRPr lang="fr-FR"/>
          </a:p>
          <a:p>
            <a:r>
              <a:rPr lang="vi-VN" u="sng"/>
              <a:t>Thực nghiệm</a:t>
            </a:r>
            <a:r>
              <a:rPr lang="vi-VN"/>
              <a:t>:</a:t>
            </a:r>
          </a:p>
          <a:p>
            <a:pPr lvl="1"/>
            <a:r>
              <a:rPr lang="en-US"/>
              <a:t>So sánh ảnh hưởng </a:t>
            </a:r>
            <a:r>
              <a:rPr lang="en-US" b="0" i="0">
                <a:effectLst/>
                <a:highlight>
                  <a:srgbClr val="FFFFFF"/>
                </a:highlight>
                <a:latin typeface="Arial" panose="020B0604020202020204" pitchFamily="34" charset="0"/>
              </a:rPr>
              <a:t>Implicit Identity Leakage.</a:t>
            </a:r>
          </a:p>
          <a:p>
            <a:pPr lvl="1"/>
            <a:r>
              <a:rPr lang="en-US" b="0" i="0">
                <a:effectLst/>
                <a:highlight>
                  <a:srgbClr val="FFFFFF"/>
                </a:highlight>
                <a:latin typeface="Arial" panose="020B0604020202020204" pitchFamily="34" charset="0"/>
              </a:rPr>
              <a:t>S</a:t>
            </a:r>
            <a:r>
              <a:rPr lang="vi-VN" b="0" i="0">
                <a:effectLst/>
                <a:highlight>
                  <a:srgbClr val="FFFFFF"/>
                </a:highlight>
                <a:latin typeface="Arial" panose="020B0604020202020204" pitchFamily="34" charset="0"/>
              </a:rPr>
              <a:t>o sánh sự ảnh hưởng của từng thành phần trong</a:t>
            </a:r>
            <a:br>
              <a:rPr lang="vi-VN"/>
            </a:br>
            <a:r>
              <a:rPr lang="vi-VN" b="0" i="0">
                <a:effectLst/>
                <a:highlight>
                  <a:srgbClr val="FFFFFF"/>
                </a:highlight>
                <a:latin typeface="Arial" panose="020B0604020202020204" pitchFamily="34" charset="0"/>
              </a:rPr>
              <a:t>phương phá</a:t>
            </a:r>
            <a:r>
              <a:rPr lang="en-US" b="0" i="0">
                <a:effectLst/>
                <a:highlight>
                  <a:srgbClr val="FFFFFF"/>
                </a:highlight>
                <a:latin typeface="Arial" panose="020B0604020202020204" pitchFamily="34" charset="0"/>
              </a:rPr>
              <a:t>p.</a:t>
            </a:r>
          </a:p>
          <a:p>
            <a:pPr lvl="1"/>
            <a:r>
              <a:rPr lang="en-US">
                <a:highlight>
                  <a:srgbClr val="FFFFFF"/>
                </a:highlight>
              </a:rPr>
              <a:t>S</a:t>
            </a:r>
            <a:r>
              <a:rPr lang="vi-VN" b="0" i="0">
                <a:effectLst/>
                <a:highlight>
                  <a:srgbClr val="FFFFFF"/>
                </a:highlight>
                <a:latin typeface="Arial" panose="020B0604020202020204" pitchFamily="34" charset="0"/>
              </a:rPr>
              <a:t>o sánh phương pháp đề xuất với các đề xuất phát</a:t>
            </a:r>
            <a:br>
              <a:rPr lang="vi-VN"/>
            </a:br>
            <a:r>
              <a:rPr lang="vi-VN" b="0" i="0">
                <a:effectLst/>
                <a:highlight>
                  <a:srgbClr val="FFFFFF"/>
                </a:highlight>
                <a:latin typeface="Arial" panose="020B0604020202020204" pitchFamily="34" charset="0"/>
              </a:rPr>
              <a:t>hiện deepfake trước đó</a:t>
            </a:r>
            <a:r>
              <a:rPr lang="en-US" b="0" i="0">
                <a:effectLst/>
                <a:highlight>
                  <a:srgbClr val="FFFFFF"/>
                </a:highlight>
                <a:latin typeface="Arial" panose="020B0604020202020204" pitchFamily="34" charset="0"/>
              </a:rPr>
              <a:t>.</a:t>
            </a:r>
            <a:endParaRPr lang="en-US"/>
          </a:p>
        </p:txBody>
      </p:sp>
      <p:sp>
        <p:nvSpPr>
          <p:cNvPr id="4" name="Slide Number Placeholder 3">
            <a:extLst>
              <a:ext uri="{FF2B5EF4-FFF2-40B4-BE49-F238E27FC236}">
                <a16:creationId xmlns:a16="http://schemas.microsoft.com/office/drawing/2014/main" id="{83DA4E7F-5BEA-46D4-83E7-C47E107B7420}"/>
              </a:ext>
            </a:extLst>
          </p:cNvPr>
          <p:cNvSpPr>
            <a:spLocks noGrp="1"/>
          </p:cNvSpPr>
          <p:nvPr>
            <p:ph type="sldNum" sz="quarter" idx="12"/>
          </p:nvPr>
        </p:nvSpPr>
        <p:spPr/>
        <p:txBody>
          <a:bodyPr/>
          <a:lstStyle/>
          <a:p>
            <a:fld id="{B487F271-60DF-4592-BB7F-B45BB4441AA9}" type="slidenum">
              <a:rPr lang="en-US" smtClean="0"/>
              <a:pPr/>
              <a:t>30</a:t>
            </a:fld>
            <a:endParaRPr lang="en-US"/>
          </a:p>
        </p:txBody>
      </p:sp>
    </p:spTree>
    <p:extLst>
      <p:ext uri="{BB962C8B-B14F-4D97-AF65-F5344CB8AC3E}">
        <p14:creationId xmlns:p14="http://schemas.microsoft.com/office/powerpoint/2010/main" val="233464833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F45DD-6503-4988-8247-9CDDB361A48C}"/>
              </a:ext>
            </a:extLst>
          </p:cNvPr>
          <p:cNvSpPr>
            <a:spLocks noGrp="1"/>
          </p:cNvSpPr>
          <p:nvPr>
            <p:ph type="title"/>
          </p:nvPr>
        </p:nvSpPr>
        <p:spPr/>
        <p:txBody>
          <a:bodyPr/>
          <a:lstStyle/>
          <a:p>
            <a:r>
              <a:rPr lang="en-US"/>
              <a:t>Thiết lập thực nghiệm</a:t>
            </a:r>
          </a:p>
        </p:txBody>
      </p:sp>
      <p:sp>
        <p:nvSpPr>
          <p:cNvPr id="3" name="Content Placeholder 2">
            <a:extLst>
              <a:ext uri="{FF2B5EF4-FFF2-40B4-BE49-F238E27FC236}">
                <a16:creationId xmlns:a16="http://schemas.microsoft.com/office/drawing/2014/main" id="{F5DDC6BA-A270-4291-929B-4C51C23F8A80}"/>
              </a:ext>
            </a:extLst>
          </p:cNvPr>
          <p:cNvSpPr>
            <a:spLocks noGrp="1"/>
          </p:cNvSpPr>
          <p:nvPr>
            <p:ph idx="1"/>
          </p:nvPr>
        </p:nvSpPr>
        <p:spPr/>
        <p:txBody>
          <a:bodyPr>
            <a:normAutofit/>
          </a:bodyPr>
          <a:lstStyle/>
          <a:p>
            <a:r>
              <a:rPr lang="vi-VN" b="0" i="0">
                <a:effectLst/>
                <a:highlight>
                  <a:srgbClr val="FFFFFF"/>
                </a:highlight>
                <a:latin typeface="Arial" panose="020B0604020202020204" pitchFamily="34" charset="0"/>
              </a:rPr>
              <a:t>Nhóm đã thực hiện triển khai lại mô hình ID</a:t>
            </a:r>
            <a:r>
              <a:rPr lang="en-US" b="0" i="0">
                <a:effectLst/>
                <a:highlight>
                  <a:srgbClr val="FFFFFF"/>
                </a:highlight>
                <a:latin typeface="Arial" panose="020B0604020202020204" pitchFamily="34" charset="0"/>
              </a:rPr>
              <a:t>-</a:t>
            </a:r>
            <a:r>
              <a:rPr lang="vi-VN" b="0" i="0">
                <a:effectLst/>
                <a:highlight>
                  <a:srgbClr val="FFFFFF"/>
                </a:highlight>
                <a:latin typeface="Arial" panose="020B0604020202020204" pitchFamily="34" charset="0"/>
              </a:rPr>
              <a:t>unaware Deepfake Detection Model</a:t>
            </a:r>
            <a:r>
              <a:rPr lang="en-US" b="0" i="0">
                <a:effectLst/>
                <a:highlight>
                  <a:srgbClr val="FFFFFF"/>
                </a:highlight>
                <a:latin typeface="Arial" panose="020B0604020202020204" pitchFamily="34" charset="0"/>
              </a:rPr>
              <a:t> </a:t>
            </a:r>
            <a:r>
              <a:rPr lang="vi-VN" b="0" i="0">
                <a:effectLst/>
                <a:highlight>
                  <a:srgbClr val="FFFFFF"/>
                </a:highlight>
                <a:latin typeface="Arial" panose="020B0604020202020204" pitchFamily="34" charset="0"/>
              </a:rPr>
              <a:t>từ bài báo.</a:t>
            </a:r>
            <a:endParaRPr lang="en-US" b="0" i="0">
              <a:effectLst/>
              <a:highlight>
                <a:srgbClr val="FFFFFF"/>
              </a:highlight>
              <a:latin typeface="Arial" panose="020B0604020202020204" pitchFamily="34" charset="0"/>
            </a:endParaRPr>
          </a:p>
          <a:p>
            <a:pPr lvl="1"/>
            <a:r>
              <a:rPr lang="vi-VN" b="0" i="0">
                <a:effectLst/>
                <a:highlight>
                  <a:srgbClr val="FFFFFF"/>
                </a:highlight>
                <a:latin typeface="Arial" panose="020B0604020202020204" pitchFamily="34" charset="0"/>
              </a:rPr>
              <a:t>Mã nguồn và các tài nguyên liên quan do chính tác giả cung cấp.</a:t>
            </a:r>
            <a:endParaRPr lang="en-US" b="0" i="0">
              <a:effectLst/>
              <a:highlight>
                <a:srgbClr val="FFFFFF"/>
              </a:highlight>
              <a:latin typeface="Arial" panose="020B0604020202020204" pitchFamily="34" charset="0"/>
            </a:endParaRPr>
          </a:p>
          <a:p>
            <a:pPr lvl="1"/>
            <a:r>
              <a:rPr lang="vi-VN" b="0" i="0">
                <a:effectLst/>
                <a:highlight>
                  <a:srgbClr val="FFFFFF"/>
                </a:highlight>
                <a:latin typeface="Arial" panose="020B0604020202020204" pitchFamily="34" charset="0"/>
              </a:rPr>
              <a:t>Các</a:t>
            </a:r>
            <a:r>
              <a:rPr lang="en-US" b="0" i="0">
                <a:effectLst/>
                <a:highlight>
                  <a:srgbClr val="FFFFFF"/>
                </a:highlight>
                <a:latin typeface="Arial" panose="020B0604020202020204" pitchFamily="34" charset="0"/>
              </a:rPr>
              <a:t> </a:t>
            </a:r>
            <a:r>
              <a:rPr lang="vi-VN" b="0" i="0">
                <a:effectLst/>
                <a:highlight>
                  <a:srgbClr val="FFFFFF"/>
                </a:highlight>
                <a:latin typeface="Arial" panose="020B0604020202020204" pitchFamily="34" charset="0"/>
              </a:rPr>
              <a:t>tập dữ liệu được cấp phép bởi chính tác</a:t>
            </a:r>
            <a:r>
              <a:rPr lang="en-US" b="0" i="0">
                <a:effectLst/>
                <a:highlight>
                  <a:srgbClr val="FFFFFF"/>
                </a:highlight>
                <a:latin typeface="Arial" panose="020B0604020202020204" pitchFamily="34" charset="0"/>
              </a:rPr>
              <a:t> </a:t>
            </a:r>
            <a:r>
              <a:rPr lang="vi-VN" b="0" i="0">
                <a:effectLst/>
                <a:highlight>
                  <a:srgbClr val="FFFFFF"/>
                </a:highlight>
                <a:latin typeface="Arial" panose="020B0604020202020204" pitchFamily="34" charset="0"/>
              </a:rPr>
              <a:t>giả tập dữ liệu</a:t>
            </a:r>
            <a:r>
              <a:rPr lang="en-US" b="0" i="0">
                <a:effectLst/>
                <a:highlight>
                  <a:srgbClr val="FFFFFF"/>
                </a:highlight>
                <a:latin typeface="Arial" panose="020B0604020202020204" pitchFamily="34" charset="0"/>
              </a:rPr>
              <a:t>.</a:t>
            </a:r>
          </a:p>
          <a:p>
            <a:r>
              <a:rPr lang="vi-VN" b="0" i="0">
                <a:effectLst/>
                <a:highlight>
                  <a:srgbClr val="FFFFFF"/>
                </a:highlight>
                <a:latin typeface="Arial" panose="020B0604020202020204" pitchFamily="34" charset="0"/>
              </a:rPr>
              <a:t>Nhóm sẽ thực hiện triển khai lại phần </a:t>
            </a:r>
            <a:r>
              <a:rPr lang="en-US">
                <a:highlight>
                  <a:srgbClr val="FFFFFF"/>
                </a:highlight>
              </a:rPr>
              <a:t>đánh giá</a:t>
            </a:r>
            <a:r>
              <a:rPr lang="vi-VN" b="0" i="0">
                <a:effectLst/>
                <a:highlight>
                  <a:srgbClr val="FFFFFF"/>
                </a:highlight>
                <a:latin typeface="Arial" panose="020B0604020202020204" pitchFamily="34" charset="0"/>
              </a:rPr>
              <a:t> </a:t>
            </a:r>
            <a:r>
              <a:rPr lang="en-US" b="0" i="0">
                <a:effectLst/>
                <a:highlight>
                  <a:srgbClr val="FFFFFF"/>
                </a:highlight>
                <a:latin typeface="Arial" panose="020B0604020202020204" pitchFamily="34" charset="0"/>
              </a:rPr>
              <a:t>dựa trên pre-trained </a:t>
            </a:r>
            <a:r>
              <a:rPr lang="vi-VN" b="0" i="0">
                <a:effectLst/>
                <a:highlight>
                  <a:srgbClr val="FFFFFF"/>
                </a:highlight>
                <a:latin typeface="Arial" panose="020B0604020202020204" pitchFamily="34" charset="0"/>
              </a:rPr>
              <a:t>và đưa ra các chỉ số đánh giá</a:t>
            </a:r>
            <a:r>
              <a:rPr lang="en-US" b="0" i="0">
                <a:effectLst/>
                <a:highlight>
                  <a:srgbClr val="FFFFFF"/>
                </a:highlight>
                <a:latin typeface="Arial" panose="020B0604020202020204" pitchFamily="34" charset="0"/>
              </a:rPr>
              <a:t>.</a:t>
            </a:r>
          </a:p>
          <a:p>
            <a:pPr lvl="1"/>
            <a:r>
              <a:rPr lang="en-US">
                <a:highlight>
                  <a:srgbClr val="FFFFFF"/>
                </a:highlight>
              </a:rPr>
              <a:t>T</a:t>
            </a:r>
            <a:r>
              <a:rPr lang="vi-VN" b="0" i="0">
                <a:effectLst/>
                <a:highlight>
                  <a:srgbClr val="FFFFFF"/>
                </a:highlight>
                <a:latin typeface="Arial" panose="020B0604020202020204" pitchFamily="34" charset="0"/>
              </a:rPr>
              <a:t>hông số thiết lập</a:t>
            </a:r>
            <a:r>
              <a:rPr lang="en-US" b="0" i="0">
                <a:effectLst/>
                <a:highlight>
                  <a:srgbClr val="FFFFFF"/>
                </a:highlight>
                <a:latin typeface="Arial" panose="020B0604020202020204" pitchFamily="34" charset="0"/>
              </a:rPr>
              <a:t> </a:t>
            </a:r>
            <a:r>
              <a:rPr lang="vi-VN" b="0" i="0">
                <a:effectLst/>
                <a:highlight>
                  <a:srgbClr val="FFFFFF"/>
                </a:highlight>
                <a:latin typeface="Arial" panose="020B0604020202020204" pitchFamily="34" charset="0"/>
              </a:rPr>
              <a:t>thực nghiệm mô hình sẽ được lấy tương tự như tác giả. Tập dữ liệu đánh giá là</a:t>
            </a:r>
            <a:r>
              <a:rPr lang="en-US" b="0" i="0">
                <a:effectLst/>
                <a:highlight>
                  <a:srgbClr val="FFFFFF"/>
                </a:highlight>
                <a:latin typeface="Arial" panose="020B0604020202020204" pitchFamily="34" charset="0"/>
              </a:rPr>
              <a:t> </a:t>
            </a:r>
            <a:r>
              <a:rPr lang="vi-VN" b="0" i="0">
                <a:effectLst/>
                <a:highlight>
                  <a:srgbClr val="FFFFFF"/>
                </a:highlight>
                <a:latin typeface="Arial" panose="020B0604020202020204" pitchFamily="34" charset="0"/>
              </a:rPr>
              <a:t>hai tập Faceforensics++ và Celeb-DF.</a:t>
            </a:r>
            <a:endParaRPr lang="en-US"/>
          </a:p>
        </p:txBody>
      </p:sp>
      <p:sp>
        <p:nvSpPr>
          <p:cNvPr id="4" name="Slide Number Placeholder 3">
            <a:extLst>
              <a:ext uri="{FF2B5EF4-FFF2-40B4-BE49-F238E27FC236}">
                <a16:creationId xmlns:a16="http://schemas.microsoft.com/office/drawing/2014/main" id="{83DA4E7F-5BEA-46D4-83E7-C47E107B7420}"/>
              </a:ext>
            </a:extLst>
          </p:cNvPr>
          <p:cNvSpPr>
            <a:spLocks noGrp="1"/>
          </p:cNvSpPr>
          <p:nvPr>
            <p:ph type="sldNum" sz="quarter" idx="12"/>
          </p:nvPr>
        </p:nvSpPr>
        <p:spPr/>
        <p:txBody>
          <a:bodyPr/>
          <a:lstStyle/>
          <a:p>
            <a:fld id="{B487F271-60DF-4592-BB7F-B45BB4441AA9}" type="slidenum">
              <a:rPr lang="en-US" smtClean="0"/>
              <a:pPr/>
              <a:t>31</a:t>
            </a:fld>
            <a:endParaRPr lang="en-US"/>
          </a:p>
        </p:txBody>
      </p:sp>
    </p:spTree>
    <p:extLst>
      <p:ext uri="{BB962C8B-B14F-4D97-AF65-F5344CB8AC3E}">
        <p14:creationId xmlns:p14="http://schemas.microsoft.com/office/powerpoint/2010/main" val="346336234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F45DD-6503-4988-8247-9CDDB361A48C}"/>
              </a:ext>
            </a:extLst>
          </p:cNvPr>
          <p:cNvSpPr>
            <a:spLocks noGrp="1"/>
          </p:cNvSpPr>
          <p:nvPr>
            <p:ph type="title"/>
          </p:nvPr>
        </p:nvSpPr>
        <p:spPr/>
        <p:txBody>
          <a:bodyPr/>
          <a:lstStyle/>
          <a:p>
            <a:r>
              <a:rPr lang="en-US"/>
              <a:t>Thiết lập thực nghiệm</a:t>
            </a:r>
          </a:p>
        </p:txBody>
      </p:sp>
      <p:sp>
        <p:nvSpPr>
          <p:cNvPr id="3" name="Content Placeholder 2">
            <a:extLst>
              <a:ext uri="{FF2B5EF4-FFF2-40B4-BE49-F238E27FC236}">
                <a16:creationId xmlns:a16="http://schemas.microsoft.com/office/drawing/2014/main" id="{F5DDC6BA-A270-4291-929B-4C51C23F8A80}"/>
              </a:ext>
            </a:extLst>
          </p:cNvPr>
          <p:cNvSpPr>
            <a:spLocks noGrp="1"/>
          </p:cNvSpPr>
          <p:nvPr>
            <p:ph idx="1"/>
          </p:nvPr>
        </p:nvSpPr>
        <p:spPr/>
        <p:txBody>
          <a:bodyPr>
            <a:normAutofit/>
          </a:bodyPr>
          <a:lstStyle/>
          <a:p>
            <a:r>
              <a:rPr lang="en-US" b="0" i="0">
                <a:effectLst/>
                <a:highlight>
                  <a:srgbClr val="FFFFFF"/>
                </a:highlight>
                <a:latin typeface="Arial" panose="020B0604020202020204" pitchFamily="34" charset="0"/>
              </a:rPr>
              <a:t>Với backbone là EfficientNet-b3.</a:t>
            </a:r>
          </a:p>
          <a:p>
            <a:r>
              <a:rPr lang="en-US" b="0" i="0" u="sng">
                <a:effectLst/>
                <a:highlight>
                  <a:srgbClr val="FFFFFF"/>
                </a:highlight>
                <a:latin typeface="Arial" panose="020B0604020202020204" pitchFamily="34" charset="0"/>
              </a:rPr>
              <a:t>Tập dữ liệu đánh giá báo gồm:</a:t>
            </a:r>
          </a:p>
          <a:p>
            <a:pPr lvl="1"/>
            <a:r>
              <a:rPr lang="en-US" b="0" i="1">
                <a:effectLst/>
                <a:highlight>
                  <a:srgbClr val="FFFFFF"/>
                </a:highlight>
                <a:latin typeface="Arial" panose="020B0604020202020204" pitchFamily="34" charset="0"/>
              </a:rPr>
              <a:t>FF++: </a:t>
            </a:r>
            <a:r>
              <a:rPr lang="en-US" b="0" i="0">
                <a:effectLst/>
                <a:highlight>
                  <a:srgbClr val="FFFFFF"/>
                </a:highlight>
                <a:latin typeface="Arial" panose="020B0604020202020204" pitchFamily="34" charset="0"/>
              </a:rPr>
              <a:t>20 video gốc và 100 video giả</a:t>
            </a:r>
          </a:p>
          <a:p>
            <a:pPr lvl="1"/>
            <a:r>
              <a:rPr lang="en-US" b="0" i="1">
                <a:effectLst/>
                <a:highlight>
                  <a:srgbClr val="FFFFFF"/>
                </a:highlight>
                <a:latin typeface="Arial" panose="020B0604020202020204" pitchFamily="34" charset="0"/>
              </a:rPr>
              <a:t>Celeb-DF:</a:t>
            </a:r>
            <a:r>
              <a:rPr lang="en-US" b="0" i="0">
                <a:effectLst/>
                <a:highlight>
                  <a:srgbClr val="FFFFFF"/>
                </a:highlight>
                <a:latin typeface="Arial" panose="020B0604020202020204" pitchFamily="34" charset="0"/>
              </a:rPr>
              <a:t> 50 video gốc và 100 video giả</a:t>
            </a:r>
            <a:endParaRPr lang="en-US" u="sng">
              <a:highlight>
                <a:srgbClr val="FFFFFF"/>
              </a:highlight>
            </a:endParaRPr>
          </a:p>
          <a:p>
            <a:endParaRPr lang="en-US" b="0" i="0" u="sng">
              <a:effectLst/>
              <a:highlight>
                <a:srgbClr val="FFFFFF"/>
              </a:highlight>
              <a:latin typeface="Arial" panose="020B0604020202020204" pitchFamily="34" charset="0"/>
            </a:endParaRPr>
          </a:p>
          <a:p>
            <a:r>
              <a:rPr lang="vi-VN" b="0" i="0" u="sng">
                <a:effectLst/>
                <a:highlight>
                  <a:srgbClr val="FFFFFF"/>
                </a:highlight>
                <a:latin typeface="Arial" panose="020B0604020202020204" pitchFamily="34" charset="0"/>
              </a:rPr>
              <a:t>Các bước thực hiện bao gồm:</a:t>
            </a:r>
            <a:endParaRPr lang="en-US" b="0" i="0" u="sng">
              <a:effectLst/>
              <a:highlight>
                <a:srgbClr val="FFFFFF"/>
              </a:highlight>
              <a:latin typeface="Arial" panose="020B0604020202020204" pitchFamily="34" charset="0"/>
            </a:endParaRPr>
          </a:p>
          <a:p>
            <a:pPr lvl="1"/>
            <a:r>
              <a:rPr lang="vi-VN" b="0" i="0">
                <a:effectLst/>
                <a:highlight>
                  <a:srgbClr val="FFFFFF"/>
                </a:highlight>
                <a:latin typeface="Arial" panose="020B0604020202020204" pitchFamily="34" charset="0"/>
              </a:rPr>
              <a:t>Trích xuất khung hình từ các video trong tập dữ liệu.</a:t>
            </a:r>
            <a:endParaRPr lang="en-US" b="0" i="0">
              <a:effectLst/>
              <a:highlight>
                <a:srgbClr val="FFFFFF"/>
              </a:highlight>
              <a:latin typeface="Arial" panose="020B0604020202020204" pitchFamily="34" charset="0"/>
            </a:endParaRPr>
          </a:p>
          <a:p>
            <a:pPr lvl="1"/>
            <a:r>
              <a:rPr lang="vi-VN" b="0" i="0">
                <a:effectLst/>
                <a:highlight>
                  <a:srgbClr val="FFFFFF"/>
                </a:highlight>
                <a:latin typeface="Arial" panose="020B0604020202020204" pitchFamily="34" charset="0"/>
              </a:rPr>
              <a:t>Chạy mô hình đánh giá và đưa ra kết quả bằng chỉ số AUC ở mức độ video.</a:t>
            </a:r>
            <a:endParaRPr lang="en-US"/>
          </a:p>
        </p:txBody>
      </p:sp>
      <p:sp>
        <p:nvSpPr>
          <p:cNvPr id="4" name="Slide Number Placeholder 3">
            <a:extLst>
              <a:ext uri="{FF2B5EF4-FFF2-40B4-BE49-F238E27FC236}">
                <a16:creationId xmlns:a16="http://schemas.microsoft.com/office/drawing/2014/main" id="{83DA4E7F-5BEA-46D4-83E7-C47E107B7420}"/>
              </a:ext>
            </a:extLst>
          </p:cNvPr>
          <p:cNvSpPr>
            <a:spLocks noGrp="1"/>
          </p:cNvSpPr>
          <p:nvPr>
            <p:ph type="sldNum" sz="quarter" idx="12"/>
          </p:nvPr>
        </p:nvSpPr>
        <p:spPr/>
        <p:txBody>
          <a:bodyPr/>
          <a:lstStyle/>
          <a:p>
            <a:fld id="{B487F271-60DF-4592-BB7F-B45BB4441AA9}" type="slidenum">
              <a:rPr lang="en-US" smtClean="0"/>
              <a:pPr/>
              <a:t>32</a:t>
            </a:fld>
            <a:endParaRPr lang="en-US"/>
          </a:p>
        </p:txBody>
      </p:sp>
    </p:spTree>
    <p:extLst>
      <p:ext uri="{BB962C8B-B14F-4D97-AF65-F5344CB8AC3E}">
        <p14:creationId xmlns:p14="http://schemas.microsoft.com/office/powerpoint/2010/main" val="377701173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F45DD-6503-4988-8247-9CDDB361A48C}"/>
              </a:ext>
            </a:extLst>
          </p:cNvPr>
          <p:cNvSpPr>
            <a:spLocks noGrp="1"/>
          </p:cNvSpPr>
          <p:nvPr>
            <p:ph type="title"/>
          </p:nvPr>
        </p:nvSpPr>
        <p:spPr/>
        <p:txBody>
          <a:bodyPr/>
          <a:lstStyle/>
          <a:p>
            <a:r>
              <a:rPr lang="en-US"/>
              <a:t>Kết quả</a:t>
            </a:r>
          </a:p>
        </p:txBody>
      </p:sp>
      <p:sp>
        <p:nvSpPr>
          <p:cNvPr id="3" name="Content Placeholder 2">
            <a:extLst>
              <a:ext uri="{FF2B5EF4-FFF2-40B4-BE49-F238E27FC236}">
                <a16:creationId xmlns:a16="http://schemas.microsoft.com/office/drawing/2014/main" id="{F5DDC6BA-A270-4291-929B-4C51C23F8A80}"/>
              </a:ext>
            </a:extLst>
          </p:cNvPr>
          <p:cNvSpPr>
            <a:spLocks noGrp="1"/>
          </p:cNvSpPr>
          <p:nvPr>
            <p:ph idx="1"/>
          </p:nvPr>
        </p:nvSpPr>
        <p:spPr/>
        <p:txBody>
          <a:bodyPr>
            <a:normAutofit/>
          </a:bodyPr>
          <a:lstStyle/>
          <a:p>
            <a:pPr algn="l" rtl="0"/>
            <a:r>
              <a:rPr lang="vi-VN" u="sng">
                <a:effectLst/>
                <a:highlight>
                  <a:srgbClr val="FFFFFF"/>
                </a:highlight>
                <a:latin typeface="Arial" panose="020B0604020202020204" pitchFamily="34" charset="0"/>
              </a:rPr>
              <a:t>Đối với tập FF++:</a:t>
            </a:r>
            <a:endParaRPr lang="en-US" u="sng">
              <a:effectLst/>
              <a:highlight>
                <a:srgbClr val="FFFFFF"/>
              </a:highlight>
              <a:latin typeface="Arial" panose="020B0604020202020204" pitchFamily="34" charset="0"/>
            </a:endParaRPr>
          </a:p>
          <a:p>
            <a:pPr lvl="1"/>
            <a:r>
              <a:rPr lang="en-US">
                <a:effectLst/>
                <a:highlight>
                  <a:srgbClr val="FFFFFF"/>
                </a:highlight>
                <a:latin typeface="Arial" panose="020B0604020202020204" pitchFamily="34" charset="0"/>
              </a:rPr>
              <a:t>V</a:t>
            </a:r>
            <a:r>
              <a:rPr lang="vi-VN">
                <a:effectLst/>
                <a:highlight>
                  <a:srgbClr val="FFFFFF"/>
                </a:highlight>
                <a:latin typeface="Arial" panose="020B0604020202020204" pitchFamily="34" charset="0"/>
              </a:rPr>
              <a:t>ì lượng video cho tập đánh giá khá ít nên </a:t>
            </a:r>
            <a:r>
              <a:rPr lang="vi-VN" b="1">
                <a:effectLst/>
                <a:highlight>
                  <a:srgbClr val="FFFFFF"/>
                </a:highlight>
                <a:latin typeface="Arial" panose="020B0604020202020204" pitchFamily="34" charset="0"/>
              </a:rPr>
              <a:t>chỉ số AUC đạt</a:t>
            </a:r>
            <a:r>
              <a:rPr lang="en-US" b="1">
                <a:effectLst/>
                <a:highlight>
                  <a:srgbClr val="FFFFFF"/>
                </a:highlight>
                <a:latin typeface="Arial" panose="020B0604020202020204" pitchFamily="34" charset="0"/>
              </a:rPr>
              <a:t> </a:t>
            </a:r>
            <a:r>
              <a:rPr lang="vi-VN" b="1">
                <a:effectLst/>
                <a:highlight>
                  <a:srgbClr val="FFFFFF"/>
                </a:highlight>
                <a:latin typeface="Arial" panose="020B0604020202020204" pitchFamily="34" charset="0"/>
              </a:rPr>
              <a:t>đến 100%. </a:t>
            </a:r>
            <a:endParaRPr lang="en-US" b="1">
              <a:effectLst/>
              <a:highlight>
                <a:srgbClr val="FFFFFF"/>
              </a:highlight>
              <a:latin typeface="Arial" panose="020B0604020202020204" pitchFamily="34" charset="0"/>
            </a:endParaRPr>
          </a:p>
          <a:p>
            <a:pPr lvl="1"/>
            <a:r>
              <a:rPr lang="en-US">
                <a:effectLst/>
                <a:highlight>
                  <a:srgbClr val="FFFFFF"/>
                </a:highlight>
                <a:latin typeface="Arial" panose="020B0604020202020204" pitchFamily="34" charset="0"/>
              </a:rPr>
              <a:t>K</a:t>
            </a:r>
            <a:r>
              <a:rPr lang="vi-VN">
                <a:effectLst/>
                <a:highlight>
                  <a:srgbClr val="FFFFFF"/>
                </a:highlight>
                <a:latin typeface="Arial" panose="020B0604020202020204" pitchFamily="34" charset="0"/>
              </a:rPr>
              <a:t>ết quả so sánh từ </a:t>
            </a:r>
            <a:r>
              <a:rPr lang="vi-VN" b="1">
                <a:effectLst/>
                <a:highlight>
                  <a:srgbClr val="FFFFFF"/>
                </a:highlight>
                <a:latin typeface="Arial" panose="020B0604020202020204" pitchFamily="34" charset="0"/>
              </a:rPr>
              <a:t>thực nghiệm bài báo là 99.78%</a:t>
            </a:r>
            <a:r>
              <a:rPr lang="vi-VN">
                <a:effectLst/>
                <a:highlight>
                  <a:srgbClr val="FFFFFF"/>
                </a:highlight>
                <a:latin typeface="Arial" panose="020B0604020202020204" pitchFamily="34" charset="0"/>
              </a:rPr>
              <a:t>.</a:t>
            </a:r>
            <a:br>
              <a:rPr lang="vi-VN">
                <a:effectLst/>
                <a:highlight>
                  <a:srgbClr val="FFFFFF"/>
                </a:highlight>
              </a:rPr>
            </a:br>
            <a:endParaRPr lang="en-US">
              <a:effectLst/>
              <a:highlight>
                <a:srgbClr val="FFFFFF"/>
              </a:highlight>
            </a:endParaRPr>
          </a:p>
          <a:p>
            <a:pPr algn="l" rtl="0"/>
            <a:r>
              <a:rPr lang="vi-VN" u="sng">
                <a:effectLst/>
                <a:highlight>
                  <a:srgbClr val="FFFFFF"/>
                </a:highlight>
                <a:latin typeface="Arial" panose="020B0604020202020204" pitchFamily="34" charset="0"/>
              </a:rPr>
              <a:t>Đối với tập Celeb-DF:</a:t>
            </a:r>
            <a:endParaRPr lang="en-US" u="sng">
              <a:effectLst/>
              <a:highlight>
                <a:srgbClr val="FFFFFF"/>
              </a:highlight>
              <a:latin typeface="Arial" panose="020B0604020202020204" pitchFamily="34" charset="0"/>
            </a:endParaRPr>
          </a:p>
          <a:p>
            <a:pPr lvl="1"/>
            <a:r>
              <a:rPr lang="vi-VN" b="1">
                <a:effectLst/>
                <a:highlight>
                  <a:srgbClr val="FFFFFF"/>
                </a:highlight>
                <a:latin typeface="Arial" panose="020B0604020202020204" pitchFamily="34" charset="0"/>
              </a:rPr>
              <a:t>AUC đạt được 19.38%</a:t>
            </a:r>
            <a:r>
              <a:rPr lang="en-US" b="1">
                <a:highlight>
                  <a:srgbClr val="FFFFFF"/>
                </a:highlight>
              </a:rPr>
              <a:t>.</a:t>
            </a:r>
            <a:endParaRPr lang="en-US">
              <a:effectLst/>
              <a:highlight>
                <a:srgbClr val="FFFFFF"/>
              </a:highlight>
              <a:latin typeface="Arial" panose="020B0604020202020204" pitchFamily="34" charset="0"/>
            </a:endParaRPr>
          </a:p>
          <a:p>
            <a:pPr lvl="1"/>
            <a:r>
              <a:rPr lang="en-US">
                <a:highlight>
                  <a:srgbClr val="FFFFFF"/>
                </a:highlight>
              </a:rPr>
              <a:t>Q</a:t>
            </a:r>
            <a:r>
              <a:rPr lang="vi-VN">
                <a:effectLst/>
                <a:highlight>
                  <a:srgbClr val="FFFFFF"/>
                </a:highlight>
                <a:latin typeface="Arial" panose="020B0604020202020204" pitchFamily="34" charset="0"/>
              </a:rPr>
              <a:t>uá thấp so với </a:t>
            </a:r>
            <a:r>
              <a:rPr lang="vi-VN" b="1">
                <a:effectLst/>
                <a:highlight>
                  <a:srgbClr val="FFFFFF"/>
                </a:highlight>
                <a:latin typeface="Arial" panose="020B0604020202020204" pitchFamily="34" charset="0"/>
              </a:rPr>
              <a:t>93.08%</a:t>
            </a:r>
            <a:r>
              <a:rPr lang="en-US" b="1">
                <a:effectLst/>
                <a:highlight>
                  <a:srgbClr val="FFFFFF"/>
                </a:highlight>
                <a:latin typeface="Arial" panose="020B0604020202020204" pitchFamily="34" charset="0"/>
              </a:rPr>
              <a:t> </a:t>
            </a:r>
            <a:r>
              <a:rPr lang="vi-VN" b="1">
                <a:effectLst/>
                <a:highlight>
                  <a:srgbClr val="FFFFFF"/>
                </a:highlight>
                <a:latin typeface="Arial" panose="020B0604020202020204" pitchFamily="34" charset="0"/>
              </a:rPr>
              <a:t>đến từ tác giả</a:t>
            </a:r>
            <a:r>
              <a:rPr lang="vi-VN">
                <a:effectLst/>
                <a:highlight>
                  <a:srgbClr val="FFFFFF"/>
                </a:highlight>
                <a:latin typeface="Arial" panose="020B0604020202020204" pitchFamily="34" charset="0"/>
              </a:rPr>
              <a:t>.</a:t>
            </a:r>
            <a:endParaRPr lang="en-US"/>
          </a:p>
        </p:txBody>
      </p:sp>
      <p:sp>
        <p:nvSpPr>
          <p:cNvPr id="4" name="Slide Number Placeholder 3">
            <a:extLst>
              <a:ext uri="{FF2B5EF4-FFF2-40B4-BE49-F238E27FC236}">
                <a16:creationId xmlns:a16="http://schemas.microsoft.com/office/drawing/2014/main" id="{83DA4E7F-5BEA-46D4-83E7-C47E107B7420}"/>
              </a:ext>
            </a:extLst>
          </p:cNvPr>
          <p:cNvSpPr>
            <a:spLocks noGrp="1"/>
          </p:cNvSpPr>
          <p:nvPr>
            <p:ph type="sldNum" sz="quarter" idx="12"/>
          </p:nvPr>
        </p:nvSpPr>
        <p:spPr/>
        <p:txBody>
          <a:bodyPr/>
          <a:lstStyle/>
          <a:p>
            <a:fld id="{B487F271-60DF-4592-BB7F-B45BB4441AA9}" type="slidenum">
              <a:rPr lang="en-US" smtClean="0"/>
              <a:pPr/>
              <a:t>33</a:t>
            </a:fld>
            <a:endParaRPr lang="en-US"/>
          </a:p>
        </p:txBody>
      </p:sp>
    </p:spTree>
    <p:extLst>
      <p:ext uri="{BB962C8B-B14F-4D97-AF65-F5344CB8AC3E}">
        <p14:creationId xmlns:p14="http://schemas.microsoft.com/office/powerpoint/2010/main" val="396071238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3F0E4-A39E-4FBD-A3DB-A06BECA6D659}"/>
              </a:ext>
            </a:extLst>
          </p:cNvPr>
          <p:cNvSpPr>
            <a:spLocks noGrp="1"/>
          </p:cNvSpPr>
          <p:nvPr>
            <p:ph type="title"/>
          </p:nvPr>
        </p:nvSpPr>
        <p:spPr/>
        <p:txBody>
          <a:bodyPr/>
          <a:lstStyle/>
          <a:p>
            <a:r>
              <a:rPr lang="en-US">
                <a:latin typeface="Arial"/>
                <a:cs typeface="Arial"/>
              </a:rPr>
              <a:t>Nội dung báo cáo</a:t>
            </a:r>
            <a:endParaRPr lang="en-US" err="1"/>
          </a:p>
        </p:txBody>
      </p:sp>
      <p:sp>
        <p:nvSpPr>
          <p:cNvPr id="3" name="Content Placeholder 2">
            <a:extLst>
              <a:ext uri="{FF2B5EF4-FFF2-40B4-BE49-F238E27FC236}">
                <a16:creationId xmlns:a16="http://schemas.microsoft.com/office/drawing/2014/main" id="{F7F20B2A-785F-41B4-A36C-5305D857EDB5}"/>
              </a:ext>
            </a:extLst>
          </p:cNvPr>
          <p:cNvSpPr>
            <a:spLocks noGrp="1"/>
          </p:cNvSpPr>
          <p:nvPr>
            <p:ph idx="1"/>
          </p:nvPr>
        </p:nvSpPr>
        <p:spPr/>
        <p:txBody>
          <a:bodyPr vert="horz" lIns="91440" tIns="45720" rIns="91440" bIns="45720" rtlCol="0" anchor="t">
            <a:normAutofit/>
          </a:bodyPr>
          <a:lstStyle/>
          <a:p>
            <a:r>
              <a:rPr lang="en-US" b="1"/>
              <a:t>Phần I</a:t>
            </a:r>
            <a:r>
              <a:rPr lang="en-US"/>
              <a:t>: Tổng quan</a:t>
            </a:r>
          </a:p>
          <a:p>
            <a:pPr lvl="1"/>
            <a:r>
              <a:rPr lang="en-US"/>
              <a:t>Ngữ cảnh, vấn đề</a:t>
            </a:r>
          </a:p>
          <a:p>
            <a:pPr lvl="1"/>
            <a:r>
              <a:rPr lang="en-US"/>
              <a:t>Tổng quan đề xuất</a:t>
            </a:r>
          </a:p>
          <a:p>
            <a:pPr lvl="1"/>
            <a:r>
              <a:rPr lang="en-US"/>
              <a:t>Cơ sở lý thuyết</a:t>
            </a:r>
          </a:p>
          <a:p>
            <a:r>
              <a:rPr lang="en-US" b="1"/>
              <a:t>Phần II</a:t>
            </a:r>
            <a:r>
              <a:rPr lang="en-US"/>
              <a:t>: Phương pháp đề xuất</a:t>
            </a:r>
          </a:p>
          <a:p>
            <a:pPr lvl="1"/>
            <a:r>
              <a:rPr lang="en-US"/>
              <a:t>Implicit Identity Leakage</a:t>
            </a:r>
          </a:p>
          <a:p>
            <a:pPr lvl="1"/>
            <a:r>
              <a:rPr lang="en-US"/>
              <a:t>ID-unaware Deepfake Detection Model</a:t>
            </a:r>
          </a:p>
          <a:p>
            <a:r>
              <a:rPr lang="en-US" b="1"/>
              <a:t>Phần III</a:t>
            </a:r>
            <a:r>
              <a:rPr lang="en-US"/>
              <a:t>: Triển khai, thực nghiệm</a:t>
            </a:r>
          </a:p>
          <a:p>
            <a:r>
              <a:rPr lang="en-US" b="1">
                <a:solidFill>
                  <a:srgbClr val="FF0000"/>
                </a:solidFill>
              </a:rPr>
              <a:t>Phần IV</a:t>
            </a:r>
            <a:r>
              <a:rPr lang="en-US">
                <a:solidFill>
                  <a:srgbClr val="FF0000"/>
                </a:solidFill>
              </a:rPr>
              <a:t>: Tổng kết, đánh giá</a:t>
            </a:r>
          </a:p>
        </p:txBody>
      </p:sp>
      <p:sp>
        <p:nvSpPr>
          <p:cNvPr id="4" name="Slide Number Placeholder 3">
            <a:extLst>
              <a:ext uri="{FF2B5EF4-FFF2-40B4-BE49-F238E27FC236}">
                <a16:creationId xmlns:a16="http://schemas.microsoft.com/office/drawing/2014/main" id="{2CDAC51C-DEF1-4458-89B9-2A4E445D7380}"/>
              </a:ext>
            </a:extLst>
          </p:cNvPr>
          <p:cNvSpPr>
            <a:spLocks noGrp="1"/>
          </p:cNvSpPr>
          <p:nvPr>
            <p:ph type="sldNum" sz="quarter" idx="12"/>
          </p:nvPr>
        </p:nvSpPr>
        <p:spPr/>
        <p:txBody>
          <a:bodyPr/>
          <a:lstStyle/>
          <a:p>
            <a:fld id="{B487F271-60DF-4592-BB7F-B45BB4441AA9}" type="slidenum">
              <a:rPr lang="en-US" smtClean="0"/>
              <a:pPr/>
              <a:t>34</a:t>
            </a:fld>
            <a:endParaRPr lang="en-US"/>
          </a:p>
        </p:txBody>
      </p:sp>
    </p:spTree>
    <p:extLst>
      <p:ext uri="{BB962C8B-B14F-4D97-AF65-F5344CB8AC3E}">
        <p14:creationId xmlns:p14="http://schemas.microsoft.com/office/powerpoint/2010/main" val="270404623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D5255-AE4D-4F8C-8442-E89ED7FB1400}"/>
              </a:ext>
            </a:extLst>
          </p:cNvPr>
          <p:cNvSpPr>
            <a:spLocks noGrp="1"/>
          </p:cNvSpPr>
          <p:nvPr>
            <p:ph type="ctrTitle"/>
          </p:nvPr>
        </p:nvSpPr>
        <p:spPr>
          <a:xfrm>
            <a:off x="2535382" y="5003633"/>
            <a:ext cx="4073235" cy="812801"/>
          </a:xfrm>
          <a:solidFill>
            <a:schemeClr val="dk1">
              <a:alpha val="50000"/>
            </a:schemeClr>
          </a:solidFill>
        </p:spPr>
        <p:style>
          <a:lnRef idx="2">
            <a:schemeClr val="accent1"/>
          </a:lnRef>
          <a:fillRef idx="1">
            <a:schemeClr val="lt1"/>
          </a:fillRef>
          <a:effectRef idx="0">
            <a:schemeClr val="accent1"/>
          </a:effectRef>
          <a:fontRef idx="minor">
            <a:schemeClr val="dk1"/>
          </a:fontRef>
        </p:style>
        <p:txBody>
          <a:bodyPr anchor="ctr">
            <a:normAutofit/>
          </a:bodyPr>
          <a:lstStyle/>
          <a:p>
            <a:r>
              <a:rPr lang="en-US" sz="4600" b="1">
                <a:solidFill>
                  <a:schemeClr val="bg1"/>
                </a:solidFill>
              </a:rPr>
              <a:t>Xin </a:t>
            </a:r>
            <a:r>
              <a:rPr lang="en-US" sz="4600" b="1" err="1">
                <a:solidFill>
                  <a:schemeClr val="bg1"/>
                </a:solidFill>
              </a:rPr>
              <a:t>cảm</a:t>
            </a:r>
            <a:r>
              <a:rPr lang="en-US" sz="4600" b="1">
                <a:solidFill>
                  <a:schemeClr val="bg1"/>
                </a:solidFill>
              </a:rPr>
              <a:t> </a:t>
            </a:r>
            <a:r>
              <a:rPr lang="en-US" sz="4600" b="1" err="1">
                <a:solidFill>
                  <a:schemeClr val="bg1"/>
                </a:solidFill>
              </a:rPr>
              <a:t>ơn</a:t>
            </a:r>
            <a:r>
              <a:rPr lang="en-US" sz="4600" b="1">
                <a:solidFill>
                  <a:schemeClr val="bg1"/>
                </a:solidFill>
              </a:rPr>
              <a:t>.</a:t>
            </a:r>
          </a:p>
        </p:txBody>
      </p:sp>
      <p:cxnSp>
        <p:nvCxnSpPr>
          <p:cNvPr id="5" name="Straight Connector 4">
            <a:extLst>
              <a:ext uri="{FF2B5EF4-FFF2-40B4-BE49-F238E27FC236}">
                <a16:creationId xmlns:a16="http://schemas.microsoft.com/office/drawing/2014/main" id="{A487AE24-2B2E-4A94-81DC-5C11C11A0A01}"/>
              </a:ext>
            </a:extLst>
          </p:cNvPr>
          <p:cNvCxnSpPr/>
          <p:nvPr/>
        </p:nvCxnSpPr>
        <p:spPr>
          <a:xfrm flipV="1">
            <a:off x="955040" y="4135121"/>
            <a:ext cx="0" cy="1767"/>
          </a:xfrm>
          <a:prstGeom prst="line">
            <a:avLst/>
          </a:prstGeom>
        </p:spPr>
        <p:style>
          <a:lnRef idx="1">
            <a:schemeClr val="accent1"/>
          </a:lnRef>
          <a:fillRef idx="0">
            <a:schemeClr val="accent1"/>
          </a:fillRef>
          <a:effectRef idx="0">
            <a:schemeClr val="accent1"/>
          </a:effectRef>
          <a:fontRef idx="minor">
            <a:schemeClr val="tx1"/>
          </a:fontRef>
        </p:style>
      </p:cxnSp>
      <p:pic>
        <p:nvPicPr>
          <p:cNvPr id="9" name="Picture 8" descr="A close up of a logo&#10;&#10;Description generated with very high confidence">
            <a:extLst>
              <a:ext uri="{FF2B5EF4-FFF2-40B4-BE49-F238E27FC236}">
                <a16:creationId xmlns:a16="http://schemas.microsoft.com/office/drawing/2014/main" id="{6E142685-9F6D-45FF-9CB8-1B195AF98E74}"/>
              </a:ext>
            </a:extLst>
          </p:cNvPr>
          <p:cNvPicPr>
            <a:picLocks noChangeAspect="1"/>
          </p:cNvPicPr>
          <p:nvPr/>
        </p:nvPicPr>
        <p:blipFill rotWithShape="1">
          <a:blip r:embed="rId2">
            <a:extLst>
              <a:ext uri="{28A0092B-C50C-407E-A947-70E740481C1C}">
                <a14:useLocalDpi xmlns:a14="http://schemas.microsoft.com/office/drawing/2010/main" val="0"/>
              </a:ext>
            </a:extLst>
          </a:blip>
          <a:srcRect r="75471"/>
          <a:stretch/>
        </p:blipFill>
        <p:spPr>
          <a:xfrm>
            <a:off x="853561" y="-34401"/>
            <a:ext cx="949893" cy="1074771"/>
          </a:xfrm>
          <a:prstGeom prst="rect">
            <a:avLst/>
          </a:prstGeom>
        </p:spPr>
      </p:pic>
      <p:sp>
        <p:nvSpPr>
          <p:cNvPr id="10" name="TextBox 9">
            <a:extLst>
              <a:ext uri="{FF2B5EF4-FFF2-40B4-BE49-F238E27FC236}">
                <a16:creationId xmlns:a16="http://schemas.microsoft.com/office/drawing/2014/main" id="{F6D31DDF-DF9C-4576-80EA-A654E4CD0E94}"/>
              </a:ext>
            </a:extLst>
          </p:cNvPr>
          <p:cNvSpPr txBox="1"/>
          <p:nvPr/>
        </p:nvSpPr>
        <p:spPr>
          <a:xfrm>
            <a:off x="2181689" y="179820"/>
            <a:ext cx="4623602" cy="646331"/>
          </a:xfrm>
          <a:prstGeom prst="rect">
            <a:avLst/>
          </a:prstGeom>
          <a:noFill/>
        </p:spPr>
        <p:txBody>
          <a:bodyPr wrap="square" rtlCol="0">
            <a:spAutoFit/>
          </a:bodyPr>
          <a:lstStyle/>
          <a:p>
            <a:r>
              <a:rPr lang="en-US" b="1">
                <a:solidFill>
                  <a:schemeClr val="tx1">
                    <a:lumMod val="85000"/>
                    <a:lumOff val="15000"/>
                  </a:schemeClr>
                </a:solidFill>
                <a:latin typeface="Arial" panose="020B0604020202020204" pitchFamily="34" charset="0"/>
                <a:cs typeface="Arial" panose="020B0604020202020204" pitchFamily="34" charset="0"/>
              </a:rPr>
              <a:t>Tr</a:t>
            </a:r>
            <a:r>
              <a:rPr lang="vi-VN" b="1">
                <a:solidFill>
                  <a:schemeClr val="tx1">
                    <a:lumMod val="85000"/>
                    <a:lumOff val="15000"/>
                  </a:schemeClr>
                </a:solidFill>
                <a:latin typeface="Arial" panose="020B0604020202020204" pitchFamily="34" charset="0"/>
                <a:cs typeface="Arial" panose="020B0604020202020204" pitchFamily="34" charset="0"/>
              </a:rPr>
              <a:t>ư</a:t>
            </a:r>
            <a:r>
              <a:rPr lang="en-US" b="1" err="1">
                <a:solidFill>
                  <a:schemeClr val="tx1">
                    <a:lumMod val="85000"/>
                    <a:lumOff val="15000"/>
                  </a:schemeClr>
                </a:solidFill>
                <a:latin typeface="Arial" panose="020B0604020202020204" pitchFamily="34" charset="0"/>
                <a:cs typeface="Arial" panose="020B0604020202020204" pitchFamily="34" charset="0"/>
              </a:rPr>
              <a:t>ờng</a:t>
            </a:r>
            <a:r>
              <a:rPr lang="en-US" b="1">
                <a:solidFill>
                  <a:schemeClr val="tx1">
                    <a:lumMod val="85000"/>
                    <a:lumOff val="15000"/>
                  </a:schemeClr>
                </a:solidFill>
                <a:latin typeface="Arial" panose="020B0604020202020204" pitchFamily="34" charset="0"/>
                <a:cs typeface="Arial" panose="020B0604020202020204" pitchFamily="34" charset="0"/>
              </a:rPr>
              <a:t> ĐH </a:t>
            </a:r>
            <a:r>
              <a:rPr lang="en-US" b="1" err="1">
                <a:solidFill>
                  <a:schemeClr val="tx1">
                    <a:lumMod val="85000"/>
                    <a:lumOff val="15000"/>
                  </a:schemeClr>
                </a:solidFill>
                <a:latin typeface="Arial" panose="020B0604020202020204" pitchFamily="34" charset="0"/>
                <a:cs typeface="Arial" panose="020B0604020202020204" pitchFamily="34" charset="0"/>
              </a:rPr>
              <a:t>Công</a:t>
            </a:r>
            <a:r>
              <a:rPr lang="en-US" b="1">
                <a:solidFill>
                  <a:schemeClr val="tx1">
                    <a:lumMod val="85000"/>
                    <a:lumOff val="15000"/>
                  </a:schemeClr>
                </a:solidFill>
                <a:latin typeface="Arial" panose="020B0604020202020204" pitchFamily="34" charset="0"/>
                <a:cs typeface="Arial" panose="020B0604020202020204" pitchFamily="34" charset="0"/>
              </a:rPr>
              <a:t> </a:t>
            </a:r>
            <a:r>
              <a:rPr lang="en-US" b="1" err="1">
                <a:solidFill>
                  <a:schemeClr val="tx1">
                    <a:lumMod val="85000"/>
                    <a:lumOff val="15000"/>
                  </a:schemeClr>
                </a:solidFill>
                <a:latin typeface="Arial" panose="020B0604020202020204" pitchFamily="34" charset="0"/>
                <a:cs typeface="Arial" panose="020B0604020202020204" pitchFamily="34" charset="0"/>
              </a:rPr>
              <a:t>nghệ</a:t>
            </a:r>
            <a:r>
              <a:rPr lang="en-US" b="1">
                <a:solidFill>
                  <a:schemeClr val="tx1">
                    <a:lumMod val="85000"/>
                    <a:lumOff val="15000"/>
                  </a:schemeClr>
                </a:solidFill>
                <a:latin typeface="Arial" panose="020B0604020202020204" pitchFamily="34" charset="0"/>
                <a:cs typeface="Arial" panose="020B0604020202020204" pitchFamily="34" charset="0"/>
              </a:rPr>
              <a:t> </a:t>
            </a:r>
            <a:r>
              <a:rPr lang="en-US" b="1" err="1">
                <a:solidFill>
                  <a:schemeClr val="tx1">
                    <a:lumMod val="85000"/>
                    <a:lumOff val="15000"/>
                  </a:schemeClr>
                </a:solidFill>
                <a:latin typeface="Arial" panose="020B0604020202020204" pitchFamily="34" charset="0"/>
                <a:cs typeface="Arial" panose="020B0604020202020204" pitchFamily="34" charset="0"/>
              </a:rPr>
              <a:t>Thông</a:t>
            </a:r>
            <a:r>
              <a:rPr lang="en-US" b="1">
                <a:solidFill>
                  <a:schemeClr val="tx1">
                    <a:lumMod val="85000"/>
                    <a:lumOff val="15000"/>
                  </a:schemeClr>
                </a:solidFill>
                <a:latin typeface="Arial" panose="020B0604020202020204" pitchFamily="34" charset="0"/>
                <a:cs typeface="Arial" panose="020B0604020202020204" pitchFamily="34" charset="0"/>
              </a:rPr>
              <a:t> tin</a:t>
            </a:r>
          </a:p>
          <a:p>
            <a:r>
              <a:rPr lang="en-US" b="1" err="1">
                <a:solidFill>
                  <a:schemeClr val="tx1">
                    <a:lumMod val="85000"/>
                    <a:lumOff val="15000"/>
                  </a:schemeClr>
                </a:solidFill>
                <a:latin typeface="Arial" panose="020B0604020202020204" pitchFamily="34" charset="0"/>
                <a:cs typeface="Arial" panose="020B0604020202020204" pitchFamily="34" charset="0"/>
              </a:rPr>
              <a:t>Đại</a:t>
            </a:r>
            <a:r>
              <a:rPr lang="en-US" b="1">
                <a:solidFill>
                  <a:schemeClr val="tx1">
                    <a:lumMod val="85000"/>
                    <a:lumOff val="15000"/>
                  </a:schemeClr>
                </a:solidFill>
                <a:latin typeface="Arial" panose="020B0604020202020204" pitchFamily="34" charset="0"/>
                <a:cs typeface="Arial" panose="020B0604020202020204" pitchFamily="34" charset="0"/>
              </a:rPr>
              <a:t> </a:t>
            </a:r>
            <a:r>
              <a:rPr lang="en-US" b="1" err="1">
                <a:solidFill>
                  <a:schemeClr val="tx1">
                    <a:lumMod val="85000"/>
                    <a:lumOff val="15000"/>
                  </a:schemeClr>
                </a:solidFill>
                <a:latin typeface="Arial" panose="020B0604020202020204" pitchFamily="34" charset="0"/>
                <a:cs typeface="Arial" panose="020B0604020202020204" pitchFamily="34" charset="0"/>
              </a:rPr>
              <a:t>Học</a:t>
            </a:r>
            <a:r>
              <a:rPr lang="en-US" b="1">
                <a:solidFill>
                  <a:schemeClr val="tx1">
                    <a:lumMod val="85000"/>
                    <a:lumOff val="15000"/>
                  </a:schemeClr>
                </a:solidFill>
                <a:latin typeface="Arial" panose="020B0604020202020204" pitchFamily="34" charset="0"/>
                <a:cs typeface="Arial" panose="020B0604020202020204" pitchFamily="34" charset="0"/>
              </a:rPr>
              <a:t> </a:t>
            </a:r>
            <a:r>
              <a:rPr lang="en-US" b="1" err="1">
                <a:solidFill>
                  <a:schemeClr val="tx1">
                    <a:lumMod val="85000"/>
                    <a:lumOff val="15000"/>
                  </a:schemeClr>
                </a:solidFill>
                <a:latin typeface="Arial" panose="020B0604020202020204" pitchFamily="34" charset="0"/>
                <a:cs typeface="Arial" panose="020B0604020202020204" pitchFamily="34" charset="0"/>
              </a:rPr>
              <a:t>Quốc</a:t>
            </a:r>
            <a:r>
              <a:rPr lang="en-US" b="1">
                <a:solidFill>
                  <a:schemeClr val="tx1">
                    <a:lumMod val="85000"/>
                    <a:lumOff val="15000"/>
                  </a:schemeClr>
                </a:solidFill>
                <a:latin typeface="Arial" panose="020B0604020202020204" pitchFamily="34" charset="0"/>
                <a:cs typeface="Arial" panose="020B0604020202020204" pitchFamily="34" charset="0"/>
              </a:rPr>
              <a:t> Gia TP. HCM</a:t>
            </a:r>
          </a:p>
        </p:txBody>
      </p:sp>
      <p:pic>
        <p:nvPicPr>
          <p:cNvPr id="12" name="Picture 2">
            <a:extLst>
              <a:ext uri="{FF2B5EF4-FFF2-40B4-BE49-F238E27FC236}">
                <a16:creationId xmlns:a16="http://schemas.microsoft.com/office/drawing/2014/main" id="{2B37083F-1EFE-467E-A7EE-6246358BC86D}"/>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11955"/>
          <a:stretch/>
        </p:blipFill>
        <p:spPr bwMode="auto">
          <a:xfrm>
            <a:off x="853561" y="1754343"/>
            <a:ext cx="6857072" cy="294171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See the source image">
            <a:extLst>
              <a:ext uri="{FF2B5EF4-FFF2-40B4-BE49-F238E27FC236}">
                <a16:creationId xmlns:a16="http://schemas.microsoft.com/office/drawing/2014/main" id="{EE84E1ED-388C-423A-AC19-F78056C9AC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14442" y="179820"/>
            <a:ext cx="1820474" cy="646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999469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3F0E4-A39E-4FBD-A3DB-A06BECA6D659}"/>
              </a:ext>
            </a:extLst>
          </p:cNvPr>
          <p:cNvSpPr>
            <a:spLocks noGrp="1"/>
          </p:cNvSpPr>
          <p:nvPr>
            <p:ph type="title"/>
          </p:nvPr>
        </p:nvSpPr>
        <p:spPr/>
        <p:txBody>
          <a:bodyPr/>
          <a:lstStyle/>
          <a:p>
            <a:r>
              <a:rPr lang="en-US">
                <a:latin typeface="Arial"/>
                <a:cs typeface="Arial"/>
              </a:rPr>
              <a:t>Nội dung báo cáo</a:t>
            </a:r>
            <a:endParaRPr lang="en-US" err="1"/>
          </a:p>
        </p:txBody>
      </p:sp>
      <p:sp>
        <p:nvSpPr>
          <p:cNvPr id="3" name="Content Placeholder 2">
            <a:extLst>
              <a:ext uri="{FF2B5EF4-FFF2-40B4-BE49-F238E27FC236}">
                <a16:creationId xmlns:a16="http://schemas.microsoft.com/office/drawing/2014/main" id="{F7F20B2A-785F-41B4-A36C-5305D857EDB5}"/>
              </a:ext>
            </a:extLst>
          </p:cNvPr>
          <p:cNvSpPr>
            <a:spLocks noGrp="1"/>
          </p:cNvSpPr>
          <p:nvPr>
            <p:ph idx="1"/>
          </p:nvPr>
        </p:nvSpPr>
        <p:spPr/>
        <p:txBody>
          <a:bodyPr vert="horz" lIns="91440" tIns="45720" rIns="91440" bIns="45720" rtlCol="0" anchor="t">
            <a:normAutofit/>
          </a:bodyPr>
          <a:lstStyle/>
          <a:p>
            <a:r>
              <a:rPr lang="en-US" b="1">
                <a:solidFill>
                  <a:srgbClr val="FF0000"/>
                </a:solidFill>
              </a:rPr>
              <a:t>Phần I</a:t>
            </a:r>
            <a:r>
              <a:rPr lang="en-US">
                <a:solidFill>
                  <a:srgbClr val="FF0000"/>
                </a:solidFill>
              </a:rPr>
              <a:t>: Tổng quan</a:t>
            </a:r>
          </a:p>
          <a:p>
            <a:pPr lvl="1"/>
            <a:r>
              <a:rPr lang="en-US"/>
              <a:t>Ngữ cảnh, vấn đề</a:t>
            </a:r>
          </a:p>
          <a:p>
            <a:pPr lvl="1"/>
            <a:r>
              <a:rPr lang="en-US"/>
              <a:t>Tổng quan đề xuất</a:t>
            </a:r>
          </a:p>
          <a:p>
            <a:pPr lvl="1"/>
            <a:r>
              <a:rPr lang="en-US"/>
              <a:t>Cơ sở lý thuyết</a:t>
            </a:r>
          </a:p>
          <a:p>
            <a:r>
              <a:rPr lang="en-US" b="1"/>
              <a:t>Phần II</a:t>
            </a:r>
            <a:r>
              <a:rPr lang="en-US"/>
              <a:t>: Phương pháp đề xuất</a:t>
            </a:r>
          </a:p>
          <a:p>
            <a:pPr lvl="1"/>
            <a:r>
              <a:rPr lang="en-US"/>
              <a:t>Implicit Identity Leakage</a:t>
            </a:r>
          </a:p>
          <a:p>
            <a:pPr lvl="1"/>
            <a:r>
              <a:rPr lang="en-US"/>
              <a:t>ID-unaware Deepfake Detection Model</a:t>
            </a:r>
          </a:p>
          <a:p>
            <a:r>
              <a:rPr lang="en-US" b="1"/>
              <a:t>Phần III</a:t>
            </a:r>
            <a:r>
              <a:rPr lang="en-US"/>
              <a:t>: Triển khai, thực nghiệm</a:t>
            </a:r>
          </a:p>
          <a:p>
            <a:r>
              <a:rPr lang="en-US" b="1"/>
              <a:t>Phần IV</a:t>
            </a:r>
            <a:r>
              <a:rPr lang="en-US"/>
              <a:t>: Tổng kết, đánh giá</a:t>
            </a:r>
          </a:p>
        </p:txBody>
      </p:sp>
      <p:sp>
        <p:nvSpPr>
          <p:cNvPr id="4" name="Slide Number Placeholder 3">
            <a:extLst>
              <a:ext uri="{FF2B5EF4-FFF2-40B4-BE49-F238E27FC236}">
                <a16:creationId xmlns:a16="http://schemas.microsoft.com/office/drawing/2014/main" id="{2CDAC51C-DEF1-4458-89B9-2A4E445D7380}"/>
              </a:ext>
            </a:extLst>
          </p:cNvPr>
          <p:cNvSpPr>
            <a:spLocks noGrp="1"/>
          </p:cNvSpPr>
          <p:nvPr>
            <p:ph type="sldNum" sz="quarter" idx="12"/>
          </p:nvPr>
        </p:nvSpPr>
        <p:spPr/>
        <p:txBody>
          <a:bodyPr/>
          <a:lstStyle/>
          <a:p>
            <a:fld id="{B487F271-60DF-4592-BB7F-B45BB4441AA9}" type="slidenum">
              <a:rPr lang="en-US" smtClean="0"/>
              <a:pPr/>
              <a:t>4</a:t>
            </a:fld>
            <a:endParaRPr lang="en-US"/>
          </a:p>
        </p:txBody>
      </p:sp>
    </p:spTree>
    <p:extLst>
      <p:ext uri="{BB962C8B-B14F-4D97-AF65-F5344CB8AC3E}">
        <p14:creationId xmlns:p14="http://schemas.microsoft.com/office/powerpoint/2010/main" val="288350246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BC85EF3-D99C-BEB7-0FE8-4B522A8E221C}"/>
              </a:ext>
            </a:extLst>
          </p:cNvPr>
          <p:cNvSpPr>
            <a:spLocks noGrp="1"/>
          </p:cNvSpPr>
          <p:nvPr>
            <p:ph type="title"/>
          </p:nvPr>
        </p:nvSpPr>
        <p:spPr/>
        <p:txBody>
          <a:bodyPr/>
          <a:lstStyle/>
          <a:p>
            <a:r>
              <a:rPr lang="en-US"/>
              <a:t>Ngữ cảnh, vấn đề</a:t>
            </a:r>
            <a:endParaRPr lang="vi-VN"/>
          </a:p>
        </p:txBody>
      </p:sp>
      <p:sp>
        <p:nvSpPr>
          <p:cNvPr id="3" name="Chỗ dành sẵn cho Nội dung 2">
            <a:extLst>
              <a:ext uri="{FF2B5EF4-FFF2-40B4-BE49-F238E27FC236}">
                <a16:creationId xmlns:a16="http://schemas.microsoft.com/office/drawing/2014/main" id="{9732A0E3-448E-9DD0-F025-820702E03FFD}"/>
              </a:ext>
            </a:extLst>
          </p:cNvPr>
          <p:cNvSpPr>
            <a:spLocks noGrp="1"/>
          </p:cNvSpPr>
          <p:nvPr>
            <p:ph idx="1"/>
          </p:nvPr>
        </p:nvSpPr>
        <p:spPr/>
        <p:txBody>
          <a:bodyPr>
            <a:normAutofit/>
          </a:bodyPr>
          <a:lstStyle/>
          <a:p>
            <a:r>
              <a:rPr lang="en-US" sz="2800" b="1"/>
              <a:t>Deepfake </a:t>
            </a:r>
            <a:r>
              <a:rPr lang="en-US" sz="2800"/>
              <a:t>kỹ thuật tạo ảnh và video giả mạo có khả năng tiềm tàng gây ra những hậu quả nghiêm trọng cho cá nhân và xã hội</a:t>
            </a:r>
          </a:p>
          <a:p>
            <a:r>
              <a:rPr lang="en-US"/>
              <a:t>Vấn đề:</a:t>
            </a:r>
          </a:p>
          <a:p>
            <a:pPr lvl="1"/>
            <a:r>
              <a:rPr lang="en-US" b="1"/>
              <a:t>Implicit Identity Leakage </a:t>
            </a:r>
            <a:r>
              <a:rPr lang="en-US"/>
              <a:t>(rò rỉ nhận dạng ẩn)</a:t>
            </a:r>
          </a:p>
          <a:p>
            <a:pPr lvl="1"/>
            <a:r>
              <a:rPr lang="en-US"/>
              <a:t>Các mô hình học máy phát hiện deepfake dựa trên phân loại nhị phân </a:t>
            </a:r>
            <a:r>
              <a:rPr lang="vi-VN"/>
              <a:t>vô tình học cách phân biệt ảnh và video dựa trên đặc điểm nhận dạng của người trong ảnh, thay vì bản chất của ảnh và video deepfake.</a:t>
            </a:r>
            <a:endParaRPr lang="en-US"/>
          </a:p>
          <a:p>
            <a:pPr lvl="1"/>
            <a:r>
              <a:rPr lang="vi-VN"/>
              <a:t>Ảnh hưởng không đáng kể khi đánh giá trên cùng tập dữ liệu huấn luyện, nhưng khi đánh giá trên một tập dữ liệu mới, cách phân biệt này gây ra kết quả sai lệch cao</a:t>
            </a:r>
            <a:r>
              <a:rPr lang="en-US"/>
              <a:t>.</a:t>
            </a:r>
          </a:p>
        </p:txBody>
      </p:sp>
      <p:sp>
        <p:nvSpPr>
          <p:cNvPr id="4" name="Chỗ dành sẵn cho Số hiệu Bản chiếu 3">
            <a:extLst>
              <a:ext uri="{FF2B5EF4-FFF2-40B4-BE49-F238E27FC236}">
                <a16:creationId xmlns:a16="http://schemas.microsoft.com/office/drawing/2014/main" id="{98E90145-11EB-2186-521B-85FC72327677}"/>
              </a:ext>
            </a:extLst>
          </p:cNvPr>
          <p:cNvSpPr>
            <a:spLocks noGrp="1"/>
          </p:cNvSpPr>
          <p:nvPr>
            <p:ph type="sldNum" sz="quarter" idx="12"/>
          </p:nvPr>
        </p:nvSpPr>
        <p:spPr/>
        <p:txBody>
          <a:bodyPr/>
          <a:lstStyle/>
          <a:p>
            <a:fld id="{B487F271-60DF-4592-BB7F-B45BB4441AA9}" type="slidenum">
              <a:rPr lang="en-US" smtClean="0"/>
              <a:pPr/>
              <a:t>5</a:t>
            </a:fld>
            <a:endParaRPr lang="en-US"/>
          </a:p>
        </p:txBody>
      </p:sp>
    </p:spTree>
    <p:extLst>
      <p:ext uri="{BB962C8B-B14F-4D97-AF65-F5344CB8AC3E}">
        <p14:creationId xmlns:p14="http://schemas.microsoft.com/office/powerpoint/2010/main" val="44192461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F45DD-6503-4988-8247-9CDDB361A48C}"/>
              </a:ext>
            </a:extLst>
          </p:cNvPr>
          <p:cNvSpPr>
            <a:spLocks noGrp="1"/>
          </p:cNvSpPr>
          <p:nvPr>
            <p:ph type="title"/>
          </p:nvPr>
        </p:nvSpPr>
        <p:spPr/>
        <p:txBody>
          <a:bodyPr/>
          <a:lstStyle/>
          <a:p>
            <a:r>
              <a:rPr lang="en-US"/>
              <a:t>Ngữ cảnh, vấn đề</a:t>
            </a:r>
          </a:p>
        </p:txBody>
      </p:sp>
      <p:sp>
        <p:nvSpPr>
          <p:cNvPr id="3" name="Content Placeholder 2">
            <a:extLst>
              <a:ext uri="{FF2B5EF4-FFF2-40B4-BE49-F238E27FC236}">
                <a16:creationId xmlns:a16="http://schemas.microsoft.com/office/drawing/2014/main" id="{F5DDC6BA-A270-4291-929B-4C51C23F8A80}"/>
              </a:ext>
            </a:extLst>
          </p:cNvPr>
          <p:cNvSpPr>
            <a:spLocks noGrp="1"/>
          </p:cNvSpPr>
          <p:nvPr>
            <p:ph idx="1"/>
          </p:nvPr>
        </p:nvSpPr>
        <p:spPr/>
        <p:txBody>
          <a:bodyPr>
            <a:noAutofit/>
          </a:bodyPr>
          <a:lstStyle/>
          <a:p>
            <a:r>
              <a:rPr lang="en-US" sz="2800" b="1"/>
              <a:t>Implicit Identity Leakage</a:t>
            </a:r>
          </a:p>
        </p:txBody>
      </p:sp>
      <p:sp>
        <p:nvSpPr>
          <p:cNvPr id="4" name="Slide Number Placeholder 3">
            <a:extLst>
              <a:ext uri="{FF2B5EF4-FFF2-40B4-BE49-F238E27FC236}">
                <a16:creationId xmlns:a16="http://schemas.microsoft.com/office/drawing/2014/main" id="{83DA4E7F-5BEA-46D4-83E7-C47E107B7420}"/>
              </a:ext>
            </a:extLst>
          </p:cNvPr>
          <p:cNvSpPr>
            <a:spLocks noGrp="1"/>
          </p:cNvSpPr>
          <p:nvPr>
            <p:ph type="sldNum" sz="quarter" idx="12"/>
          </p:nvPr>
        </p:nvSpPr>
        <p:spPr/>
        <p:txBody>
          <a:bodyPr/>
          <a:lstStyle/>
          <a:p>
            <a:fld id="{B487F271-60DF-4592-BB7F-B45BB4441AA9}" type="slidenum">
              <a:rPr lang="en-US" smtClean="0"/>
              <a:pPr/>
              <a:t>6</a:t>
            </a:fld>
            <a:endParaRPr lang="en-US"/>
          </a:p>
        </p:txBody>
      </p:sp>
      <p:pic>
        <p:nvPicPr>
          <p:cNvPr id="6" name="Picture 5">
            <a:extLst>
              <a:ext uri="{FF2B5EF4-FFF2-40B4-BE49-F238E27FC236}">
                <a16:creationId xmlns:a16="http://schemas.microsoft.com/office/drawing/2014/main" id="{4F4451C2-0434-586F-8D16-1C5A4512BE4A}"/>
              </a:ext>
            </a:extLst>
          </p:cNvPr>
          <p:cNvPicPr>
            <a:picLocks noChangeAspect="1"/>
          </p:cNvPicPr>
          <p:nvPr/>
        </p:nvPicPr>
        <p:blipFill>
          <a:blip r:embed="rId2"/>
          <a:stretch>
            <a:fillRect/>
          </a:stretch>
        </p:blipFill>
        <p:spPr>
          <a:xfrm>
            <a:off x="936978" y="1521468"/>
            <a:ext cx="7270044" cy="4831062"/>
          </a:xfrm>
          <a:prstGeom prst="rect">
            <a:avLst/>
          </a:prstGeom>
        </p:spPr>
      </p:pic>
    </p:spTree>
    <p:extLst>
      <p:ext uri="{BB962C8B-B14F-4D97-AF65-F5344CB8AC3E}">
        <p14:creationId xmlns:p14="http://schemas.microsoft.com/office/powerpoint/2010/main" val="373263443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BC85EF3-D99C-BEB7-0FE8-4B522A8E221C}"/>
              </a:ext>
            </a:extLst>
          </p:cNvPr>
          <p:cNvSpPr>
            <a:spLocks noGrp="1"/>
          </p:cNvSpPr>
          <p:nvPr>
            <p:ph type="title"/>
          </p:nvPr>
        </p:nvSpPr>
        <p:spPr/>
        <p:txBody>
          <a:bodyPr/>
          <a:lstStyle/>
          <a:p>
            <a:r>
              <a:rPr lang="en-US"/>
              <a:t>Tổng quan đề xuất</a:t>
            </a:r>
            <a:endParaRPr lang="vi-VN"/>
          </a:p>
        </p:txBody>
      </p:sp>
      <p:sp>
        <p:nvSpPr>
          <p:cNvPr id="3" name="Chỗ dành sẵn cho Nội dung 2">
            <a:extLst>
              <a:ext uri="{FF2B5EF4-FFF2-40B4-BE49-F238E27FC236}">
                <a16:creationId xmlns:a16="http://schemas.microsoft.com/office/drawing/2014/main" id="{9732A0E3-448E-9DD0-F025-820702E03FFD}"/>
              </a:ext>
            </a:extLst>
          </p:cNvPr>
          <p:cNvSpPr>
            <a:spLocks noGrp="1"/>
          </p:cNvSpPr>
          <p:nvPr>
            <p:ph idx="1"/>
          </p:nvPr>
        </p:nvSpPr>
        <p:spPr/>
        <p:txBody>
          <a:bodyPr>
            <a:normAutofit/>
          </a:bodyPr>
          <a:lstStyle/>
          <a:p>
            <a:r>
              <a:rPr lang="en-US"/>
              <a:t>Để giải quyết vấn đề trên, đề xuất một mô hình phát hiện tập trung vào các chi tiết cục bộ của ảnh thay vì toàn bộ khuôn mặt, </a:t>
            </a:r>
            <a:r>
              <a:rPr lang="en-US" b="1"/>
              <a:t>ID-unaware Deepfake Detection Model.</a:t>
            </a:r>
          </a:p>
          <a:p>
            <a:pPr lvl="1"/>
            <a:r>
              <a:rPr lang="en-US"/>
              <a:t>C</a:t>
            </a:r>
            <a:r>
              <a:rPr lang="vi-VN"/>
              <a:t>ác vùng cục bộ thường không phản ánh đặc điểm nhận dạng của ảnh</a:t>
            </a:r>
            <a:r>
              <a:rPr lang="en-US"/>
              <a:t>.</a:t>
            </a:r>
          </a:p>
          <a:p>
            <a:r>
              <a:rPr lang="en-US" b="1"/>
              <a:t>Artifact Detection Module</a:t>
            </a:r>
            <a:r>
              <a:rPr lang="vi-VN" b="1"/>
              <a:t> </a:t>
            </a:r>
            <a:r>
              <a:rPr lang="vi-VN"/>
              <a:t>phát hiện các "khu vực lỗi" (artifact area) bị thay đổi trong ảnh deepfake</a:t>
            </a:r>
            <a:r>
              <a:rPr lang="en-US"/>
              <a:t>,</a:t>
            </a:r>
            <a:r>
              <a:rPr lang="vi-VN"/>
              <a:t> sử dụng các "neo" (anchor) với nhiều kích thước khác nhau</a:t>
            </a:r>
            <a:r>
              <a:rPr lang="en-US"/>
              <a:t>.</a:t>
            </a:r>
          </a:p>
          <a:p>
            <a:r>
              <a:rPr lang="vi-VN" b="1"/>
              <a:t>Multi-scale Facial Swap </a:t>
            </a:r>
            <a:r>
              <a:rPr lang="vi-VN"/>
              <a:t>để tạo ảnh giả với thông tin chính xác (đã được xác định) về vị trí vùng lỗi. </a:t>
            </a:r>
            <a:endParaRPr lang="en-US" b="1"/>
          </a:p>
        </p:txBody>
      </p:sp>
      <p:sp>
        <p:nvSpPr>
          <p:cNvPr id="4" name="Chỗ dành sẵn cho Số hiệu Bản chiếu 3">
            <a:extLst>
              <a:ext uri="{FF2B5EF4-FFF2-40B4-BE49-F238E27FC236}">
                <a16:creationId xmlns:a16="http://schemas.microsoft.com/office/drawing/2014/main" id="{98E90145-11EB-2186-521B-85FC72327677}"/>
              </a:ext>
            </a:extLst>
          </p:cNvPr>
          <p:cNvSpPr>
            <a:spLocks noGrp="1"/>
          </p:cNvSpPr>
          <p:nvPr>
            <p:ph type="sldNum" sz="quarter" idx="12"/>
          </p:nvPr>
        </p:nvSpPr>
        <p:spPr/>
        <p:txBody>
          <a:bodyPr/>
          <a:lstStyle/>
          <a:p>
            <a:fld id="{B487F271-60DF-4592-BB7F-B45BB4441AA9}" type="slidenum">
              <a:rPr lang="en-US" smtClean="0"/>
              <a:pPr/>
              <a:t>7</a:t>
            </a:fld>
            <a:endParaRPr lang="en-US"/>
          </a:p>
        </p:txBody>
      </p:sp>
    </p:spTree>
    <p:extLst>
      <p:ext uri="{BB962C8B-B14F-4D97-AF65-F5344CB8AC3E}">
        <p14:creationId xmlns:p14="http://schemas.microsoft.com/office/powerpoint/2010/main" val="337875834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BC85EF3-D99C-BEB7-0FE8-4B522A8E221C}"/>
              </a:ext>
            </a:extLst>
          </p:cNvPr>
          <p:cNvSpPr>
            <a:spLocks noGrp="1"/>
          </p:cNvSpPr>
          <p:nvPr>
            <p:ph type="title"/>
          </p:nvPr>
        </p:nvSpPr>
        <p:spPr/>
        <p:txBody>
          <a:bodyPr/>
          <a:lstStyle/>
          <a:p>
            <a:r>
              <a:rPr lang="en-US"/>
              <a:t>Cơ sở lý thuyết</a:t>
            </a:r>
            <a:endParaRPr lang="vi-VN"/>
          </a:p>
        </p:txBody>
      </p:sp>
      <p:sp>
        <p:nvSpPr>
          <p:cNvPr id="3" name="Chỗ dành sẵn cho Nội dung 2">
            <a:extLst>
              <a:ext uri="{FF2B5EF4-FFF2-40B4-BE49-F238E27FC236}">
                <a16:creationId xmlns:a16="http://schemas.microsoft.com/office/drawing/2014/main" id="{9732A0E3-448E-9DD0-F025-820702E03FFD}"/>
              </a:ext>
            </a:extLst>
          </p:cNvPr>
          <p:cNvSpPr>
            <a:spLocks noGrp="1"/>
          </p:cNvSpPr>
          <p:nvPr>
            <p:ph idx="1"/>
          </p:nvPr>
        </p:nvSpPr>
        <p:spPr/>
        <p:txBody>
          <a:bodyPr>
            <a:normAutofit/>
          </a:bodyPr>
          <a:lstStyle/>
          <a:p>
            <a:r>
              <a:rPr lang="en-US"/>
              <a:t>Deepfake ("Deep Learning" và "Fake") là một kỹ thuật sử dụng AI, Deep Learning để tạo ra các hình ảnh, âm thanh và video giả mạo một cách rất tinh vi.</a:t>
            </a:r>
          </a:p>
          <a:p>
            <a:r>
              <a:rPr lang="vi-VN"/>
              <a:t>Deepfake</a:t>
            </a:r>
            <a:r>
              <a:rPr lang="en-US"/>
              <a:t> </a:t>
            </a:r>
            <a:r>
              <a:rPr lang="vi-VN"/>
              <a:t>được sử dụng cho mục đích khác nhau</a:t>
            </a:r>
            <a:r>
              <a:rPr lang="en-US"/>
              <a:t>.</a:t>
            </a:r>
          </a:p>
          <a:p>
            <a:pPr lvl="1"/>
            <a:r>
              <a:rPr lang="en-US"/>
              <a:t>Tốt</a:t>
            </a:r>
            <a:r>
              <a:rPr lang="vi-VN"/>
              <a:t>: giải trí, giáo dục, nghệ thuật, dịch vụ khách hàng, ... </a:t>
            </a:r>
            <a:endParaRPr lang="en-US"/>
          </a:p>
          <a:p>
            <a:pPr lvl="1"/>
            <a:r>
              <a:rPr lang="vi-VN"/>
              <a:t>Tuy nhiên, deepfake từ khi xuất hiện đã gây ra nhiều tranh cãi vì các mối đe dọa khi nó được sử dụng cho nhiều mục đích xấu: </a:t>
            </a:r>
            <a:r>
              <a:rPr lang="en-US"/>
              <a:t>giả mạo thông tin, lừa đảo, quấy rối cá nhân, chính trị, … </a:t>
            </a:r>
            <a:endParaRPr lang="en-US" b="1"/>
          </a:p>
        </p:txBody>
      </p:sp>
      <p:sp>
        <p:nvSpPr>
          <p:cNvPr id="4" name="Chỗ dành sẵn cho Số hiệu Bản chiếu 3">
            <a:extLst>
              <a:ext uri="{FF2B5EF4-FFF2-40B4-BE49-F238E27FC236}">
                <a16:creationId xmlns:a16="http://schemas.microsoft.com/office/drawing/2014/main" id="{98E90145-11EB-2186-521B-85FC72327677}"/>
              </a:ext>
            </a:extLst>
          </p:cNvPr>
          <p:cNvSpPr>
            <a:spLocks noGrp="1"/>
          </p:cNvSpPr>
          <p:nvPr>
            <p:ph type="sldNum" sz="quarter" idx="12"/>
          </p:nvPr>
        </p:nvSpPr>
        <p:spPr/>
        <p:txBody>
          <a:bodyPr/>
          <a:lstStyle/>
          <a:p>
            <a:fld id="{B487F271-60DF-4592-BB7F-B45BB4441AA9}" type="slidenum">
              <a:rPr lang="en-US" smtClean="0"/>
              <a:pPr/>
              <a:t>8</a:t>
            </a:fld>
            <a:endParaRPr lang="en-US"/>
          </a:p>
        </p:txBody>
      </p:sp>
    </p:spTree>
    <p:extLst>
      <p:ext uri="{BB962C8B-B14F-4D97-AF65-F5344CB8AC3E}">
        <p14:creationId xmlns:p14="http://schemas.microsoft.com/office/powerpoint/2010/main" val="117446101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BC85EF3-D99C-BEB7-0FE8-4B522A8E221C}"/>
              </a:ext>
            </a:extLst>
          </p:cNvPr>
          <p:cNvSpPr>
            <a:spLocks noGrp="1"/>
          </p:cNvSpPr>
          <p:nvPr>
            <p:ph type="title"/>
          </p:nvPr>
        </p:nvSpPr>
        <p:spPr/>
        <p:txBody>
          <a:bodyPr/>
          <a:lstStyle/>
          <a:p>
            <a:r>
              <a:rPr lang="en-US"/>
              <a:t>Cơ sở lý thuyết</a:t>
            </a:r>
            <a:endParaRPr lang="vi-VN"/>
          </a:p>
        </p:txBody>
      </p:sp>
      <p:sp>
        <p:nvSpPr>
          <p:cNvPr id="3" name="Chỗ dành sẵn cho Nội dung 2">
            <a:extLst>
              <a:ext uri="{FF2B5EF4-FFF2-40B4-BE49-F238E27FC236}">
                <a16:creationId xmlns:a16="http://schemas.microsoft.com/office/drawing/2014/main" id="{9732A0E3-448E-9DD0-F025-820702E03FFD}"/>
              </a:ext>
            </a:extLst>
          </p:cNvPr>
          <p:cNvSpPr>
            <a:spLocks noGrp="1"/>
          </p:cNvSpPr>
          <p:nvPr>
            <p:ph idx="1"/>
          </p:nvPr>
        </p:nvSpPr>
        <p:spPr/>
        <p:txBody>
          <a:bodyPr>
            <a:normAutofit/>
          </a:bodyPr>
          <a:lstStyle/>
          <a:p>
            <a:r>
              <a:rPr lang="en-US"/>
              <a:t>Phân loại kỹ thuật phát hiện Deepfake:</a:t>
            </a:r>
          </a:p>
          <a:p>
            <a:pPr lvl="1"/>
            <a:r>
              <a:rPr lang="en-US" u="sng"/>
              <a:t>Phân loại nhị phân </a:t>
            </a:r>
            <a:r>
              <a:rPr lang="en-US"/>
              <a:t>(Binary Classification): </a:t>
            </a:r>
            <a:r>
              <a:rPr lang="vi-VN"/>
              <a:t>mô hình học máy được huấn luyện để phân biệt giữa ảnh/video thật và giả mạo</a:t>
            </a:r>
            <a:r>
              <a:rPr lang="en-US"/>
              <a:t>.</a:t>
            </a:r>
          </a:p>
          <a:p>
            <a:pPr lvl="2"/>
            <a:r>
              <a:rPr lang="en-US"/>
              <a:t>M</a:t>
            </a:r>
            <a:r>
              <a:rPr lang="vi-VN"/>
              <a:t>ột backbone encoder để trích xuất các đặc điểm cấp cao</a:t>
            </a:r>
            <a:endParaRPr lang="en-US"/>
          </a:p>
          <a:p>
            <a:pPr lvl="2"/>
            <a:r>
              <a:rPr lang="en-US"/>
              <a:t>M</a:t>
            </a:r>
            <a:r>
              <a:rPr lang="vi-VN"/>
              <a:t>ột bộ phân loại để phát hiện</a:t>
            </a:r>
            <a:endParaRPr lang="en-US"/>
          </a:p>
          <a:p>
            <a:pPr lvl="2"/>
            <a:endParaRPr lang="en-US"/>
          </a:p>
          <a:p>
            <a:pPr lvl="1"/>
            <a:r>
              <a:rPr lang="en-US" u="sng"/>
              <a:t>Phát hiện dựa trên đặc điểm thủ công </a:t>
            </a:r>
            <a:r>
              <a:rPr lang="en-US"/>
              <a:t>(Hand-crafted Deepfake Detectors): </a:t>
            </a:r>
            <a:r>
              <a:rPr lang="vi-VN"/>
              <a:t>tập trung vào việc xác định các dấu hiệu thủ công cụ thể (đã bị chỉnh sửa) thường xuất hiện trong deepfake</a:t>
            </a:r>
            <a:endParaRPr lang="en-US"/>
          </a:p>
          <a:p>
            <a:pPr lvl="2"/>
            <a:r>
              <a:rPr lang="en-US"/>
              <a:t>Nháy mắt, dữ liệu 3D, face landmark, blending, …</a:t>
            </a:r>
          </a:p>
        </p:txBody>
      </p:sp>
      <p:sp>
        <p:nvSpPr>
          <p:cNvPr id="4" name="Chỗ dành sẵn cho Số hiệu Bản chiếu 3">
            <a:extLst>
              <a:ext uri="{FF2B5EF4-FFF2-40B4-BE49-F238E27FC236}">
                <a16:creationId xmlns:a16="http://schemas.microsoft.com/office/drawing/2014/main" id="{98E90145-11EB-2186-521B-85FC72327677}"/>
              </a:ext>
            </a:extLst>
          </p:cNvPr>
          <p:cNvSpPr>
            <a:spLocks noGrp="1"/>
          </p:cNvSpPr>
          <p:nvPr>
            <p:ph type="sldNum" sz="quarter" idx="12"/>
          </p:nvPr>
        </p:nvSpPr>
        <p:spPr/>
        <p:txBody>
          <a:bodyPr/>
          <a:lstStyle/>
          <a:p>
            <a:fld id="{B487F271-60DF-4592-BB7F-B45BB4441AA9}" type="slidenum">
              <a:rPr lang="en-US" smtClean="0"/>
              <a:pPr/>
              <a:t>9</a:t>
            </a:fld>
            <a:endParaRPr lang="en-US"/>
          </a:p>
        </p:txBody>
      </p:sp>
    </p:spTree>
    <p:extLst>
      <p:ext uri="{BB962C8B-B14F-4D97-AF65-F5344CB8AC3E}">
        <p14:creationId xmlns:p14="http://schemas.microsoft.com/office/powerpoint/2010/main" val="55814788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715</TotalTime>
  <Words>2143</Words>
  <Application>Microsoft Office PowerPoint</Application>
  <PresentationFormat>On-screen Show (4:3)</PresentationFormat>
  <Paragraphs>207</Paragraphs>
  <Slides>35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Arial Nova Cond</vt:lpstr>
      <vt:lpstr>Calibri</vt:lpstr>
      <vt:lpstr>Calibri Light</vt:lpstr>
      <vt:lpstr>Elle Futura</vt:lpstr>
      <vt:lpstr>Office Theme</vt:lpstr>
      <vt:lpstr>PowerPoint Presentation</vt:lpstr>
      <vt:lpstr>Thành viên nhóm 14</vt:lpstr>
      <vt:lpstr>Tài liệu liên quan</vt:lpstr>
      <vt:lpstr>Nội dung báo cáo</vt:lpstr>
      <vt:lpstr>Ngữ cảnh, vấn đề</vt:lpstr>
      <vt:lpstr>Ngữ cảnh, vấn đề</vt:lpstr>
      <vt:lpstr>Tổng quan đề xuất</vt:lpstr>
      <vt:lpstr>Cơ sở lý thuyết</vt:lpstr>
      <vt:lpstr>Cơ sở lý thuyết</vt:lpstr>
      <vt:lpstr>Nội dung báo cáo</vt:lpstr>
      <vt:lpstr>Implicit Identity Leakage</vt:lpstr>
      <vt:lpstr>Implicit Identity Leakage</vt:lpstr>
      <vt:lpstr>Implicit Identity Leakage</vt:lpstr>
      <vt:lpstr>ID-unaware Deepfake Detection Model</vt:lpstr>
      <vt:lpstr>Artifact Detection Module</vt:lpstr>
      <vt:lpstr>Artifact Detection Module</vt:lpstr>
      <vt:lpstr>Artifact Detection Module</vt:lpstr>
      <vt:lpstr>Artifact Detection Module</vt:lpstr>
      <vt:lpstr>Artifact Detection Module</vt:lpstr>
      <vt:lpstr>Artifact Detection Module</vt:lpstr>
      <vt:lpstr>Artifact Detection Module</vt:lpstr>
      <vt:lpstr>Multi-scale Facial Swap</vt:lpstr>
      <vt:lpstr>Multi-scale Facial Swap</vt:lpstr>
      <vt:lpstr>Multi-scale Facial Swap</vt:lpstr>
      <vt:lpstr>Multi-scale Facial Swap</vt:lpstr>
      <vt:lpstr>Multi-scale Facial Swap</vt:lpstr>
      <vt:lpstr>Multi-scale Facial Swap</vt:lpstr>
      <vt:lpstr>Nội dung báo cáo</vt:lpstr>
      <vt:lpstr>Thiết lập thực nghiệm từ bài báo</vt:lpstr>
      <vt:lpstr>Thiết lập thực nghiệm từ bài báo</vt:lpstr>
      <vt:lpstr>Thiết lập thực nghiệm</vt:lpstr>
      <vt:lpstr>Thiết lập thực nghiệm</vt:lpstr>
      <vt:lpstr>Kết quả</vt:lpstr>
      <vt:lpstr>Nội dung báo cáo</vt:lpstr>
      <vt:lpstr>Xin cảm ơn.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Ung Van, Giau</dc:creator>
  <cp:lastModifiedBy>Nguyễn Mạnh Cường</cp:lastModifiedBy>
  <cp:revision>13</cp:revision>
  <dcterms:created xsi:type="dcterms:W3CDTF">2018-07-22T00:13:03Z</dcterms:created>
  <dcterms:modified xsi:type="dcterms:W3CDTF">2024-06-10T06:49:47Z</dcterms:modified>
</cp:coreProperties>
</file>