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1"/>
  </p:notesMasterIdLst>
  <p:sldIdLst>
    <p:sldId id="256" r:id="rId2"/>
    <p:sldId id="258" r:id="rId3"/>
    <p:sldId id="261" r:id="rId4"/>
    <p:sldId id="305" r:id="rId5"/>
    <p:sldId id="306" r:id="rId6"/>
    <p:sldId id="302" r:id="rId7"/>
    <p:sldId id="280" r:id="rId8"/>
    <p:sldId id="307" r:id="rId9"/>
    <p:sldId id="282" r:id="rId10"/>
    <p:sldId id="308" r:id="rId11"/>
    <p:sldId id="309" r:id="rId12"/>
    <p:sldId id="311" r:id="rId13"/>
    <p:sldId id="312" r:id="rId14"/>
    <p:sldId id="257" r:id="rId15"/>
    <p:sldId id="315" r:id="rId16"/>
    <p:sldId id="314" r:id="rId17"/>
    <p:sldId id="316" r:id="rId18"/>
    <p:sldId id="303" r:id="rId19"/>
    <p:sldId id="341" r:id="rId20"/>
    <p:sldId id="342" r:id="rId21"/>
    <p:sldId id="343" r:id="rId22"/>
    <p:sldId id="323" r:id="rId23"/>
    <p:sldId id="304" r:id="rId24"/>
    <p:sldId id="345" r:id="rId25"/>
    <p:sldId id="344" r:id="rId26"/>
    <p:sldId id="281" r:id="rId27"/>
    <p:sldId id="260" r:id="rId28"/>
    <p:sldId id="317" r:id="rId29"/>
    <p:sldId id="318" r:id="rId30"/>
    <p:sldId id="319" r:id="rId31"/>
    <p:sldId id="322" r:id="rId32"/>
    <p:sldId id="320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</p:sldIdLst>
  <p:sldSz cx="9144000" cy="5143500" type="screen16x9"/>
  <p:notesSz cx="6858000" cy="9144000"/>
  <p:embeddedFontLst>
    <p:embeddedFont>
      <p:font typeface="Josefin Sans" pitchFamily="2" charset="0"/>
      <p:regular r:id="rId52"/>
      <p:bold r:id="rId53"/>
    </p:embeddedFont>
    <p:embeddedFont>
      <p:font typeface="Josefin Sans Bold" pitchFamily="2" charset="0"/>
      <p:bold r:id="rId54"/>
      <p:boldItalic r:id="rId55"/>
    </p:embeddedFont>
    <p:embeddedFont>
      <p:font typeface="Josefin Sans Light" pitchFamily="2" charset="0"/>
      <p:regular r:id="rId56"/>
    </p:embeddedFont>
    <p:embeddedFont>
      <p:font typeface="Montserrat" panose="00000500000000000000" pitchFamily="2" charset="0"/>
      <p:regular r:id="rId57"/>
      <p:bold r:id="rId58"/>
      <p:italic r:id="rId59"/>
      <p:boldItalic r:id="rId60"/>
    </p:embeddedFont>
    <p:embeddedFont>
      <p:font typeface="Poppins" panose="00000500000000000000" pitchFamily="2" charset="0"/>
      <p:regular r:id="rId61"/>
      <p:bold r:id="rId62"/>
      <p:italic r:id="rId63"/>
      <p:boldItalic r:id="rId64"/>
    </p:embeddedFont>
    <p:embeddedFont>
      <p:font typeface="Poppins SemiBold" panose="00000700000000000000" pitchFamily="2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1CD4B-D4AD-4563-B69C-894BE851D99A}">
  <a:tblStyle styleId="{6E21CD4B-D4AD-4563-B69C-894BE851D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44de153f2f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44de153f2f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615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44de153f2f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44de153f2f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29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44de153f2f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44de153f2f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708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4de153f2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4de153f2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44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43a18592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43a18592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43a18592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43a18592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945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43a18592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43a18592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39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43a18592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43a18592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32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43a18592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443a18592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34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4de153f2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4de153f2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67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43a18592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443a18592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4de153f2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4de153f2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860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4de153f2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4de153f2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652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4de153f2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4de153f2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801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43a18592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443a18592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313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347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54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44de153f2f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44de153f2f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582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99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43a18592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443a18592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78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241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115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689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425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109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44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641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22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59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43a18592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43a18592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1889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4199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98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317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0153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888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625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611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3364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364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43a18592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43a18592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8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43a18592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43a18592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58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43a18592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443a18592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481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4de153f2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4de153f2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4de153f2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4de153f2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58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44de153f2f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44de153f2f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440948" y="-279517"/>
            <a:ext cx="2319903" cy="1438036"/>
          </a:xfrm>
          <a:custGeom>
            <a:avLst/>
            <a:gdLst/>
            <a:ahLst/>
            <a:cxnLst/>
            <a:rect l="l" t="t" r="r" b="b"/>
            <a:pathLst>
              <a:path w="24289" h="15056" extrusionOk="0">
                <a:moveTo>
                  <a:pt x="6401" y="1"/>
                </a:moveTo>
                <a:cubicBezTo>
                  <a:pt x="5555" y="1"/>
                  <a:pt x="4712" y="138"/>
                  <a:pt x="3917" y="429"/>
                </a:cubicBezTo>
                <a:cubicBezTo>
                  <a:pt x="2262" y="1024"/>
                  <a:pt x="828" y="2294"/>
                  <a:pt x="141" y="3914"/>
                </a:cubicBezTo>
                <a:lnTo>
                  <a:pt x="1" y="7177"/>
                </a:lnTo>
                <a:cubicBezTo>
                  <a:pt x="1295" y="13634"/>
                  <a:pt x="7308" y="15056"/>
                  <a:pt x="7308" y="15056"/>
                </a:cubicBezTo>
                <a:lnTo>
                  <a:pt x="24288" y="15056"/>
                </a:lnTo>
                <a:cubicBezTo>
                  <a:pt x="24020" y="13995"/>
                  <a:pt x="23717" y="12865"/>
                  <a:pt x="22901" y="12119"/>
                </a:cubicBezTo>
                <a:cubicBezTo>
                  <a:pt x="21386" y="10755"/>
                  <a:pt x="18927" y="11349"/>
                  <a:pt x="17109" y="10417"/>
                </a:cubicBezTo>
                <a:cubicBezTo>
                  <a:pt x="15839" y="9776"/>
                  <a:pt x="15047" y="8471"/>
                  <a:pt x="14382" y="7212"/>
                </a:cubicBezTo>
                <a:cubicBezTo>
                  <a:pt x="13811" y="6140"/>
                  <a:pt x="13287" y="5033"/>
                  <a:pt x="12716" y="3961"/>
                </a:cubicBezTo>
                <a:cubicBezTo>
                  <a:pt x="12273" y="3098"/>
                  <a:pt x="11783" y="2224"/>
                  <a:pt x="11049" y="1572"/>
                </a:cubicBezTo>
                <a:cubicBezTo>
                  <a:pt x="10490" y="1070"/>
                  <a:pt x="9814" y="721"/>
                  <a:pt x="9091" y="464"/>
                </a:cubicBezTo>
                <a:cubicBezTo>
                  <a:pt x="8231" y="162"/>
                  <a:pt x="7315" y="1"/>
                  <a:pt x="64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339463"/>
            <a:ext cx="4160400" cy="18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00">
                <a:latin typeface="Josefin Sans Bold" panose="020F0502020204030204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369338"/>
            <a:ext cx="4160400" cy="434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Josefin Sans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rot="-5400000">
            <a:off x="7517125" y="145150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flipH="1">
            <a:off x="8685642" y="43815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flipH="1">
            <a:off x="275067" y="5303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658975" y="3233275"/>
            <a:ext cx="4771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Josefin Sans Bold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3658975" y="1378325"/>
            <a:ext cx="4771800" cy="17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Josefin Sans" pitchFamily="2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1_1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/>
          <p:nvPr/>
        </p:nvSpPr>
        <p:spPr>
          <a:xfrm rot="10800000" flipH="1">
            <a:off x="-2272226" y="-228612"/>
            <a:ext cx="4410093" cy="2733680"/>
          </a:xfrm>
          <a:custGeom>
            <a:avLst/>
            <a:gdLst/>
            <a:ahLst/>
            <a:cxnLst/>
            <a:rect l="l" t="t" r="r" b="b"/>
            <a:pathLst>
              <a:path w="24289" h="15056" extrusionOk="0">
                <a:moveTo>
                  <a:pt x="6401" y="1"/>
                </a:moveTo>
                <a:cubicBezTo>
                  <a:pt x="5555" y="1"/>
                  <a:pt x="4712" y="138"/>
                  <a:pt x="3917" y="429"/>
                </a:cubicBezTo>
                <a:cubicBezTo>
                  <a:pt x="2262" y="1024"/>
                  <a:pt x="828" y="2294"/>
                  <a:pt x="141" y="3914"/>
                </a:cubicBezTo>
                <a:lnTo>
                  <a:pt x="1" y="7177"/>
                </a:lnTo>
                <a:cubicBezTo>
                  <a:pt x="1295" y="13634"/>
                  <a:pt x="7308" y="15056"/>
                  <a:pt x="7308" y="15056"/>
                </a:cubicBezTo>
                <a:lnTo>
                  <a:pt x="24288" y="15056"/>
                </a:lnTo>
                <a:cubicBezTo>
                  <a:pt x="24020" y="13995"/>
                  <a:pt x="23717" y="12865"/>
                  <a:pt x="22901" y="12119"/>
                </a:cubicBezTo>
                <a:cubicBezTo>
                  <a:pt x="21386" y="10755"/>
                  <a:pt x="18927" y="11349"/>
                  <a:pt x="17109" y="10417"/>
                </a:cubicBezTo>
                <a:cubicBezTo>
                  <a:pt x="15839" y="9776"/>
                  <a:pt x="15047" y="8471"/>
                  <a:pt x="14382" y="7212"/>
                </a:cubicBezTo>
                <a:cubicBezTo>
                  <a:pt x="13811" y="6140"/>
                  <a:pt x="13287" y="5033"/>
                  <a:pt x="12716" y="3961"/>
                </a:cubicBezTo>
                <a:cubicBezTo>
                  <a:pt x="12273" y="3098"/>
                  <a:pt x="11783" y="2224"/>
                  <a:pt x="11049" y="1572"/>
                </a:cubicBezTo>
                <a:cubicBezTo>
                  <a:pt x="10490" y="1070"/>
                  <a:pt x="9814" y="721"/>
                  <a:pt x="9091" y="464"/>
                </a:cubicBezTo>
                <a:cubicBezTo>
                  <a:pt x="8231" y="162"/>
                  <a:pt x="7315" y="1"/>
                  <a:pt x="64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 rot="-5400000" flipH="1">
            <a:off x="5885363" y="3153500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 flipH="1">
            <a:off x="8654917" y="312970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 flipH="1">
            <a:off x="237142" y="27123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3906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>
                <a:latin typeface="Josefin Sans Bold" pitchFamily="2" charset="0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39063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Josefin Sans" pitchFamily="2" charset="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13225" y="3689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Josefin Sans Bold" pitchFamily="2" charset="0"/>
                <a:ea typeface="Poppins SemiBold"/>
                <a:cs typeface="Poppins SemiBold"/>
                <a:sym typeface="Poppins SemiBold"/>
              </a:rPr>
              <a:t>CREDITS:</a:t>
            </a:r>
            <a:r>
              <a:rPr lang="en" sz="100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000" u="sng">
                <a:solidFill>
                  <a:schemeClr val="dk1"/>
                </a:solidFill>
                <a:latin typeface="Josefin Sans Bold" pitchFamily="2" charset="0"/>
                <a:ea typeface="Poppins SemiBold"/>
                <a:cs typeface="Poppins SemiBold"/>
                <a:sym typeface="Poppins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Josefin Sans Bold" pitchFamily="2" charset="0"/>
                <a:ea typeface="Poppins SemiBold"/>
                <a:cs typeface="Poppins SemiBold"/>
                <a:sym typeface="Poppins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Josefin Sans Bold" pitchFamily="2" charset="0"/>
                <a:ea typeface="Poppins SemiBold"/>
                <a:cs typeface="Poppins SemiBold"/>
                <a:sym typeface="Poppins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 </a:t>
            </a:r>
            <a:endParaRPr sz="1000" b="1" u="sng">
              <a:solidFill>
                <a:schemeClr val="dk1"/>
              </a:solidFill>
              <a:latin typeface="Josefin Sans" pitchFamily="2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 rot="10800000" flipH="1">
            <a:off x="-2272226" y="-228612"/>
            <a:ext cx="4410093" cy="2733680"/>
          </a:xfrm>
          <a:custGeom>
            <a:avLst/>
            <a:gdLst/>
            <a:ahLst/>
            <a:cxnLst/>
            <a:rect l="l" t="t" r="r" b="b"/>
            <a:pathLst>
              <a:path w="24289" h="15056" extrusionOk="0">
                <a:moveTo>
                  <a:pt x="6401" y="1"/>
                </a:moveTo>
                <a:cubicBezTo>
                  <a:pt x="5555" y="1"/>
                  <a:pt x="4712" y="138"/>
                  <a:pt x="3917" y="429"/>
                </a:cubicBezTo>
                <a:cubicBezTo>
                  <a:pt x="2262" y="1024"/>
                  <a:pt x="828" y="2294"/>
                  <a:pt x="141" y="3914"/>
                </a:cubicBezTo>
                <a:lnTo>
                  <a:pt x="1" y="7177"/>
                </a:lnTo>
                <a:cubicBezTo>
                  <a:pt x="1295" y="13634"/>
                  <a:pt x="7308" y="15056"/>
                  <a:pt x="7308" y="15056"/>
                </a:cubicBezTo>
                <a:lnTo>
                  <a:pt x="24288" y="15056"/>
                </a:lnTo>
                <a:cubicBezTo>
                  <a:pt x="24020" y="13995"/>
                  <a:pt x="23717" y="12865"/>
                  <a:pt x="22901" y="12119"/>
                </a:cubicBezTo>
                <a:cubicBezTo>
                  <a:pt x="21386" y="10755"/>
                  <a:pt x="18927" y="11349"/>
                  <a:pt x="17109" y="10417"/>
                </a:cubicBezTo>
                <a:cubicBezTo>
                  <a:pt x="15839" y="9776"/>
                  <a:pt x="15047" y="8471"/>
                  <a:pt x="14382" y="7212"/>
                </a:cubicBezTo>
                <a:cubicBezTo>
                  <a:pt x="13811" y="6140"/>
                  <a:pt x="13287" y="5033"/>
                  <a:pt x="12716" y="3961"/>
                </a:cubicBezTo>
                <a:cubicBezTo>
                  <a:pt x="12273" y="3098"/>
                  <a:pt x="11783" y="2224"/>
                  <a:pt x="11049" y="1572"/>
                </a:cubicBezTo>
                <a:cubicBezTo>
                  <a:pt x="10490" y="1070"/>
                  <a:pt x="9814" y="721"/>
                  <a:pt x="9091" y="464"/>
                </a:cubicBezTo>
                <a:cubicBezTo>
                  <a:pt x="8231" y="162"/>
                  <a:pt x="7315" y="1"/>
                  <a:pt x="64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 rot="-5400000" flipH="1">
            <a:off x="5885363" y="3153500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 flipH="1">
            <a:off x="8654917" y="312970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/>
          <p:nvPr/>
        </p:nvSpPr>
        <p:spPr>
          <a:xfrm flipH="1">
            <a:off x="237142" y="27123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_1_1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/>
          <p:nvPr/>
        </p:nvSpPr>
        <p:spPr>
          <a:xfrm rot="10800000">
            <a:off x="7647302" y="8"/>
            <a:ext cx="2319903" cy="1438036"/>
          </a:xfrm>
          <a:custGeom>
            <a:avLst/>
            <a:gdLst/>
            <a:ahLst/>
            <a:cxnLst/>
            <a:rect l="l" t="t" r="r" b="b"/>
            <a:pathLst>
              <a:path w="24289" h="15056" extrusionOk="0">
                <a:moveTo>
                  <a:pt x="6401" y="1"/>
                </a:moveTo>
                <a:cubicBezTo>
                  <a:pt x="5555" y="1"/>
                  <a:pt x="4712" y="138"/>
                  <a:pt x="3917" y="429"/>
                </a:cubicBezTo>
                <a:cubicBezTo>
                  <a:pt x="2262" y="1024"/>
                  <a:pt x="828" y="2294"/>
                  <a:pt x="141" y="3914"/>
                </a:cubicBezTo>
                <a:lnTo>
                  <a:pt x="1" y="7177"/>
                </a:lnTo>
                <a:cubicBezTo>
                  <a:pt x="1295" y="13634"/>
                  <a:pt x="7308" y="15056"/>
                  <a:pt x="7308" y="15056"/>
                </a:cubicBezTo>
                <a:lnTo>
                  <a:pt x="24288" y="15056"/>
                </a:lnTo>
                <a:cubicBezTo>
                  <a:pt x="24020" y="13995"/>
                  <a:pt x="23717" y="12865"/>
                  <a:pt x="22901" y="12119"/>
                </a:cubicBezTo>
                <a:cubicBezTo>
                  <a:pt x="21386" y="10755"/>
                  <a:pt x="18927" y="11349"/>
                  <a:pt x="17109" y="10417"/>
                </a:cubicBezTo>
                <a:cubicBezTo>
                  <a:pt x="15839" y="9776"/>
                  <a:pt x="15047" y="8471"/>
                  <a:pt x="14382" y="7212"/>
                </a:cubicBezTo>
                <a:cubicBezTo>
                  <a:pt x="13811" y="6140"/>
                  <a:pt x="13287" y="5033"/>
                  <a:pt x="12716" y="3961"/>
                </a:cubicBezTo>
                <a:cubicBezTo>
                  <a:pt x="12273" y="3098"/>
                  <a:pt x="11783" y="2224"/>
                  <a:pt x="11049" y="1572"/>
                </a:cubicBezTo>
                <a:cubicBezTo>
                  <a:pt x="10490" y="1070"/>
                  <a:pt x="9814" y="721"/>
                  <a:pt x="9091" y="464"/>
                </a:cubicBezTo>
                <a:cubicBezTo>
                  <a:pt x="8231" y="162"/>
                  <a:pt x="7315" y="1"/>
                  <a:pt x="64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/>
          <p:nvPr/>
        </p:nvSpPr>
        <p:spPr>
          <a:xfrm rot="5400000">
            <a:off x="-482925" y="3342950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"/>
          <p:cNvSpPr/>
          <p:nvPr/>
        </p:nvSpPr>
        <p:spPr>
          <a:xfrm flipH="1">
            <a:off x="8673867" y="14896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 flipH="1">
            <a:off x="237142" y="27123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1_1_1_1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/>
          <p:nvPr/>
        </p:nvSpPr>
        <p:spPr>
          <a:xfrm rot="661196" flipH="1">
            <a:off x="7495019" y="4020410"/>
            <a:ext cx="2319932" cy="1438054"/>
          </a:xfrm>
          <a:custGeom>
            <a:avLst/>
            <a:gdLst/>
            <a:ahLst/>
            <a:cxnLst/>
            <a:rect l="l" t="t" r="r" b="b"/>
            <a:pathLst>
              <a:path w="24289" h="15056" extrusionOk="0">
                <a:moveTo>
                  <a:pt x="6401" y="1"/>
                </a:moveTo>
                <a:cubicBezTo>
                  <a:pt x="5555" y="1"/>
                  <a:pt x="4712" y="138"/>
                  <a:pt x="3917" y="429"/>
                </a:cubicBezTo>
                <a:cubicBezTo>
                  <a:pt x="2262" y="1024"/>
                  <a:pt x="828" y="2294"/>
                  <a:pt x="141" y="3914"/>
                </a:cubicBezTo>
                <a:lnTo>
                  <a:pt x="1" y="7177"/>
                </a:lnTo>
                <a:cubicBezTo>
                  <a:pt x="1295" y="13634"/>
                  <a:pt x="7308" y="15056"/>
                  <a:pt x="7308" y="15056"/>
                </a:cubicBezTo>
                <a:lnTo>
                  <a:pt x="24288" y="15056"/>
                </a:lnTo>
                <a:cubicBezTo>
                  <a:pt x="24020" y="13995"/>
                  <a:pt x="23717" y="12865"/>
                  <a:pt x="22901" y="12119"/>
                </a:cubicBezTo>
                <a:cubicBezTo>
                  <a:pt x="21386" y="10755"/>
                  <a:pt x="18927" y="11349"/>
                  <a:pt x="17109" y="10417"/>
                </a:cubicBezTo>
                <a:cubicBezTo>
                  <a:pt x="15839" y="9776"/>
                  <a:pt x="15047" y="8471"/>
                  <a:pt x="14382" y="7212"/>
                </a:cubicBezTo>
                <a:cubicBezTo>
                  <a:pt x="13811" y="6140"/>
                  <a:pt x="13287" y="5033"/>
                  <a:pt x="12716" y="3961"/>
                </a:cubicBezTo>
                <a:cubicBezTo>
                  <a:pt x="12273" y="3098"/>
                  <a:pt x="11783" y="2224"/>
                  <a:pt x="11049" y="1572"/>
                </a:cubicBezTo>
                <a:cubicBezTo>
                  <a:pt x="10490" y="1070"/>
                  <a:pt x="9814" y="721"/>
                  <a:pt x="9091" y="464"/>
                </a:cubicBezTo>
                <a:cubicBezTo>
                  <a:pt x="8231" y="162"/>
                  <a:pt x="7315" y="1"/>
                  <a:pt x="64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"/>
          <p:cNvSpPr/>
          <p:nvPr/>
        </p:nvSpPr>
        <p:spPr>
          <a:xfrm rot="5400000" flipH="1">
            <a:off x="-779175" y="-1169597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245413" y="2458233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8"/>
          <p:cNvGrpSpPr/>
          <p:nvPr/>
        </p:nvGrpSpPr>
        <p:grpSpPr>
          <a:xfrm>
            <a:off x="8609369" y="3439496"/>
            <a:ext cx="359577" cy="472047"/>
            <a:chOff x="3806291" y="1384047"/>
            <a:chExt cx="337472" cy="443029"/>
          </a:xfrm>
        </p:grpSpPr>
        <p:sp>
          <p:nvSpPr>
            <p:cNvPr id="257" name="Google Shape;257;p28"/>
            <p:cNvSpPr/>
            <p:nvPr/>
          </p:nvSpPr>
          <p:spPr>
            <a:xfrm>
              <a:off x="4011980" y="1682476"/>
              <a:ext cx="104985" cy="144599"/>
            </a:xfrm>
            <a:custGeom>
              <a:avLst/>
              <a:gdLst/>
              <a:ahLst/>
              <a:cxnLst/>
              <a:rect l="l" t="t" r="r" b="b"/>
              <a:pathLst>
                <a:path w="3917" h="5395" extrusionOk="0">
                  <a:moveTo>
                    <a:pt x="1866" y="0"/>
                  </a:moveTo>
                  <a:cubicBezTo>
                    <a:pt x="1824" y="0"/>
                    <a:pt x="1777" y="23"/>
                    <a:pt x="1761" y="70"/>
                  </a:cubicBezTo>
                  <a:cubicBezTo>
                    <a:pt x="1480" y="1570"/>
                    <a:pt x="2636" y="3163"/>
                    <a:pt x="3198" y="4475"/>
                  </a:cubicBezTo>
                  <a:lnTo>
                    <a:pt x="3215" y="4513"/>
                  </a:lnTo>
                  <a:lnTo>
                    <a:pt x="3167" y="4444"/>
                  </a:lnTo>
                  <a:lnTo>
                    <a:pt x="2261" y="3257"/>
                  </a:lnTo>
                  <a:cubicBezTo>
                    <a:pt x="1636" y="2476"/>
                    <a:pt x="1011" y="1664"/>
                    <a:pt x="355" y="945"/>
                  </a:cubicBezTo>
                  <a:cubicBezTo>
                    <a:pt x="316" y="906"/>
                    <a:pt x="265" y="888"/>
                    <a:pt x="214" y="888"/>
                  </a:cubicBezTo>
                  <a:cubicBezTo>
                    <a:pt x="104" y="888"/>
                    <a:pt x="0" y="973"/>
                    <a:pt x="43" y="1101"/>
                  </a:cubicBezTo>
                  <a:lnTo>
                    <a:pt x="74" y="1132"/>
                  </a:lnTo>
                  <a:cubicBezTo>
                    <a:pt x="418" y="1976"/>
                    <a:pt x="1011" y="2663"/>
                    <a:pt x="1574" y="3382"/>
                  </a:cubicBezTo>
                  <a:lnTo>
                    <a:pt x="2511" y="4537"/>
                  </a:lnTo>
                  <a:lnTo>
                    <a:pt x="3011" y="5131"/>
                  </a:lnTo>
                  <a:lnTo>
                    <a:pt x="3042" y="5194"/>
                  </a:lnTo>
                  <a:cubicBezTo>
                    <a:pt x="3042" y="5194"/>
                    <a:pt x="3073" y="5225"/>
                    <a:pt x="3104" y="5256"/>
                  </a:cubicBezTo>
                  <a:cubicBezTo>
                    <a:pt x="3136" y="5287"/>
                    <a:pt x="3198" y="5318"/>
                    <a:pt x="3229" y="5350"/>
                  </a:cubicBezTo>
                  <a:cubicBezTo>
                    <a:pt x="3292" y="5381"/>
                    <a:pt x="3361" y="5395"/>
                    <a:pt x="3431" y="5395"/>
                  </a:cubicBezTo>
                  <a:cubicBezTo>
                    <a:pt x="3569" y="5395"/>
                    <a:pt x="3708" y="5339"/>
                    <a:pt x="3792" y="5256"/>
                  </a:cubicBezTo>
                  <a:cubicBezTo>
                    <a:pt x="3854" y="5194"/>
                    <a:pt x="3885" y="5100"/>
                    <a:pt x="3917" y="5006"/>
                  </a:cubicBezTo>
                  <a:cubicBezTo>
                    <a:pt x="3917" y="4944"/>
                    <a:pt x="3917" y="4881"/>
                    <a:pt x="3917" y="4850"/>
                  </a:cubicBezTo>
                  <a:cubicBezTo>
                    <a:pt x="3885" y="4787"/>
                    <a:pt x="3885" y="4756"/>
                    <a:pt x="3885" y="4756"/>
                  </a:cubicBezTo>
                  <a:lnTo>
                    <a:pt x="3792" y="4569"/>
                  </a:lnTo>
                  <a:cubicBezTo>
                    <a:pt x="3104" y="3069"/>
                    <a:pt x="2323" y="1695"/>
                    <a:pt x="1948" y="70"/>
                  </a:cubicBezTo>
                  <a:cubicBezTo>
                    <a:pt x="1948" y="23"/>
                    <a:pt x="1909" y="0"/>
                    <a:pt x="1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3806291" y="1384047"/>
              <a:ext cx="183410" cy="124337"/>
            </a:xfrm>
            <a:custGeom>
              <a:avLst/>
              <a:gdLst/>
              <a:ahLst/>
              <a:cxnLst/>
              <a:rect l="l" t="t" r="r" b="b"/>
              <a:pathLst>
                <a:path w="6843" h="4639" extrusionOk="0">
                  <a:moveTo>
                    <a:pt x="5169" y="0"/>
                  </a:moveTo>
                  <a:cubicBezTo>
                    <a:pt x="5039" y="0"/>
                    <a:pt x="4910" y="8"/>
                    <a:pt x="4780" y="21"/>
                  </a:cubicBezTo>
                  <a:cubicBezTo>
                    <a:pt x="4156" y="83"/>
                    <a:pt x="3562" y="240"/>
                    <a:pt x="2969" y="489"/>
                  </a:cubicBezTo>
                  <a:cubicBezTo>
                    <a:pt x="2844" y="521"/>
                    <a:pt x="2875" y="677"/>
                    <a:pt x="3000" y="677"/>
                  </a:cubicBezTo>
                  <a:cubicBezTo>
                    <a:pt x="3531" y="646"/>
                    <a:pt x="4062" y="552"/>
                    <a:pt x="4562" y="521"/>
                  </a:cubicBezTo>
                  <a:cubicBezTo>
                    <a:pt x="4707" y="512"/>
                    <a:pt x="4853" y="506"/>
                    <a:pt x="4995" y="506"/>
                  </a:cubicBezTo>
                  <a:cubicBezTo>
                    <a:pt x="5370" y="506"/>
                    <a:pt x="5718" y="549"/>
                    <a:pt x="5968" y="708"/>
                  </a:cubicBezTo>
                  <a:cubicBezTo>
                    <a:pt x="6155" y="802"/>
                    <a:pt x="6249" y="927"/>
                    <a:pt x="6280" y="1114"/>
                  </a:cubicBezTo>
                  <a:cubicBezTo>
                    <a:pt x="6311" y="1270"/>
                    <a:pt x="6280" y="1520"/>
                    <a:pt x="6155" y="1739"/>
                  </a:cubicBezTo>
                  <a:cubicBezTo>
                    <a:pt x="5936" y="2208"/>
                    <a:pt x="5530" y="2614"/>
                    <a:pt x="5093" y="2895"/>
                  </a:cubicBezTo>
                  <a:cubicBezTo>
                    <a:pt x="4531" y="3301"/>
                    <a:pt x="3843" y="3645"/>
                    <a:pt x="3156" y="3863"/>
                  </a:cubicBezTo>
                  <a:cubicBezTo>
                    <a:pt x="2812" y="3957"/>
                    <a:pt x="2469" y="4051"/>
                    <a:pt x="2125" y="4051"/>
                  </a:cubicBezTo>
                  <a:cubicBezTo>
                    <a:pt x="2048" y="4058"/>
                    <a:pt x="1969" y="4062"/>
                    <a:pt x="1890" y="4062"/>
                  </a:cubicBezTo>
                  <a:cubicBezTo>
                    <a:pt x="1618" y="4062"/>
                    <a:pt x="1344" y="4016"/>
                    <a:pt x="1126" y="3894"/>
                  </a:cubicBezTo>
                  <a:cubicBezTo>
                    <a:pt x="844" y="3738"/>
                    <a:pt x="657" y="3457"/>
                    <a:pt x="688" y="3145"/>
                  </a:cubicBezTo>
                  <a:cubicBezTo>
                    <a:pt x="688" y="2832"/>
                    <a:pt x="876" y="2489"/>
                    <a:pt x="1063" y="2239"/>
                  </a:cubicBezTo>
                  <a:cubicBezTo>
                    <a:pt x="1500" y="1645"/>
                    <a:pt x="2094" y="1208"/>
                    <a:pt x="2719" y="833"/>
                  </a:cubicBezTo>
                  <a:cubicBezTo>
                    <a:pt x="2907" y="698"/>
                    <a:pt x="2910" y="471"/>
                    <a:pt x="2727" y="471"/>
                  </a:cubicBezTo>
                  <a:cubicBezTo>
                    <a:pt x="2698" y="471"/>
                    <a:pt x="2664" y="477"/>
                    <a:pt x="2625" y="489"/>
                  </a:cubicBezTo>
                  <a:cubicBezTo>
                    <a:pt x="1969" y="708"/>
                    <a:pt x="1344" y="1052"/>
                    <a:pt x="813" y="1614"/>
                  </a:cubicBezTo>
                  <a:cubicBezTo>
                    <a:pt x="532" y="1895"/>
                    <a:pt x="313" y="2208"/>
                    <a:pt x="157" y="2645"/>
                  </a:cubicBezTo>
                  <a:cubicBezTo>
                    <a:pt x="1" y="3020"/>
                    <a:pt x="32" y="3613"/>
                    <a:pt x="345" y="4019"/>
                  </a:cubicBezTo>
                  <a:cubicBezTo>
                    <a:pt x="719" y="4457"/>
                    <a:pt x="1219" y="4582"/>
                    <a:pt x="1625" y="4613"/>
                  </a:cubicBezTo>
                  <a:cubicBezTo>
                    <a:pt x="1747" y="4630"/>
                    <a:pt x="1867" y="4638"/>
                    <a:pt x="1985" y="4638"/>
                  </a:cubicBezTo>
                  <a:cubicBezTo>
                    <a:pt x="2290" y="4638"/>
                    <a:pt x="2582" y="4587"/>
                    <a:pt x="2875" y="4519"/>
                  </a:cubicBezTo>
                  <a:cubicBezTo>
                    <a:pt x="3656" y="4332"/>
                    <a:pt x="4343" y="3988"/>
                    <a:pt x="4999" y="3582"/>
                  </a:cubicBezTo>
                  <a:cubicBezTo>
                    <a:pt x="5530" y="3238"/>
                    <a:pt x="6030" y="2832"/>
                    <a:pt x="6405" y="2301"/>
                  </a:cubicBezTo>
                  <a:cubicBezTo>
                    <a:pt x="6592" y="2051"/>
                    <a:pt x="6749" y="1739"/>
                    <a:pt x="6811" y="1395"/>
                  </a:cubicBezTo>
                  <a:cubicBezTo>
                    <a:pt x="6842" y="1239"/>
                    <a:pt x="6811" y="1083"/>
                    <a:pt x="6780" y="927"/>
                  </a:cubicBezTo>
                  <a:cubicBezTo>
                    <a:pt x="6717" y="739"/>
                    <a:pt x="6655" y="614"/>
                    <a:pt x="6530" y="489"/>
                  </a:cubicBezTo>
                  <a:cubicBezTo>
                    <a:pt x="6311" y="240"/>
                    <a:pt x="5999" y="115"/>
                    <a:pt x="5718" y="52"/>
                  </a:cubicBezTo>
                  <a:cubicBezTo>
                    <a:pt x="5535" y="15"/>
                    <a:pt x="5352" y="0"/>
                    <a:pt x="5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967058" y="1397154"/>
              <a:ext cx="22648" cy="10909"/>
            </a:xfrm>
            <a:custGeom>
              <a:avLst/>
              <a:gdLst/>
              <a:ahLst/>
              <a:cxnLst/>
              <a:rect l="l" t="t" r="r" b="b"/>
              <a:pathLst>
                <a:path w="845" h="407" extrusionOk="0">
                  <a:moveTo>
                    <a:pt x="782" y="0"/>
                  </a:moveTo>
                  <a:cubicBezTo>
                    <a:pt x="756" y="18"/>
                    <a:pt x="723" y="35"/>
                    <a:pt x="691" y="50"/>
                  </a:cubicBezTo>
                  <a:lnTo>
                    <a:pt x="691" y="50"/>
                  </a:lnTo>
                  <a:cubicBezTo>
                    <a:pt x="690" y="43"/>
                    <a:pt x="688" y="36"/>
                    <a:pt x="688" y="32"/>
                  </a:cubicBezTo>
                  <a:lnTo>
                    <a:pt x="688" y="32"/>
                  </a:lnTo>
                  <a:lnTo>
                    <a:pt x="581" y="90"/>
                  </a:lnTo>
                  <a:lnTo>
                    <a:pt x="591" y="93"/>
                  </a:lnTo>
                  <a:lnTo>
                    <a:pt x="591" y="93"/>
                  </a:lnTo>
                  <a:cubicBezTo>
                    <a:pt x="615" y="84"/>
                    <a:pt x="652" y="68"/>
                    <a:pt x="691" y="50"/>
                  </a:cubicBezTo>
                  <a:lnTo>
                    <a:pt x="691" y="50"/>
                  </a:lnTo>
                  <a:cubicBezTo>
                    <a:pt x="694" y="58"/>
                    <a:pt x="696" y="68"/>
                    <a:pt x="697" y="78"/>
                  </a:cubicBezTo>
                  <a:lnTo>
                    <a:pt x="697" y="78"/>
                  </a:lnTo>
                  <a:lnTo>
                    <a:pt x="844" y="0"/>
                  </a:lnTo>
                  <a:close/>
                  <a:moveTo>
                    <a:pt x="591" y="93"/>
                  </a:moveTo>
                  <a:cubicBezTo>
                    <a:pt x="577" y="99"/>
                    <a:pt x="568" y="102"/>
                    <a:pt x="569" y="102"/>
                  </a:cubicBezTo>
                  <a:cubicBezTo>
                    <a:pt x="569" y="102"/>
                    <a:pt x="577" y="100"/>
                    <a:pt x="594" y="94"/>
                  </a:cubicBezTo>
                  <a:lnTo>
                    <a:pt x="591" y="93"/>
                  </a:lnTo>
                  <a:close/>
                  <a:moveTo>
                    <a:pt x="697" y="78"/>
                  </a:moveTo>
                  <a:lnTo>
                    <a:pt x="598" y="130"/>
                  </a:lnTo>
                  <a:lnTo>
                    <a:pt x="598" y="130"/>
                  </a:lnTo>
                  <a:cubicBezTo>
                    <a:pt x="587" y="129"/>
                    <a:pt x="576" y="127"/>
                    <a:pt x="563" y="125"/>
                  </a:cubicBezTo>
                  <a:lnTo>
                    <a:pt x="563" y="125"/>
                  </a:lnTo>
                  <a:cubicBezTo>
                    <a:pt x="571" y="129"/>
                    <a:pt x="578" y="133"/>
                    <a:pt x="584" y="137"/>
                  </a:cubicBezTo>
                  <a:lnTo>
                    <a:pt x="584" y="137"/>
                  </a:lnTo>
                  <a:lnTo>
                    <a:pt x="598" y="130"/>
                  </a:lnTo>
                  <a:lnTo>
                    <a:pt x="598" y="130"/>
                  </a:lnTo>
                  <a:cubicBezTo>
                    <a:pt x="609" y="131"/>
                    <a:pt x="619" y="132"/>
                    <a:pt x="628" y="132"/>
                  </a:cubicBezTo>
                  <a:cubicBezTo>
                    <a:pt x="692" y="132"/>
                    <a:pt x="701" y="105"/>
                    <a:pt x="697" y="78"/>
                  </a:cubicBezTo>
                  <a:close/>
                  <a:moveTo>
                    <a:pt x="251" y="63"/>
                  </a:moveTo>
                  <a:cubicBezTo>
                    <a:pt x="1" y="63"/>
                    <a:pt x="63" y="188"/>
                    <a:pt x="126" y="219"/>
                  </a:cubicBezTo>
                  <a:cubicBezTo>
                    <a:pt x="145" y="257"/>
                    <a:pt x="164" y="283"/>
                    <a:pt x="189" y="298"/>
                  </a:cubicBezTo>
                  <a:lnTo>
                    <a:pt x="189" y="298"/>
                  </a:lnTo>
                  <a:cubicBezTo>
                    <a:pt x="130" y="332"/>
                    <a:pt x="108" y="344"/>
                    <a:pt x="110" y="344"/>
                  </a:cubicBezTo>
                  <a:cubicBezTo>
                    <a:pt x="111" y="344"/>
                    <a:pt x="151" y="323"/>
                    <a:pt x="196" y="301"/>
                  </a:cubicBezTo>
                  <a:lnTo>
                    <a:pt x="196" y="301"/>
                  </a:lnTo>
                  <a:cubicBezTo>
                    <a:pt x="211" y="309"/>
                    <a:pt x="229" y="313"/>
                    <a:pt x="251" y="313"/>
                  </a:cubicBezTo>
                  <a:lnTo>
                    <a:pt x="283" y="296"/>
                  </a:lnTo>
                  <a:lnTo>
                    <a:pt x="283" y="296"/>
                  </a:lnTo>
                  <a:cubicBezTo>
                    <a:pt x="418" y="329"/>
                    <a:pt x="553" y="380"/>
                    <a:pt x="688" y="407"/>
                  </a:cubicBezTo>
                  <a:cubicBezTo>
                    <a:pt x="717" y="318"/>
                    <a:pt x="692" y="203"/>
                    <a:pt x="584" y="137"/>
                  </a:cubicBezTo>
                  <a:lnTo>
                    <a:pt x="584" y="137"/>
                  </a:lnTo>
                  <a:lnTo>
                    <a:pt x="283" y="296"/>
                  </a:lnTo>
                  <a:lnTo>
                    <a:pt x="283" y="296"/>
                  </a:lnTo>
                  <a:cubicBezTo>
                    <a:pt x="266" y="292"/>
                    <a:pt x="249" y="288"/>
                    <a:pt x="231" y="284"/>
                  </a:cubicBezTo>
                  <a:lnTo>
                    <a:pt x="231" y="284"/>
                  </a:lnTo>
                  <a:cubicBezTo>
                    <a:pt x="270" y="266"/>
                    <a:pt x="304" y="250"/>
                    <a:pt x="313" y="250"/>
                  </a:cubicBezTo>
                  <a:cubicBezTo>
                    <a:pt x="344" y="250"/>
                    <a:pt x="344" y="219"/>
                    <a:pt x="344" y="219"/>
                  </a:cubicBezTo>
                  <a:lnTo>
                    <a:pt x="525" y="121"/>
                  </a:lnTo>
                  <a:lnTo>
                    <a:pt x="525" y="121"/>
                  </a:lnTo>
                  <a:cubicBezTo>
                    <a:pt x="542" y="124"/>
                    <a:pt x="556" y="125"/>
                    <a:pt x="563" y="125"/>
                  </a:cubicBezTo>
                  <a:cubicBezTo>
                    <a:pt x="563" y="125"/>
                    <a:pt x="550" y="123"/>
                    <a:pt x="530" y="118"/>
                  </a:cubicBezTo>
                  <a:lnTo>
                    <a:pt x="530" y="118"/>
                  </a:lnTo>
                  <a:lnTo>
                    <a:pt x="581" y="90"/>
                  </a:lnTo>
                  <a:lnTo>
                    <a:pt x="501" y="63"/>
                  </a:lnTo>
                  <a:lnTo>
                    <a:pt x="376" y="63"/>
                  </a:lnTo>
                  <a:cubicBezTo>
                    <a:pt x="376" y="74"/>
                    <a:pt x="396" y="85"/>
                    <a:pt x="423" y="95"/>
                  </a:cubicBezTo>
                  <a:lnTo>
                    <a:pt x="423" y="95"/>
                  </a:lnTo>
                  <a:cubicBezTo>
                    <a:pt x="347" y="79"/>
                    <a:pt x="267" y="63"/>
                    <a:pt x="251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807149" y="1400504"/>
              <a:ext cx="281346" cy="291558"/>
            </a:xfrm>
            <a:custGeom>
              <a:avLst/>
              <a:gdLst/>
              <a:ahLst/>
              <a:cxnLst/>
              <a:rect l="l" t="t" r="r" b="b"/>
              <a:pathLst>
                <a:path w="10497" h="10878" extrusionOk="0">
                  <a:moveTo>
                    <a:pt x="6998" y="0"/>
                  </a:moveTo>
                  <a:lnTo>
                    <a:pt x="6658" y="164"/>
                  </a:lnTo>
                  <a:lnTo>
                    <a:pt x="6658" y="164"/>
                  </a:lnTo>
                  <a:cubicBezTo>
                    <a:pt x="6656" y="161"/>
                    <a:pt x="6655" y="159"/>
                    <a:pt x="6654" y="157"/>
                  </a:cubicBezTo>
                  <a:lnTo>
                    <a:pt x="6529" y="188"/>
                  </a:lnTo>
                  <a:cubicBezTo>
                    <a:pt x="6534" y="198"/>
                    <a:pt x="6539" y="208"/>
                    <a:pt x="6543" y="218"/>
                  </a:cubicBezTo>
                  <a:lnTo>
                    <a:pt x="6543" y="218"/>
                  </a:lnTo>
                  <a:lnTo>
                    <a:pt x="6217" y="375"/>
                  </a:lnTo>
                  <a:cubicBezTo>
                    <a:pt x="6310" y="577"/>
                    <a:pt x="6407" y="780"/>
                    <a:pt x="6506" y="983"/>
                  </a:cubicBezTo>
                  <a:lnTo>
                    <a:pt x="6506" y="983"/>
                  </a:lnTo>
                  <a:cubicBezTo>
                    <a:pt x="6503" y="989"/>
                    <a:pt x="6501" y="994"/>
                    <a:pt x="6498" y="1000"/>
                  </a:cubicBezTo>
                  <a:cubicBezTo>
                    <a:pt x="6373" y="1250"/>
                    <a:pt x="6217" y="1500"/>
                    <a:pt x="5998" y="1687"/>
                  </a:cubicBezTo>
                  <a:cubicBezTo>
                    <a:pt x="5592" y="2125"/>
                    <a:pt x="5092" y="2437"/>
                    <a:pt x="4561" y="2687"/>
                  </a:cubicBezTo>
                  <a:cubicBezTo>
                    <a:pt x="4346" y="2768"/>
                    <a:pt x="4316" y="2918"/>
                    <a:pt x="4452" y="2918"/>
                  </a:cubicBezTo>
                  <a:cubicBezTo>
                    <a:pt x="4474" y="2918"/>
                    <a:pt x="4500" y="2914"/>
                    <a:pt x="4530" y="2906"/>
                  </a:cubicBezTo>
                  <a:cubicBezTo>
                    <a:pt x="5061" y="2749"/>
                    <a:pt x="5654" y="2499"/>
                    <a:pt x="6154" y="2093"/>
                  </a:cubicBezTo>
                  <a:cubicBezTo>
                    <a:pt x="6379" y="1919"/>
                    <a:pt x="6583" y="1724"/>
                    <a:pt x="6752" y="1478"/>
                  </a:cubicBezTo>
                  <a:lnTo>
                    <a:pt x="6752" y="1478"/>
                  </a:lnTo>
                  <a:cubicBezTo>
                    <a:pt x="7696" y="3349"/>
                    <a:pt x="8823" y="5250"/>
                    <a:pt x="9840" y="6998"/>
                  </a:cubicBezTo>
                  <a:lnTo>
                    <a:pt x="9840" y="7029"/>
                  </a:lnTo>
                  <a:cubicBezTo>
                    <a:pt x="9997" y="7248"/>
                    <a:pt x="9997" y="7529"/>
                    <a:pt x="9903" y="7810"/>
                  </a:cubicBezTo>
                  <a:cubicBezTo>
                    <a:pt x="9778" y="8122"/>
                    <a:pt x="9590" y="8372"/>
                    <a:pt x="9341" y="8591"/>
                  </a:cubicBezTo>
                  <a:cubicBezTo>
                    <a:pt x="8966" y="8966"/>
                    <a:pt x="8497" y="9278"/>
                    <a:pt x="8029" y="9559"/>
                  </a:cubicBezTo>
                  <a:cubicBezTo>
                    <a:pt x="7529" y="9809"/>
                    <a:pt x="7029" y="10028"/>
                    <a:pt x="6467" y="10184"/>
                  </a:cubicBezTo>
                  <a:cubicBezTo>
                    <a:pt x="6177" y="10257"/>
                    <a:pt x="5856" y="10308"/>
                    <a:pt x="5545" y="10308"/>
                  </a:cubicBezTo>
                  <a:cubicBezTo>
                    <a:pt x="5321" y="10308"/>
                    <a:pt x="5102" y="10281"/>
                    <a:pt x="4905" y="10215"/>
                  </a:cubicBezTo>
                  <a:cubicBezTo>
                    <a:pt x="4655" y="10153"/>
                    <a:pt x="4436" y="10028"/>
                    <a:pt x="4342" y="9809"/>
                  </a:cubicBezTo>
                  <a:lnTo>
                    <a:pt x="3936" y="9060"/>
                  </a:lnTo>
                  <a:cubicBezTo>
                    <a:pt x="2978" y="7227"/>
                    <a:pt x="2019" y="5394"/>
                    <a:pt x="1037" y="3584"/>
                  </a:cubicBezTo>
                  <a:lnTo>
                    <a:pt x="1037" y="3584"/>
                  </a:lnTo>
                  <a:cubicBezTo>
                    <a:pt x="1127" y="3625"/>
                    <a:pt x="1219" y="3659"/>
                    <a:pt x="1312" y="3687"/>
                  </a:cubicBezTo>
                  <a:cubicBezTo>
                    <a:pt x="1495" y="3723"/>
                    <a:pt x="1678" y="3738"/>
                    <a:pt x="1861" y="3738"/>
                  </a:cubicBezTo>
                  <a:cubicBezTo>
                    <a:pt x="1991" y="3738"/>
                    <a:pt x="2120" y="3731"/>
                    <a:pt x="2249" y="3718"/>
                  </a:cubicBezTo>
                  <a:cubicBezTo>
                    <a:pt x="2874" y="3655"/>
                    <a:pt x="3436" y="3437"/>
                    <a:pt x="3999" y="3187"/>
                  </a:cubicBezTo>
                  <a:cubicBezTo>
                    <a:pt x="4343" y="2990"/>
                    <a:pt x="4436" y="2755"/>
                    <a:pt x="4216" y="2755"/>
                  </a:cubicBezTo>
                  <a:cubicBezTo>
                    <a:pt x="4156" y="2755"/>
                    <a:pt x="4074" y="2772"/>
                    <a:pt x="3967" y="2812"/>
                  </a:cubicBezTo>
                  <a:cubicBezTo>
                    <a:pt x="3405" y="3031"/>
                    <a:pt x="2812" y="3155"/>
                    <a:pt x="2281" y="3187"/>
                  </a:cubicBezTo>
                  <a:cubicBezTo>
                    <a:pt x="2205" y="3195"/>
                    <a:pt x="2130" y="3199"/>
                    <a:pt x="2056" y="3199"/>
                  </a:cubicBezTo>
                  <a:cubicBezTo>
                    <a:pt x="1853" y="3199"/>
                    <a:pt x="1660" y="3170"/>
                    <a:pt x="1500" y="3124"/>
                  </a:cubicBezTo>
                  <a:cubicBezTo>
                    <a:pt x="1375" y="3093"/>
                    <a:pt x="1281" y="3062"/>
                    <a:pt x="1187" y="2999"/>
                  </a:cubicBezTo>
                  <a:cubicBezTo>
                    <a:pt x="1094" y="2937"/>
                    <a:pt x="1031" y="2874"/>
                    <a:pt x="1000" y="2812"/>
                  </a:cubicBezTo>
                  <a:lnTo>
                    <a:pt x="781" y="2468"/>
                  </a:lnTo>
                  <a:lnTo>
                    <a:pt x="406" y="2656"/>
                  </a:lnTo>
                  <a:lnTo>
                    <a:pt x="0" y="2874"/>
                  </a:lnTo>
                  <a:lnTo>
                    <a:pt x="219" y="3280"/>
                  </a:lnTo>
                  <a:cubicBezTo>
                    <a:pt x="844" y="4499"/>
                    <a:pt x="1500" y="5748"/>
                    <a:pt x="2156" y="6967"/>
                  </a:cubicBezTo>
                  <a:lnTo>
                    <a:pt x="3187" y="8872"/>
                  </a:lnTo>
                  <a:lnTo>
                    <a:pt x="3686" y="9809"/>
                  </a:lnTo>
                  <a:cubicBezTo>
                    <a:pt x="3780" y="9966"/>
                    <a:pt x="3843" y="10122"/>
                    <a:pt x="4030" y="10340"/>
                  </a:cubicBezTo>
                  <a:cubicBezTo>
                    <a:pt x="4217" y="10528"/>
                    <a:pt x="4405" y="10653"/>
                    <a:pt x="4624" y="10715"/>
                  </a:cubicBezTo>
                  <a:cubicBezTo>
                    <a:pt x="4901" y="10834"/>
                    <a:pt x="5165" y="10878"/>
                    <a:pt x="5426" y="10878"/>
                  </a:cubicBezTo>
                  <a:cubicBezTo>
                    <a:pt x="5576" y="10878"/>
                    <a:pt x="5724" y="10863"/>
                    <a:pt x="5873" y="10840"/>
                  </a:cubicBezTo>
                  <a:cubicBezTo>
                    <a:pt x="6248" y="10809"/>
                    <a:pt x="6623" y="10715"/>
                    <a:pt x="6998" y="10590"/>
                  </a:cubicBezTo>
                  <a:cubicBezTo>
                    <a:pt x="7716" y="10340"/>
                    <a:pt x="8372" y="9997"/>
                    <a:pt x="8997" y="9559"/>
                  </a:cubicBezTo>
                  <a:cubicBezTo>
                    <a:pt x="9434" y="9247"/>
                    <a:pt x="9840" y="8903"/>
                    <a:pt x="10122" y="8435"/>
                  </a:cubicBezTo>
                  <a:cubicBezTo>
                    <a:pt x="10278" y="8185"/>
                    <a:pt x="10403" y="7935"/>
                    <a:pt x="10434" y="7623"/>
                  </a:cubicBezTo>
                  <a:cubicBezTo>
                    <a:pt x="10496" y="7341"/>
                    <a:pt x="10434" y="7029"/>
                    <a:pt x="10246" y="6779"/>
                  </a:cubicBezTo>
                  <a:lnTo>
                    <a:pt x="10278" y="6779"/>
                  </a:lnTo>
                  <a:cubicBezTo>
                    <a:pt x="9159" y="4794"/>
                    <a:pt x="8065" y="2858"/>
                    <a:pt x="7019" y="860"/>
                  </a:cubicBezTo>
                  <a:lnTo>
                    <a:pt x="7019" y="860"/>
                  </a:lnTo>
                  <a:cubicBezTo>
                    <a:pt x="7083" y="595"/>
                    <a:pt x="7097" y="298"/>
                    <a:pt x="6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865741" y="1549638"/>
              <a:ext cx="278022" cy="187725"/>
            </a:xfrm>
            <a:custGeom>
              <a:avLst/>
              <a:gdLst/>
              <a:ahLst/>
              <a:cxnLst/>
              <a:rect l="l" t="t" r="r" b="b"/>
              <a:pathLst>
                <a:path w="10373" h="7004" extrusionOk="0">
                  <a:moveTo>
                    <a:pt x="8036" y="0"/>
                  </a:moveTo>
                  <a:cubicBezTo>
                    <a:pt x="7791" y="0"/>
                    <a:pt x="7551" y="25"/>
                    <a:pt x="7311" y="59"/>
                  </a:cubicBezTo>
                  <a:lnTo>
                    <a:pt x="6998" y="91"/>
                  </a:lnTo>
                  <a:lnTo>
                    <a:pt x="7155" y="372"/>
                  </a:lnTo>
                  <a:cubicBezTo>
                    <a:pt x="7342" y="715"/>
                    <a:pt x="7529" y="1059"/>
                    <a:pt x="7717" y="1403"/>
                  </a:cubicBezTo>
                  <a:lnTo>
                    <a:pt x="7748" y="1403"/>
                  </a:lnTo>
                  <a:cubicBezTo>
                    <a:pt x="7936" y="1653"/>
                    <a:pt x="7936" y="2027"/>
                    <a:pt x="7779" y="2340"/>
                  </a:cubicBezTo>
                  <a:cubicBezTo>
                    <a:pt x="7654" y="2683"/>
                    <a:pt x="7404" y="2965"/>
                    <a:pt x="7155" y="3214"/>
                  </a:cubicBezTo>
                  <a:cubicBezTo>
                    <a:pt x="6623" y="3714"/>
                    <a:pt x="5967" y="4120"/>
                    <a:pt x="5280" y="4402"/>
                  </a:cubicBezTo>
                  <a:cubicBezTo>
                    <a:pt x="4672" y="4678"/>
                    <a:pt x="4016" y="4881"/>
                    <a:pt x="3353" y="4881"/>
                  </a:cubicBezTo>
                  <a:cubicBezTo>
                    <a:pt x="3267" y="4881"/>
                    <a:pt x="3180" y="4877"/>
                    <a:pt x="3094" y="4870"/>
                  </a:cubicBezTo>
                  <a:cubicBezTo>
                    <a:pt x="2719" y="4808"/>
                    <a:pt x="2344" y="4683"/>
                    <a:pt x="2125" y="4402"/>
                  </a:cubicBezTo>
                  <a:cubicBezTo>
                    <a:pt x="2094" y="4339"/>
                    <a:pt x="2031" y="4245"/>
                    <a:pt x="2000" y="4152"/>
                  </a:cubicBezTo>
                  <a:lnTo>
                    <a:pt x="1875" y="3870"/>
                  </a:lnTo>
                  <a:cubicBezTo>
                    <a:pt x="1750" y="3683"/>
                    <a:pt x="1657" y="3496"/>
                    <a:pt x="1563" y="3308"/>
                  </a:cubicBezTo>
                  <a:cubicBezTo>
                    <a:pt x="1496" y="3214"/>
                    <a:pt x="1452" y="3172"/>
                    <a:pt x="1428" y="3172"/>
                  </a:cubicBezTo>
                  <a:cubicBezTo>
                    <a:pt x="1397" y="3172"/>
                    <a:pt x="1402" y="3246"/>
                    <a:pt x="1438" y="3371"/>
                  </a:cubicBezTo>
                  <a:cubicBezTo>
                    <a:pt x="1594" y="3746"/>
                    <a:pt x="1657" y="4089"/>
                    <a:pt x="1750" y="4370"/>
                  </a:cubicBezTo>
                  <a:lnTo>
                    <a:pt x="1781" y="4495"/>
                  </a:lnTo>
                  <a:cubicBezTo>
                    <a:pt x="1813" y="4527"/>
                    <a:pt x="1844" y="4589"/>
                    <a:pt x="1875" y="4651"/>
                  </a:cubicBezTo>
                  <a:cubicBezTo>
                    <a:pt x="1938" y="4745"/>
                    <a:pt x="2000" y="4839"/>
                    <a:pt x="2094" y="4901"/>
                  </a:cubicBezTo>
                  <a:cubicBezTo>
                    <a:pt x="2281" y="5058"/>
                    <a:pt x="2469" y="5151"/>
                    <a:pt x="2687" y="5214"/>
                  </a:cubicBezTo>
                  <a:cubicBezTo>
                    <a:pt x="2964" y="5296"/>
                    <a:pt x="3244" y="5331"/>
                    <a:pt x="3523" y="5331"/>
                  </a:cubicBezTo>
                  <a:cubicBezTo>
                    <a:pt x="4095" y="5331"/>
                    <a:pt x="4662" y="5184"/>
                    <a:pt x="5187" y="4995"/>
                  </a:cubicBezTo>
                  <a:cubicBezTo>
                    <a:pt x="5967" y="4683"/>
                    <a:pt x="6717" y="4277"/>
                    <a:pt x="7404" y="3683"/>
                  </a:cubicBezTo>
                  <a:cubicBezTo>
                    <a:pt x="7717" y="3402"/>
                    <a:pt x="8029" y="3058"/>
                    <a:pt x="8217" y="2621"/>
                  </a:cubicBezTo>
                  <a:cubicBezTo>
                    <a:pt x="8310" y="2402"/>
                    <a:pt x="8373" y="2152"/>
                    <a:pt x="8373" y="1871"/>
                  </a:cubicBezTo>
                  <a:cubicBezTo>
                    <a:pt x="8373" y="1621"/>
                    <a:pt x="8310" y="1340"/>
                    <a:pt x="8154" y="1121"/>
                  </a:cubicBezTo>
                  <a:lnTo>
                    <a:pt x="8154" y="1121"/>
                  </a:lnTo>
                  <a:lnTo>
                    <a:pt x="8185" y="1153"/>
                  </a:lnTo>
                  <a:cubicBezTo>
                    <a:pt x="8046" y="933"/>
                    <a:pt x="7919" y="714"/>
                    <a:pt x="7796" y="494"/>
                  </a:cubicBezTo>
                  <a:lnTo>
                    <a:pt x="7796" y="494"/>
                  </a:lnTo>
                  <a:cubicBezTo>
                    <a:pt x="7872" y="491"/>
                    <a:pt x="7947" y="489"/>
                    <a:pt x="8021" y="489"/>
                  </a:cubicBezTo>
                  <a:cubicBezTo>
                    <a:pt x="8357" y="489"/>
                    <a:pt x="8679" y="526"/>
                    <a:pt x="8966" y="622"/>
                  </a:cubicBezTo>
                  <a:cubicBezTo>
                    <a:pt x="9248" y="747"/>
                    <a:pt x="9497" y="903"/>
                    <a:pt x="9654" y="1121"/>
                  </a:cubicBezTo>
                  <a:cubicBezTo>
                    <a:pt x="9810" y="1340"/>
                    <a:pt x="9841" y="1621"/>
                    <a:pt x="9810" y="1902"/>
                  </a:cubicBezTo>
                  <a:cubicBezTo>
                    <a:pt x="9716" y="2496"/>
                    <a:pt x="9341" y="3027"/>
                    <a:pt x="8904" y="3464"/>
                  </a:cubicBezTo>
                  <a:cubicBezTo>
                    <a:pt x="7998" y="4370"/>
                    <a:pt x="6811" y="5026"/>
                    <a:pt x="5655" y="5557"/>
                  </a:cubicBezTo>
                  <a:cubicBezTo>
                    <a:pt x="5062" y="5839"/>
                    <a:pt x="4437" y="6057"/>
                    <a:pt x="3812" y="6213"/>
                  </a:cubicBezTo>
                  <a:cubicBezTo>
                    <a:pt x="3364" y="6303"/>
                    <a:pt x="2901" y="6376"/>
                    <a:pt x="2444" y="6376"/>
                  </a:cubicBezTo>
                  <a:cubicBezTo>
                    <a:pt x="2263" y="6376"/>
                    <a:pt x="2084" y="6365"/>
                    <a:pt x="1906" y="6338"/>
                  </a:cubicBezTo>
                  <a:cubicBezTo>
                    <a:pt x="1625" y="6307"/>
                    <a:pt x="1313" y="6213"/>
                    <a:pt x="1063" y="6057"/>
                  </a:cubicBezTo>
                  <a:cubicBezTo>
                    <a:pt x="813" y="5870"/>
                    <a:pt x="626" y="5620"/>
                    <a:pt x="563" y="5339"/>
                  </a:cubicBezTo>
                  <a:cubicBezTo>
                    <a:pt x="469" y="4745"/>
                    <a:pt x="782" y="4089"/>
                    <a:pt x="1157" y="3589"/>
                  </a:cubicBezTo>
                  <a:cubicBezTo>
                    <a:pt x="1250" y="3496"/>
                    <a:pt x="1282" y="3433"/>
                    <a:pt x="1313" y="3339"/>
                  </a:cubicBezTo>
                  <a:cubicBezTo>
                    <a:pt x="1344" y="3277"/>
                    <a:pt x="1407" y="3183"/>
                    <a:pt x="1407" y="3152"/>
                  </a:cubicBezTo>
                  <a:cubicBezTo>
                    <a:pt x="1438" y="3090"/>
                    <a:pt x="1438" y="3058"/>
                    <a:pt x="1375" y="3058"/>
                  </a:cubicBezTo>
                  <a:cubicBezTo>
                    <a:pt x="1313" y="3058"/>
                    <a:pt x="1157" y="3121"/>
                    <a:pt x="1001" y="3277"/>
                  </a:cubicBezTo>
                  <a:lnTo>
                    <a:pt x="1001" y="3308"/>
                  </a:lnTo>
                  <a:cubicBezTo>
                    <a:pt x="751" y="3527"/>
                    <a:pt x="563" y="3777"/>
                    <a:pt x="376" y="4058"/>
                  </a:cubicBezTo>
                  <a:cubicBezTo>
                    <a:pt x="220" y="4339"/>
                    <a:pt x="95" y="4651"/>
                    <a:pt x="32" y="5058"/>
                  </a:cubicBezTo>
                  <a:cubicBezTo>
                    <a:pt x="1" y="5432"/>
                    <a:pt x="95" y="5839"/>
                    <a:pt x="376" y="6182"/>
                  </a:cubicBezTo>
                  <a:cubicBezTo>
                    <a:pt x="626" y="6495"/>
                    <a:pt x="969" y="6713"/>
                    <a:pt x="1313" y="6838"/>
                  </a:cubicBezTo>
                  <a:cubicBezTo>
                    <a:pt x="1692" y="6959"/>
                    <a:pt x="2062" y="7003"/>
                    <a:pt x="2427" y="7003"/>
                  </a:cubicBezTo>
                  <a:cubicBezTo>
                    <a:pt x="2724" y="7003"/>
                    <a:pt x="3018" y="6974"/>
                    <a:pt x="3312" y="6932"/>
                  </a:cubicBezTo>
                  <a:cubicBezTo>
                    <a:pt x="3937" y="6838"/>
                    <a:pt x="4531" y="6651"/>
                    <a:pt x="5124" y="6432"/>
                  </a:cubicBezTo>
                  <a:cubicBezTo>
                    <a:pt x="5749" y="6182"/>
                    <a:pt x="6374" y="5901"/>
                    <a:pt x="6967" y="5589"/>
                  </a:cubicBezTo>
                  <a:cubicBezTo>
                    <a:pt x="7561" y="5245"/>
                    <a:pt x="8123" y="4901"/>
                    <a:pt x="8654" y="4464"/>
                  </a:cubicBezTo>
                  <a:cubicBezTo>
                    <a:pt x="9185" y="4027"/>
                    <a:pt x="9685" y="3527"/>
                    <a:pt x="10029" y="2871"/>
                  </a:cubicBezTo>
                  <a:cubicBezTo>
                    <a:pt x="10216" y="2558"/>
                    <a:pt x="10341" y="2184"/>
                    <a:pt x="10341" y="1777"/>
                  </a:cubicBezTo>
                  <a:cubicBezTo>
                    <a:pt x="10372" y="1403"/>
                    <a:pt x="10216" y="965"/>
                    <a:pt x="9935" y="684"/>
                  </a:cubicBezTo>
                  <a:cubicBezTo>
                    <a:pt x="9591" y="278"/>
                    <a:pt x="9091" y="122"/>
                    <a:pt x="8654" y="59"/>
                  </a:cubicBezTo>
                  <a:cubicBezTo>
                    <a:pt x="8442" y="17"/>
                    <a:pt x="8237" y="0"/>
                    <a:pt x="8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943363" y="1427000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Josefin Sans Bold" panose="020F0502020204030204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306138" y="1738250"/>
            <a:ext cx="1194000" cy="1106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  <a:latin typeface="Josefin Sans Bold" panose="020F0502020204030204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43375" y="3291400"/>
            <a:ext cx="48945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efin Sans" pitchFamily="2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-661196">
            <a:off x="-594672" y="4020410"/>
            <a:ext cx="2319932" cy="1438054"/>
          </a:xfrm>
          <a:custGeom>
            <a:avLst/>
            <a:gdLst/>
            <a:ahLst/>
            <a:cxnLst/>
            <a:rect l="l" t="t" r="r" b="b"/>
            <a:pathLst>
              <a:path w="24289" h="15056" extrusionOk="0">
                <a:moveTo>
                  <a:pt x="6401" y="1"/>
                </a:moveTo>
                <a:cubicBezTo>
                  <a:pt x="5555" y="1"/>
                  <a:pt x="4712" y="138"/>
                  <a:pt x="3917" y="429"/>
                </a:cubicBezTo>
                <a:cubicBezTo>
                  <a:pt x="2262" y="1024"/>
                  <a:pt x="828" y="2294"/>
                  <a:pt x="141" y="3914"/>
                </a:cubicBezTo>
                <a:lnTo>
                  <a:pt x="1" y="7177"/>
                </a:lnTo>
                <a:cubicBezTo>
                  <a:pt x="1295" y="13634"/>
                  <a:pt x="7308" y="15056"/>
                  <a:pt x="7308" y="15056"/>
                </a:cubicBezTo>
                <a:lnTo>
                  <a:pt x="24288" y="15056"/>
                </a:lnTo>
                <a:cubicBezTo>
                  <a:pt x="24020" y="13995"/>
                  <a:pt x="23717" y="12865"/>
                  <a:pt x="22901" y="12119"/>
                </a:cubicBezTo>
                <a:cubicBezTo>
                  <a:pt x="21386" y="10755"/>
                  <a:pt x="18927" y="11349"/>
                  <a:pt x="17109" y="10417"/>
                </a:cubicBezTo>
                <a:cubicBezTo>
                  <a:pt x="15839" y="9776"/>
                  <a:pt x="15047" y="8471"/>
                  <a:pt x="14382" y="7212"/>
                </a:cubicBezTo>
                <a:cubicBezTo>
                  <a:pt x="13811" y="6140"/>
                  <a:pt x="13287" y="5033"/>
                  <a:pt x="12716" y="3961"/>
                </a:cubicBezTo>
                <a:cubicBezTo>
                  <a:pt x="12273" y="3098"/>
                  <a:pt x="11783" y="2224"/>
                  <a:pt x="11049" y="1572"/>
                </a:cubicBezTo>
                <a:cubicBezTo>
                  <a:pt x="10490" y="1070"/>
                  <a:pt x="9814" y="721"/>
                  <a:pt x="9091" y="464"/>
                </a:cubicBezTo>
                <a:cubicBezTo>
                  <a:pt x="8231" y="162"/>
                  <a:pt x="7315" y="1"/>
                  <a:pt x="64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-5400000">
            <a:off x="7193295" y="-409822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8675688" y="43815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180744" y="530346"/>
            <a:ext cx="359577" cy="472047"/>
            <a:chOff x="3806291" y="1384047"/>
            <a:chExt cx="337472" cy="443029"/>
          </a:xfrm>
        </p:grpSpPr>
        <p:sp>
          <p:nvSpPr>
            <p:cNvPr id="21" name="Google Shape;21;p4"/>
            <p:cNvSpPr/>
            <p:nvPr/>
          </p:nvSpPr>
          <p:spPr>
            <a:xfrm>
              <a:off x="4011980" y="1682476"/>
              <a:ext cx="104985" cy="144599"/>
            </a:xfrm>
            <a:custGeom>
              <a:avLst/>
              <a:gdLst/>
              <a:ahLst/>
              <a:cxnLst/>
              <a:rect l="l" t="t" r="r" b="b"/>
              <a:pathLst>
                <a:path w="3917" h="5395" extrusionOk="0">
                  <a:moveTo>
                    <a:pt x="1866" y="0"/>
                  </a:moveTo>
                  <a:cubicBezTo>
                    <a:pt x="1824" y="0"/>
                    <a:pt x="1777" y="23"/>
                    <a:pt x="1761" y="70"/>
                  </a:cubicBezTo>
                  <a:cubicBezTo>
                    <a:pt x="1480" y="1570"/>
                    <a:pt x="2636" y="3163"/>
                    <a:pt x="3198" y="4475"/>
                  </a:cubicBezTo>
                  <a:lnTo>
                    <a:pt x="3215" y="4513"/>
                  </a:lnTo>
                  <a:lnTo>
                    <a:pt x="3167" y="4444"/>
                  </a:lnTo>
                  <a:lnTo>
                    <a:pt x="2261" y="3257"/>
                  </a:lnTo>
                  <a:cubicBezTo>
                    <a:pt x="1636" y="2476"/>
                    <a:pt x="1011" y="1664"/>
                    <a:pt x="355" y="945"/>
                  </a:cubicBezTo>
                  <a:cubicBezTo>
                    <a:pt x="316" y="906"/>
                    <a:pt x="265" y="888"/>
                    <a:pt x="214" y="888"/>
                  </a:cubicBezTo>
                  <a:cubicBezTo>
                    <a:pt x="104" y="888"/>
                    <a:pt x="0" y="973"/>
                    <a:pt x="43" y="1101"/>
                  </a:cubicBezTo>
                  <a:lnTo>
                    <a:pt x="74" y="1132"/>
                  </a:lnTo>
                  <a:cubicBezTo>
                    <a:pt x="418" y="1976"/>
                    <a:pt x="1011" y="2663"/>
                    <a:pt x="1574" y="3382"/>
                  </a:cubicBezTo>
                  <a:lnTo>
                    <a:pt x="2511" y="4537"/>
                  </a:lnTo>
                  <a:lnTo>
                    <a:pt x="3011" y="5131"/>
                  </a:lnTo>
                  <a:lnTo>
                    <a:pt x="3042" y="5194"/>
                  </a:lnTo>
                  <a:cubicBezTo>
                    <a:pt x="3042" y="5194"/>
                    <a:pt x="3073" y="5225"/>
                    <a:pt x="3104" y="5256"/>
                  </a:cubicBezTo>
                  <a:cubicBezTo>
                    <a:pt x="3136" y="5287"/>
                    <a:pt x="3198" y="5318"/>
                    <a:pt x="3229" y="5350"/>
                  </a:cubicBezTo>
                  <a:cubicBezTo>
                    <a:pt x="3292" y="5381"/>
                    <a:pt x="3361" y="5395"/>
                    <a:pt x="3431" y="5395"/>
                  </a:cubicBezTo>
                  <a:cubicBezTo>
                    <a:pt x="3569" y="5395"/>
                    <a:pt x="3708" y="5339"/>
                    <a:pt x="3792" y="5256"/>
                  </a:cubicBezTo>
                  <a:cubicBezTo>
                    <a:pt x="3854" y="5194"/>
                    <a:pt x="3885" y="5100"/>
                    <a:pt x="3917" y="5006"/>
                  </a:cubicBezTo>
                  <a:cubicBezTo>
                    <a:pt x="3917" y="4944"/>
                    <a:pt x="3917" y="4881"/>
                    <a:pt x="3917" y="4850"/>
                  </a:cubicBezTo>
                  <a:cubicBezTo>
                    <a:pt x="3885" y="4787"/>
                    <a:pt x="3885" y="4756"/>
                    <a:pt x="3885" y="4756"/>
                  </a:cubicBezTo>
                  <a:lnTo>
                    <a:pt x="3792" y="4569"/>
                  </a:lnTo>
                  <a:cubicBezTo>
                    <a:pt x="3104" y="3069"/>
                    <a:pt x="2323" y="1695"/>
                    <a:pt x="1948" y="70"/>
                  </a:cubicBezTo>
                  <a:cubicBezTo>
                    <a:pt x="1948" y="23"/>
                    <a:pt x="1909" y="0"/>
                    <a:pt x="1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3806291" y="1384047"/>
              <a:ext cx="183410" cy="124337"/>
            </a:xfrm>
            <a:custGeom>
              <a:avLst/>
              <a:gdLst/>
              <a:ahLst/>
              <a:cxnLst/>
              <a:rect l="l" t="t" r="r" b="b"/>
              <a:pathLst>
                <a:path w="6843" h="4639" extrusionOk="0">
                  <a:moveTo>
                    <a:pt x="5169" y="0"/>
                  </a:moveTo>
                  <a:cubicBezTo>
                    <a:pt x="5039" y="0"/>
                    <a:pt x="4910" y="8"/>
                    <a:pt x="4780" y="21"/>
                  </a:cubicBezTo>
                  <a:cubicBezTo>
                    <a:pt x="4156" y="83"/>
                    <a:pt x="3562" y="240"/>
                    <a:pt x="2969" y="489"/>
                  </a:cubicBezTo>
                  <a:cubicBezTo>
                    <a:pt x="2844" y="521"/>
                    <a:pt x="2875" y="677"/>
                    <a:pt x="3000" y="677"/>
                  </a:cubicBezTo>
                  <a:cubicBezTo>
                    <a:pt x="3531" y="646"/>
                    <a:pt x="4062" y="552"/>
                    <a:pt x="4562" y="521"/>
                  </a:cubicBezTo>
                  <a:cubicBezTo>
                    <a:pt x="4707" y="512"/>
                    <a:pt x="4853" y="506"/>
                    <a:pt x="4995" y="506"/>
                  </a:cubicBezTo>
                  <a:cubicBezTo>
                    <a:pt x="5370" y="506"/>
                    <a:pt x="5718" y="549"/>
                    <a:pt x="5968" y="708"/>
                  </a:cubicBezTo>
                  <a:cubicBezTo>
                    <a:pt x="6155" y="802"/>
                    <a:pt x="6249" y="927"/>
                    <a:pt x="6280" y="1114"/>
                  </a:cubicBezTo>
                  <a:cubicBezTo>
                    <a:pt x="6311" y="1270"/>
                    <a:pt x="6280" y="1520"/>
                    <a:pt x="6155" y="1739"/>
                  </a:cubicBezTo>
                  <a:cubicBezTo>
                    <a:pt x="5936" y="2208"/>
                    <a:pt x="5530" y="2614"/>
                    <a:pt x="5093" y="2895"/>
                  </a:cubicBezTo>
                  <a:cubicBezTo>
                    <a:pt x="4531" y="3301"/>
                    <a:pt x="3843" y="3645"/>
                    <a:pt x="3156" y="3863"/>
                  </a:cubicBezTo>
                  <a:cubicBezTo>
                    <a:pt x="2812" y="3957"/>
                    <a:pt x="2469" y="4051"/>
                    <a:pt x="2125" y="4051"/>
                  </a:cubicBezTo>
                  <a:cubicBezTo>
                    <a:pt x="2048" y="4058"/>
                    <a:pt x="1969" y="4062"/>
                    <a:pt x="1890" y="4062"/>
                  </a:cubicBezTo>
                  <a:cubicBezTo>
                    <a:pt x="1618" y="4062"/>
                    <a:pt x="1344" y="4016"/>
                    <a:pt x="1126" y="3894"/>
                  </a:cubicBezTo>
                  <a:cubicBezTo>
                    <a:pt x="844" y="3738"/>
                    <a:pt x="657" y="3457"/>
                    <a:pt x="688" y="3145"/>
                  </a:cubicBezTo>
                  <a:cubicBezTo>
                    <a:pt x="688" y="2832"/>
                    <a:pt x="876" y="2489"/>
                    <a:pt x="1063" y="2239"/>
                  </a:cubicBezTo>
                  <a:cubicBezTo>
                    <a:pt x="1500" y="1645"/>
                    <a:pt x="2094" y="1208"/>
                    <a:pt x="2719" y="833"/>
                  </a:cubicBezTo>
                  <a:cubicBezTo>
                    <a:pt x="2907" y="698"/>
                    <a:pt x="2910" y="471"/>
                    <a:pt x="2727" y="471"/>
                  </a:cubicBezTo>
                  <a:cubicBezTo>
                    <a:pt x="2698" y="471"/>
                    <a:pt x="2664" y="477"/>
                    <a:pt x="2625" y="489"/>
                  </a:cubicBezTo>
                  <a:cubicBezTo>
                    <a:pt x="1969" y="708"/>
                    <a:pt x="1344" y="1052"/>
                    <a:pt x="813" y="1614"/>
                  </a:cubicBezTo>
                  <a:cubicBezTo>
                    <a:pt x="532" y="1895"/>
                    <a:pt x="313" y="2208"/>
                    <a:pt x="157" y="2645"/>
                  </a:cubicBezTo>
                  <a:cubicBezTo>
                    <a:pt x="1" y="3020"/>
                    <a:pt x="32" y="3613"/>
                    <a:pt x="345" y="4019"/>
                  </a:cubicBezTo>
                  <a:cubicBezTo>
                    <a:pt x="719" y="4457"/>
                    <a:pt x="1219" y="4582"/>
                    <a:pt x="1625" y="4613"/>
                  </a:cubicBezTo>
                  <a:cubicBezTo>
                    <a:pt x="1747" y="4630"/>
                    <a:pt x="1867" y="4638"/>
                    <a:pt x="1985" y="4638"/>
                  </a:cubicBezTo>
                  <a:cubicBezTo>
                    <a:pt x="2290" y="4638"/>
                    <a:pt x="2582" y="4587"/>
                    <a:pt x="2875" y="4519"/>
                  </a:cubicBezTo>
                  <a:cubicBezTo>
                    <a:pt x="3656" y="4332"/>
                    <a:pt x="4343" y="3988"/>
                    <a:pt x="4999" y="3582"/>
                  </a:cubicBezTo>
                  <a:cubicBezTo>
                    <a:pt x="5530" y="3238"/>
                    <a:pt x="6030" y="2832"/>
                    <a:pt x="6405" y="2301"/>
                  </a:cubicBezTo>
                  <a:cubicBezTo>
                    <a:pt x="6592" y="2051"/>
                    <a:pt x="6749" y="1739"/>
                    <a:pt x="6811" y="1395"/>
                  </a:cubicBezTo>
                  <a:cubicBezTo>
                    <a:pt x="6842" y="1239"/>
                    <a:pt x="6811" y="1083"/>
                    <a:pt x="6780" y="927"/>
                  </a:cubicBezTo>
                  <a:cubicBezTo>
                    <a:pt x="6717" y="739"/>
                    <a:pt x="6655" y="614"/>
                    <a:pt x="6530" y="489"/>
                  </a:cubicBezTo>
                  <a:cubicBezTo>
                    <a:pt x="6311" y="240"/>
                    <a:pt x="5999" y="115"/>
                    <a:pt x="5718" y="52"/>
                  </a:cubicBezTo>
                  <a:cubicBezTo>
                    <a:pt x="5535" y="15"/>
                    <a:pt x="5352" y="0"/>
                    <a:pt x="5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3967058" y="1397154"/>
              <a:ext cx="22648" cy="10909"/>
            </a:xfrm>
            <a:custGeom>
              <a:avLst/>
              <a:gdLst/>
              <a:ahLst/>
              <a:cxnLst/>
              <a:rect l="l" t="t" r="r" b="b"/>
              <a:pathLst>
                <a:path w="845" h="407" extrusionOk="0">
                  <a:moveTo>
                    <a:pt x="782" y="0"/>
                  </a:moveTo>
                  <a:cubicBezTo>
                    <a:pt x="756" y="18"/>
                    <a:pt x="723" y="35"/>
                    <a:pt x="691" y="50"/>
                  </a:cubicBezTo>
                  <a:lnTo>
                    <a:pt x="691" y="50"/>
                  </a:lnTo>
                  <a:cubicBezTo>
                    <a:pt x="690" y="43"/>
                    <a:pt x="688" y="36"/>
                    <a:pt x="688" y="32"/>
                  </a:cubicBezTo>
                  <a:lnTo>
                    <a:pt x="688" y="32"/>
                  </a:lnTo>
                  <a:lnTo>
                    <a:pt x="581" y="90"/>
                  </a:lnTo>
                  <a:lnTo>
                    <a:pt x="591" y="93"/>
                  </a:lnTo>
                  <a:lnTo>
                    <a:pt x="591" y="93"/>
                  </a:lnTo>
                  <a:cubicBezTo>
                    <a:pt x="615" y="84"/>
                    <a:pt x="652" y="68"/>
                    <a:pt x="691" y="50"/>
                  </a:cubicBezTo>
                  <a:lnTo>
                    <a:pt x="691" y="50"/>
                  </a:lnTo>
                  <a:cubicBezTo>
                    <a:pt x="694" y="58"/>
                    <a:pt x="696" y="68"/>
                    <a:pt x="697" y="78"/>
                  </a:cubicBezTo>
                  <a:lnTo>
                    <a:pt x="697" y="78"/>
                  </a:lnTo>
                  <a:lnTo>
                    <a:pt x="844" y="0"/>
                  </a:lnTo>
                  <a:close/>
                  <a:moveTo>
                    <a:pt x="591" y="93"/>
                  </a:moveTo>
                  <a:cubicBezTo>
                    <a:pt x="577" y="99"/>
                    <a:pt x="568" y="102"/>
                    <a:pt x="569" y="102"/>
                  </a:cubicBezTo>
                  <a:cubicBezTo>
                    <a:pt x="569" y="102"/>
                    <a:pt x="577" y="100"/>
                    <a:pt x="594" y="94"/>
                  </a:cubicBezTo>
                  <a:lnTo>
                    <a:pt x="591" y="93"/>
                  </a:lnTo>
                  <a:close/>
                  <a:moveTo>
                    <a:pt x="697" y="78"/>
                  </a:moveTo>
                  <a:lnTo>
                    <a:pt x="598" y="130"/>
                  </a:lnTo>
                  <a:lnTo>
                    <a:pt x="598" y="130"/>
                  </a:lnTo>
                  <a:cubicBezTo>
                    <a:pt x="587" y="129"/>
                    <a:pt x="576" y="127"/>
                    <a:pt x="563" y="125"/>
                  </a:cubicBezTo>
                  <a:lnTo>
                    <a:pt x="563" y="125"/>
                  </a:lnTo>
                  <a:cubicBezTo>
                    <a:pt x="571" y="129"/>
                    <a:pt x="578" y="133"/>
                    <a:pt x="584" y="137"/>
                  </a:cubicBezTo>
                  <a:lnTo>
                    <a:pt x="584" y="137"/>
                  </a:lnTo>
                  <a:lnTo>
                    <a:pt x="598" y="130"/>
                  </a:lnTo>
                  <a:lnTo>
                    <a:pt x="598" y="130"/>
                  </a:lnTo>
                  <a:cubicBezTo>
                    <a:pt x="609" y="131"/>
                    <a:pt x="619" y="132"/>
                    <a:pt x="628" y="132"/>
                  </a:cubicBezTo>
                  <a:cubicBezTo>
                    <a:pt x="692" y="132"/>
                    <a:pt x="701" y="105"/>
                    <a:pt x="697" y="78"/>
                  </a:cubicBezTo>
                  <a:close/>
                  <a:moveTo>
                    <a:pt x="251" y="63"/>
                  </a:moveTo>
                  <a:cubicBezTo>
                    <a:pt x="1" y="63"/>
                    <a:pt x="63" y="188"/>
                    <a:pt x="126" y="219"/>
                  </a:cubicBezTo>
                  <a:cubicBezTo>
                    <a:pt x="145" y="257"/>
                    <a:pt x="164" y="283"/>
                    <a:pt x="189" y="298"/>
                  </a:cubicBezTo>
                  <a:lnTo>
                    <a:pt x="189" y="298"/>
                  </a:lnTo>
                  <a:cubicBezTo>
                    <a:pt x="130" y="332"/>
                    <a:pt x="108" y="344"/>
                    <a:pt x="110" y="344"/>
                  </a:cubicBezTo>
                  <a:cubicBezTo>
                    <a:pt x="111" y="344"/>
                    <a:pt x="151" y="323"/>
                    <a:pt x="196" y="301"/>
                  </a:cubicBezTo>
                  <a:lnTo>
                    <a:pt x="196" y="301"/>
                  </a:lnTo>
                  <a:cubicBezTo>
                    <a:pt x="211" y="309"/>
                    <a:pt x="229" y="313"/>
                    <a:pt x="251" y="313"/>
                  </a:cubicBezTo>
                  <a:lnTo>
                    <a:pt x="283" y="296"/>
                  </a:lnTo>
                  <a:lnTo>
                    <a:pt x="283" y="296"/>
                  </a:lnTo>
                  <a:cubicBezTo>
                    <a:pt x="418" y="329"/>
                    <a:pt x="553" y="380"/>
                    <a:pt x="688" y="407"/>
                  </a:cubicBezTo>
                  <a:cubicBezTo>
                    <a:pt x="717" y="318"/>
                    <a:pt x="692" y="203"/>
                    <a:pt x="584" y="137"/>
                  </a:cubicBezTo>
                  <a:lnTo>
                    <a:pt x="584" y="137"/>
                  </a:lnTo>
                  <a:lnTo>
                    <a:pt x="283" y="296"/>
                  </a:lnTo>
                  <a:lnTo>
                    <a:pt x="283" y="296"/>
                  </a:lnTo>
                  <a:cubicBezTo>
                    <a:pt x="266" y="292"/>
                    <a:pt x="249" y="288"/>
                    <a:pt x="231" y="284"/>
                  </a:cubicBezTo>
                  <a:lnTo>
                    <a:pt x="231" y="284"/>
                  </a:lnTo>
                  <a:cubicBezTo>
                    <a:pt x="270" y="266"/>
                    <a:pt x="304" y="250"/>
                    <a:pt x="313" y="250"/>
                  </a:cubicBezTo>
                  <a:cubicBezTo>
                    <a:pt x="344" y="250"/>
                    <a:pt x="344" y="219"/>
                    <a:pt x="344" y="219"/>
                  </a:cubicBezTo>
                  <a:lnTo>
                    <a:pt x="525" y="121"/>
                  </a:lnTo>
                  <a:lnTo>
                    <a:pt x="525" y="121"/>
                  </a:lnTo>
                  <a:cubicBezTo>
                    <a:pt x="542" y="124"/>
                    <a:pt x="556" y="125"/>
                    <a:pt x="563" y="125"/>
                  </a:cubicBezTo>
                  <a:cubicBezTo>
                    <a:pt x="563" y="125"/>
                    <a:pt x="550" y="123"/>
                    <a:pt x="530" y="118"/>
                  </a:cubicBezTo>
                  <a:lnTo>
                    <a:pt x="530" y="118"/>
                  </a:lnTo>
                  <a:lnTo>
                    <a:pt x="581" y="90"/>
                  </a:lnTo>
                  <a:lnTo>
                    <a:pt x="501" y="63"/>
                  </a:lnTo>
                  <a:lnTo>
                    <a:pt x="376" y="63"/>
                  </a:lnTo>
                  <a:cubicBezTo>
                    <a:pt x="376" y="74"/>
                    <a:pt x="396" y="85"/>
                    <a:pt x="423" y="95"/>
                  </a:cubicBezTo>
                  <a:lnTo>
                    <a:pt x="423" y="95"/>
                  </a:lnTo>
                  <a:cubicBezTo>
                    <a:pt x="347" y="79"/>
                    <a:pt x="267" y="63"/>
                    <a:pt x="251" y="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3807149" y="1400504"/>
              <a:ext cx="281346" cy="291558"/>
            </a:xfrm>
            <a:custGeom>
              <a:avLst/>
              <a:gdLst/>
              <a:ahLst/>
              <a:cxnLst/>
              <a:rect l="l" t="t" r="r" b="b"/>
              <a:pathLst>
                <a:path w="10497" h="10878" extrusionOk="0">
                  <a:moveTo>
                    <a:pt x="6998" y="0"/>
                  </a:moveTo>
                  <a:lnTo>
                    <a:pt x="6658" y="164"/>
                  </a:lnTo>
                  <a:lnTo>
                    <a:pt x="6658" y="164"/>
                  </a:lnTo>
                  <a:cubicBezTo>
                    <a:pt x="6656" y="161"/>
                    <a:pt x="6655" y="159"/>
                    <a:pt x="6654" y="157"/>
                  </a:cubicBezTo>
                  <a:lnTo>
                    <a:pt x="6529" y="188"/>
                  </a:lnTo>
                  <a:cubicBezTo>
                    <a:pt x="6534" y="198"/>
                    <a:pt x="6539" y="208"/>
                    <a:pt x="6543" y="218"/>
                  </a:cubicBezTo>
                  <a:lnTo>
                    <a:pt x="6543" y="218"/>
                  </a:lnTo>
                  <a:lnTo>
                    <a:pt x="6217" y="375"/>
                  </a:lnTo>
                  <a:cubicBezTo>
                    <a:pt x="6310" y="577"/>
                    <a:pt x="6407" y="780"/>
                    <a:pt x="6506" y="983"/>
                  </a:cubicBezTo>
                  <a:lnTo>
                    <a:pt x="6506" y="983"/>
                  </a:lnTo>
                  <a:cubicBezTo>
                    <a:pt x="6503" y="989"/>
                    <a:pt x="6501" y="994"/>
                    <a:pt x="6498" y="1000"/>
                  </a:cubicBezTo>
                  <a:cubicBezTo>
                    <a:pt x="6373" y="1250"/>
                    <a:pt x="6217" y="1500"/>
                    <a:pt x="5998" y="1687"/>
                  </a:cubicBezTo>
                  <a:cubicBezTo>
                    <a:pt x="5592" y="2125"/>
                    <a:pt x="5092" y="2437"/>
                    <a:pt x="4561" y="2687"/>
                  </a:cubicBezTo>
                  <a:cubicBezTo>
                    <a:pt x="4346" y="2768"/>
                    <a:pt x="4316" y="2918"/>
                    <a:pt x="4452" y="2918"/>
                  </a:cubicBezTo>
                  <a:cubicBezTo>
                    <a:pt x="4474" y="2918"/>
                    <a:pt x="4500" y="2914"/>
                    <a:pt x="4530" y="2906"/>
                  </a:cubicBezTo>
                  <a:cubicBezTo>
                    <a:pt x="5061" y="2749"/>
                    <a:pt x="5654" y="2499"/>
                    <a:pt x="6154" y="2093"/>
                  </a:cubicBezTo>
                  <a:cubicBezTo>
                    <a:pt x="6379" y="1919"/>
                    <a:pt x="6583" y="1724"/>
                    <a:pt x="6752" y="1478"/>
                  </a:cubicBezTo>
                  <a:lnTo>
                    <a:pt x="6752" y="1478"/>
                  </a:lnTo>
                  <a:cubicBezTo>
                    <a:pt x="7696" y="3349"/>
                    <a:pt x="8823" y="5250"/>
                    <a:pt x="9840" y="6998"/>
                  </a:cubicBezTo>
                  <a:lnTo>
                    <a:pt x="9840" y="7029"/>
                  </a:lnTo>
                  <a:cubicBezTo>
                    <a:pt x="9997" y="7248"/>
                    <a:pt x="9997" y="7529"/>
                    <a:pt x="9903" y="7810"/>
                  </a:cubicBezTo>
                  <a:cubicBezTo>
                    <a:pt x="9778" y="8122"/>
                    <a:pt x="9590" y="8372"/>
                    <a:pt x="9341" y="8591"/>
                  </a:cubicBezTo>
                  <a:cubicBezTo>
                    <a:pt x="8966" y="8966"/>
                    <a:pt x="8497" y="9278"/>
                    <a:pt x="8029" y="9559"/>
                  </a:cubicBezTo>
                  <a:cubicBezTo>
                    <a:pt x="7529" y="9809"/>
                    <a:pt x="7029" y="10028"/>
                    <a:pt x="6467" y="10184"/>
                  </a:cubicBezTo>
                  <a:cubicBezTo>
                    <a:pt x="6177" y="10257"/>
                    <a:pt x="5856" y="10308"/>
                    <a:pt x="5545" y="10308"/>
                  </a:cubicBezTo>
                  <a:cubicBezTo>
                    <a:pt x="5321" y="10308"/>
                    <a:pt x="5102" y="10281"/>
                    <a:pt x="4905" y="10215"/>
                  </a:cubicBezTo>
                  <a:cubicBezTo>
                    <a:pt x="4655" y="10153"/>
                    <a:pt x="4436" y="10028"/>
                    <a:pt x="4342" y="9809"/>
                  </a:cubicBezTo>
                  <a:lnTo>
                    <a:pt x="3936" y="9060"/>
                  </a:lnTo>
                  <a:cubicBezTo>
                    <a:pt x="2978" y="7227"/>
                    <a:pt x="2019" y="5394"/>
                    <a:pt x="1037" y="3584"/>
                  </a:cubicBezTo>
                  <a:lnTo>
                    <a:pt x="1037" y="3584"/>
                  </a:lnTo>
                  <a:cubicBezTo>
                    <a:pt x="1127" y="3625"/>
                    <a:pt x="1219" y="3659"/>
                    <a:pt x="1312" y="3687"/>
                  </a:cubicBezTo>
                  <a:cubicBezTo>
                    <a:pt x="1495" y="3723"/>
                    <a:pt x="1678" y="3738"/>
                    <a:pt x="1861" y="3738"/>
                  </a:cubicBezTo>
                  <a:cubicBezTo>
                    <a:pt x="1991" y="3738"/>
                    <a:pt x="2120" y="3731"/>
                    <a:pt x="2249" y="3718"/>
                  </a:cubicBezTo>
                  <a:cubicBezTo>
                    <a:pt x="2874" y="3655"/>
                    <a:pt x="3436" y="3437"/>
                    <a:pt x="3999" y="3187"/>
                  </a:cubicBezTo>
                  <a:cubicBezTo>
                    <a:pt x="4343" y="2990"/>
                    <a:pt x="4436" y="2755"/>
                    <a:pt x="4216" y="2755"/>
                  </a:cubicBezTo>
                  <a:cubicBezTo>
                    <a:pt x="4156" y="2755"/>
                    <a:pt x="4074" y="2772"/>
                    <a:pt x="3967" y="2812"/>
                  </a:cubicBezTo>
                  <a:cubicBezTo>
                    <a:pt x="3405" y="3031"/>
                    <a:pt x="2812" y="3155"/>
                    <a:pt x="2281" y="3187"/>
                  </a:cubicBezTo>
                  <a:cubicBezTo>
                    <a:pt x="2205" y="3195"/>
                    <a:pt x="2130" y="3199"/>
                    <a:pt x="2056" y="3199"/>
                  </a:cubicBezTo>
                  <a:cubicBezTo>
                    <a:pt x="1853" y="3199"/>
                    <a:pt x="1660" y="3170"/>
                    <a:pt x="1500" y="3124"/>
                  </a:cubicBezTo>
                  <a:cubicBezTo>
                    <a:pt x="1375" y="3093"/>
                    <a:pt x="1281" y="3062"/>
                    <a:pt x="1187" y="2999"/>
                  </a:cubicBezTo>
                  <a:cubicBezTo>
                    <a:pt x="1094" y="2937"/>
                    <a:pt x="1031" y="2874"/>
                    <a:pt x="1000" y="2812"/>
                  </a:cubicBezTo>
                  <a:lnTo>
                    <a:pt x="781" y="2468"/>
                  </a:lnTo>
                  <a:lnTo>
                    <a:pt x="406" y="2656"/>
                  </a:lnTo>
                  <a:lnTo>
                    <a:pt x="0" y="2874"/>
                  </a:lnTo>
                  <a:lnTo>
                    <a:pt x="219" y="3280"/>
                  </a:lnTo>
                  <a:cubicBezTo>
                    <a:pt x="844" y="4499"/>
                    <a:pt x="1500" y="5748"/>
                    <a:pt x="2156" y="6967"/>
                  </a:cubicBezTo>
                  <a:lnTo>
                    <a:pt x="3187" y="8872"/>
                  </a:lnTo>
                  <a:lnTo>
                    <a:pt x="3686" y="9809"/>
                  </a:lnTo>
                  <a:cubicBezTo>
                    <a:pt x="3780" y="9966"/>
                    <a:pt x="3843" y="10122"/>
                    <a:pt x="4030" y="10340"/>
                  </a:cubicBezTo>
                  <a:cubicBezTo>
                    <a:pt x="4217" y="10528"/>
                    <a:pt x="4405" y="10653"/>
                    <a:pt x="4624" y="10715"/>
                  </a:cubicBezTo>
                  <a:cubicBezTo>
                    <a:pt x="4901" y="10834"/>
                    <a:pt x="5165" y="10878"/>
                    <a:pt x="5426" y="10878"/>
                  </a:cubicBezTo>
                  <a:cubicBezTo>
                    <a:pt x="5576" y="10878"/>
                    <a:pt x="5724" y="10863"/>
                    <a:pt x="5873" y="10840"/>
                  </a:cubicBezTo>
                  <a:cubicBezTo>
                    <a:pt x="6248" y="10809"/>
                    <a:pt x="6623" y="10715"/>
                    <a:pt x="6998" y="10590"/>
                  </a:cubicBezTo>
                  <a:cubicBezTo>
                    <a:pt x="7716" y="10340"/>
                    <a:pt x="8372" y="9997"/>
                    <a:pt x="8997" y="9559"/>
                  </a:cubicBezTo>
                  <a:cubicBezTo>
                    <a:pt x="9434" y="9247"/>
                    <a:pt x="9840" y="8903"/>
                    <a:pt x="10122" y="8435"/>
                  </a:cubicBezTo>
                  <a:cubicBezTo>
                    <a:pt x="10278" y="8185"/>
                    <a:pt x="10403" y="7935"/>
                    <a:pt x="10434" y="7623"/>
                  </a:cubicBezTo>
                  <a:cubicBezTo>
                    <a:pt x="10496" y="7341"/>
                    <a:pt x="10434" y="7029"/>
                    <a:pt x="10246" y="6779"/>
                  </a:cubicBezTo>
                  <a:lnTo>
                    <a:pt x="10278" y="6779"/>
                  </a:lnTo>
                  <a:cubicBezTo>
                    <a:pt x="9159" y="4794"/>
                    <a:pt x="8065" y="2858"/>
                    <a:pt x="7019" y="860"/>
                  </a:cubicBezTo>
                  <a:lnTo>
                    <a:pt x="7019" y="860"/>
                  </a:lnTo>
                  <a:cubicBezTo>
                    <a:pt x="7083" y="595"/>
                    <a:pt x="7097" y="298"/>
                    <a:pt x="6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865741" y="1549638"/>
              <a:ext cx="278022" cy="187725"/>
            </a:xfrm>
            <a:custGeom>
              <a:avLst/>
              <a:gdLst/>
              <a:ahLst/>
              <a:cxnLst/>
              <a:rect l="l" t="t" r="r" b="b"/>
              <a:pathLst>
                <a:path w="10373" h="7004" extrusionOk="0">
                  <a:moveTo>
                    <a:pt x="8036" y="0"/>
                  </a:moveTo>
                  <a:cubicBezTo>
                    <a:pt x="7791" y="0"/>
                    <a:pt x="7551" y="25"/>
                    <a:pt x="7311" y="59"/>
                  </a:cubicBezTo>
                  <a:lnTo>
                    <a:pt x="6998" y="91"/>
                  </a:lnTo>
                  <a:lnTo>
                    <a:pt x="7155" y="372"/>
                  </a:lnTo>
                  <a:cubicBezTo>
                    <a:pt x="7342" y="715"/>
                    <a:pt x="7529" y="1059"/>
                    <a:pt x="7717" y="1403"/>
                  </a:cubicBezTo>
                  <a:lnTo>
                    <a:pt x="7748" y="1403"/>
                  </a:lnTo>
                  <a:cubicBezTo>
                    <a:pt x="7936" y="1653"/>
                    <a:pt x="7936" y="2027"/>
                    <a:pt x="7779" y="2340"/>
                  </a:cubicBezTo>
                  <a:cubicBezTo>
                    <a:pt x="7654" y="2683"/>
                    <a:pt x="7404" y="2965"/>
                    <a:pt x="7155" y="3214"/>
                  </a:cubicBezTo>
                  <a:cubicBezTo>
                    <a:pt x="6623" y="3714"/>
                    <a:pt x="5967" y="4120"/>
                    <a:pt x="5280" y="4402"/>
                  </a:cubicBezTo>
                  <a:cubicBezTo>
                    <a:pt x="4672" y="4678"/>
                    <a:pt x="4016" y="4881"/>
                    <a:pt x="3353" y="4881"/>
                  </a:cubicBezTo>
                  <a:cubicBezTo>
                    <a:pt x="3267" y="4881"/>
                    <a:pt x="3180" y="4877"/>
                    <a:pt x="3094" y="4870"/>
                  </a:cubicBezTo>
                  <a:cubicBezTo>
                    <a:pt x="2719" y="4808"/>
                    <a:pt x="2344" y="4683"/>
                    <a:pt x="2125" y="4402"/>
                  </a:cubicBezTo>
                  <a:cubicBezTo>
                    <a:pt x="2094" y="4339"/>
                    <a:pt x="2031" y="4245"/>
                    <a:pt x="2000" y="4152"/>
                  </a:cubicBezTo>
                  <a:lnTo>
                    <a:pt x="1875" y="3870"/>
                  </a:lnTo>
                  <a:cubicBezTo>
                    <a:pt x="1750" y="3683"/>
                    <a:pt x="1657" y="3496"/>
                    <a:pt x="1563" y="3308"/>
                  </a:cubicBezTo>
                  <a:cubicBezTo>
                    <a:pt x="1496" y="3214"/>
                    <a:pt x="1452" y="3172"/>
                    <a:pt x="1428" y="3172"/>
                  </a:cubicBezTo>
                  <a:cubicBezTo>
                    <a:pt x="1397" y="3172"/>
                    <a:pt x="1402" y="3246"/>
                    <a:pt x="1438" y="3371"/>
                  </a:cubicBezTo>
                  <a:cubicBezTo>
                    <a:pt x="1594" y="3746"/>
                    <a:pt x="1657" y="4089"/>
                    <a:pt x="1750" y="4370"/>
                  </a:cubicBezTo>
                  <a:lnTo>
                    <a:pt x="1781" y="4495"/>
                  </a:lnTo>
                  <a:cubicBezTo>
                    <a:pt x="1813" y="4527"/>
                    <a:pt x="1844" y="4589"/>
                    <a:pt x="1875" y="4651"/>
                  </a:cubicBezTo>
                  <a:cubicBezTo>
                    <a:pt x="1938" y="4745"/>
                    <a:pt x="2000" y="4839"/>
                    <a:pt x="2094" y="4901"/>
                  </a:cubicBezTo>
                  <a:cubicBezTo>
                    <a:pt x="2281" y="5058"/>
                    <a:pt x="2469" y="5151"/>
                    <a:pt x="2687" y="5214"/>
                  </a:cubicBezTo>
                  <a:cubicBezTo>
                    <a:pt x="2964" y="5296"/>
                    <a:pt x="3244" y="5331"/>
                    <a:pt x="3523" y="5331"/>
                  </a:cubicBezTo>
                  <a:cubicBezTo>
                    <a:pt x="4095" y="5331"/>
                    <a:pt x="4662" y="5184"/>
                    <a:pt x="5187" y="4995"/>
                  </a:cubicBezTo>
                  <a:cubicBezTo>
                    <a:pt x="5967" y="4683"/>
                    <a:pt x="6717" y="4277"/>
                    <a:pt x="7404" y="3683"/>
                  </a:cubicBezTo>
                  <a:cubicBezTo>
                    <a:pt x="7717" y="3402"/>
                    <a:pt x="8029" y="3058"/>
                    <a:pt x="8217" y="2621"/>
                  </a:cubicBezTo>
                  <a:cubicBezTo>
                    <a:pt x="8310" y="2402"/>
                    <a:pt x="8373" y="2152"/>
                    <a:pt x="8373" y="1871"/>
                  </a:cubicBezTo>
                  <a:cubicBezTo>
                    <a:pt x="8373" y="1621"/>
                    <a:pt x="8310" y="1340"/>
                    <a:pt x="8154" y="1121"/>
                  </a:cubicBezTo>
                  <a:lnTo>
                    <a:pt x="8154" y="1121"/>
                  </a:lnTo>
                  <a:lnTo>
                    <a:pt x="8185" y="1153"/>
                  </a:lnTo>
                  <a:cubicBezTo>
                    <a:pt x="8046" y="933"/>
                    <a:pt x="7919" y="714"/>
                    <a:pt x="7796" y="494"/>
                  </a:cubicBezTo>
                  <a:lnTo>
                    <a:pt x="7796" y="494"/>
                  </a:lnTo>
                  <a:cubicBezTo>
                    <a:pt x="7872" y="491"/>
                    <a:pt x="7947" y="489"/>
                    <a:pt x="8021" y="489"/>
                  </a:cubicBezTo>
                  <a:cubicBezTo>
                    <a:pt x="8357" y="489"/>
                    <a:pt x="8679" y="526"/>
                    <a:pt x="8966" y="622"/>
                  </a:cubicBezTo>
                  <a:cubicBezTo>
                    <a:pt x="9248" y="747"/>
                    <a:pt x="9497" y="903"/>
                    <a:pt x="9654" y="1121"/>
                  </a:cubicBezTo>
                  <a:cubicBezTo>
                    <a:pt x="9810" y="1340"/>
                    <a:pt x="9841" y="1621"/>
                    <a:pt x="9810" y="1902"/>
                  </a:cubicBezTo>
                  <a:cubicBezTo>
                    <a:pt x="9716" y="2496"/>
                    <a:pt x="9341" y="3027"/>
                    <a:pt x="8904" y="3464"/>
                  </a:cubicBezTo>
                  <a:cubicBezTo>
                    <a:pt x="7998" y="4370"/>
                    <a:pt x="6811" y="5026"/>
                    <a:pt x="5655" y="5557"/>
                  </a:cubicBezTo>
                  <a:cubicBezTo>
                    <a:pt x="5062" y="5839"/>
                    <a:pt x="4437" y="6057"/>
                    <a:pt x="3812" y="6213"/>
                  </a:cubicBezTo>
                  <a:cubicBezTo>
                    <a:pt x="3364" y="6303"/>
                    <a:pt x="2901" y="6376"/>
                    <a:pt x="2444" y="6376"/>
                  </a:cubicBezTo>
                  <a:cubicBezTo>
                    <a:pt x="2263" y="6376"/>
                    <a:pt x="2084" y="6365"/>
                    <a:pt x="1906" y="6338"/>
                  </a:cubicBezTo>
                  <a:cubicBezTo>
                    <a:pt x="1625" y="6307"/>
                    <a:pt x="1313" y="6213"/>
                    <a:pt x="1063" y="6057"/>
                  </a:cubicBezTo>
                  <a:cubicBezTo>
                    <a:pt x="813" y="5870"/>
                    <a:pt x="626" y="5620"/>
                    <a:pt x="563" y="5339"/>
                  </a:cubicBezTo>
                  <a:cubicBezTo>
                    <a:pt x="469" y="4745"/>
                    <a:pt x="782" y="4089"/>
                    <a:pt x="1157" y="3589"/>
                  </a:cubicBezTo>
                  <a:cubicBezTo>
                    <a:pt x="1250" y="3496"/>
                    <a:pt x="1282" y="3433"/>
                    <a:pt x="1313" y="3339"/>
                  </a:cubicBezTo>
                  <a:cubicBezTo>
                    <a:pt x="1344" y="3277"/>
                    <a:pt x="1407" y="3183"/>
                    <a:pt x="1407" y="3152"/>
                  </a:cubicBezTo>
                  <a:cubicBezTo>
                    <a:pt x="1438" y="3090"/>
                    <a:pt x="1438" y="3058"/>
                    <a:pt x="1375" y="3058"/>
                  </a:cubicBezTo>
                  <a:cubicBezTo>
                    <a:pt x="1313" y="3058"/>
                    <a:pt x="1157" y="3121"/>
                    <a:pt x="1001" y="3277"/>
                  </a:cubicBezTo>
                  <a:lnTo>
                    <a:pt x="1001" y="3308"/>
                  </a:lnTo>
                  <a:cubicBezTo>
                    <a:pt x="751" y="3527"/>
                    <a:pt x="563" y="3777"/>
                    <a:pt x="376" y="4058"/>
                  </a:cubicBezTo>
                  <a:cubicBezTo>
                    <a:pt x="220" y="4339"/>
                    <a:pt x="95" y="4651"/>
                    <a:pt x="32" y="5058"/>
                  </a:cubicBezTo>
                  <a:cubicBezTo>
                    <a:pt x="1" y="5432"/>
                    <a:pt x="95" y="5839"/>
                    <a:pt x="376" y="6182"/>
                  </a:cubicBezTo>
                  <a:cubicBezTo>
                    <a:pt x="626" y="6495"/>
                    <a:pt x="969" y="6713"/>
                    <a:pt x="1313" y="6838"/>
                  </a:cubicBezTo>
                  <a:cubicBezTo>
                    <a:pt x="1692" y="6959"/>
                    <a:pt x="2062" y="7003"/>
                    <a:pt x="2427" y="7003"/>
                  </a:cubicBezTo>
                  <a:cubicBezTo>
                    <a:pt x="2724" y="7003"/>
                    <a:pt x="3018" y="6974"/>
                    <a:pt x="3312" y="6932"/>
                  </a:cubicBezTo>
                  <a:cubicBezTo>
                    <a:pt x="3937" y="6838"/>
                    <a:pt x="4531" y="6651"/>
                    <a:pt x="5124" y="6432"/>
                  </a:cubicBezTo>
                  <a:cubicBezTo>
                    <a:pt x="5749" y="6182"/>
                    <a:pt x="6374" y="5901"/>
                    <a:pt x="6967" y="5589"/>
                  </a:cubicBezTo>
                  <a:cubicBezTo>
                    <a:pt x="7561" y="5245"/>
                    <a:pt x="8123" y="4901"/>
                    <a:pt x="8654" y="4464"/>
                  </a:cubicBezTo>
                  <a:cubicBezTo>
                    <a:pt x="9185" y="4027"/>
                    <a:pt x="9685" y="3527"/>
                    <a:pt x="10029" y="2871"/>
                  </a:cubicBezTo>
                  <a:cubicBezTo>
                    <a:pt x="10216" y="2558"/>
                    <a:pt x="10341" y="2184"/>
                    <a:pt x="10341" y="1777"/>
                  </a:cubicBezTo>
                  <a:cubicBezTo>
                    <a:pt x="10372" y="1403"/>
                    <a:pt x="10216" y="965"/>
                    <a:pt x="9935" y="684"/>
                  </a:cubicBezTo>
                  <a:cubicBezTo>
                    <a:pt x="9591" y="278"/>
                    <a:pt x="9091" y="122"/>
                    <a:pt x="8654" y="59"/>
                  </a:cubicBezTo>
                  <a:cubicBezTo>
                    <a:pt x="8442" y="17"/>
                    <a:pt x="8237" y="0"/>
                    <a:pt x="8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Josefin Sans Bold" panose="020F0502020204030204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16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latin typeface="Josefin Sans" pitchFamily="2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Josefin Sans Bold" panose="020F0502020204030204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>
            <a:off x="7647302" y="8"/>
            <a:ext cx="2319903" cy="1438036"/>
          </a:xfrm>
          <a:custGeom>
            <a:avLst/>
            <a:gdLst/>
            <a:ahLst/>
            <a:cxnLst/>
            <a:rect l="l" t="t" r="r" b="b"/>
            <a:pathLst>
              <a:path w="24289" h="15056" extrusionOk="0">
                <a:moveTo>
                  <a:pt x="6401" y="1"/>
                </a:moveTo>
                <a:cubicBezTo>
                  <a:pt x="5555" y="1"/>
                  <a:pt x="4712" y="138"/>
                  <a:pt x="3917" y="429"/>
                </a:cubicBezTo>
                <a:cubicBezTo>
                  <a:pt x="2262" y="1024"/>
                  <a:pt x="828" y="2294"/>
                  <a:pt x="141" y="3914"/>
                </a:cubicBezTo>
                <a:lnTo>
                  <a:pt x="1" y="7177"/>
                </a:lnTo>
                <a:cubicBezTo>
                  <a:pt x="1295" y="13634"/>
                  <a:pt x="7308" y="15056"/>
                  <a:pt x="7308" y="15056"/>
                </a:cubicBezTo>
                <a:lnTo>
                  <a:pt x="24288" y="15056"/>
                </a:lnTo>
                <a:cubicBezTo>
                  <a:pt x="24020" y="13995"/>
                  <a:pt x="23717" y="12865"/>
                  <a:pt x="22901" y="12119"/>
                </a:cubicBezTo>
                <a:cubicBezTo>
                  <a:pt x="21386" y="10755"/>
                  <a:pt x="18927" y="11349"/>
                  <a:pt x="17109" y="10417"/>
                </a:cubicBezTo>
                <a:cubicBezTo>
                  <a:pt x="15839" y="9776"/>
                  <a:pt x="15047" y="8471"/>
                  <a:pt x="14382" y="7212"/>
                </a:cubicBezTo>
                <a:cubicBezTo>
                  <a:pt x="13811" y="6140"/>
                  <a:pt x="13287" y="5033"/>
                  <a:pt x="12716" y="3961"/>
                </a:cubicBezTo>
                <a:cubicBezTo>
                  <a:pt x="12273" y="3098"/>
                  <a:pt x="11783" y="2224"/>
                  <a:pt x="11049" y="1572"/>
                </a:cubicBezTo>
                <a:cubicBezTo>
                  <a:pt x="10490" y="1070"/>
                  <a:pt x="9814" y="721"/>
                  <a:pt x="9091" y="464"/>
                </a:cubicBezTo>
                <a:cubicBezTo>
                  <a:pt x="8231" y="162"/>
                  <a:pt x="7315" y="1"/>
                  <a:pt x="64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5400000">
            <a:off x="-682950" y="3342950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flipH="1">
            <a:off x="8673867" y="1613483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flipH="1">
            <a:off x="237142" y="44540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13225" y="892688"/>
            <a:ext cx="4845600" cy="6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Josefin Sans Bold" panose="020F05020202040302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713225" y="1891613"/>
            <a:ext cx="4845600" cy="23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latin typeface="Josefin Sans" pitchFamily="2" charset="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 flipH="1">
            <a:off x="-691701" y="8"/>
            <a:ext cx="2319903" cy="1438036"/>
          </a:xfrm>
          <a:custGeom>
            <a:avLst/>
            <a:gdLst/>
            <a:ahLst/>
            <a:cxnLst/>
            <a:rect l="l" t="t" r="r" b="b"/>
            <a:pathLst>
              <a:path w="24289" h="15056" extrusionOk="0">
                <a:moveTo>
                  <a:pt x="6401" y="1"/>
                </a:moveTo>
                <a:cubicBezTo>
                  <a:pt x="5555" y="1"/>
                  <a:pt x="4712" y="138"/>
                  <a:pt x="3917" y="429"/>
                </a:cubicBezTo>
                <a:cubicBezTo>
                  <a:pt x="2262" y="1024"/>
                  <a:pt x="828" y="2294"/>
                  <a:pt x="141" y="3914"/>
                </a:cubicBezTo>
                <a:lnTo>
                  <a:pt x="1" y="7177"/>
                </a:lnTo>
                <a:cubicBezTo>
                  <a:pt x="1295" y="13634"/>
                  <a:pt x="7308" y="15056"/>
                  <a:pt x="7308" y="15056"/>
                </a:cubicBezTo>
                <a:lnTo>
                  <a:pt x="24288" y="15056"/>
                </a:lnTo>
                <a:cubicBezTo>
                  <a:pt x="24020" y="13995"/>
                  <a:pt x="23717" y="12865"/>
                  <a:pt x="22901" y="12119"/>
                </a:cubicBezTo>
                <a:cubicBezTo>
                  <a:pt x="21386" y="10755"/>
                  <a:pt x="18927" y="11349"/>
                  <a:pt x="17109" y="10417"/>
                </a:cubicBezTo>
                <a:cubicBezTo>
                  <a:pt x="15839" y="9776"/>
                  <a:pt x="15047" y="8471"/>
                  <a:pt x="14382" y="7212"/>
                </a:cubicBezTo>
                <a:cubicBezTo>
                  <a:pt x="13811" y="6140"/>
                  <a:pt x="13287" y="5033"/>
                  <a:pt x="12716" y="3961"/>
                </a:cubicBezTo>
                <a:cubicBezTo>
                  <a:pt x="12273" y="3098"/>
                  <a:pt x="11783" y="2224"/>
                  <a:pt x="11049" y="1572"/>
                </a:cubicBezTo>
                <a:cubicBezTo>
                  <a:pt x="10490" y="1070"/>
                  <a:pt x="9814" y="721"/>
                  <a:pt x="9091" y="464"/>
                </a:cubicBezTo>
                <a:cubicBezTo>
                  <a:pt x="8231" y="162"/>
                  <a:pt x="7315" y="1"/>
                  <a:pt x="64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rot="-5400000" flipH="1">
            <a:off x="6392520" y="2658150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269713" y="4381583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8676463" y="53340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5761125" y="533400"/>
            <a:ext cx="2669400" cy="407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-661196">
            <a:off x="-594672" y="4020410"/>
            <a:ext cx="2319932" cy="1438054"/>
          </a:xfrm>
          <a:custGeom>
            <a:avLst/>
            <a:gdLst/>
            <a:ahLst/>
            <a:cxnLst/>
            <a:rect l="l" t="t" r="r" b="b"/>
            <a:pathLst>
              <a:path w="24289" h="15056" extrusionOk="0">
                <a:moveTo>
                  <a:pt x="6401" y="1"/>
                </a:moveTo>
                <a:cubicBezTo>
                  <a:pt x="5555" y="1"/>
                  <a:pt x="4712" y="138"/>
                  <a:pt x="3917" y="429"/>
                </a:cubicBezTo>
                <a:cubicBezTo>
                  <a:pt x="2262" y="1024"/>
                  <a:pt x="828" y="2294"/>
                  <a:pt x="141" y="3914"/>
                </a:cubicBezTo>
                <a:lnTo>
                  <a:pt x="1" y="7177"/>
                </a:lnTo>
                <a:cubicBezTo>
                  <a:pt x="1295" y="13634"/>
                  <a:pt x="7308" y="15056"/>
                  <a:pt x="7308" y="15056"/>
                </a:cubicBezTo>
                <a:lnTo>
                  <a:pt x="24288" y="15056"/>
                </a:lnTo>
                <a:cubicBezTo>
                  <a:pt x="24020" y="13995"/>
                  <a:pt x="23717" y="12865"/>
                  <a:pt x="22901" y="12119"/>
                </a:cubicBezTo>
                <a:cubicBezTo>
                  <a:pt x="21386" y="10755"/>
                  <a:pt x="18927" y="11349"/>
                  <a:pt x="17109" y="10417"/>
                </a:cubicBezTo>
                <a:cubicBezTo>
                  <a:pt x="15839" y="9776"/>
                  <a:pt x="15047" y="8471"/>
                  <a:pt x="14382" y="7212"/>
                </a:cubicBezTo>
                <a:cubicBezTo>
                  <a:pt x="13811" y="6140"/>
                  <a:pt x="13287" y="5033"/>
                  <a:pt x="12716" y="3961"/>
                </a:cubicBezTo>
                <a:cubicBezTo>
                  <a:pt x="12273" y="3098"/>
                  <a:pt x="11783" y="2224"/>
                  <a:pt x="11049" y="1572"/>
                </a:cubicBezTo>
                <a:cubicBezTo>
                  <a:pt x="10490" y="1070"/>
                  <a:pt x="9814" y="721"/>
                  <a:pt x="9091" y="464"/>
                </a:cubicBezTo>
                <a:cubicBezTo>
                  <a:pt x="8231" y="162"/>
                  <a:pt x="7315" y="1"/>
                  <a:pt x="64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-5400000">
            <a:off x="7193295" y="-409822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Josefin Sans Bold" panose="020F0502020204030204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Josefin Sans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Josefin Sans" pitchFamily="2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2059100" y="2201125"/>
            <a:ext cx="24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Josefin Sans" pitchFamily="2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"/>
          </p:nvPr>
        </p:nvSpPr>
        <p:spPr>
          <a:xfrm>
            <a:off x="2059100" y="3873351"/>
            <a:ext cx="24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Josefin Sans" pitchFamily="2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6014974" y="3873325"/>
            <a:ext cx="24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Josefin Sans" pitchFamily="2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4"/>
          </p:nvPr>
        </p:nvSpPr>
        <p:spPr>
          <a:xfrm>
            <a:off x="6014974" y="2201125"/>
            <a:ext cx="24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Josefin Sans" pitchFamily="2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hasCustomPrompt="1"/>
          </p:nvPr>
        </p:nvSpPr>
        <p:spPr>
          <a:xfrm>
            <a:off x="819313" y="1566826"/>
            <a:ext cx="1026900" cy="661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100">
                <a:solidFill>
                  <a:schemeClr val="lt1"/>
                </a:solidFill>
                <a:latin typeface="Josefin Sans Bold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 hasCustomPrompt="1"/>
          </p:nvPr>
        </p:nvSpPr>
        <p:spPr>
          <a:xfrm>
            <a:off x="4775963" y="3234377"/>
            <a:ext cx="1026900" cy="661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100">
                <a:solidFill>
                  <a:schemeClr val="lt1"/>
                </a:solidFill>
                <a:latin typeface="Josefin Sans Bold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 hasCustomPrompt="1"/>
          </p:nvPr>
        </p:nvSpPr>
        <p:spPr>
          <a:xfrm>
            <a:off x="819313" y="3234380"/>
            <a:ext cx="1026900" cy="661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100">
                <a:solidFill>
                  <a:schemeClr val="lt1"/>
                </a:solidFill>
                <a:latin typeface="Josefin Sans Bold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4775963" y="1566826"/>
            <a:ext cx="1026900" cy="661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100">
                <a:solidFill>
                  <a:schemeClr val="lt1"/>
                </a:solidFill>
                <a:latin typeface="Josefin Sans Bold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059101" y="1498325"/>
            <a:ext cx="24159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latin typeface="Josefin Sans Bold" pitchFamily="2" charset="0"/>
                <a:ea typeface="Josefin Sans Bold" pitchFamily="2" charset="0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2059101" y="3170575"/>
            <a:ext cx="24159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latin typeface="Josefin Sans Bold" pitchFamily="2" charset="0"/>
                <a:ea typeface="Josefin Sans Bold" pitchFamily="2" charset="0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3"/>
          </p:nvPr>
        </p:nvSpPr>
        <p:spPr>
          <a:xfrm>
            <a:off x="6015001" y="3170528"/>
            <a:ext cx="24159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latin typeface="Josefin Sans Bold" pitchFamily="2" charset="0"/>
                <a:ea typeface="Josefin Sans Bold" pitchFamily="2" charset="0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6015001" y="1498325"/>
            <a:ext cx="24159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>
                <a:latin typeface="Josefin Sans Bold" pitchFamily="2" charset="0"/>
                <a:ea typeface="Josefin Sans Bold" pitchFamily="2" charset="0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713225" y="530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Josefin Sans Bold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/>
          <p:nvPr/>
        </p:nvSpPr>
        <p:spPr>
          <a:xfrm rot="10800000" flipH="1">
            <a:off x="-951551" y="8"/>
            <a:ext cx="2319903" cy="1438036"/>
          </a:xfrm>
          <a:custGeom>
            <a:avLst/>
            <a:gdLst/>
            <a:ahLst/>
            <a:cxnLst/>
            <a:rect l="l" t="t" r="r" b="b"/>
            <a:pathLst>
              <a:path w="24289" h="15056" extrusionOk="0">
                <a:moveTo>
                  <a:pt x="6401" y="1"/>
                </a:moveTo>
                <a:cubicBezTo>
                  <a:pt x="5555" y="1"/>
                  <a:pt x="4712" y="138"/>
                  <a:pt x="3917" y="429"/>
                </a:cubicBezTo>
                <a:cubicBezTo>
                  <a:pt x="2262" y="1024"/>
                  <a:pt x="828" y="2294"/>
                  <a:pt x="141" y="3914"/>
                </a:cubicBezTo>
                <a:lnTo>
                  <a:pt x="1" y="7177"/>
                </a:lnTo>
                <a:cubicBezTo>
                  <a:pt x="1295" y="13634"/>
                  <a:pt x="7308" y="15056"/>
                  <a:pt x="7308" y="15056"/>
                </a:cubicBezTo>
                <a:lnTo>
                  <a:pt x="24288" y="15056"/>
                </a:lnTo>
                <a:cubicBezTo>
                  <a:pt x="24020" y="13995"/>
                  <a:pt x="23717" y="12865"/>
                  <a:pt x="22901" y="12119"/>
                </a:cubicBezTo>
                <a:cubicBezTo>
                  <a:pt x="21386" y="10755"/>
                  <a:pt x="18927" y="11349"/>
                  <a:pt x="17109" y="10417"/>
                </a:cubicBezTo>
                <a:cubicBezTo>
                  <a:pt x="15839" y="9776"/>
                  <a:pt x="15047" y="8471"/>
                  <a:pt x="14382" y="7212"/>
                </a:cubicBezTo>
                <a:cubicBezTo>
                  <a:pt x="13811" y="6140"/>
                  <a:pt x="13287" y="5033"/>
                  <a:pt x="12716" y="3961"/>
                </a:cubicBezTo>
                <a:cubicBezTo>
                  <a:pt x="12273" y="3098"/>
                  <a:pt x="11783" y="2224"/>
                  <a:pt x="11049" y="1572"/>
                </a:cubicBezTo>
                <a:cubicBezTo>
                  <a:pt x="10490" y="1070"/>
                  <a:pt x="9814" y="721"/>
                  <a:pt x="9091" y="464"/>
                </a:cubicBezTo>
                <a:cubicBezTo>
                  <a:pt x="8231" y="162"/>
                  <a:pt x="7315" y="1"/>
                  <a:pt x="64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 rot="-5400000" flipH="1">
            <a:off x="6401970" y="3187800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675688" y="5303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99063" y="4090345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Josefin Sans Bold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/>
          <p:nvPr/>
        </p:nvSpPr>
        <p:spPr>
          <a:xfrm rot="-10138804" flipH="1">
            <a:off x="-594672" y="-377552"/>
            <a:ext cx="2319932" cy="1438054"/>
          </a:xfrm>
          <a:custGeom>
            <a:avLst/>
            <a:gdLst/>
            <a:ahLst/>
            <a:cxnLst/>
            <a:rect l="l" t="t" r="r" b="b"/>
            <a:pathLst>
              <a:path w="24289" h="15056" extrusionOk="0">
                <a:moveTo>
                  <a:pt x="6401" y="1"/>
                </a:moveTo>
                <a:cubicBezTo>
                  <a:pt x="5555" y="1"/>
                  <a:pt x="4712" y="138"/>
                  <a:pt x="3917" y="429"/>
                </a:cubicBezTo>
                <a:cubicBezTo>
                  <a:pt x="2262" y="1024"/>
                  <a:pt x="828" y="2294"/>
                  <a:pt x="141" y="3914"/>
                </a:cubicBezTo>
                <a:lnTo>
                  <a:pt x="1" y="7177"/>
                </a:lnTo>
                <a:cubicBezTo>
                  <a:pt x="1295" y="13634"/>
                  <a:pt x="7308" y="15056"/>
                  <a:pt x="7308" y="15056"/>
                </a:cubicBezTo>
                <a:lnTo>
                  <a:pt x="24288" y="15056"/>
                </a:lnTo>
                <a:cubicBezTo>
                  <a:pt x="24020" y="13995"/>
                  <a:pt x="23717" y="12865"/>
                  <a:pt x="22901" y="12119"/>
                </a:cubicBezTo>
                <a:cubicBezTo>
                  <a:pt x="21386" y="10755"/>
                  <a:pt x="18927" y="11349"/>
                  <a:pt x="17109" y="10417"/>
                </a:cubicBezTo>
                <a:cubicBezTo>
                  <a:pt x="15839" y="9776"/>
                  <a:pt x="15047" y="8471"/>
                  <a:pt x="14382" y="7212"/>
                </a:cubicBezTo>
                <a:cubicBezTo>
                  <a:pt x="13811" y="6140"/>
                  <a:pt x="13287" y="5033"/>
                  <a:pt x="12716" y="3961"/>
                </a:cubicBezTo>
                <a:cubicBezTo>
                  <a:pt x="12273" y="3098"/>
                  <a:pt x="11783" y="2224"/>
                  <a:pt x="11049" y="1572"/>
                </a:cubicBezTo>
                <a:cubicBezTo>
                  <a:pt x="10490" y="1070"/>
                  <a:pt x="9814" y="721"/>
                  <a:pt x="9091" y="464"/>
                </a:cubicBezTo>
                <a:cubicBezTo>
                  <a:pt x="8231" y="162"/>
                  <a:pt x="7315" y="1"/>
                  <a:pt x="64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-5400000" flipH="1">
            <a:off x="7193295" y="1931025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675688" y="2940483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19738" y="1354395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832078" y="1765775"/>
            <a:ext cx="3254100" cy="21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Josefin Sans" pitchFamily="2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2"/>
          </p:nvPr>
        </p:nvSpPr>
        <p:spPr>
          <a:xfrm>
            <a:off x="1057900" y="1765775"/>
            <a:ext cx="3254100" cy="21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Josefin Sans" pitchFamily="2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SemiBold"/>
              <a:buNone/>
              <a:defRPr sz="3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Josefin Sans" pitchFamily="2" charset="0"/>
          <a:ea typeface="Josefin Sans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Josefin Sans Light" pitchFamily="2" charset="0"/>
          <a:ea typeface="Josefin Sans Light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5621650" y="1962050"/>
            <a:ext cx="3575934" cy="3223536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ctrTitle"/>
          </p:nvPr>
        </p:nvSpPr>
        <p:spPr>
          <a:xfrm>
            <a:off x="713224" y="1257887"/>
            <a:ext cx="4775715" cy="1981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Research and implement security features in the</a:t>
            </a:r>
            <a:br>
              <a:rPr lang="en-US" sz="2800"/>
            </a:br>
            <a:r>
              <a:rPr lang="en-US" sz="4000"/>
              <a:t>Microservices</a:t>
            </a:r>
            <a:br>
              <a:rPr lang="en-US" sz="2800"/>
            </a:br>
            <a:r>
              <a:rPr lang="en-US" sz="2800"/>
              <a:t>environment</a:t>
            </a:r>
            <a:endParaRPr sz="3200"/>
          </a:p>
        </p:txBody>
      </p:sp>
      <p:sp>
        <p:nvSpPr>
          <p:cNvPr id="274" name="Google Shape;274;p32"/>
          <p:cNvSpPr txBox="1">
            <a:spLocks noGrp="1"/>
          </p:cNvSpPr>
          <p:nvPr>
            <p:ph type="subTitle" idx="1"/>
          </p:nvPr>
        </p:nvSpPr>
        <p:spPr>
          <a:xfrm>
            <a:off x="713225" y="3369338"/>
            <a:ext cx="41604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Group 1 - </a:t>
            </a:r>
            <a:r>
              <a:rPr lang="en-US" b="1"/>
              <a:t>NT534.N21.ATCL</a:t>
            </a:r>
            <a:endParaRPr b="1"/>
          </a:p>
        </p:txBody>
      </p:sp>
      <p:sp>
        <p:nvSpPr>
          <p:cNvPr id="275" name="Google Shape;275;p32"/>
          <p:cNvSpPr/>
          <p:nvPr/>
        </p:nvSpPr>
        <p:spPr>
          <a:xfrm flipH="1">
            <a:off x="713217" y="43815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32"/>
          <p:cNvGrpSpPr/>
          <p:nvPr/>
        </p:nvGrpSpPr>
        <p:grpSpPr>
          <a:xfrm>
            <a:off x="576760" y="424176"/>
            <a:ext cx="923940" cy="835072"/>
            <a:chOff x="7290425" y="261175"/>
            <a:chExt cx="1617826" cy="1462217"/>
          </a:xfrm>
        </p:grpSpPr>
        <p:sp>
          <p:nvSpPr>
            <p:cNvPr id="341" name="Google Shape;341;p32"/>
            <p:cNvSpPr/>
            <p:nvPr/>
          </p:nvSpPr>
          <p:spPr>
            <a:xfrm>
              <a:off x="7464675" y="323733"/>
              <a:ext cx="1399343" cy="1399659"/>
            </a:xfrm>
            <a:custGeom>
              <a:avLst/>
              <a:gdLst/>
              <a:ahLst/>
              <a:cxnLst/>
              <a:rect l="l" t="t" r="r" b="b"/>
              <a:pathLst>
                <a:path w="4429" h="4430" extrusionOk="0">
                  <a:moveTo>
                    <a:pt x="2214" y="1"/>
                  </a:moveTo>
                  <a:cubicBezTo>
                    <a:pt x="991" y="1"/>
                    <a:pt x="0" y="992"/>
                    <a:pt x="0" y="2215"/>
                  </a:cubicBezTo>
                  <a:cubicBezTo>
                    <a:pt x="0" y="3439"/>
                    <a:pt x="991" y="4430"/>
                    <a:pt x="2214" y="4430"/>
                  </a:cubicBezTo>
                  <a:cubicBezTo>
                    <a:pt x="3438" y="4430"/>
                    <a:pt x="4429" y="3439"/>
                    <a:pt x="4429" y="2215"/>
                  </a:cubicBezTo>
                  <a:cubicBezTo>
                    <a:pt x="4429" y="992"/>
                    <a:pt x="3438" y="1"/>
                    <a:pt x="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7534500" y="261175"/>
              <a:ext cx="1373751" cy="1373751"/>
            </a:xfrm>
            <a:custGeom>
              <a:avLst/>
              <a:gdLst/>
              <a:ahLst/>
              <a:cxnLst/>
              <a:rect l="l" t="t" r="r" b="b"/>
              <a:pathLst>
                <a:path w="4348" h="4348" fill="none" extrusionOk="0">
                  <a:moveTo>
                    <a:pt x="4348" y="2169"/>
                  </a:moveTo>
                  <a:cubicBezTo>
                    <a:pt x="4348" y="3369"/>
                    <a:pt x="3380" y="4348"/>
                    <a:pt x="2168" y="4348"/>
                  </a:cubicBezTo>
                  <a:cubicBezTo>
                    <a:pt x="968" y="4348"/>
                    <a:pt x="1" y="3369"/>
                    <a:pt x="1" y="2169"/>
                  </a:cubicBezTo>
                  <a:cubicBezTo>
                    <a:pt x="1" y="968"/>
                    <a:pt x="968" y="1"/>
                    <a:pt x="2168" y="1"/>
                  </a:cubicBezTo>
                  <a:cubicBezTo>
                    <a:pt x="3380" y="1"/>
                    <a:pt x="4348" y="968"/>
                    <a:pt x="4348" y="21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7290425" y="1133374"/>
              <a:ext cx="435140" cy="425100"/>
            </a:xfrm>
            <a:custGeom>
              <a:avLst/>
              <a:gdLst/>
              <a:ahLst/>
              <a:cxnLst/>
              <a:rect l="l" t="t" r="r" b="b"/>
              <a:pathLst>
                <a:path w="1862" h="1819" extrusionOk="0">
                  <a:moveTo>
                    <a:pt x="1768" y="1"/>
                  </a:moveTo>
                  <a:cubicBezTo>
                    <a:pt x="1758" y="1"/>
                    <a:pt x="1748" y="3"/>
                    <a:pt x="1737" y="6"/>
                  </a:cubicBezTo>
                  <a:lnTo>
                    <a:pt x="82" y="519"/>
                  </a:lnTo>
                  <a:cubicBezTo>
                    <a:pt x="12" y="542"/>
                    <a:pt x="0" y="647"/>
                    <a:pt x="82" y="671"/>
                  </a:cubicBezTo>
                  <a:lnTo>
                    <a:pt x="828" y="927"/>
                  </a:lnTo>
                  <a:cubicBezTo>
                    <a:pt x="851" y="939"/>
                    <a:pt x="874" y="950"/>
                    <a:pt x="886" y="974"/>
                  </a:cubicBezTo>
                  <a:lnTo>
                    <a:pt x="1131" y="1766"/>
                  </a:lnTo>
                  <a:cubicBezTo>
                    <a:pt x="1142" y="1801"/>
                    <a:pt x="1174" y="1818"/>
                    <a:pt x="1207" y="1818"/>
                  </a:cubicBezTo>
                  <a:cubicBezTo>
                    <a:pt x="1239" y="1818"/>
                    <a:pt x="1271" y="1801"/>
                    <a:pt x="1282" y="1766"/>
                  </a:cubicBezTo>
                  <a:lnTo>
                    <a:pt x="1842" y="99"/>
                  </a:lnTo>
                  <a:cubicBezTo>
                    <a:pt x="1861" y="50"/>
                    <a:pt x="1823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39;p58">
            <a:extLst>
              <a:ext uri="{FF2B5EF4-FFF2-40B4-BE49-F238E27FC236}">
                <a16:creationId xmlns:a16="http://schemas.microsoft.com/office/drawing/2014/main" id="{B4449192-18DF-A7EF-2E7B-229906E9BE51}"/>
              </a:ext>
            </a:extLst>
          </p:cNvPr>
          <p:cNvGrpSpPr/>
          <p:nvPr/>
        </p:nvGrpSpPr>
        <p:grpSpPr>
          <a:xfrm>
            <a:off x="4572000" y="1082096"/>
            <a:ext cx="4534390" cy="3342582"/>
            <a:chOff x="4788300" y="2232378"/>
            <a:chExt cx="3171651" cy="2338022"/>
          </a:xfrm>
        </p:grpSpPr>
        <p:sp>
          <p:nvSpPr>
            <p:cNvPr id="3" name="Google Shape;1040;p58">
              <a:extLst>
                <a:ext uri="{FF2B5EF4-FFF2-40B4-BE49-F238E27FC236}">
                  <a16:creationId xmlns:a16="http://schemas.microsoft.com/office/drawing/2014/main" id="{AD1AD0CB-9522-3EF7-2E49-A6053D61F9D2}"/>
                </a:ext>
              </a:extLst>
            </p:cNvPr>
            <p:cNvSpPr/>
            <p:nvPr/>
          </p:nvSpPr>
          <p:spPr>
            <a:xfrm>
              <a:off x="5852493" y="2720282"/>
              <a:ext cx="501860" cy="745240"/>
            </a:xfrm>
            <a:custGeom>
              <a:avLst/>
              <a:gdLst/>
              <a:ahLst/>
              <a:cxnLst/>
              <a:rect l="l" t="t" r="r" b="b"/>
              <a:pathLst>
                <a:path w="6547" h="9722" extrusionOk="0">
                  <a:moveTo>
                    <a:pt x="4624" y="0"/>
                  </a:moveTo>
                  <a:cubicBezTo>
                    <a:pt x="4461" y="70"/>
                    <a:pt x="4321" y="117"/>
                    <a:pt x="4169" y="187"/>
                  </a:cubicBezTo>
                  <a:cubicBezTo>
                    <a:pt x="4286" y="1189"/>
                    <a:pt x="4309" y="2238"/>
                    <a:pt x="4426" y="3229"/>
                  </a:cubicBezTo>
                  <a:cubicBezTo>
                    <a:pt x="4449" y="3427"/>
                    <a:pt x="4426" y="3543"/>
                    <a:pt x="4298" y="3718"/>
                  </a:cubicBezTo>
                  <a:cubicBezTo>
                    <a:pt x="3260" y="5035"/>
                    <a:pt x="2480" y="7226"/>
                    <a:pt x="1909" y="8426"/>
                  </a:cubicBezTo>
                  <a:cubicBezTo>
                    <a:pt x="1337" y="9627"/>
                    <a:pt x="813" y="9126"/>
                    <a:pt x="90" y="9638"/>
                  </a:cubicBezTo>
                  <a:cubicBezTo>
                    <a:pt x="0" y="9704"/>
                    <a:pt x="349" y="9721"/>
                    <a:pt x="787" y="9721"/>
                  </a:cubicBezTo>
                  <a:cubicBezTo>
                    <a:pt x="1312" y="9721"/>
                    <a:pt x="1963" y="9696"/>
                    <a:pt x="2138" y="9696"/>
                  </a:cubicBezTo>
                  <a:cubicBezTo>
                    <a:pt x="2156" y="9696"/>
                    <a:pt x="2170" y="9696"/>
                    <a:pt x="2177" y="9697"/>
                  </a:cubicBezTo>
                  <a:cubicBezTo>
                    <a:pt x="2205" y="9698"/>
                    <a:pt x="2230" y="9699"/>
                    <a:pt x="2253" y="9699"/>
                  </a:cubicBezTo>
                  <a:cubicBezTo>
                    <a:pt x="2447" y="9699"/>
                    <a:pt x="2526" y="9623"/>
                    <a:pt x="3004" y="8928"/>
                  </a:cubicBezTo>
                  <a:cubicBezTo>
                    <a:pt x="3773" y="7797"/>
                    <a:pt x="5393" y="5338"/>
                    <a:pt x="6209" y="4044"/>
                  </a:cubicBezTo>
                  <a:cubicBezTo>
                    <a:pt x="6547" y="3438"/>
                    <a:pt x="4834" y="408"/>
                    <a:pt x="4624" y="0"/>
                  </a:cubicBezTo>
                  <a:close/>
                </a:path>
              </a:pathLst>
            </a:custGeom>
            <a:solidFill>
              <a:srgbClr val="E06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41;p58">
              <a:extLst>
                <a:ext uri="{FF2B5EF4-FFF2-40B4-BE49-F238E27FC236}">
                  <a16:creationId xmlns:a16="http://schemas.microsoft.com/office/drawing/2014/main" id="{5D67DD04-417B-489A-21FD-91CE43924AF5}"/>
                </a:ext>
              </a:extLst>
            </p:cNvPr>
            <p:cNvSpPr/>
            <p:nvPr/>
          </p:nvSpPr>
          <p:spPr>
            <a:xfrm>
              <a:off x="6029105" y="2633050"/>
              <a:ext cx="250202" cy="573303"/>
            </a:xfrm>
            <a:custGeom>
              <a:avLst/>
              <a:gdLst/>
              <a:ahLst/>
              <a:cxnLst/>
              <a:rect l="l" t="t" r="r" b="b"/>
              <a:pathLst>
                <a:path w="3264" h="7479" extrusionOk="0">
                  <a:moveTo>
                    <a:pt x="1585" y="1"/>
                  </a:moveTo>
                  <a:cubicBezTo>
                    <a:pt x="923" y="1"/>
                    <a:pt x="1204" y="4340"/>
                    <a:pt x="1318" y="5695"/>
                  </a:cubicBezTo>
                  <a:lnTo>
                    <a:pt x="1224" y="5718"/>
                  </a:lnTo>
                  <a:lnTo>
                    <a:pt x="1" y="6534"/>
                  </a:lnTo>
                  <a:lnTo>
                    <a:pt x="2623" y="7478"/>
                  </a:lnTo>
                  <a:lnTo>
                    <a:pt x="2996" y="6476"/>
                  </a:lnTo>
                  <a:lnTo>
                    <a:pt x="3264" y="5264"/>
                  </a:lnTo>
                  <a:lnTo>
                    <a:pt x="3264" y="5264"/>
                  </a:lnTo>
                  <a:lnTo>
                    <a:pt x="2821" y="5357"/>
                  </a:lnTo>
                  <a:cubicBezTo>
                    <a:pt x="2728" y="4460"/>
                    <a:pt x="2180" y="2980"/>
                    <a:pt x="2168" y="2863"/>
                  </a:cubicBezTo>
                  <a:cubicBezTo>
                    <a:pt x="2168" y="2863"/>
                    <a:pt x="1784" y="754"/>
                    <a:pt x="1644" y="183"/>
                  </a:cubicBezTo>
                  <a:cubicBezTo>
                    <a:pt x="1621" y="90"/>
                    <a:pt x="1656" y="8"/>
                    <a:pt x="1632" y="8"/>
                  </a:cubicBezTo>
                  <a:cubicBezTo>
                    <a:pt x="1616" y="3"/>
                    <a:pt x="1600" y="1"/>
                    <a:pt x="1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42;p58">
              <a:extLst>
                <a:ext uri="{FF2B5EF4-FFF2-40B4-BE49-F238E27FC236}">
                  <a16:creationId xmlns:a16="http://schemas.microsoft.com/office/drawing/2014/main" id="{B988C626-186F-FA1C-B1B9-DB8B3B65EB7E}"/>
                </a:ext>
              </a:extLst>
            </p:cNvPr>
            <p:cNvSpPr/>
            <p:nvPr/>
          </p:nvSpPr>
          <p:spPr>
            <a:xfrm>
              <a:off x="4814400" y="4527475"/>
              <a:ext cx="3145551" cy="42925"/>
            </a:xfrm>
            <a:custGeom>
              <a:avLst/>
              <a:gdLst/>
              <a:ahLst/>
              <a:cxnLst/>
              <a:rect l="l" t="t" r="r" b="b"/>
              <a:pathLst>
                <a:path w="3054" h="328" extrusionOk="0">
                  <a:moveTo>
                    <a:pt x="839" y="1"/>
                  </a:moveTo>
                  <a:cubicBezTo>
                    <a:pt x="373" y="1"/>
                    <a:pt x="0" y="71"/>
                    <a:pt x="0" y="164"/>
                  </a:cubicBezTo>
                  <a:cubicBezTo>
                    <a:pt x="0" y="257"/>
                    <a:pt x="373" y="327"/>
                    <a:pt x="839" y="327"/>
                  </a:cubicBezTo>
                  <a:cubicBezTo>
                    <a:pt x="1305" y="327"/>
                    <a:pt x="3053" y="257"/>
                    <a:pt x="3053" y="164"/>
                  </a:cubicBezTo>
                  <a:cubicBezTo>
                    <a:pt x="3053" y="71"/>
                    <a:pt x="1305" y="1"/>
                    <a:pt x="839" y="1"/>
                  </a:cubicBezTo>
                  <a:close/>
                </a:path>
              </a:pathLst>
            </a:custGeom>
            <a:solidFill>
              <a:srgbClr val="1D2B4A">
                <a:alpha val="25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43;p58">
              <a:extLst>
                <a:ext uri="{FF2B5EF4-FFF2-40B4-BE49-F238E27FC236}">
                  <a16:creationId xmlns:a16="http://schemas.microsoft.com/office/drawing/2014/main" id="{0D15084B-A015-CFCA-95EC-1696693B9FC5}"/>
                </a:ext>
              </a:extLst>
            </p:cNvPr>
            <p:cNvSpPr/>
            <p:nvPr/>
          </p:nvSpPr>
          <p:spPr>
            <a:xfrm>
              <a:off x="6336413" y="4391727"/>
              <a:ext cx="76042" cy="122955"/>
            </a:xfrm>
            <a:custGeom>
              <a:avLst/>
              <a:gdLst/>
              <a:ahLst/>
              <a:cxnLst/>
              <a:rect l="l" t="t" r="r" b="b"/>
              <a:pathLst>
                <a:path w="992" h="1604" extrusionOk="0">
                  <a:moveTo>
                    <a:pt x="991" y="0"/>
                  </a:moveTo>
                  <a:lnTo>
                    <a:pt x="94" y="35"/>
                  </a:lnTo>
                  <a:lnTo>
                    <a:pt x="1" y="921"/>
                  </a:lnTo>
                  <a:cubicBezTo>
                    <a:pt x="1" y="921"/>
                    <a:pt x="199" y="1131"/>
                    <a:pt x="397" y="1515"/>
                  </a:cubicBezTo>
                  <a:cubicBezTo>
                    <a:pt x="427" y="1577"/>
                    <a:pt x="458" y="1603"/>
                    <a:pt x="489" y="1603"/>
                  </a:cubicBezTo>
                  <a:cubicBezTo>
                    <a:pt x="649" y="1603"/>
                    <a:pt x="805" y="898"/>
                    <a:pt x="805" y="898"/>
                  </a:cubicBezTo>
                  <a:lnTo>
                    <a:pt x="991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44;p58">
              <a:extLst>
                <a:ext uri="{FF2B5EF4-FFF2-40B4-BE49-F238E27FC236}">
                  <a16:creationId xmlns:a16="http://schemas.microsoft.com/office/drawing/2014/main" id="{CC81A096-9CB5-3A9F-9097-D76D36E82122}"/>
                </a:ext>
              </a:extLst>
            </p:cNvPr>
            <p:cNvSpPr/>
            <p:nvPr/>
          </p:nvSpPr>
          <p:spPr>
            <a:xfrm>
              <a:off x="6249793" y="4440862"/>
              <a:ext cx="159059" cy="110843"/>
            </a:xfrm>
            <a:custGeom>
              <a:avLst/>
              <a:gdLst/>
              <a:ahLst/>
              <a:cxnLst/>
              <a:rect l="l" t="t" r="r" b="b"/>
              <a:pathLst>
                <a:path w="2075" h="1446" extrusionOk="0">
                  <a:moveTo>
                    <a:pt x="1982" y="0"/>
                  </a:moveTo>
                  <a:cubicBezTo>
                    <a:pt x="1947" y="0"/>
                    <a:pt x="1923" y="0"/>
                    <a:pt x="1900" y="35"/>
                  </a:cubicBezTo>
                  <a:cubicBezTo>
                    <a:pt x="1826" y="141"/>
                    <a:pt x="1572" y="455"/>
                    <a:pt x="1412" y="455"/>
                  </a:cubicBezTo>
                  <a:cubicBezTo>
                    <a:pt x="1395" y="455"/>
                    <a:pt x="1379" y="451"/>
                    <a:pt x="1364" y="443"/>
                  </a:cubicBezTo>
                  <a:cubicBezTo>
                    <a:pt x="1259" y="397"/>
                    <a:pt x="1189" y="327"/>
                    <a:pt x="1143" y="280"/>
                  </a:cubicBezTo>
                  <a:cubicBezTo>
                    <a:pt x="1129" y="260"/>
                    <a:pt x="1104" y="247"/>
                    <a:pt x="1078" y="247"/>
                  </a:cubicBezTo>
                  <a:cubicBezTo>
                    <a:pt x="1059" y="247"/>
                    <a:pt x="1041" y="254"/>
                    <a:pt x="1026" y="268"/>
                  </a:cubicBezTo>
                  <a:lnTo>
                    <a:pt x="1038" y="268"/>
                  </a:lnTo>
                  <a:lnTo>
                    <a:pt x="47" y="1282"/>
                  </a:lnTo>
                  <a:cubicBezTo>
                    <a:pt x="0" y="1329"/>
                    <a:pt x="35" y="1411"/>
                    <a:pt x="105" y="1411"/>
                  </a:cubicBezTo>
                  <a:lnTo>
                    <a:pt x="1457" y="1422"/>
                  </a:lnTo>
                  <a:cubicBezTo>
                    <a:pt x="1492" y="1422"/>
                    <a:pt x="1527" y="1399"/>
                    <a:pt x="1539" y="1376"/>
                  </a:cubicBezTo>
                  <a:lnTo>
                    <a:pt x="1632" y="1084"/>
                  </a:lnTo>
                  <a:cubicBezTo>
                    <a:pt x="1647" y="1050"/>
                    <a:pt x="1678" y="1034"/>
                    <a:pt x="1708" y="1034"/>
                  </a:cubicBezTo>
                  <a:cubicBezTo>
                    <a:pt x="1750" y="1034"/>
                    <a:pt x="1790" y="1065"/>
                    <a:pt x="1783" y="1119"/>
                  </a:cubicBezTo>
                  <a:lnTo>
                    <a:pt x="1772" y="1364"/>
                  </a:lnTo>
                  <a:cubicBezTo>
                    <a:pt x="1772" y="1411"/>
                    <a:pt x="1807" y="1445"/>
                    <a:pt x="1842" y="1445"/>
                  </a:cubicBezTo>
                  <a:lnTo>
                    <a:pt x="1923" y="1445"/>
                  </a:lnTo>
                  <a:cubicBezTo>
                    <a:pt x="1970" y="1445"/>
                    <a:pt x="1993" y="1411"/>
                    <a:pt x="2005" y="1376"/>
                  </a:cubicBezTo>
                  <a:cubicBezTo>
                    <a:pt x="2017" y="1119"/>
                    <a:pt x="2075" y="292"/>
                    <a:pt x="2040" y="70"/>
                  </a:cubicBezTo>
                  <a:cubicBezTo>
                    <a:pt x="2040" y="35"/>
                    <a:pt x="2017" y="12"/>
                    <a:pt x="1982" y="0"/>
                  </a:cubicBezTo>
                  <a:close/>
                </a:path>
              </a:pathLst>
            </a:custGeom>
            <a:solidFill>
              <a:schemeClr val="dk2"/>
            </a:solidFill>
            <a:ln w="1175" cap="flat" cmpd="sng">
              <a:solidFill>
                <a:schemeClr val="dk2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5;p58">
              <a:extLst>
                <a:ext uri="{FF2B5EF4-FFF2-40B4-BE49-F238E27FC236}">
                  <a16:creationId xmlns:a16="http://schemas.microsoft.com/office/drawing/2014/main" id="{20E2B63C-5A7D-64A4-CABE-6E9C972B2F10}"/>
                </a:ext>
              </a:extLst>
            </p:cNvPr>
            <p:cNvSpPr/>
            <p:nvPr/>
          </p:nvSpPr>
          <p:spPr>
            <a:xfrm>
              <a:off x="6890317" y="4364055"/>
              <a:ext cx="76042" cy="94746"/>
            </a:xfrm>
            <a:custGeom>
              <a:avLst/>
              <a:gdLst/>
              <a:ahLst/>
              <a:cxnLst/>
              <a:rect l="l" t="t" r="r" b="b"/>
              <a:pathLst>
                <a:path w="992" h="1236" extrusionOk="0">
                  <a:moveTo>
                    <a:pt x="723" y="0"/>
                  </a:moveTo>
                  <a:lnTo>
                    <a:pt x="0" y="198"/>
                  </a:lnTo>
                  <a:lnTo>
                    <a:pt x="373" y="956"/>
                  </a:lnTo>
                  <a:cubicBezTo>
                    <a:pt x="373" y="956"/>
                    <a:pt x="709" y="1236"/>
                    <a:pt x="810" y="1236"/>
                  </a:cubicBezTo>
                  <a:cubicBezTo>
                    <a:pt x="813" y="1236"/>
                    <a:pt x="814" y="1236"/>
                    <a:pt x="816" y="1235"/>
                  </a:cubicBezTo>
                  <a:cubicBezTo>
                    <a:pt x="991" y="1224"/>
                    <a:pt x="910" y="676"/>
                    <a:pt x="910" y="676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6;p58">
              <a:extLst>
                <a:ext uri="{FF2B5EF4-FFF2-40B4-BE49-F238E27FC236}">
                  <a16:creationId xmlns:a16="http://schemas.microsoft.com/office/drawing/2014/main" id="{C0E3C47F-B75D-1A87-4C1A-AAA324219F28}"/>
                </a:ext>
              </a:extLst>
            </p:cNvPr>
            <p:cNvSpPr/>
            <p:nvPr/>
          </p:nvSpPr>
          <p:spPr>
            <a:xfrm>
              <a:off x="6916227" y="4422312"/>
              <a:ext cx="106397" cy="143115"/>
            </a:xfrm>
            <a:custGeom>
              <a:avLst/>
              <a:gdLst/>
              <a:ahLst/>
              <a:cxnLst/>
              <a:rect l="l" t="t" r="r" b="b"/>
              <a:pathLst>
                <a:path w="1388" h="1867" extrusionOk="0">
                  <a:moveTo>
                    <a:pt x="601" y="1"/>
                  </a:moveTo>
                  <a:cubicBezTo>
                    <a:pt x="595" y="1"/>
                    <a:pt x="589" y="3"/>
                    <a:pt x="583" y="9"/>
                  </a:cubicBezTo>
                  <a:lnTo>
                    <a:pt x="502" y="266"/>
                  </a:lnTo>
                  <a:cubicBezTo>
                    <a:pt x="472" y="325"/>
                    <a:pt x="414" y="361"/>
                    <a:pt x="354" y="361"/>
                  </a:cubicBezTo>
                  <a:cubicBezTo>
                    <a:pt x="321" y="361"/>
                    <a:pt x="286" y="349"/>
                    <a:pt x="257" y="324"/>
                  </a:cubicBezTo>
                  <a:lnTo>
                    <a:pt x="24" y="103"/>
                  </a:lnTo>
                  <a:cubicBezTo>
                    <a:pt x="20" y="99"/>
                    <a:pt x="17" y="98"/>
                    <a:pt x="14" y="98"/>
                  </a:cubicBezTo>
                  <a:cubicBezTo>
                    <a:pt x="6" y="98"/>
                    <a:pt x="0" y="106"/>
                    <a:pt x="0" y="114"/>
                  </a:cubicBezTo>
                  <a:lnTo>
                    <a:pt x="47" y="1338"/>
                  </a:lnTo>
                  <a:cubicBezTo>
                    <a:pt x="59" y="1466"/>
                    <a:pt x="164" y="1548"/>
                    <a:pt x="280" y="1594"/>
                  </a:cubicBezTo>
                  <a:cubicBezTo>
                    <a:pt x="453" y="1670"/>
                    <a:pt x="737" y="1866"/>
                    <a:pt x="925" y="1866"/>
                  </a:cubicBezTo>
                  <a:cubicBezTo>
                    <a:pt x="940" y="1866"/>
                    <a:pt x="954" y="1865"/>
                    <a:pt x="968" y="1862"/>
                  </a:cubicBezTo>
                  <a:cubicBezTo>
                    <a:pt x="1061" y="1839"/>
                    <a:pt x="1154" y="1559"/>
                    <a:pt x="1294" y="1408"/>
                  </a:cubicBezTo>
                  <a:cubicBezTo>
                    <a:pt x="1387" y="1303"/>
                    <a:pt x="1387" y="1163"/>
                    <a:pt x="1317" y="1058"/>
                  </a:cubicBezTo>
                  <a:lnTo>
                    <a:pt x="618" y="9"/>
                  </a:lnTo>
                  <a:cubicBezTo>
                    <a:pt x="612" y="3"/>
                    <a:pt x="606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 w="1175" cap="flat" cmpd="sng">
              <a:solidFill>
                <a:schemeClr val="dk2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7;p58">
              <a:extLst>
                <a:ext uri="{FF2B5EF4-FFF2-40B4-BE49-F238E27FC236}">
                  <a16:creationId xmlns:a16="http://schemas.microsoft.com/office/drawing/2014/main" id="{3830D7E8-AA2A-9B07-D727-1045F3AB91F1}"/>
                </a:ext>
              </a:extLst>
            </p:cNvPr>
            <p:cNvSpPr/>
            <p:nvPr/>
          </p:nvSpPr>
          <p:spPr>
            <a:xfrm>
              <a:off x="6109516" y="2980217"/>
              <a:ext cx="971142" cy="1434368"/>
            </a:xfrm>
            <a:custGeom>
              <a:avLst/>
              <a:gdLst/>
              <a:ahLst/>
              <a:cxnLst/>
              <a:rect l="l" t="t" r="r" b="b"/>
              <a:pathLst>
                <a:path w="12669" h="18712" extrusionOk="0">
                  <a:moveTo>
                    <a:pt x="5408" y="1"/>
                  </a:moveTo>
                  <a:cubicBezTo>
                    <a:pt x="5409" y="1"/>
                    <a:pt x="5409" y="2"/>
                    <a:pt x="5409" y="2"/>
                  </a:cubicBezTo>
                  <a:lnTo>
                    <a:pt x="5409" y="2"/>
                  </a:lnTo>
                  <a:cubicBezTo>
                    <a:pt x="5413" y="2"/>
                    <a:pt x="5416" y="1"/>
                    <a:pt x="5420" y="1"/>
                  </a:cubicBezTo>
                  <a:close/>
                  <a:moveTo>
                    <a:pt x="5409" y="2"/>
                  </a:moveTo>
                  <a:lnTo>
                    <a:pt x="5409" y="2"/>
                  </a:lnTo>
                  <a:cubicBezTo>
                    <a:pt x="4306" y="177"/>
                    <a:pt x="3295" y="432"/>
                    <a:pt x="2157" y="490"/>
                  </a:cubicBezTo>
                  <a:cubicBezTo>
                    <a:pt x="1399" y="2099"/>
                    <a:pt x="1" y="9441"/>
                    <a:pt x="758" y="11317"/>
                  </a:cubicBezTo>
                  <a:cubicBezTo>
                    <a:pt x="1527" y="13217"/>
                    <a:pt x="2180" y="16503"/>
                    <a:pt x="3019" y="18706"/>
                  </a:cubicBezTo>
                  <a:cubicBezTo>
                    <a:pt x="3060" y="18710"/>
                    <a:pt x="3116" y="18712"/>
                    <a:pt x="3185" y="18712"/>
                  </a:cubicBezTo>
                  <a:cubicBezTo>
                    <a:pt x="3689" y="18712"/>
                    <a:pt x="4845" y="18603"/>
                    <a:pt x="5070" y="18449"/>
                  </a:cubicBezTo>
                  <a:cubicBezTo>
                    <a:pt x="5210" y="15944"/>
                    <a:pt x="3613" y="13613"/>
                    <a:pt x="3357" y="11317"/>
                  </a:cubicBezTo>
                  <a:cubicBezTo>
                    <a:pt x="3101" y="9009"/>
                    <a:pt x="3835" y="7716"/>
                    <a:pt x="3730" y="5700"/>
                  </a:cubicBezTo>
                  <a:lnTo>
                    <a:pt x="3730" y="5700"/>
                  </a:lnTo>
                  <a:cubicBezTo>
                    <a:pt x="4662" y="7459"/>
                    <a:pt x="5758" y="9511"/>
                    <a:pt x="6562" y="11247"/>
                  </a:cubicBezTo>
                  <a:cubicBezTo>
                    <a:pt x="7588" y="14079"/>
                    <a:pt x="8671" y="15920"/>
                    <a:pt x="10221" y="18566"/>
                  </a:cubicBezTo>
                  <a:cubicBezTo>
                    <a:pt x="10513" y="18508"/>
                    <a:pt x="12424" y="18333"/>
                    <a:pt x="12669" y="18123"/>
                  </a:cubicBezTo>
                  <a:cubicBezTo>
                    <a:pt x="12016" y="15734"/>
                    <a:pt x="10058" y="12296"/>
                    <a:pt x="9429" y="10105"/>
                  </a:cubicBezTo>
                  <a:cubicBezTo>
                    <a:pt x="8916" y="8345"/>
                    <a:pt x="7320" y="4371"/>
                    <a:pt x="6772" y="2809"/>
                  </a:cubicBezTo>
                  <a:cubicBezTo>
                    <a:pt x="6317" y="1458"/>
                    <a:pt x="6096" y="1108"/>
                    <a:pt x="540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8;p58">
              <a:extLst>
                <a:ext uri="{FF2B5EF4-FFF2-40B4-BE49-F238E27FC236}">
                  <a16:creationId xmlns:a16="http://schemas.microsoft.com/office/drawing/2014/main" id="{BEFC1E01-7976-8196-C744-28262C9D3AB7}"/>
                </a:ext>
              </a:extLst>
            </p:cNvPr>
            <p:cNvSpPr/>
            <p:nvPr/>
          </p:nvSpPr>
          <p:spPr>
            <a:xfrm>
              <a:off x="6250713" y="2940893"/>
              <a:ext cx="274272" cy="104634"/>
            </a:xfrm>
            <a:custGeom>
              <a:avLst/>
              <a:gdLst/>
              <a:ahLst/>
              <a:cxnLst/>
              <a:rect l="l" t="t" r="r" b="b"/>
              <a:pathLst>
                <a:path w="3578" h="1365" extrusionOk="0">
                  <a:moveTo>
                    <a:pt x="3438" y="1"/>
                  </a:moveTo>
                  <a:lnTo>
                    <a:pt x="0" y="782"/>
                  </a:lnTo>
                  <a:lnTo>
                    <a:pt x="128" y="1365"/>
                  </a:lnTo>
                  <a:lnTo>
                    <a:pt x="3578" y="584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9;p58">
              <a:extLst>
                <a:ext uri="{FF2B5EF4-FFF2-40B4-BE49-F238E27FC236}">
                  <a16:creationId xmlns:a16="http://schemas.microsoft.com/office/drawing/2014/main" id="{63B88BA1-FE68-3CEF-AC56-9CBA4EE29963}"/>
                </a:ext>
              </a:extLst>
            </p:cNvPr>
            <p:cNvSpPr/>
            <p:nvPr/>
          </p:nvSpPr>
          <p:spPr>
            <a:xfrm>
              <a:off x="6030025" y="2232378"/>
              <a:ext cx="624508" cy="423672"/>
            </a:xfrm>
            <a:custGeom>
              <a:avLst/>
              <a:gdLst/>
              <a:ahLst/>
              <a:cxnLst/>
              <a:rect l="l" t="t" r="r" b="b"/>
              <a:pathLst>
                <a:path w="8147" h="5527" extrusionOk="0">
                  <a:moveTo>
                    <a:pt x="1982" y="0"/>
                  </a:moveTo>
                  <a:cubicBezTo>
                    <a:pt x="1970" y="0"/>
                    <a:pt x="1958" y="1"/>
                    <a:pt x="1947" y="2"/>
                  </a:cubicBezTo>
                  <a:cubicBezTo>
                    <a:pt x="1317" y="72"/>
                    <a:pt x="711" y="422"/>
                    <a:pt x="315" y="923"/>
                  </a:cubicBezTo>
                  <a:cubicBezTo>
                    <a:pt x="175" y="1109"/>
                    <a:pt x="0" y="1774"/>
                    <a:pt x="117" y="1972"/>
                  </a:cubicBezTo>
                  <a:lnTo>
                    <a:pt x="2425" y="4687"/>
                  </a:lnTo>
                  <a:lnTo>
                    <a:pt x="2471" y="3743"/>
                  </a:lnTo>
                  <a:lnTo>
                    <a:pt x="2669" y="5526"/>
                  </a:lnTo>
                  <a:cubicBezTo>
                    <a:pt x="4114" y="5060"/>
                    <a:pt x="8147" y="4850"/>
                    <a:pt x="8065" y="4792"/>
                  </a:cubicBezTo>
                  <a:cubicBezTo>
                    <a:pt x="7328" y="4262"/>
                    <a:pt x="2995" y="0"/>
                    <a:pt x="1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0;p58">
              <a:extLst>
                <a:ext uri="{FF2B5EF4-FFF2-40B4-BE49-F238E27FC236}">
                  <a16:creationId xmlns:a16="http://schemas.microsoft.com/office/drawing/2014/main" id="{E3963E01-9C17-CFF1-85F0-6EBB5F8F9939}"/>
                </a:ext>
              </a:extLst>
            </p:cNvPr>
            <p:cNvSpPr/>
            <p:nvPr/>
          </p:nvSpPr>
          <p:spPr>
            <a:xfrm>
              <a:off x="6167006" y="2233145"/>
              <a:ext cx="500864" cy="348090"/>
            </a:xfrm>
            <a:custGeom>
              <a:avLst/>
              <a:gdLst/>
              <a:ahLst/>
              <a:cxnLst/>
              <a:rect l="l" t="t" r="r" b="b"/>
              <a:pathLst>
                <a:path w="6534" h="4541" extrusionOk="0">
                  <a:moveTo>
                    <a:pt x="231" y="1"/>
                  </a:moveTo>
                  <a:cubicBezTo>
                    <a:pt x="183" y="1"/>
                    <a:pt x="136" y="6"/>
                    <a:pt x="90" y="16"/>
                  </a:cubicBezTo>
                  <a:cubicBezTo>
                    <a:pt x="1" y="38"/>
                    <a:pt x="29" y="156"/>
                    <a:pt x="113" y="156"/>
                  </a:cubicBezTo>
                  <a:cubicBezTo>
                    <a:pt x="117" y="156"/>
                    <a:pt x="121" y="156"/>
                    <a:pt x="125" y="155"/>
                  </a:cubicBezTo>
                  <a:cubicBezTo>
                    <a:pt x="163" y="147"/>
                    <a:pt x="202" y="144"/>
                    <a:pt x="241" y="144"/>
                  </a:cubicBezTo>
                  <a:cubicBezTo>
                    <a:pt x="492" y="144"/>
                    <a:pt x="762" y="289"/>
                    <a:pt x="964" y="400"/>
                  </a:cubicBezTo>
                  <a:cubicBezTo>
                    <a:pt x="1383" y="622"/>
                    <a:pt x="1791" y="901"/>
                    <a:pt x="2176" y="1181"/>
                  </a:cubicBezTo>
                  <a:cubicBezTo>
                    <a:pt x="3155" y="1892"/>
                    <a:pt x="4087" y="2673"/>
                    <a:pt x="5020" y="3430"/>
                  </a:cubicBezTo>
                  <a:cubicBezTo>
                    <a:pt x="5474" y="3803"/>
                    <a:pt x="5929" y="4176"/>
                    <a:pt x="6406" y="4526"/>
                  </a:cubicBezTo>
                  <a:cubicBezTo>
                    <a:pt x="6419" y="4536"/>
                    <a:pt x="6431" y="4541"/>
                    <a:pt x="6443" y="4541"/>
                  </a:cubicBezTo>
                  <a:cubicBezTo>
                    <a:pt x="6497" y="4541"/>
                    <a:pt x="6534" y="4447"/>
                    <a:pt x="6476" y="4409"/>
                  </a:cubicBezTo>
                  <a:cubicBezTo>
                    <a:pt x="5532" y="3698"/>
                    <a:pt x="4635" y="2929"/>
                    <a:pt x="3714" y="2195"/>
                  </a:cubicBezTo>
                  <a:cubicBezTo>
                    <a:pt x="2875" y="1519"/>
                    <a:pt x="2013" y="796"/>
                    <a:pt x="1045" y="284"/>
                  </a:cubicBezTo>
                  <a:cubicBezTo>
                    <a:pt x="806" y="164"/>
                    <a:pt x="515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1;p58">
              <a:extLst>
                <a:ext uri="{FF2B5EF4-FFF2-40B4-BE49-F238E27FC236}">
                  <a16:creationId xmlns:a16="http://schemas.microsoft.com/office/drawing/2014/main" id="{B2A26CAD-A04F-F4F0-ED81-8B4DCABCA15B}"/>
                </a:ext>
              </a:extLst>
            </p:cNvPr>
            <p:cNvSpPr/>
            <p:nvPr/>
          </p:nvSpPr>
          <p:spPr>
            <a:xfrm>
              <a:off x="6022896" y="2292782"/>
              <a:ext cx="272509" cy="371240"/>
            </a:xfrm>
            <a:custGeom>
              <a:avLst/>
              <a:gdLst/>
              <a:ahLst/>
              <a:cxnLst/>
              <a:rect l="l" t="t" r="r" b="b"/>
              <a:pathLst>
                <a:path w="3555" h="4843" extrusionOk="0">
                  <a:moveTo>
                    <a:pt x="1254" y="1"/>
                  </a:moveTo>
                  <a:cubicBezTo>
                    <a:pt x="1230" y="1"/>
                    <a:pt x="1209" y="3"/>
                    <a:pt x="1189" y="7"/>
                  </a:cubicBezTo>
                  <a:cubicBezTo>
                    <a:pt x="968" y="53"/>
                    <a:pt x="0" y="345"/>
                    <a:pt x="222" y="1580"/>
                  </a:cubicBezTo>
                  <a:cubicBezTo>
                    <a:pt x="424" y="2712"/>
                    <a:pt x="784" y="2959"/>
                    <a:pt x="1256" y="2959"/>
                  </a:cubicBezTo>
                  <a:cubicBezTo>
                    <a:pt x="1328" y="2959"/>
                    <a:pt x="1403" y="2953"/>
                    <a:pt x="1480" y="2944"/>
                  </a:cubicBezTo>
                  <a:cubicBezTo>
                    <a:pt x="1482" y="2943"/>
                    <a:pt x="1484" y="2943"/>
                    <a:pt x="1486" y="2943"/>
                  </a:cubicBezTo>
                  <a:cubicBezTo>
                    <a:pt x="1702" y="2943"/>
                    <a:pt x="1702" y="4820"/>
                    <a:pt x="1702" y="4820"/>
                  </a:cubicBezTo>
                  <a:cubicBezTo>
                    <a:pt x="1768" y="4835"/>
                    <a:pt x="1835" y="4842"/>
                    <a:pt x="1903" y="4842"/>
                  </a:cubicBezTo>
                  <a:cubicBezTo>
                    <a:pt x="2552" y="4842"/>
                    <a:pt x="3240" y="4202"/>
                    <a:pt x="3240" y="4202"/>
                  </a:cubicBezTo>
                  <a:cubicBezTo>
                    <a:pt x="3240" y="4202"/>
                    <a:pt x="2856" y="3421"/>
                    <a:pt x="2832" y="2944"/>
                  </a:cubicBezTo>
                  <a:cubicBezTo>
                    <a:pt x="2809" y="2582"/>
                    <a:pt x="2867" y="2209"/>
                    <a:pt x="2925" y="2046"/>
                  </a:cubicBezTo>
                  <a:cubicBezTo>
                    <a:pt x="2949" y="1988"/>
                    <a:pt x="2984" y="1953"/>
                    <a:pt x="3042" y="1930"/>
                  </a:cubicBezTo>
                  <a:cubicBezTo>
                    <a:pt x="3217" y="1848"/>
                    <a:pt x="3555" y="1557"/>
                    <a:pt x="3380" y="1254"/>
                  </a:cubicBezTo>
                  <a:cubicBezTo>
                    <a:pt x="3294" y="1100"/>
                    <a:pt x="3169" y="1043"/>
                    <a:pt x="3064" y="1043"/>
                  </a:cubicBezTo>
                  <a:cubicBezTo>
                    <a:pt x="2971" y="1043"/>
                    <a:pt x="2895" y="1088"/>
                    <a:pt x="2879" y="1149"/>
                  </a:cubicBezTo>
                  <a:cubicBezTo>
                    <a:pt x="2855" y="1232"/>
                    <a:pt x="2813" y="1260"/>
                    <a:pt x="2766" y="1260"/>
                  </a:cubicBezTo>
                  <a:cubicBezTo>
                    <a:pt x="2675" y="1260"/>
                    <a:pt x="2568" y="1153"/>
                    <a:pt x="2552" y="1137"/>
                  </a:cubicBezTo>
                  <a:cubicBezTo>
                    <a:pt x="1782" y="169"/>
                    <a:pt x="1449" y="1"/>
                    <a:pt x="1254" y="1"/>
                  </a:cubicBezTo>
                  <a:close/>
                </a:path>
              </a:pathLst>
            </a:custGeom>
            <a:solidFill>
              <a:srgbClr val="E06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2;p58">
              <a:extLst>
                <a:ext uri="{FF2B5EF4-FFF2-40B4-BE49-F238E27FC236}">
                  <a16:creationId xmlns:a16="http://schemas.microsoft.com/office/drawing/2014/main" id="{6CA19906-644E-F4A6-7167-FBFA8E5EFD3A}"/>
                </a:ext>
              </a:extLst>
            </p:cNvPr>
            <p:cNvSpPr/>
            <p:nvPr/>
          </p:nvSpPr>
          <p:spPr>
            <a:xfrm>
              <a:off x="6136345" y="2504961"/>
              <a:ext cx="49213" cy="75122"/>
            </a:xfrm>
            <a:custGeom>
              <a:avLst/>
              <a:gdLst/>
              <a:ahLst/>
              <a:cxnLst/>
              <a:rect l="l" t="t" r="r" b="b"/>
              <a:pathLst>
                <a:path w="642" h="980" extrusionOk="0">
                  <a:moveTo>
                    <a:pt x="641" y="1"/>
                  </a:moveTo>
                  <a:lnTo>
                    <a:pt x="641" y="1"/>
                  </a:lnTo>
                  <a:cubicBezTo>
                    <a:pt x="641" y="1"/>
                    <a:pt x="595" y="1"/>
                    <a:pt x="455" y="59"/>
                  </a:cubicBezTo>
                  <a:cubicBezTo>
                    <a:pt x="187" y="176"/>
                    <a:pt x="0" y="176"/>
                    <a:pt x="0" y="176"/>
                  </a:cubicBezTo>
                  <a:cubicBezTo>
                    <a:pt x="128" y="304"/>
                    <a:pt x="175" y="980"/>
                    <a:pt x="175" y="980"/>
                  </a:cubicBezTo>
                  <a:cubicBezTo>
                    <a:pt x="408" y="851"/>
                    <a:pt x="606" y="548"/>
                    <a:pt x="618" y="280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53;p58">
              <a:extLst>
                <a:ext uri="{FF2B5EF4-FFF2-40B4-BE49-F238E27FC236}">
                  <a16:creationId xmlns:a16="http://schemas.microsoft.com/office/drawing/2014/main" id="{05449FA8-65E6-2889-4C8D-21B66B4BA36A}"/>
                </a:ext>
              </a:extLst>
            </p:cNvPr>
            <p:cNvSpPr/>
            <p:nvPr/>
          </p:nvSpPr>
          <p:spPr>
            <a:xfrm>
              <a:off x="6059537" y="2455825"/>
              <a:ext cx="47373" cy="25143"/>
            </a:xfrm>
            <a:custGeom>
              <a:avLst/>
              <a:gdLst/>
              <a:ahLst/>
              <a:cxnLst/>
              <a:rect l="l" t="t" r="r" b="b"/>
              <a:pathLst>
                <a:path w="618" h="328" extrusionOk="0">
                  <a:moveTo>
                    <a:pt x="618" y="1"/>
                  </a:moveTo>
                  <a:lnTo>
                    <a:pt x="0" y="152"/>
                  </a:lnTo>
                  <a:cubicBezTo>
                    <a:pt x="0" y="152"/>
                    <a:pt x="153" y="328"/>
                    <a:pt x="333" y="328"/>
                  </a:cubicBezTo>
                  <a:cubicBezTo>
                    <a:pt x="338" y="328"/>
                    <a:pt x="344" y="327"/>
                    <a:pt x="350" y="327"/>
                  </a:cubicBezTo>
                  <a:cubicBezTo>
                    <a:pt x="536" y="304"/>
                    <a:pt x="618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54;p58">
              <a:extLst>
                <a:ext uri="{FF2B5EF4-FFF2-40B4-BE49-F238E27FC236}">
                  <a16:creationId xmlns:a16="http://schemas.microsoft.com/office/drawing/2014/main" id="{65E929BB-E208-B4EB-D1DB-CBF0BE72E07F}"/>
                </a:ext>
              </a:extLst>
            </p:cNvPr>
            <p:cNvSpPr/>
            <p:nvPr/>
          </p:nvSpPr>
          <p:spPr>
            <a:xfrm>
              <a:off x="6037154" y="2265570"/>
              <a:ext cx="245219" cy="123721"/>
            </a:xfrm>
            <a:custGeom>
              <a:avLst/>
              <a:gdLst/>
              <a:ahLst/>
              <a:cxnLst/>
              <a:rect l="l" t="t" r="r" b="b"/>
              <a:pathLst>
                <a:path w="3199" h="1614" extrusionOk="0">
                  <a:moveTo>
                    <a:pt x="874" y="0"/>
                  </a:moveTo>
                  <a:cubicBezTo>
                    <a:pt x="874" y="0"/>
                    <a:pt x="874" y="0"/>
                    <a:pt x="875" y="0"/>
                  </a:cubicBezTo>
                  <a:lnTo>
                    <a:pt x="875" y="0"/>
                  </a:lnTo>
                  <a:cubicBezTo>
                    <a:pt x="875" y="0"/>
                    <a:pt x="875" y="0"/>
                    <a:pt x="875" y="0"/>
                  </a:cubicBezTo>
                  <a:cubicBezTo>
                    <a:pt x="875" y="0"/>
                    <a:pt x="874" y="0"/>
                    <a:pt x="874" y="0"/>
                  </a:cubicBezTo>
                  <a:close/>
                  <a:moveTo>
                    <a:pt x="875" y="0"/>
                  </a:moveTo>
                  <a:cubicBezTo>
                    <a:pt x="858" y="5"/>
                    <a:pt x="1" y="243"/>
                    <a:pt x="24" y="1224"/>
                  </a:cubicBezTo>
                  <a:cubicBezTo>
                    <a:pt x="24" y="1224"/>
                    <a:pt x="1891" y="1613"/>
                    <a:pt x="2487" y="1613"/>
                  </a:cubicBezTo>
                  <a:cubicBezTo>
                    <a:pt x="2575" y="1613"/>
                    <a:pt x="2635" y="1605"/>
                    <a:pt x="2658" y="1585"/>
                  </a:cubicBezTo>
                  <a:cubicBezTo>
                    <a:pt x="3199" y="1102"/>
                    <a:pt x="896" y="15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55;p58">
              <a:extLst>
                <a:ext uri="{FF2B5EF4-FFF2-40B4-BE49-F238E27FC236}">
                  <a16:creationId xmlns:a16="http://schemas.microsoft.com/office/drawing/2014/main" id="{ACEAF841-DA8D-8233-E365-77D49F4536DE}"/>
                </a:ext>
              </a:extLst>
            </p:cNvPr>
            <p:cNvSpPr/>
            <p:nvPr/>
          </p:nvSpPr>
          <p:spPr>
            <a:xfrm>
              <a:off x="6115801" y="2417422"/>
              <a:ext cx="56341" cy="56341"/>
            </a:xfrm>
            <a:custGeom>
              <a:avLst/>
              <a:gdLst/>
              <a:ahLst/>
              <a:cxnLst/>
              <a:rect l="l" t="t" r="r" b="b"/>
              <a:pathLst>
                <a:path w="735" h="735" extrusionOk="0">
                  <a:moveTo>
                    <a:pt x="373" y="1"/>
                  </a:moveTo>
                  <a:cubicBezTo>
                    <a:pt x="175" y="1"/>
                    <a:pt x="0" y="164"/>
                    <a:pt x="0" y="374"/>
                  </a:cubicBezTo>
                  <a:cubicBezTo>
                    <a:pt x="0" y="572"/>
                    <a:pt x="175" y="735"/>
                    <a:pt x="373" y="735"/>
                  </a:cubicBezTo>
                  <a:cubicBezTo>
                    <a:pt x="571" y="735"/>
                    <a:pt x="734" y="572"/>
                    <a:pt x="734" y="374"/>
                  </a:cubicBezTo>
                  <a:cubicBezTo>
                    <a:pt x="734" y="164"/>
                    <a:pt x="571" y="1"/>
                    <a:pt x="373" y="1"/>
                  </a:cubicBezTo>
                  <a:close/>
                </a:path>
              </a:pathLst>
            </a:custGeom>
            <a:solidFill>
              <a:srgbClr val="D14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6;p58">
              <a:extLst>
                <a:ext uri="{FF2B5EF4-FFF2-40B4-BE49-F238E27FC236}">
                  <a16:creationId xmlns:a16="http://schemas.microsoft.com/office/drawing/2014/main" id="{0C81ACAD-8B26-D7E5-3405-AB87F0602051}"/>
                </a:ext>
              </a:extLst>
            </p:cNvPr>
            <p:cNvSpPr/>
            <p:nvPr/>
          </p:nvSpPr>
          <p:spPr>
            <a:xfrm>
              <a:off x="6054171" y="2428920"/>
              <a:ext cx="9888" cy="16404"/>
            </a:xfrm>
            <a:custGeom>
              <a:avLst/>
              <a:gdLst/>
              <a:ahLst/>
              <a:cxnLst/>
              <a:rect l="l" t="t" r="r" b="b"/>
              <a:pathLst>
                <a:path w="129" h="214" extrusionOk="0">
                  <a:moveTo>
                    <a:pt x="54" y="0"/>
                  </a:moveTo>
                  <a:cubicBezTo>
                    <a:pt x="52" y="0"/>
                    <a:pt x="49" y="1"/>
                    <a:pt x="47" y="2"/>
                  </a:cubicBezTo>
                  <a:cubicBezTo>
                    <a:pt x="23" y="2"/>
                    <a:pt x="0" y="60"/>
                    <a:pt x="12" y="119"/>
                  </a:cubicBezTo>
                  <a:cubicBezTo>
                    <a:pt x="22" y="171"/>
                    <a:pt x="51" y="214"/>
                    <a:pt x="74" y="214"/>
                  </a:cubicBezTo>
                  <a:cubicBezTo>
                    <a:pt x="77" y="214"/>
                    <a:pt x="79" y="213"/>
                    <a:pt x="82" y="212"/>
                  </a:cubicBezTo>
                  <a:cubicBezTo>
                    <a:pt x="117" y="212"/>
                    <a:pt x="128" y="154"/>
                    <a:pt x="117" y="95"/>
                  </a:cubicBezTo>
                  <a:cubicBezTo>
                    <a:pt x="106" y="43"/>
                    <a:pt x="7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7;p58">
              <a:extLst>
                <a:ext uri="{FF2B5EF4-FFF2-40B4-BE49-F238E27FC236}">
                  <a16:creationId xmlns:a16="http://schemas.microsoft.com/office/drawing/2014/main" id="{45E65EC9-AC3C-5392-65D7-4F07420907A9}"/>
                </a:ext>
              </a:extLst>
            </p:cNvPr>
            <p:cNvSpPr/>
            <p:nvPr/>
          </p:nvSpPr>
          <p:spPr>
            <a:xfrm>
              <a:off x="6084526" y="2419185"/>
              <a:ext cx="9888" cy="16328"/>
            </a:xfrm>
            <a:custGeom>
              <a:avLst/>
              <a:gdLst/>
              <a:ahLst/>
              <a:cxnLst/>
              <a:rect l="l" t="t" r="r" b="b"/>
              <a:pathLst>
                <a:path w="129" h="213" extrusionOk="0">
                  <a:moveTo>
                    <a:pt x="47" y="1"/>
                  </a:moveTo>
                  <a:cubicBezTo>
                    <a:pt x="24" y="1"/>
                    <a:pt x="0" y="59"/>
                    <a:pt x="12" y="117"/>
                  </a:cubicBezTo>
                  <a:cubicBezTo>
                    <a:pt x="22" y="170"/>
                    <a:pt x="52" y="212"/>
                    <a:pt x="83" y="212"/>
                  </a:cubicBezTo>
                  <a:cubicBezTo>
                    <a:pt x="86" y="212"/>
                    <a:pt x="90" y="212"/>
                    <a:pt x="94" y="211"/>
                  </a:cubicBezTo>
                  <a:cubicBezTo>
                    <a:pt x="117" y="211"/>
                    <a:pt x="129" y="164"/>
                    <a:pt x="117" y="94"/>
                  </a:cubicBezTo>
                  <a:cubicBezTo>
                    <a:pt x="105" y="36"/>
                    <a:pt x="82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58;p58">
              <a:extLst>
                <a:ext uri="{FF2B5EF4-FFF2-40B4-BE49-F238E27FC236}">
                  <a16:creationId xmlns:a16="http://schemas.microsoft.com/office/drawing/2014/main" id="{4D152BAC-1AA7-91E9-2250-6ACAD8A2F5EF}"/>
                </a:ext>
              </a:extLst>
            </p:cNvPr>
            <p:cNvSpPr/>
            <p:nvPr/>
          </p:nvSpPr>
          <p:spPr>
            <a:xfrm>
              <a:off x="6070192" y="2435282"/>
              <a:ext cx="14411" cy="20620"/>
            </a:xfrm>
            <a:custGeom>
              <a:avLst/>
              <a:gdLst/>
              <a:ahLst/>
              <a:cxnLst/>
              <a:rect l="l" t="t" r="r" b="b"/>
              <a:pathLst>
                <a:path w="188" h="269" extrusionOk="0">
                  <a:moveTo>
                    <a:pt x="59" y="1"/>
                  </a:moveTo>
                  <a:lnTo>
                    <a:pt x="1" y="257"/>
                  </a:lnTo>
                  <a:lnTo>
                    <a:pt x="187" y="26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E0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9;p58">
              <a:extLst>
                <a:ext uri="{FF2B5EF4-FFF2-40B4-BE49-F238E27FC236}">
                  <a16:creationId xmlns:a16="http://schemas.microsoft.com/office/drawing/2014/main" id="{96CDD60B-E3F0-ADEB-F5E7-AAAAB304F53B}"/>
                </a:ext>
              </a:extLst>
            </p:cNvPr>
            <p:cNvSpPr/>
            <p:nvPr/>
          </p:nvSpPr>
          <p:spPr>
            <a:xfrm>
              <a:off x="6076477" y="2398335"/>
              <a:ext cx="22383" cy="8432"/>
            </a:xfrm>
            <a:custGeom>
              <a:avLst/>
              <a:gdLst/>
              <a:ahLst/>
              <a:cxnLst/>
              <a:rect l="l" t="t" r="r" b="b"/>
              <a:pathLst>
                <a:path w="292" h="110" extrusionOk="0">
                  <a:moveTo>
                    <a:pt x="133" y="0"/>
                  </a:moveTo>
                  <a:cubicBezTo>
                    <a:pt x="35" y="0"/>
                    <a:pt x="0" y="110"/>
                    <a:pt x="0" y="110"/>
                  </a:cubicBezTo>
                  <a:lnTo>
                    <a:pt x="292" y="75"/>
                  </a:lnTo>
                  <a:cubicBezTo>
                    <a:pt x="226" y="20"/>
                    <a:pt x="174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0;p58">
              <a:extLst>
                <a:ext uri="{FF2B5EF4-FFF2-40B4-BE49-F238E27FC236}">
                  <a16:creationId xmlns:a16="http://schemas.microsoft.com/office/drawing/2014/main" id="{82BACEFE-8346-4448-D38B-75F8697017B1}"/>
                </a:ext>
              </a:extLst>
            </p:cNvPr>
            <p:cNvSpPr/>
            <p:nvPr/>
          </p:nvSpPr>
          <p:spPr>
            <a:xfrm>
              <a:off x="6038917" y="2412209"/>
              <a:ext cx="16174" cy="11575"/>
            </a:xfrm>
            <a:custGeom>
              <a:avLst/>
              <a:gdLst/>
              <a:ahLst/>
              <a:cxnLst/>
              <a:rect l="l" t="t" r="r" b="b"/>
              <a:pathLst>
                <a:path w="211" h="151" extrusionOk="0">
                  <a:moveTo>
                    <a:pt x="116" y="1"/>
                  </a:moveTo>
                  <a:cubicBezTo>
                    <a:pt x="74" y="1"/>
                    <a:pt x="28" y="33"/>
                    <a:pt x="1" y="150"/>
                  </a:cubicBezTo>
                  <a:lnTo>
                    <a:pt x="211" y="45"/>
                  </a:lnTo>
                  <a:cubicBezTo>
                    <a:pt x="211" y="45"/>
                    <a:pt x="166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1;p58">
              <a:extLst>
                <a:ext uri="{FF2B5EF4-FFF2-40B4-BE49-F238E27FC236}">
                  <a16:creationId xmlns:a16="http://schemas.microsoft.com/office/drawing/2014/main" id="{69F22E58-81DA-3910-035F-FEAA8A474510}"/>
                </a:ext>
              </a:extLst>
            </p:cNvPr>
            <p:cNvSpPr/>
            <p:nvPr/>
          </p:nvSpPr>
          <p:spPr>
            <a:xfrm>
              <a:off x="6248030" y="2390056"/>
              <a:ext cx="27749" cy="28362"/>
            </a:xfrm>
            <a:custGeom>
              <a:avLst/>
              <a:gdLst/>
              <a:ahLst/>
              <a:cxnLst/>
              <a:rect l="l" t="t" r="r" b="b"/>
              <a:pathLst>
                <a:path w="362" h="370" extrusionOk="0">
                  <a:moveTo>
                    <a:pt x="187" y="1"/>
                  </a:moveTo>
                  <a:cubicBezTo>
                    <a:pt x="100" y="1"/>
                    <a:pt x="12" y="75"/>
                    <a:pt x="0" y="369"/>
                  </a:cubicBezTo>
                  <a:lnTo>
                    <a:pt x="361" y="78"/>
                  </a:lnTo>
                  <a:cubicBezTo>
                    <a:pt x="361" y="78"/>
                    <a:pt x="275" y="1"/>
                    <a:pt x="187" y="1"/>
                  </a:cubicBezTo>
                  <a:close/>
                </a:path>
              </a:pathLst>
            </a:custGeom>
            <a:solidFill>
              <a:srgbClr val="E0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2;p58">
              <a:extLst>
                <a:ext uri="{FF2B5EF4-FFF2-40B4-BE49-F238E27FC236}">
                  <a16:creationId xmlns:a16="http://schemas.microsoft.com/office/drawing/2014/main" id="{A2C54C66-EE5A-E806-B00B-AF4029CC7504}"/>
                </a:ext>
              </a:extLst>
            </p:cNvPr>
            <p:cNvSpPr/>
            <p:nvPr/>
          </p:nvSpPr>
          <p:spPr>
            <a:xfrm>
              <a:off x="6137034" y="2563831"/>
              <a:ext cx="471965" cy="447742"/>
            </a:xfrm>
            <a:custGeom>
              <a:avLst/>
              <a:gdLst/>
              <a:ahLst/>
              <a:cxnLst/>
              <a:rect l="l" t="t" r="r" b="b"/>
              <a:pathLst>
                <a:path w="6157" h="5841" extrusionOk="0">
                  <a:moveTo>
                    <a:pt x="166" y="993"/>
                  </a:moveTo>
                  <a:lnTo>
                    <a:pt x="166" y="993"/>
                  </a:lnTo>
                  <a:cubicBezTo>
                    <a:pt x="169" y="1007"/>
                    <a:pt x="171" y="1020"/>
                    <a:pt x="174" y="1033"/>
                  </a:cubicBezTo>
                  <a:lnTo>
                    <a:pt x="174" y="1033"/>
                  </a:lnTo>
                  <a:cubicBezTo>
                    <a:pt x="172" y="1010"/>
                    <a:pt x="170" y="996"/>
                    <a:pt x="166" y="993"/>
                  </a:cubicBezTo>
                  <a:close/>
                  <a:moveTo>
                    <a:pt x="1845" y="1"/>
                  </a:moveTo>
                  <a:cubicBezTo>
                    <a:pt x="1697" y="1"/>
                    <a:pt x="1568" y="10"/>
                    <a:pt x="1495" y="37"/>
                  </a:cubicBezTo>
                  <a:cubicBezTo>
                    <a:pt x="1495" y="37"/>
                    <a:pt x="767" y="1287"/>
                    <a:pt x="380" y="1287"/>
                  </a:cubicBezTo>
                  <a:cubicBezTo>
                    <a:pt x="286" y="1287"/>
                    <a:pt x="212" y="1214"/>
                    <a:pt x="174" y="1033"/>
                  </a:cubicBezTo>
                  <a:lnTo>
                    <a:pt x="174" y="1033"/>
                  </a:lnTo>
                  <a:cubicBezTo>
                    <a:pt x="195" y="1363"/>
                    <a:pt x="0" y="3565"/>
                    <a:pt x="294" y="4197"/>
                  </a:cubicBezTo>
                  <a:cubicBezTo>
                    <a:pt x="621" y="4885"/>
                    <a:pt x="1588" y="5724"/>
                    <a:pt x="1588" y="5841"/>
                  </a:cubicBezTo>
                  <a:lnTo>
                    <a:pt x="6156" y="4605"/>
                  </a:lnTo>
                  <a:cubicBezTo>
                    <a:pt x="6156" y="4605"/>
                    <a:pt x="4091" y="57"/>
                    <a:pt x="2759" y="57"/>
                  </a:cubicBezTo>
                  <a:cubicBezTo>
                    <a:pt x="2737" y="57"/>
                    <a:pt x="2716" y="58"/>
                    <a:pt x="2695" y="60"/>
                  </a:cubicBezTo>
                  <a:cubicBezTo>
                    <a:pt x="2695" y="60"/>
                    <a:pt x="2213" y="1"/>
                    <a:pt x="1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3;p58">
              <a:extLst>
                <a:ext uri="{FF2B5EF4-FFF2-40B4-BE49-F238E27FC236}">
                  <a16:creationId xmlns:a16="http://schemas.microsoft.com/office/drawing/2014/main" id="{5A8CB4BE-018A-48A9-BBA6-5F4A6337A08D}"/>
                </a:ext>
              </a:extLst>
            </p:cNvPr>
            <p:cNvSpPr/>
            <p:nvPr/>
          </p:nvSpPr>
          <p:spPr>
            <a:xfrm>
              <a:off x="5803128" y="2938900"/>
              <a:ext cx="75122" cy="49366"/>
            </a:xfrm>
            <a:custGeom>
              <a:avLst/>
              <a:gdLst/>
              <a:ahLst/>
              <a:cxnLst/>
              <a:rect l="l" t="t" r="r" b="b"/>
              <a:pathLst>
                <a:path w="980" h="644" extrusionOk="0">
                  <a:moveTo>
                    <a:pt x="158" y="1"/>
                  </a:moveTo>
                  <a:cubicBezTo>
                    <a:pt x="140" y="1"/>
                    <a:pt x="123" y="2"/>
                    <a:pt x="105" y="4"/>
                  </a:cubicBezTo>
                  <a:cubicBezTo>
                    <a:pt x="0" y="15"/>
                    <a:pt x="431" y="563"/>
                    <a:pt x="525" y="633"/>
                  </a:cubicBezTo>
                  <a:cubicBezTo>
                    <a:pt x="537" y="640"/>
                    <a:pt x="553" y="644"/>
                    <a:pt x="572" y="644"/>
                  </a:cubicBezTo>
                  <a:cubicBezTo>
                    <a:pt x="705" y="644"/>
                    <a:pt x="979" y="493"/>
                    <a:pt x="979" y="493"/>
                  </a:cubicBezTo>
                  <a:cubicBezTo>
                    <a:pt x="979" y="493"/>
                    <a:pt x="562" y="1"/>
                    <a:pt x="158" y="1"/>
                  </a:cubicBezTo>
                  <a:close/>
                </a:path>
              </a:pathLst>
            </a:custGeom>
            <a:solidFill>
              <a:srgbClr val="E06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4;p58">
              <a:extLst>
                <a:ext uri="{FF2B5EF4-FFF2-40B4-BE49-F238E27FC236}">
                  <a16:creationId xmlns:a16="http://schemas.microsoft.com/office/drawing/2014/main" id="{CB216FDB-5F43-D5E5-B68A-F8BCDE2EEE4C}"/>
                </a:ext>
              </a:extLst>
            </p:cNvPr>
            <p:cNvSpPr/>
            <p:nvPr/>
          </p:nvSpPr>
          <p:spPr>
            <a:xfrm>
              <a:off x="5751309" y="2765815"/>
              <a:ext cx="595073" cy="315205"/>
            </a:xfrm>
            <a:custGeom>
              <a:avLst/>
              <a:gdLst/>
              <a:ahLst/>
              <a:cxnLst/>
              <a:rect l="l" t="t" r="r" b="b"/>
              <a:pathLst>
                <a:path w="7763" h="4112" extrusionOk="0">
                  <a:moveTo>
                    <a:pt x="6946" y="1"/>
                  </a:moveTo>
                  <a:lnTo>
                    <a:pt x="6783" y="117"/>
                  </a:lnTo>
                  <a:cubicBezTo>
                    <a:pt x="6783" y="117"/>
                    <a:pt x="6037" y="1761"/>
                    <a:pt x="5967" y="2378"/>
                  </a:cubicBezTo>
                  <a:cubicBezTo>
                    <a:pt x="5956" y="2495"/>
                    <a:pt x="5851" y="2588"/>
                    <a:pt x="5734" y="2588"/>
                  </a:cubicBezTo>
                  <a:lnTo>
                    <a:pt x="1504" y="2763"/>
                  </a:lnTo>
                  <a:cubicBezTo>
                    <a:pt x="1453" y="2777"/>
                    <a:pt x="1401" y="2783"/>
                    <a:pt x="1348" y="2783"/>
                  </a:cubicBezTo>
                  <a:cubicBezTo>
                    <a:pt x="849" y="2783"/>
                    <a:pt x="320" y="2203"/>
                    <a:pt x="149" y="2203"/>
                  </a:cubicBezTo>
                  <a:cubicBezTo>
                    <a:pt x="129" y="2203"/>
                    <a:pt x="115" y="2211"/>
                    <a:pt x="105" y="2227"/>
                  </a:cubicBezTo>
                  <a:cubicBezTo>
                    <a:pt x="0" y="2413"/>
                    <a:pt x="280" y="3031"/>
                    <a:pt x="723" y="3357"/>
                  </a:cubicBezTo>
                  <a:cubicBezTo>
                    <a:pt x="990" y="3545"/>
                    <a:pt x="1696" y="3750"/>
                    <a:pt x="2066" y="3750"/>
                  </a:cubicBezTo>
                  <a:cubicBezTo>
                    <a:pt x="2131" y="3750"/>
                    <a:pt x="2186" y="3744"/>
                    <a:pt x="2226" y="3730"/>
                  </a:cubicBezTo>
                  <a:cubicBezTo>
                    <a:pt x="2233" y="3728"/>
                    <a:pt x="2243" y="3727"/>
                    <a:pt x="2257" y="3727"/>
                  </a:cubicBezTo>
                  <a:cubicBezTo>
                    <a:pt x="2533" y="3727"/>
                    <a:pt x="4178" y="4112"/>
                    <a:pt x="5555" y="4112"/>
                  </a:cubicBezTo>
                  <a:cubicBezTo>
                    <a:pt x="6172" y="4112"/>
                    <a:pt x="6735" y="4035"/>
                    <a:pt x="7098" y="3812"/>
                  </a:cubicBezTo>
                  <a:cubicBezTo>
                    <a:pt x="7098" y="3812"/>
                    <a:pt x="7762" y="3567"/>
                    <a:pt x="6946" y="1"/>
                  </a:cubicBezTo>
                  <a:close/>
                </a:path>
              </a:pathLst>
            </a:custGeom>
            <a:solidFill>
              <a:srgbClr val="E06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5;p58">
              <a:extLst>
                <a:ext uri="{FF2B5EF4-FFF2-40B4-BE49-F238E27FC236}">
                  <a16:creationId xmlns:a16="http://schemas.microsoft.com/office/drawing/2014/main" id="{C8451F62-9B90-BF25-501A-39D9D3C6EA58}"/>
                </a:ext>
              </a:extLst>
            </p:cNvPr>
            <p:cNvSpPr/>
            <p:nvPr/>
          </p:nvSpPr>
          <p:spPr>
            <a:xfrm>
              <a:off x="6143473" y="2566054"/>
              <a:ext cx="298878" cy="615233"/>
            </a:xfrm>
            <a:custGeom>
              <a:avLst/>
              <a:gdLst/>
              <a:ahLst/>
              <a:cxnLst/>
              <a:rect l="l" t="t" r="r" b="b"/>
              <a:pathLst>
                <a:path w="3899" h="8026" extrusionOk="0">
                  <a:moveTo>
                    <a:pt x="2611" y="1"/>
                  </a:moveTo>
                  <a:cubicBezTo>
                    <a:pt x="2554" y="1"/>
                    <a:pt x="2496" y="7"/>
                    <a:pt x="2436" y="20"/>
                  </a:cubicBezTo>
                  <a:lnTo>
                    <a:pt x="2425" y="31"/>
                  </a:lnTo>
                  <a:cubicBezTo>
                    <a:pt x="1504" y="229"/>
                    <a:pt x="560" y="3854"/>
                    <a:pt x="572" y="4926"/>
                  </a:cubicBezTo>
                  <a:lnTo>
                    <a:pt x="1" y="4984"/>
                  </a:lnTo>
                  <a:lnTo>
                    <a:pt x="1259" y="8026"/>
                  </a:lnTo>
                  <a:cubicBezTo>
                    <a:pt x="1259" y="8026"/>
                    <a:pt x="2192" y="7175"/>
                    <a:pt x="2425" y="6826"/>
                  </a:cubicBezTo>
                  <a:cubicBezTo>
                    <a:pt x="2937" y="6045"/>
                    <a:pt x="3707" y="2222"/>
                    <a:pt x="3823" y="1453"/>
                  </a:cubicBezTo>
                  <a:cubicBezTo>
                    <a:pt x="3899" y="977"/>
                    <a:pt x="3343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6;p58">
              <a:extLst>
                <a:ext uri="{FF2B5EF4-FFF2-40B4-BE49-F238E27FC236}">
                  <a16:creationId xmlns:a16="http://schemas.microsoft.com/office/drawing/2014/main" id="{0EAAF81A-9B85-A797-03C6-D8B2054035DC}"/>
                </a:ext>
              </a:extLst>
            </p:cNvPr>
            <p:cNvSpPr/>
            <p:nvPr/>
          </p:nvSpPr>
          <p:spPr>
            <a:xfrm>
              <a:off x="5707540" y="2882866"/>
              <a:ext cx="137672" cy="96585"/>
            </a:xfrm>
            <a:custGeom>
              <a:avLst/>
              <a:gdLst/>
              <a:ahLst/>
              <a:cxnLst/>
              <a:rect l="l" t="t" r="r" b="b"/>
              <a:pathLst>
                <a:path w="1796" h="1260" fill="none" extrusionOk="0">
                  <a:moveTo>
                    <a:pt x="0" y="0"/>
                  </a:moveTo>
                  <a:lnTo>
                    <a:pt x="1795" y="12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7;p58">
              <a:extLst>
                <a:ext uri="{FF2B5EF4-FFF2-40B4-BE49-F238E27FC236}">
                  <a16:creationId xmlns:a16="http://schemas.microsoft.com/office/drawing/2014/main" id="{4581DAD2-A807-AF51-3253-E94749630ECD}"/>
                </a:ext>
              </a:extLst>
            </p:cNvPr>
            <p:cNvSpPr/>
            <p:nvPr/>
          </p:nvSpPr>
          <p:spPr>
            <a:xfrm>
              <a:off x="5994304" y="3411473"/>
              <a:ext cx="318961" cy="51282"/>
            </a:xfrm>
            <a:custGeom>
              <a:avLst/>
              <a:gdLst/>
              <a:ahLst/>
              <a:cxnLst/>
              <a:rect l="l" t="t" r="r" b="b"/>
              <a:pathLst>
                <a:path w="4161" h="669" extrusionOk="0">
                  <a:moveTo>
                    <a:pt x="265" y="1"/>
                  </a:moveTo>
                  <a:cubicBezTo>
                    <a:pt x="119" y="1"/>
                    <a:pt x="0" y="122"/>
                    <a:pt x="0" y="272"/>
                  </a:cubicBezTo>
                  <a:lnTo>
                    <a:pt x="0" y="668"/>
                  </a:lnTo>
                  <a:lnTo>
                    <a:pt x="4161" y="668"/>
                  </a:lnTo>
                  <a:cubicBezTo>
                    <a:pt x="4161" y="528"/>
                    <a:pt x="4056" y="400"/>
                    <a:pt x="3916" y="388"/>
                  </a:cubicBezTo>
                  <a:lnTo>
                    <a:pt x="303" y="4"/>
                  </a:lnTo>
                  <a:cubicBezTo>
                    <a:pt x="290" y="2"/>
                    <a:pt x="278" y="1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8;p58">
              <a:extLst>
                <a:ext uri="{FF2B5EF4-FFF2-40B4-BE49-F238E27FC236}">
                  <a16:creationId xmlns:a16="http://schemas.microsoft.com/office/drawing/2014/main" id="{66F1B349-DB4F-CD2F-1A5F-3519BCA58FAB}"/>
                </a:ext>
              </a:extLst>
            </p:cNvPr>
            <p:cNvSpPr/>
            <p:nvPr/>
          </p:nvSpPr>
          <p:spPr>
            <a:xfrm>
              <a:off x="5192039" y="3499242"/>
              <a:ext cx="1051553" cy="1043505"/>
            </a:xfrm>
            <a:custGeom>
              <a:avLst/>
              <a:gdLst/>
              <a:ahLst/>
              <a:cxnLst/>
              <a:rect l="l" t="t" r="r" b="b"/>
              <a:pathLst>
                <a:path w="13718" h="13613" fill="none" extrusionOk="0">
                  <a:moveTo>
                    <a:pt x="1632" y="1"/>
                  </a:moveTo>
                  <a:lnTo>
                    <a:pt x="12086" y="1"/>
                  </a:lnTo>
                  <a:cubicBezTo>
                    <a:pt x="12995" y="1"/>
                    <a:pt x="13718" y="735"/>
                    <a:pt x="13718" y="1632"/>
                  </a:cubicBezTo>
                  <a:lnTo>
                    <a:pt x="13718" y="11981"/>
                  </a:lnTo>
                  <a:cubicBezTo>
                    <a:pt x="13718" y="12879"/>
                    <a:pt x="12995" y="13613"/>
                    <a:pt x="12086" y="13613"/>
                  </a:cubicBezTo>
                  <a:lnTo>
                    <a:pt x="1632" y="13613"/>
                  </a:lnTo>
                  <a:cubicBezTo>
                    <a:pt x="723" y="13613"/>
                    <a:pt x="1" y="12879"/>
                    <a:pt x="1" y="11981"/>
                  </a:cubicBezTo>
                  <a:lnTo>
                    <a:pt x="1" y="1632"/>
                  </a:lnTo>
                  <a:cubicBezTo>
                    <a:pt x="1" y="735"/>
                    <a:pt x="723" y="1"/>
                    <a:pt x="1632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9;p58">
              <a:extLst>
                <a:ext uri="{FF2B5EF4-FFF2-40B4-BE49-F238E27FC236}">
                  <a16:creationId xmlns:a16="http://schemas.microsoft.com/office/drawing/2014/main" id="{2D10F78D-4CCC-2888-75EB-B499966B2511}"/>
                </a:ext>
              </a:extLst>
            </p:cNvPr>
            <p:cNvSpPr/>
            <p:nvPr/>
          </p:nvSpPr>
          <p:spPr>
            <a:xfrm>
              <a:off x="4788300" y="3476016"/>
              <a:ext cx="1818946" cy="77"/>
            </a:xfrm>
            <a:custGeom>
              <a:avLst/>
              <a:gdLst/>
              <a:ahLst/>
              <a:cxnLst/>
              <a:rect l="l" t="t" r="r" b="b"/>
              <a:pathLst>
                <a:path w="23729" h="1" fill="none" extrusionOk="0">
                  <a:moveTo>
                    <a:pt x="0" y="1"/>
                  </a:moveTo>
                  <a:lnTo>
                    <a:pt x="23728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0;p58">
              <a:extLst>
                <a:ext uri="{FF2B5EF4-FFF2-40B4-BE49-F238E27FC236}">
                  <a16:creationId xmlns:a16="http://schemas.microsoft.com/office/drawing/2014/main" id="{69AD2189-FF4E-5C18-F809-70E9E8863868}"/>
                </a:ext>
              </a:extLst>
            </p:cNvPr>
            <p:cNvSpPr/>
            <p:nvPr/>
          </p:nvSpPr>
          <p:spPr>
            <a:xfrm>
              <a:off x="5406441" y="2974008"/>
              <a:ext cx="415470" cy="481547"/>
            </a:xfrm>
            <a:custGeom>
              <a:avLst/>
              <a:gdLst/>
              <a:ahLst/>
              <a:cxnLst/>
              <a:rect l="l" t="t" r="r" b="b"/>
              <a:pathLst>
                <a:path w="5420" h="6282" fill="none" extrusionOk="0">
                  <a:moveTo>
                    <a:pt x="2868" y="0"/>
                  </a:moveTo>
                  <a:cubicBezTo>
                    <a:pt x="2868" y="58"/>
                    <a:pt x="1108" y="2762"/>
                    <a:pt x="281" y="4837"/>
                  </a:cubicBezTo>
                  <a:cubicBezTo>
                    <a:pt x="1" y="5524"/>
                    <a:pt x="525" y="6282"/>
                    <a:pt x="1271" y="6270"/>
                  </a:cubicBezTo>
                  <a:lnTo>
                    <a:pt x="5420" y="62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1;p58">
              <a:extLst>
                <a:ext uri="{FF2B5EF4-FFF2-40B4-BE49-F238E27FC236}">
                  <a16:creationId xmlns:a16="http://schemas.microsoft.com/office/drawing/2014/main" id="{4BE580F1-FE12-6D3D-EF29-EC9DCE9B6737}"/>
                </a:ext>
              </a:extLst>
            </p:cNvPr>
            <p:cNvSpPr/>
            <p:nvPr/>
          </p:nvSpPr>
          <p:spPr>
            <a:xfrm>
              <a:off x="5473437" y="2512856"/>
              <a:ext cx="315435" cy="845351"/>
            </a:xfrm>
            <a:custGeom>
              <a:avLst/>
              <a:gdLst/>
              <a:ahLst/>
              <a:cxnLst/>
              <a:rect l="l" t="t" r="r" b="b"/>
              <a:pathLst>
                <a:path w="4115" h="11028" extrusionOk="0">
                  <a:moveTo>
                    <a:pt x="640" y="1"/>
                  </a:moveTo>
                  <a:cubicBezTo>
                    <a:pt x="633" y="1"/>
                    <a:pt x="626" y="1"/>
                    <a:pt x="619" y="3"/>
                  </a:cubicBezTo>
                  <a:lnTo>
                    <a:pt x="397" y="3"/>
                  </a:lnTo>
                  <a:cubicBezTo>
                    <a:pt x="164" y="14"/>
                    <a:pt x="1" y="236"/>
                    <a:pt x="71" y="457"/>
                  </a:cubicBezTo>
                  <a:lnTo>
                    <a:pt x="3252" y="10736"/>
                  </a:lnTo>
                  <a:cubicBezTo>
                    <a:pt x="3311" y="10911"/>
                    <a:pt x="3474" y="11027"/>
                    <a:pt x="3649" y="11027"/>
                  </a:cubicBezTo>
                  <a:lnTo>
                    <a:pt x="3952" y="11016"/>
                  </a:lnTo>
                  <a:cubicBezTo>
                    <a:pt x="4045" y="11016"/>
                    <a:pt x="4115" y="10911"/>
                    <a:pt x="4091" y="10818"/>
                  </a:cubicBezTo>
                  <a:lnTo>
                    <a:pt x="770" y="107"/>
                  </a:lnTo>
                  <a:cubicBezTo>
                    <a:pt x="749" y="45"/>
                    <a:pt x="700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2;p58">
              <a:extLst>
                <a:ext uri="{FF2B5EF4-FFF2-40B4-BE49-F238E27FC236}">
                  <a16:creationId xmlns:a16="http://schemas.microsoft.com/office/drawing/2014/main" id="{A9B552F5-33CB-802E-0C49-E3AF767ACA87}"/>
                </a:ext>
              </a:extLst>
            </p:cNvPr>
            <p:cNvSpPr/>
            <p:nvPr/>
          </p:nvSpPr>
          <p:spPr>
            <a:xfrm>
              <a:off x="6873377" y="2530103"/>
              <a:ext cx="162662" cy="258174"/>
            </a:xfrm>
            <a:custGeom>
              <a:avLst/>
              <a:gdLst/>
              <a:ahLst/>
              <a:cxnLst/>
              <a:rect l="l" t="t" r="r" b="b"/>
              <a:pathLst>
                <a:path w="2122" h="3368" extrusionOk="0">
                  <a:moveTo>
                    <a:pt x="964" y="1"/>
                  </a:moveTo>
                  <a:cubicBezTo>
                    <a:pt x="805" y="1"/>
                    <a:pt x="0" y="2085"/>
                    <a:pt x="0" y="2085"/>
                  </a:cubicBezTo>
                  <a:lnTo>
                    <a:pt x="12" y="3367"/>
                  </a:lnTo>
                  <a:cubicBezTo>
                    <a:pt x="12" y="3367"/>
                    <a:pt x="2121" y="2481"/>
                    <a:pt x="2016" y="2307"/>
                  </a:cubicBezTo>
                  <a:cubicBezTo>
                    <a:pt x="1900" y="2143"/>
                    <a:pt x="991" y="1246"/>
                    <a:pt x="991" y="81"/>
                  </a:cubicBezTo>
                  <a:cubicBezTo>
                    <a:pt x="991" y="26"/>
                    <a:pt x="981" y="1"/>
                    <a:pt x="964" y="1"/>
                  </a:cubicBez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3;p58">
              <a:extLst>
                <a:ext uri="{FF2B5EF4-FFF2-40B4-BE49-F238E27FC236}">
                  <a16:creationId xmlns:a16="http://schemas.microsoft.com/office/drawing/2014/main" id="{784FD9EE-301C-4577-B7D5-C6C68F6EE51B}"/>
                </a:ext>
              </a:extLst>
            </p:cNvPr>
            <p:cNvSpPr/>
            <p:nvPr/>
          </p:nvSpPr>
          <p:spPr>
            <a:xfrm>
              <a:off x="6870694" y="2566591"/>
              <a:ext cx="77728" cy="171631"/>
            </a:xfrm>
            <a:custGeom>
              <a:avLst/>
              <a:gdLst/>
              <a:ahLst/>
              <a:cxnLst/>
              <a:rect l="l" t="t" r="r" b="b"/>
              <a:pathLst>
                <a:path w="1014" h="2239" extrusionOk="0">
                  <a:moveTo>
                    <a:pt x="1002" y="1"/>
                  </a:moveTo>
                  <a:lnTo>
                    <a:pt x="996" y="25"/>
                  </a:lnTo>
                  <a:lnTo>
                    <a:pt x="996" y="25"/>
                  </a:lnTo>
                  <a:lnTo>
                    <a:pt x="1014" y="1"/>
                  </a:lnTo>
                  <a:close/>
                  <a:moveTo>
                    <a:pt x="996" y="25"/>
                  </a:moveTo>
                  <a:lnTo>
                    <a:pt x="0" y="1376"/>
                  </a:lnTo>
                  <a:lnTo>
                    <a:pt x="47" y="2238"/>
                  </a:lnTo>
                  <a:cubicBezTo>
                    <a:pt x="47" y="2238"/>
                    <a:pt x="198" y="2227"/>
                    <a:pt x="245" y="2215"/>
                  </a:cubicBezTo>
                  <a:cubicBezTo>
                    <a:pt x="443" y="2110"/>
                    <a:pt x="525" y="1877"/>
                    <a:pt x="583" y="1656"/>
                  </a:cubicBezTo>
                  <a:lnTo>
                    <a:pt x="996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4;p58">
              <a:extLst>
                <a:ext uri="{FF2B5EF4-FFF2-40B4-BE49-F238E27FC236}">
                  <a16:creationId xmlns:a16="http://schemas.microsoft.com/office/drawing/2014/main" id="{10D91D79-A381-6C8C-10C3-C7DFF0243189}"/>
                </a:ext>
              </a:extLst>
            </p:cNvPr>
            <p:cNvSpPr/>
            <p:nvPr/>
          </p:nvSpPr>
          <p:spPr>
            <a:xfrm>
              <a:off x="6749197" y="2528187"/>
              <a:ext cx="40244" cy="17937"/>
            </a:xfrm>
            <a:custGeom>
              <a:avLst/>
              <a:gdLst/>
              <a:ahLst/>
              <a:cxnLst/>
              <a:rect l="l" t="t" r="r" b="b"/>
              <a:pathLst>
                <a:path w="525" h="234" extrusionOk="0">
                  <a:moveTo>
                    <a:pt x="152" y="1"/>
                  </a:moveTo>
                  <a:cubicBezTo>
                    <a:pt x="70" y="12"/>
                    <a:pt x="0" y="129"/>
                    <a:pt x="12" y="199"/>
                  </a:cubicBezTo>
                  <a:cubicBezTo>
                    <a:pt x="12" y="222"/>
                    <a:pt x="23" y="234"/>
                    <a:pt x="47" y="234"/>
                  </a:cubicBezTo>
                  <a:lnTo>
                    <a:pt x="490" y="199"/>
                  </a:lnTo>
                  <a:cubicBezTo>
                    <a:pt x="501" y="199"/>
                    <a:pt x="525" y="176"/>
                    <a:pt x="525" y="164"/>
                  </a:cubicBezTo>
                  <a:cubicBezTo>
                    <a:pt x="514" y="89"/>
                    <a:pt x="455" y="34"/>
                    <a:pt x="391" y="34"/>
                  </a:cubicBezTo>
                  <a:cubicBezTo>
                    <a:pt x="385" y="34"/>
                    <a:pt x="379" y="35"/>
                    <a:pt x="373" y="36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75;p58">
              <a:extLst>
                <a:ext uri="{FF2B5EF4-FFF2-40B4-BE49-F238E27FC236}">
                  <a16:creationId xmlns:a16="http://schemas.microsoft.com/office/drawing/2014/main" id="{9976E6BB-655E-AE02-9F26-ED70AFD7E915}"/>
                </a:ext>
              </a:extLst>
            </p:cNvPr>
            <p:cNvSpPr/>
            <p:nvPr/>
          </p:nvSpPr>
          <p:spPr>
            <a:xfrm>
              <a:off x="6767057" y="2522821"/>
              <a:ext cx="33115" cy="93902"/>
            </a:xfrm>
            <a:custGeom>
              <a:avLst/>
              <a:gdLst/>
              <a:ahLst/>
              <a:cxnLst/>
              <a:rect l="l" t="t" r="r" b="b"/>
              <a:pathLst>
                <a:path w="432" h="1225" extrusionOk="0">
                  <a:moveTo>
                    <a:pt x="23" y="1"/>
                  </a:moveTo>
                  <a:lnTo>
                    <a:pt x="0" y="1166"/>
                  </a:lnTo>
                  <a:cubicBezTo>
                    <a:pt x="0" y="1201"/>
                    <a:pt x="35" y="1224"/>
                    <a:pt x="70" y="1224"/>
                  </a:cubicBezTo>
                  <a:lnTo>
                    <a:pt x="431" y="119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E0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6;p58">
              <a:extLst>
                <a:ext uri="{FF2B5EF4-FFF2-40B4-BE49-F238E27FC236}">
                  <a16:creationId xmlns:a16="http://schemas.microsoft.com/office/drawing/2014/main" id="{DE3B7CF6-1AD3-9C42-8D5B-E326D136009D}"/>
                </a:ext>
              </a:extLst>
            </p:cNvPr>
            <p:cNvSpPr/>
            <p:nvPr/>
          </p:nvSpPr>
          <p:spPr>
            <a:xfrm>
              <a:off x="6747357" y="2410293"/>
              <a:ext cx="232341" cy="274502"/>
            </a:xfrm>
            <a:custGeom>
              <a:avLst/>
              <a:gdLst/>
              <a:ahLst/>
              <a:cxnLst/>
              <a:rect l="l" t="t" r="r" b="b"/>
              <a:pathLst>
                <a:path w="3031" h="3581" extrusionOk="0">
                  <a:moveTo>
                    <a:pt x="1469" y="0"/>
                  </a:moveTo>
                  <a:cubicBezTo>
                    <a:pt x="1023" y="202"/>
                    <a:pt x="693" y="559"/>
                    <a:pt x="224" y="559"/>
                  </a:cubicBezTo>
                  <a:cubicBezTo>
                    <a:pt x="178" y="559"/>
                    <a:pt x="131" y="555"/>
                    <a:pt x="82" y="548"/>
                  </a:cubicBezTo>
                  <a:lnTo>
                    <a:pt x="82" y="548"/>
                  </a:lnTo>
                  <a:cubicBezTo>
                    <a:pt x="1" y="1597"/>
                    <a:pt x="350" y="2518"/>
                    <a:pt x="945" y="3380"/>
                  </a:cubicBezTo>
                  <a:cubicBezTo>
                    <a:pt x="1003" y="3462"/>
                    <a:pt x="1201" y="3567"/>
                    <a:pt x="1329" y="3578"/>
                  </a:cubicBezTo>
                  <a:cubicBezTo>
                    <a:pt x="1345" y="3580"/>
                    <a:pt x="1361" y="3580"/>
                    <a:pt x="1377" y="3580"/>
                  </a:cubicBezTo>
                  <a:cubicBezTo>
                    <a:pt x="1489" y="3580"/>
                    <a:pt x="1600" y="3543"/>
                    <a:pt x="1702" y="3462"/>
                  </a:cubicBezTo>
                  <a:cubicBezTo>
                    <a:pt x="1970" y="3240"/>
                    <a:pt x="2285" y="2937"/>
                    <a:pt x="2530" y="2692"/>
                  </a:cubicBezTo>
                  <a:cubicBezTo>
                    <a:pt x="2670" y="2564"/>
                    <a:pt x="2693" y="2483"/>
                    <a:pt x="2705" y="2320"/>
                  </a:cubicBezTo>
                  <a:cubicBezTo>
                    <a:pt x="2705" y="2180"/>
                    <a:pt x="2670" y="2017"/>
                    <a:pt x="2670" y="1877"/>
                  </a:cubicBezTo>
                  <a:cubicBezTo>
                    <a:pt x="2670" y="1818"/>
                    <a:pt x="2681" y="1818"/>
                    <a:pt x="2716" y="1760"/>
                  </a:cubicBezTo>
                  <a:cubicBezTo>
                    <a:pt x="2763" y="1632"/>
                    <a:pt x="3031" y="1376"/>
                    <a:pt x="2763" y="1096"/>
                  </a:cubicBezTo>
                  <a:cubicBezTo>
                    <a:pt x="2714" y="1047"/>
                    <a:pt x="2661" y="1026"/>
                    <a:pt x="2608" y="1026"/>
                  </a:cubicBezTo>
                  <a:cubicBezTo>
                    <a:pt x="2431" y="1026"/>
                    <a:pt x="2251" y="1257"/>
                    <a:pt x="2215" y="1480"/>
                  </a:cubicBezTo>
                  <a:cubicBezTo>
                    <a:pt x="2215" y="1489"/>
                    <a:pt x="2198" y="1497"/>
                    <a:pt x="2183" y="1497"/>
                  </a:cubicBezTo>
                  <a:cubicBezTo>
                    <a:pt x="2177" y="1497"/>
                    <a:pt x="2172" y="1496"/>
                    <a:pt x="2168" y="1492"/>
                  </a:cubicBezTo>
                  <a:cubicBezTo>
                    <a:pt x="1947" y="1073"/>
                    <a:pt x="1644" y="432"/>
                    <a:pt x="1469" y="0"/>
                  </a:cubicBez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7;p58">
              <a:extLst>
                <a:ext uri="{FF2B5EF4-FFF2-40B4-BE49-F238E27FC236}">
                  <a16:creationId xmlns:a16="http://schemas.microsoft.com/office/drawing/2014/main" id="{D93AEACC-D002-5BAC-173E-7739AECDF58A}"/>
                </a:ext>
              </a:extLst>
            </p:cNvPr>
            <p:cNvSpPr/>
            <p:nvPr/>
          </p:nvSpPr>
          <p:spPr>
            <a:xfrm>
              <a:off x="6691629" y="2353109"/>
              <a:ext cx="273812" cy="177686"/>
            </a:xfrm>
            <a:custGeom>
              <a:avLst/>
              <a:gdLst/>
              <a:ahLst/>
              <a:cxnLst/>
              <a:rect l="l" t="t" r="r" b="b"/>
              <a:pathLst>
                <a:path w="3572" h="2318" extrusionOk="0">
                  <a:moveTo>
                    <a:pt x="280" y="0"/>
                  </a:moveTo>
                  <a:cubicBezTo>
                    <a:pt x="105" y="0"/>
                    <a:pt x="1" y="18"/>
                    <a:pt x="5" y="59"/>
                  </a:cubicBezTo>
                  <a:cubicBezTo>
                    <a:pt x="61" y="672"/>
                    <a:pt x="511" y="1498"/>
                    <a:pt x="907" y="1498"/>
                  </a:cubicBezTo>
                  <a:cubicBezTo>
                    <a:pt x="925" y="1498"/>
                    <a:pt x="943" y="1496"/>
                    <a:pt x="961" y="1492"/>
                  </a:cubicBezTo>
                  <a:cubicBezTo>
                    <a:pt x="1276" y="1434"/>
                    <a:pt x="1579" y="1422"/>
                    <a:pt x="1893" y="1387"/>
                  </a:cubicBezTo>
                  <a:cubicBezTo>
                    <a:pt x="1955" y="1378"/>
                    <a:pt x="2009" y="1374"/>
                    <a:pt x="2056" y="1374"/>
                  </a:cubicBezTo>
                  <a:cubicBezTo>
                    <a:pt x="2245" y="1374"/>
                    <a:pt x="2334" y="1439"/>
                    <a:pt x="2371" y="1504"/>
                  </a:cubicBezTo>
                  <a:cubicBezTo>
                    <a:pt x="2511" y="1749"/>
                    <a:pt x="2697" y="2122"/>
                    <a:pt x="2884" y="2308"/>
                  </a:cubicBezTo>
                  <a:cubicBezTo>
                    <a:pt x="2891" y="2315"/>
                    <a:pt x="2898" y="2318"/>
                    <a:pt x="2905" y="2318"/>
                  </a:cubicBezTo>
                  <a:cubicBezTo>
                    <a:pt x="2973" y="2318"/>
                    <a:pt x="3065" y="2044"/>
                    <a:pt x="3129" y="1970"/>
                  </a:cubicBezTo>
                  <a:cubicBezTo>
                    <a:pt x="3222" y="1865"/>
                    <a:pt x="3408" y="1842"/>
                    <a:pt x="3408" y="1842"/>
                  </a:cubicBezTo>
                  <a:cubicBezTo>
                    <a:pt x="3408" y="1842"/>
                    <a:pt x="3571" y="688"/>
                    <a:pt x="3198" y="467"/>
                  </a:cubicBezTo>
                  <a:cubicBezTo>
                    <a:pt x="2908" y="298"/>
                    <a:pt x="1000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8;p58">
              <a:extLst>
                <a:ext uri="{FF2B5EF4-FFF2-40B4-BE49-F238E27FC236}">
                  <a16:creationId xmlns:a16="http://schemas.microsoft.com/office/drawing/2014/main" id="{910DE836-86C5-B8B5-5A97-83DDAB8802BB}"/>
                </a:ext>
              </a:extLst>
            </p:cNvPr>
            <p:cNvSpPr/>
            <p:nvPr/>
          </p:nvSpPr>
          <p:spPr>
            <a:xfrm>
              <a:off x="6935007" y="2506417"/>
              <a:ext cx="20620" cy="21847"/>
            </a:xfrm>
            <a:custGeom>
              <a:avLst/>
              <a:gdLst/>
              <a:ahLst/>
              <a:cxnLst/>
              <a:rect l="l" t="t" r="r" b="b"/>
              <a:pathLst>
                <a:path w="269" h="285" extrusionOk="0">
                  <a:moveTo>
                    <a:pt x="175" y="1"/>
                  </a:moveTo>
                  <a:cubicBezTo>
                    <a:pt x="106" y="1"/>
                    <a:pt x="20" y="51"/>
                    <a:pt x="0" y="285"/>
                  </a:cubicBezTo>
                  <a:lnTo>
                    <a:pt x="268" y="28"/>
                  </a:lnTo>
                  <a:cubicBezTo>
                    <a:pt x="268" y="28"/>
                    <a:pt x="226" y="1"/>
                    <a:pt x="175" y="1"/>
                  </a:cubicBezTo>
                  <a:close/>
                </a:path>
              </a:pathLst>
            </a:custGeom>
            <a:solidFill>
              <a:srgbClr val="E0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9;p58">
              <a:extLst>
                <a:ext uri="{FF2B5EF4-FFF2-40B4-BE49-F238E27FC236}">
                  <a16:creationId xmlns:a16="http://schemas.microsoft.com/office/drawing/2014/main" id="{42AA1D63-6018-BCFC-F62C-F9E4E42D898F}"/>
                </a:ext>
              </a:extLst>
            </p:cNvPr>
            <p:cNvSpPr/>
            <p:nvPr/>
          </p:nvSpPr>
          <p:spPr>
            <a:xfrm>
              <a:off x="6769740" y="2522821"/>
              <a:ext cx="40244" cy="15254"/>
            </a:xfrm>
            <a:custGeom>
              <a:avLst/>
              <a:gdLst/>
              <a:ahLst/>
              <a:cxnLst/>
              <a:rect l="l" t="t" r="r" b="b"/>
              <a:pathLst>
                <a:path w="525" h="199" extrusionOk="0">
                  <a:moveTo>
                    <a:pt x="82" y="1"/>
                  </a:moveTo>
                  <a:cubicBezTo>
                    <a:pt x="0" y="1"/>
                    <a:pt x="0" y="82"/>
                    <a:pt x="12" y="164"/>
                  </a:cubicBezTo>
                  <a:cubicBezTo>
                    <a:pt x="12" y="176"/>
                    <a:pt x="35" y="199"/>
                    <a:pt x="47" y="199"/>
                  </a:cubicBezTo>
                  <a:lnTo>
                    <a:pt x="490" y="164"/>
                  </a:lnTo>
                  <a:cubicBezTo>
                    <a:pt x="513" y="164"/>
                    <a:pt x="525" y="141"/>
                    <a:pt x="525" y="129"/>
                  </a:cubicBezTo>
                  <a:cubicBezTo>
                    <a:pt x="513" y="47"/>
                    <a:pt x="292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0;p58">
              <a:extLst>
                <a:ext uri="{FF2B5EF4-FFF2-40B4-BE49-F238E27FC236}">
                  <a16:creationId xmlns:a16="http://schemas.microsoft.com/office/drawing/2014/main" id="{C13D18AD-FBA2-4D0B-F2A8-761F21A5102F}"/>
                </a:ext>
              </a:extLst>
            </p:cNvPr>
            <p:cNvSpPr/>
            <p:nvPr/>
          </p:nvSpPr>
          <p:spPr>
            <a:xfrm>
              <a:off x="6790283" y="2600548"/>
              <a:ext cx="40244" cy="39401"/>
            </a:xfrm>
            <a:custGeom>
              <a:avLst/>
              <a:gdLst/>
              <a:ahLst/>
              <a:cxnLst/>
              <a:rect l="l" t="t" r="r" b="b"/>
              <a:pathLst>
                <a:path w="525" h="514" extrusionOk="0">
                  <a:moveTo>
                    <a:pt x="525" y="1"/>
                  </a:moveTo>
                  <a:cubicBezTo>
                    <a:pt x="525" y="1"/>
                    <a:pt x="245" y="176"/>
                    <a:pt x="0" y="199"/>
                  </a:cubicBezTo>
                  <a:cubicBezTo>
                    <a:pt x="0" y="199"/>
                    <a:pt x="113" y="514"/>
                    <a:pt x="271" y="514"/>
                  </a:cubicBezTo>
                  <a:cubicBezTo>
                    <a:pt x="274" y="514"/>
                    <a:pt x="277" y="514"/>
                    <a:pt x="280" y="514"/>
                  </a:cubicBezTo>
                  <a:cubicBezTo>
                    <a:pt x="431" y="490"/>
                    <a:pt x="525" y="1"/>
                    <a:pt x="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81;p58">
              <a:extLst>
                <a:ext uri="{FF2B5EF4-FFF2-40B4-BE49-F238E27FC236}">
                  <a16:creationId xmlns:a16="http://schemas.microsoft.com/office/drawing/2014/main" id="{6012855F-6C4A-48A3-4D01-01868276FCE6}"/>
                </a:ext>
              </a:extLst>
            </p:cNvPr>
            <p:cNvSpPr/>
            <p:nvPr/>
          </p:nvSpPr>
          <p:spPr>
            <a:xfrm>
              <a:off x="6776869" y="2556319"/>
              <a:ext cx="14334" cy="18857"/>
            </a:xfrm>
            <a:custGeom>
              <a:avLst/>
              <a:gdLst/>
              <a:ahLst/>
              <a:cxnLst/>
              <a:rect l="l" t="t" r="r" b="b"/>
              <a:pathLst>
                <a:path w="187" h="246" extrusionOk="0">
                  <a:moveTo>
                    <a:pt x="78" y="1"/>
                  </a:moveTo>
                  <a:cubicBezTo>
                    <a:pt x="71" y="1"/>
                    <a:pt x="65" y="3"/>
                    <a:pt x="59" y="7"/>
                  </a:cubicBezTo>
                  <a:cubicBezTo>
                    <a:pt x="12" y="18"/>
                    <a:pt x="0" y="77"/>
                    <a:pt x="24" y="147"/>
                  </a:cubicBezTo>
                  <a:cubicBezTo>
                    <a:pt x="43" y="204"/>
                    <a:pt x="78" y="246"/>
                    <a:pt x="116" y="246"/>
                  </a:cubicBezTo>
                  <a:cubicBezTo>
                    <a:pt x="124" y="246"/>
                    <a:pt x="132" y="244"/>
                    <a:pt x="140" y="240"/>
                  </a:cubicBezTo>
                  <a:cubicBezTo>
                    <a:pt x="175" y="228"/>
                    <a:pt x="187" y="170"/>
                    <a:pt x="164" y="100"/>
                  </a:cubicBezTo>
                  <a:cubicBezTo>
                    <a:pt x="144" y="42"/>
                    <a:pt x="109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2;p58">
              <a:extLst>
                <a:ext uri="{FF2B5EF4-FFF2-40B4-BE49-F238E27FC236}">
                  <a16:creationId xmlns:a16="http://schemas.microsoft.com/office/drawing/2014/main" id="{C73ECAEF-AB87-A7B7-CC3C-5CB9464F3F5D}"/>
                </a:ext>
              </a:extLst>
            </p:cNvPr>
            <p:cNvSpPr/>
            <p:nvPr/>
          </p:nvSpPr>
          <p:spPr>
            <a:xfrm>
              <a:off x="7182447" y="3385794"/>
              <a:ext cx="119812" cy="134070"/>
            </a:xfrm>
            <a:custGeom>
              <a:avLst/>
              <a:gdLst/>
              <a:ahLst/>
              <a:cxnLst/>
              <a:rect l="l" t="t" r="r" b="b"/>
              <a:pathLst>
                <a:path w="1563" h="1749" extrusionOk="0">
                  <a:moveTo>
                    <a:pt x="618" y="1"/>
                  </a:moveTo>
                  <a:lnTo>
                    <a:pt x="0" y="1749"/>
                  </a:lnTo>
                  <a:lnTo>
                    <a:pt x="1562" y="24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83;p58">
              <a:extLst>
                <a:ext uri="{FF2B5EF4-FFF2-40B4-BE49-F238E27FC236}">
                  <a16:creationId xmlns:a16="http://schemas.microsoft.com/office/drawing/2014/main" id="{E57602BF-743F-7EB5-45D1-DBB2E9059757}"/>
                </a:ext>
              </a:extLst>
            </p:cNvPr>
            <p:cNvSpPr/>
            <p:nvPr/>
          </p:nvSpPr>
          <p:spPr>
            <a:xfrm>
              <a:off x="6665183" y="4286328"/>
              <a:ext cx="116209" cy="143881"/>
            </a:xfrm>
            <a:custGeom>
              <a:avLst/>
              <a:gdLst/>
              <a:ahLst/>
              <a:cxnLst/>
              <a:rect l="l" t="t" r="r" b="b"/>
              <a:pathLst>
                <a:path w="1516" h="1877" extrusionOk="0">
                  <a:moveTo>
                    <a:pt x="921" y="0"/>
                  </a:moveTo>
                  <a:lnTo>
                    <a:pt x="1" y="967"/>
                  </a:lnTo>
                  <a:lnTo>
                    <a:pt x="572" y="1877"/>
                  </a:lnTo>
                  <a:lnTo>
                    <a:pt x="1516" y="303"/>
                  </a:lnTo>
                  <a:lnTo>
                    <a:pt x="1516" y="303"/>
                  </a:lnTo>
                  <a:cubicBezTo>
                    <a:pt x="1516" y="303"/>
                    <a:pt x="1410" y="334"/>
                    <a:pt x="1287" y="334"/>
                  </a:cubicBezTo>
                  <a:cubicBezTo>
                    <a:pt x="1119" y="334"/>
                    <a:pt x="921" y="276"/>
                    <a:pt x="921" y="0"/>
                  </a:cubicBez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84;p58">
              <a:extLst>
                <a:ext uri="{FF2B5EF4-FFF2-40B4-BE49-F238E27FC236}">
                  <a16:creationId xmlns:a16="http://schemas.microsoft.com/office/drawing/2014/main" id="{680A6F76-87A0-0EC5-B602-17E694DC9C5E}"/>
                </a:ext>
              </a:extLst>
            </p:cNvPr>
            <p:cNvSpPr/>
            <p:nvPr/>
          </p:nvSpPr>
          <p:spPr>
            <a:xfrm>
              <a:off x="6599950" y="4305798"/>
              <a:ext cx="253805" cy="234258"/>
            </a:xfrm>
            <a:custGeom>
              <a:avLst/>
              <a:gdLst/>
              <a:ahLst/>
              <a:cxnLst/>
              <a:rect l="l" t="t" r="r" b="b"/>
              <a:pathLst>
                <a:path w="3311" h="3056" extrusionOk="0">
                  <a:moveTo>
                    <a:pt x="2754" y="1"/>
                  </a:moveTo>
                  <a:cubicBezTo>
                    <a:pt x="2579" y="1"/>
                    <a:pt x="2418" y="12"/>
                    <a:pt x="2367" y="49"/>
                  </a:cubicBezTo>
                  <a:cubicBezTo>
                    <a:pt x="2238" y="142"/>
                    <a:pt x="1260" y="1844"/>
                    <a:pt x="1260" y="1844"/>
                  </a:cubicBezTo>
                  <a:lnTo>
                    <a:pt x="82" y="2671"/>
                  </a:lnTo>
                  <a:cubicBezTo>
                    <a:pt x="24" y="2706"/>
                    <a:pt x="1" y="2776"/>
                    <a:pt x="1" y="2846"/>
                  </a:cubicBezTo>
                  <a:cubicBezTo>
                    <a:pt x="1" y="2963"/>
                    <a:pt x="82" y="3056"/>
                    <a:pt x="187" y="3056"/>
                  </a:cubicBezTo>
                  <a:lnTo>
                    <a:pt x="1982" y="3056"/>
                  </a:lnTo>
                  <a:cubicBezTo>
                    <a:pt x="2227" y="3056"/>
                    <a:pt x="2448" y="2904"/>
                    <a:pt x="2553" y="2671"/>
                  </a:cubicBezTo>
                  <a:cubicBezTo>
                    <a:pt x="2833" y="2077"/>
                    <a:pt x="2984" y="982"/>
                    <a:pt x="3311" y="26"/>
                  </a:cubicBezTo>
                  <a:cubicBezTo>
                    <a:pt x="3311" y="26"/>
                    <a:pt x="3017" y="1"/>
                    <a:pt x="2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85;p58">
              <a:extLst>
                <a:ext uri="{FF2B5EF4-FFF2-40B4-BE49-F238E27FC236}">
                  <a16:creationId xmlns:a16="http://schemas.microsoft.com/office/drawing/2014/main" id="{9D05BE8A-7B03-7467-FCEF-F3109446D615}"/>
                </a:ext>
              </a:extLst>
            </p:cNvPr>
            <p:cNvSpPr/>
            <p:nvPr/>
          </p:nvSpPr>
          <p:spPr>
            <a:xfrm>
              <a:off x="6705427" y="4433734"/>
              <a:ext cx="55422" cy="77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0" y="0"/>
                  </a:moveTo>
                  <a:lnTo>
                    <a:pt x="72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86;p58">
              <a:extLst>
                <a:ext uri="{FF2B5EF4-FFF2-40B4-BE49-F238E27FC236}">
                  <a16:creationId xmlns:a16="http://schemas.microsoft.com/office/drawing/2014/main" id="{C1EEB88D-8DDE-A299-1384-580D683FDBFA}"/>
                </a:ext>
              </a:extLst>
            </p:cNvPr>
            <p:cNvSpPr/>
            <p:nvPr/>
          </p:nvSpPr>
          <p:spPr>
            <a:xfrm>
              <a:off x="6698221" y="4448911"/>
              <a:ext cx="54578" cy="77"/>
            </a:xfrm>
            <a:custGeom>
              <a:avLst/>
              <a:gdLst/>
              <a:ahLst/>
              <a:cxnLst/>
              <a:rect l="l" t="t" r="r" b="b"/>
              <a:pathLst>
                <a:path w="712" h="1" fill="none" extrusionOk="0">
                  <a:moveTo>
                    <a:pt x="1" y="0"/>
                  </a:moveTo>
                  <a:lnTo>
                    <a:pt x="7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87;p58">
              <a:extLst>
                <a:ext uri="{FF2B5EF4-FFF2-40B4-BE49-F238E27FC236}">
                  <a16:creationId xmlns:a16="http://schemas.microsoft.com/office/drawing/2014/main" id="{B1C8CC44-CC83-B5FB-BBB5-41EC5F6A3416}"/>
                </a:ext>
              </a:extLst>
            </p:cNvPr>
            <p:cNvSpPr/>
            <p:nvPr/>
          </p:nvSpPr>
          <p:spPr>
            <a:xfrm>
              <a:off x="6714319" y="4300585"/>
              <a:ext cx="67073" cy="43003"/>
            </a:xfrm>
            <a:custGeom>
              <a:avLst/>
              <a:gdLst/>
              <a:ahLst/>
              <a:cxnLst/>
              <a:rect l="l" t="t" r="r" b="b"/>
              <a:pathLst>
                <a:path w="875" h="561" extrusionOk="0">
                  <a:moveTo>
                    <a:pt x="315" y="1"/>
                  </a:moveTo>
                  <a:lnTo>
                    <a:pt x="1" y="269"/>
                  </a:lnTo>
                  <a:lnTo>
                    <a:pt x="572" y="560"/>
                  </a:lnTo>
                  <a:cubicBezTo>
                    <a:pt x="770" y="210"/>
                    <a:pt x="875" y="117"/>
                    <a:pt x="875" y="117"/>
                  </a:cubicBezTo>
                  <a:lnTo>
                    <a:pt x="875" y="117"/>
                  </a:lnTo>
                  <a:cubicBezTo>
                    <a:pt x="779" y="141"/>
                    <a:pt x="699" y="150"/>
                    <a:pt x="633" y="150"/>
                  </a:cubicBezTo>
                  <a:cubicBezTo>
                    <a:pt x="367" y="150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E0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88;p58">
              <a:extLst>
                <a:ext uri="{FF2B5EF4-FFF2-40B4-BE49-F238E27FC236}">
                  <a16:creationId xmlns:a16="http://schemas.microsoft.com/office/drawing/2014/main" id="{97B35164-F7C7-A72F-C653-F2979FE6A30B}"/>
                </a:ext>
              </a:extLst>
            </p:cNvPr>
            <p:cNvSpPr/>
            <p:nvPr/>
          </p:nvSpPr>
          <p:spPr>
            <a:xfrm>
              <a:off x="6235459" y="3497479"/>
              <a:ext cx="939944" cy="894334"/>
            </a:xfrm>
            <a:custGeom>
              <a:avLst/>
              <a:gdLst/>
              <a:ahLst/>
              <a:cxnLst/>
              <a:rect l="l" t="t" r="r" b="b"/>
              <a:pathLst>
                <a:path w="12262" h="11667" extrusionOk="0">
                  <a:moveTo>
                    <a:pt x="10968" y="1"/>
                  </a:moveTo>
                  <a:cubicBezTo>
                    <a:pt x="8334" y="82"/>
                    <a:pt x="2611" y="723"/>
                    <a:pt x="1306" y="2949"/>
                  </a:cubicBezTo>
                  <a:cubicBezTo>
                    <a:pt x="1" y="5175"/>
                    <a:pt x="4360" y="9569"/>
                    <a:pt x="5036" y="11666"/>
                  </a:cubicBezTo>
                  <a:cubicBezTo>
                    <a:pt x="5723" y="11072"/>
                    <a:pt x="6527" y="10536"/>
                    <a:pt x="7087" y="10023"/>
                  </a:cubicBezTo>
                  <a:cubicBezTo>
                    <a:pt x="6907" y="9493"/>
                    <a:pt x="5806" y="6062"/>
                    <a:pt x="4662" y="4834"/>
                  </a:cubicBezTo>
                  <a:lnTo>
                    <a:pt x="4662" y="4834"/>
                  </a:lnTo>
                  <a:cubicBezTo>
                    <a:pt x="6024" y="4995"/>
                    <a:pt x="8088" y="5094"/>
                    <a:pt x="9764" y="5094"/>
                  </a:cubicBezTo>
                  <a:cubicBezTo>
                    <a:pt x="10871" y="5094"/>
                    <a:pt x="11809" y="5051"/>
                    <a:pt x="12261" y="4954"/>
                  </a:cubicBezTo>
                  <a:cubicBezTo>
                    <a:pt x="11807" y="3334"/>
                    <a:pt x="11504" y="1527"/>
                    <a:pt x="10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9;p58">
              <a:extLst>
                <a:ext uri="{FF2B5EF4-FFF2-40B4-BE49-F238E27FC236}">
                  <a16:creationId xmlns:a16="http://schemas.microsoft.com/office/drawing/2014/main" id="{0F03C13E-B938-04F1-4155-4FAB2B00BB30}"/>
                </a:ext>
              </a:extLst>
            </p:cNvPr>
            <p:cNvSpPr/>
            <p:nvPr/>
          </p:nvSpPr>
          <p:spPr>
            <a:xfrm>
              <a:off x="6188930" y="3322401"/>
              <a:ext cx="194014" cy="83401"/>
            </a:xfrm>
            <a:custGeom>
              <a:avLst/>
              <a:gdLst/>
              <a:ahLst/>
              <a:cxnLst/>
              <a:rect l="l" t="t" r="r" b="b"/>
              <a:pathLst>
                <a:path w="2531" h="1088" extrusionOk="0">
                  <a:moveTo>
                    <a:pt x="2379" y="0"/>
                  </a:moveTo>
                  <a:cubicBezTo>
                    <a:pt x="2379" y="0"/>
                    <a:pt x="806" y="350"/>
                    <a:pt x="258" y="898"/>
                  </a:cubicBezTo>
                  <a:cubicBezTo>
                    <a:pt x="258" y="898"/>
                    <a:pt x="1" y="1087"/>
                    <a:pt x="151" y="1087"/>
                  </a:cubicBezTo>
                  <a:cubicBezTo>
                    <a:pt x="188" y="1087"/>
                    <a:pt x="247" y="1076"/>
                    <a:pt x="340" y="1049"/>
                  </a:cubicBezTo>
                  <a:cubicBezTo>
                    <a:pt x="658" y="956"/>
                    <a:pt x="713" y="930"/>
                    <a:pt x="786" y="930"/>
                  </a:cubicBezTo>
                  <a:cubicBezTo>
                    <a:pt x="823" y="930"/>
                    <a:pt x="864" y="937"/>
                    <a:pt x="946" y="944"/>
                  </a:cubicBezTo>
                  <a:cubicBezTo>
                    <a:pt x="1093" y="965"/>
                    <a:pt x="1609" y="1045"/>
                    <a:pt x="2013" y="1045"/>
                  </a:cubicBezTo>
                  <a:cubicBezTo>
                    <a:pt x="2283" y="1045"/>
                    <a:pt x="2503" y="1010"/>
                    <a:pt x="2531" y="898"/>
                  </a:cubicBezTo>
                  <a:lnTo>
                    <a:pt x="2379" y="0"/>
                  </a:lnTo>
                  <a:close/>
                </a:path>
              </a:pathLst>
            </a:custGeom>
            <a:solidFill>
              <a:srgbClr val="EC5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0;p58">
              <a:extLst>
                <a:ext uri="{FF2B5EF4-FFF2-40B4-BE49-F238E27FC236}">
                  <a16:creationId xmlns:a16="http://schemas.microsoft.com/office/drawing/2014/main" id="{0C225A99-4E7E-A2D2-9C28-E0EBC7EA0364}"/>
                </a:ext>
              </a:extLst>
            </p:cNvPr>
            <p:cNvSpPr/>
            <p:nvPr/>
          </p:nvSpPr>
          <p:spPr>
            <a:xfrm>
              <a:off x="6351590" y="2734540"/>
              <a:ext cx="740717" cy="685449"/>
            </a:xfrm>
            <a:custGeom>
              <a:avLst/>
              <a:gdLst/>
              <a:ahLst/>
              <a:cxnLst/>
              <a:rect l="l" t="t" r="r" b="b"/>
              <a:pathLst>
                <a:path w="9663" h="8942" extrusionOk="0">
                  <a:moveTo>
                    <a:pt x="8019" y="1"/>
                  </a:moveTo>
                  <a:cubicBezTo>
                    <a:pt x="7343" y="13"/>
                    <a:pt x="6166" y="770"/>
                    <a:pt x="6050" y="1015"/>
                  </a:cubicBezTo>
                  <a:cubicBezTo>
                    <a:pt x="5362" y="2460"/>
                    <a:pt x="5502" y="4126"/>
                    <a:pt x="4569" y="5513"/>
                  </a:cubicBezTo>
                  <a:cubicBezTo>
                    <a:pt x="4301" y="5921"/>
                    <a:pt x="3917" y="6259"/>
                    <a:pt x="3346" y="6457"/>
                  </a:cubicBezTo>
                  <a:cubicBezTo>
                    <a:pt x="1889" y="6947"/>
                    <a:pt x="1458" y="7250"/>
                    <a:pt x="94" y="7576"/>
                  </a:cubicBezTo>
                  <a:cubicBezTo>
                    <a:pt x="48" y="8217"/>
                    <a:pt x="1" y="8438"/>
                    <a:pt x="164" y="8765"/>
                  </a:cubicBezTo>
                  <a:cubicBezTo>
                    <a:pt x="509" y="8904"/>
                    <a:pt x="1512" y="8941"/>
                    <a:pt x="2613" y="8941"/>
                  </a:cubicBezTo>
                  <a:cubicBezTo>
                    <a:pt x="3450" y="8941"/>
                    <a:pt x="4343" y="8920"/>
                    <a:pt x="5047" y="8905"/>
                  </a:cubicBezTo>
                  <a:cubicBezTo>
                    <a:pt x="5117" y="8905"/>
                    <a:pt x="5933" y="8846"/>
                    <a:pt x="6119" y="8683"/>
                  </a:cubicBezTo>
                  <a:cubicBezTo>
                    <a:pt x="7483" y="7425"/>
                    <a:pt x="9289" y="4977"/>
                    <a:pt x="9464" y="3264"/>
                  </a:cubicBezTo>
                  <a:cubicBezTo>
                    <a:pt x="9662" y="1294"/>
                    <a:pt x="8788" y="339"/>
                    <a:pt x="8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1;p58">
              <a:extLst>
                <a:ext uri="{FF2B5EF4-FFF2-40B4-BE49-F238E27FC236}">
                  <a16:creationId xmlns:a16="http://schemas.microsoft.com/office/drawing/2014/main" id="{A2D8D64E-20A3-C62C-019F-68F085E1AF89}"/>
                </a:ext>
              </a:extLst>
            </p:cNvPr>
            <p:cNvSpPr/>
            <p:nvPr/>
          </p:nvSpPr>
          <p:spPr>
            <a:xfrm>
              <a:off x="6164937" y="3367934"/>
              <a:ext cx="153693" cy="49289"/>
            </a:xfrm>
            <a:custGeom>
              <a:avLst/>
              <a:gdLst/>
              <a:ahLst/>
              <a:cxnLst/>
              <a:rect l="l" t="t" r="r" b="b"/>
              <a:pathLst>
                <a:path w="2005" h="643" extrusionOk="0">
                  <a:moveTo>
                    <a:pt x="2001" y="0"/>
                  </a:moveTo>
                  <a:cubicBezTo>
                    <a:pt x="1878" y="0"/>
                    <a:pt x="496" y="467"/>
                    <a:pt x="93" y="502"/>
                  </a:cubicBezTo>
                  <a:cubicBezTo>
                    <a:pt x="82" y="502"/>
                    <a:pt x="0" y="502"/>
                    <a:pt x="12" y="537"/>
                  </a:cubicBezTo>
                  <a:cubicBezTo>
                    <a:pt x="12" y="580"/>
                    <a:pt x="92" y="643"/>
                    <a:pt x="205" y="643"/>
                  </a:cubicBezTo>
                  <a:cubicBezTo>
                    <a:pt x="214" y="643"/>
                    <a:pt x="224" y="643"/>
                    <a:pt x="233" y="642"/>
                  </a:cubicBezTo>
                  <a:cubicBezTo>
                    <a:pt x="350" y="630"/>
                    <a:pt x="699" y="630"/>
                    <a:pt x="699" y="630"/>
                  </a:cubicBezTo>
                  <a:cubicBezTo>
                    <a:pt x="769" y="607"/>
                    <a:pt x="2005" y="1"/>
                    <a:pt x="2005" y="1"/>
                  </a:cubicBezTo>
                  <a:cubicBezTo>
                    <a:pt x="2004" y="1"/>
                    <a:pt x="2002" y="0"/>
                    <a:pt x="2001" y="0"/>
                  </a:cubicBezTo>
                  <a:close/>
                </a:path>
              </a:pathLst>
            </a:custGeom>
            <a:solidFill>
              <a:srgbClr val="F2A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;p58">
              <a:extLst>
                <a:ext uri="{FF2B5EF4-FFF2-40B4-BE49-F238E27FC236}">
                  <a16:creationId xmlns:a16="http://schemas.microsoft.com/office/drawing/2014/main" id="{435FD3EE-1BE6-195F-9A66-DC50F720FF1E}"/>
                </a:ext>
              </a:extLst>
            </p:cNvPr>
            <p:cNvSpPr/>
            <p:nvPr/>
          </p:nvSpPr>
          <p:spPr>
            <a:xfrm>
              <a:off x="6174748" y="3350993"/>
              <a:ext cx="213561" cy="91603"/>
            </a:xfrm>
            <a:custGeom>
              <a:avLst/>
              <a:gdLst/>
              <a:ahLst/>
              <a:cxnLst/>
              <a:rect l="l" t="t" r="r" b="b"/>
              <a:pathLst>
                <a:path w="2786" h="1195" extrusionOk="0">
                  <a:moveTo>
                    <a:pt x="2623" y="0"/>
                  </a:moveTo>
                  <a:cubicBezTo>
                    <a:pt x="2623" y="0"/>
                    <a:pt x="898" y="373"/>
                    <a:pt x="292" y="979"/>
                  </a:cubicBezTo>
                  <a:cubicBezTo>
                    <a:pt x="292" y="979"/>
                    <a:pt x="0" y="1194"/>
                    <a:pt x="177" y="1194"/>
                  </a:cubicBezTo>
                  <a:cubicBezTo>
                    <a:pt x="218" y="1194"/>
                    <a:pt x="284" y="1183"/>
                    <a:pt x="385" y="1154"/>
                  </a:cubicBezTo>
                  <a:cubicBezTo>
                    <a:pt x="747" y="1052"/>
                    <a:pt x="801" y="1018"/>
                    <a:pt x="880" y="1018"/>
                  </a:cubicBezTo>
                  <a:cubicBezTo>
                    <a:pt x="918" y="1018"/>
                    <a:pt x="962" y="1026"/>
                    <a:pt x="1049" y="1037"/>
                  </a:cubicBezTo>
                  <a:cubicBezTo>
                    <a:pt x="1209" y="1058"/>
                    <a:pt x="1773" y="1146"/>
                    <a:pt x="2215" y="1146"/>
                  </a:cubicBezTo>
                  <a:cubicBezTo>
                    <a:pt x="2514" y="1146"/>
                    <a:pt x="2758" y="1106"/>
                    <a:pt x="2786" y="979"/>
                  </a:cubicBezTo>
                  <a:lnTo>
                    <a:pt x="2623" y="0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3;p58">
              <a:extLst>
                <a:ext uri="{FF2B5EF4-FFF2-40B4-BE49-F238E27FC236}">
                  <a16:creationId xmlns:a16="http://schemas.microsoft.com/office/drawing/2014/main" id="{58FEBF75-3F5D-1F76-56FE-5E1E09E43291}"/>
                </a:ext>
              </a:extLst>
            </p:cNvPr>
            <p:cNvSpPr/>
            <p:nvPr/>
          </p:nvSpPr>
          <p:spPr>
            <a:xfrm>
              <a:off x="6776256" y="2697056"/>
              <a:ext cx="584034" cy="869268"/>
            </a:xfrm>
            <a:custGeom>
              <a:avLst/>
              <a:gdLst/>
              <a:ahLst/>
              <a:cxnLst/>
              <a:rect l="l" t="t" r="r" b="b"/>
              <a:pathLst>
                <a:path w="7619" h="11340" extrusionOk="0">
                  <a:moveTo>
                    <a:pt x="3132" y="0"/>
                  </a:moveTo>
                  <a:cubicBezTo>
                    <a:pt x="3132" y="0"/>
                    <a:pt x="1642" y="1000"/>
                    <a:pt x="1246" y="1000"/>
                  </a:cubicBezTo>
                  <a:cubicBezTo>
                    <a:pt x="1189" y="1000"/>
                    <a:pt x="1155" y="979"/>
                    <a:pt x="1150" y="933"/>
                  </a:cubicBezTo>
                  <a:cubicBezTo>
                    <a:pt x="1150" y="932"/>
                    <a:pt x="1150" y="932"/>
                    <a:pt x="1150" y="932"/>
                  </a:cubicBezTo>
                  <a:cubicBezTo>
                    <a:pt x="1114" y="932"/>
                    <a:pt x="1" y="3052"/>
                    <a:pt x="381" y="11340"/>
                  </a:cubicBezTo>
                  <a:cubicBezTo>
                    <a:pt x="381" y="11340"/>
                    <a:pt x="4903" y="10990"/>
                    <a:pt x="5393" y="10827"/>
                  </a:cubicBezTo>
                  <a:cubicBezTo>
                    <a:pt x="5882" y="10676"/>
                    <a:pt x="7619" y="1434"/>
                    <a:pt x="3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4;p58">
              <a:extLst>
                <a:ext uri="{FF2B5EF4-FFF2-40B4-BE49-F238E27FC236}">
                  <a16:creationId xmlns:a16="http://schemas.microsoft.com/office/drawing/2014/main" id="{E84E30DD-101B-3990-D296-86CFEB1510CF}"/>
                </a:ext>
              </a:extLst>
            </p:cNvPr>
            <p:cNvSpPr/>
            <p:nvPr/>
          </p:nvSpPr>
          <p:spPr>
            <a:xfrm>
              <a:off x="6355193" y="2711620"/>
              <a:ext cx="855930" cy="746313"/>
            </a:xfrm>
            <a:custGeom>
              <a:avLst/>
              <a:gdLst/>
              <a:ahLst/>
              <a:cxnLst/>
              <a:rect l="l" t="t" r="r" b="b"/>
              <a:pathLst>
                <a:path w="11166" h="9736" extrusionOk="0">
                  <a:moveTo>
                    <a:pt x="8964" y="1"/>
                  </a:moveTo>
                  <a:cubicBezTo>
                    <a:pt x="8138" y="1"/>
                    <a:pt x="7371" y="958"/>
                    <a:pt x="7261" y="1197"/>
                  </a:cubicBezTo>
                  <a:cubicBezTo>
                    <a:pt x="6527" y="2747"/>
                    <a:pt x="6678" y="4542"/>
                    <a:pt x="5676" y="6034"/>
                  </a:cubicBezTo>
                  <a:cubicBezTo>
                    <a:pt x="5385" y="6477"/>
                    <a:pt x="4989" y="6686"/>
                    <a:pt x="4371" y="6884"/>
                  </a:cubicBezTo>
                  <a:cubicBezTo>
                    <a:pt x="2786" y="7421"/>
                    <a:pt x="1644" y="7794"/>
                    <a:pt x="105" y="8050"/>
                  </a:cubicBezTo>
                  <a:cubicBezTo>
                    <a:pt x="47" y="8737"/>
                    <a:pt x="1" y="9215"/>
                    <a:pt x="175" y="9553"/>
                  </a:cubicBezTo>
                  <a:cubicBezTo>
                    <a:pt x="521" y="9695"/>
                    <a:pt x="1694" y="9736"/>
                    <a:pt x="2981" y="9736"/>
                  </a:cubicBezTo>
                  <a:cubicBezTo>
                    <a:pt x="4128" y="9736"/>
                    <a:pt x="5365" y="9703"/>
                    <a:pt x="6189" y="9681"/>
                  </a:cubicBezTo>
                  <a:cubicBezTo>
                    <a:pt x="6271" y="9681"/>
                    <a:pt x="7145" y="9635"/>
                    <a:pt x="7343" y="9448"/>
                  </a:cubicBezTo>
                  <a:cubicBezTo>
                    <a:pt x="8823" y="8085"/>
                    <a:pt x="10757" y="5463"/>
                    <a:pt x="10944" y="3610"/>
                  </a:cubicBezTo>
                  <a:cubicBezTo>
                    <a:pt x="11165" y="1477"/>
                    <a:pt x="10221" y="463"/>
                    <a:pt x="9382" y="90"/>
                  </a:cubicBezTo>
                  <a:cubicBezTo>
                    <a:pt x="9243" y="28"/>
                    <a:pt x="9103" y="1"/>
                    <a:pt x="8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5;p58">
              <a:extLst>
                <a:ext uri="{FF2B5EF4-FFF2-40B4-BE49-F238E27FC236}">
                  <a16:creationId xmlns:a16="http://schemas.microsoft.com/office/drawing/2014/main" id="{61C7E736-5034-0588-9823-B5B20F87142B}"/>
                </a:ext>
              </a:extLst>
            </p:cNvPr>
            <p:cNvSpPr/>
            <p:nvPr/>
          </p:nvSpPr>
          <p:spPr>
            <a:xfrm>
              <a:off x="6859042" y="2667544"/>
              <a:ext cx="164425" cy="116209"/>
            </a:xfrm>
            <a:custGeom>
              <a:avLst/>
              <a:gdLst/>
              <a:ahLst/>
              <a:cxnLst/>
              <a:rect l="l" t="t" r="r" b="b"/>
              <a:pathLst>
                <a:path w="2145" h="1516" extrusionOk="0">
                  <a:moveTo>
                    <a:pt x="1889" y="1"/>
                  </a:moveTo>
                  <a:cubicBezTo>
                    <a:pt x="1880" y="1"/>
                    <a:pt x="1872" y="4"/>
                    <a:pt x="1865" y="12"/>
                  </a:cubicBezTo>
                  <a:cubicBezTo>
                    <a:pt x="1457" y="444"/>
                    <a:pt x="540" y="1063"/>
                    <a:pt x="126" y="1063"/>
                  </a:cubicBezTo>
                  <a:cubicBezTo>
                    <a:pt x="115" y="1063"/>
                    <a:pt x="104" y="1062"/>
                    <a:pt x="94" y="1061"/>
                  </a:cubicBezTo>
                  <a:lnTo>
                    <a:pt x="1" y="1411"/>
                  </a:lnTo>
                  <a:cubicBezTo>
                    <a:pt x="1" y="1411"/>
                    <a:pt x="32" y="1516"/>
                    <a:pt x="218" y="1516"/>
                  </a:cubicBezTo>
                  <a:cubicBezTo>
                    <a:pt x="471" y="1516"/>
                    <a:pt x="1010" y="1322"/>
                    <a:pt x="2145" y="409"/>
                  </a:cubicBezTo>
                  <a:cubicBezTo>
                    <a:pt x="2145" y="409"/>
                    <a:pt x="1980" y="1"/>
                    <a:pt x="1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6;p58">
              <a:extLst>
                <a:ext uri="{FF2B5EF4-FFF2-40B4-BE49-F238E27FC236}">
                  <a16:creationId xmlns:a16="http://schemas.microsoft.com/office/drawing/2014/main" id="{5CBDF533-1A5A-2BCD-3EAF-E18C905560D4}"/>
                </a:ext>
              </a:extLst>
            </p:cNvPr>
            <p:cNvSpPr/>
            <p:nvPr/>
          </p:nvSpPr>
          <p:spPr>
            <a:xfrm>
              <a:off x="6049648" y="3551137"/>
              <a:ext cx="1134647" cy="878236"/>
            </a:xfrm>
            <a:custGeom>
              <a:avLst/>
              <a:gdLst/>
              <a:ahLst/>
              <a:cxnLst/>
              <a:rect l="l" t="t" r="r" b="b"/>
              <a:pathLst>
                <a:path w="14802" h="11457" extrusionOk="0">
                  <a:moveTo>
                    <a:pt x="14358" y="443"/>
                  </a:moveTo>
                  <a:cubicBezTo>
                    <a:pt x="14358" y="443"/>
                    <a:pt x="14359" y="443"/>
                    <a:pt x="14359" y="443"/>
                  </a:cubicBezTo>
                  <a:cubicBezTo>
                    <a:pt x="14359" y="443"/>
                    <a:pt x="14358" y="443"/>
                    <a:pt x="14358" y="443"/>
                  </a:cubicBezTo>
                  <a:close/>
                  <a:moveTo>
                    <a:pt x="8284" y="1"/>
                  </a:moveTo>
                  <a:cubicBezTo>
                    <a:pt x="6870" y="1"/>
                    <a:pt x="5507" y="136"/>
                    <a:pt x="4278" y="536"/>
                  </a:cubicBezTo>
                  <a:cubicBezTo>
                    <a:pt x="1318" y="1515"/>
                    <a:pt x="1" y="11246"/>
                    <a:pt x="1" y="11246"/>
                  </a:cubicBezTo>
                  <a:cubicBezTo>
                    <a:pt x="516" y="11246"/>
                    <a:pt x="2419" y="11457"/>
                    <a:pt x="3126" y="11457"/>
                  </a:cubicBezTo>
                  <a:cubicBezTo>
                    <a:pt x="3284" y="11457"/>
                    <a:pt x="3382" y="11446"/>
                    <a:pt x="3392" y="11421"/>
                  </a:cubicBezTo>
                  <a:cubicBezTo>
                    <a:pt x="4115" y="9253"/>
                    <a:pt x="4429" y="6328"/>
                    <a:pt x="5700" y="4382"/>
                  </a:cubicBezTo>
                  <a:cubicBezTo>
                    <a:pt x="5740" y="4315"/>
                    <a:pt x="6256" y="4293"/>
                    <a:pt x="7032" y="4293"/>
                  </a:cubicBezTo>
                  <a:cubicBezTo>
                    <a:pt x="8466" y="4293"/>
                    <a:pt x="10786" y="4367"/>
                    <a:pt x="12634" y="4367"/>
                  </a:cubicBezTo>
                  <a:cubicBezTo>
                    <a:pt x="13267" y="4367"/>
                    <a:pt x="13844" y="4358"/>
                    <a:pt x="14312" y="4335"/>
                  </a:cubicBezTo>
                  <a:cubicBezTo>
                    <a:pt x="14522" y="3484"/>
                    <a:pt x="14802" y="2855"/>
                    <a:pt x="14650" y="2098"/>
                  </a:cubicBezTo>
                  <a:cubicBezTo>
                    <a:pt x="14501" y="1349"/>
                    <a:pt x="14112" y="442"/>
                    <a:pt x="14350" y="442"/>
                  </a:cubicBezTo>
                  <a:cubicBezTo>
                    <a:pt x="14352" y="442"/>
                    <a:pt x="14355" y="442"/>
                    <a:pt x="14358" y="443"/>
                  </a:cubicBezTo>
                  <a:lnTo>
                    <a:pt x="14358" y="443"/>
                  </a:lnTo>
                  <a:cubicBezTo>
                    <a:pt x="12390" y="272"/>
                    <a:pt x="10286" y="1"/>
                    <a:pt x="8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7;p58">
              <a:extLst>
                <a:ext uri="{FF2B5EF4-FFF2-40B4-BE49-F238E27FC236}">
                  <a16:creationId xmlns:a16="http://schemas.microsoft.com/office/drawing/2014/main" id="{32EC899E-DBF2-BBD1-3741-53E285DA4700}"/>
                </a:ext>
              </a:extLst>
            </p:cNvPr>
            <p:cNvSpPr/>
            <p:nvPr/>
          </p:nvSpPr>
          <p:spPr>
            <a:xfrm>
              <a:off x="6022896" y="4416716"/>
              <a:ext cx="157296" cy="105477"/>
            </a:xfrm>
            <a:custGeom>
              <a:avLst/>
              <a:gdLst/>
              <a:ahLst/>
              <a:cxnLst/>
              <a:rect l="l" t="t" r="r" b="b"/>
              <a:pathLst>
                <a:path w="2052" h="1376" extrusionOk="0">
                  <a:moveTo>
                    <a:pt x="455" y="1"/>
                  </a:moveTo>
                  <a:lnTo>
                    <a:pt x="198" y="397"/>
                  </a:lnTo>
                  <a:lnTo>
                    <a:pt x="0" y="595"/>
                  </a:lnTo>
                  <a:lnTo>
                    <a:pt x="1317" y="1376"/>
                  </a:lnTo>
                  <a:lnTo>
                    <a:pt x="2051" y="397"/>
                  </a:lnTo>
                  <a:lnTo>
                    <a:pt x="2016" y="4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8;p58">
              <a:extLst>
                <a:ext uri="{FF2B5EF4-FFF2-40B4-BE49-F238E27FC236}">
                  <a16:creationId xmlns:a16="http://schemas.microsoft.com/office/drawing/2014/main" id="{C445A88A-5EB8-2076-0E0E-B4B0E21FD98D}"/>
                </a:ext>
              </a:extLst>
            </p:cNvPr>
            <p:cNvSpPr/>
            <p:nvPr/>
          </p:nvSpPr>
          <p:spPr>
            <a:xfrm>
              <a:off x="5836166" y="4446152"/>
              <a:ext cx="362808" cy="101951"/>
            </a:xfrm>
            <a:custGeom>
              <a:avLst/>
              <a:gdLst/>
              <a:ahLst/>
              <a:cxnLst/>
              <a:rect l="l" t="t" r="r" b="b"/>
              <a:pathLst>
                <a:path w="4733" h="1330" extrusionOk="0">
                  <a:moveTo>
                    <a:pt x="4500" y="1"/>
                  </a:moveTo>
                  <a:cubicBezTo>
                    <a:pt x="4489" y="1"/>
                    <a:pt x="4476" y="5"/>
                    <a:pt x="4464" y="13"/>
                  </a:cubicBezTo>
                  <a:cubicBezTo>
                    <a:pt x="4324" y="106"/>
                    <a:pt x="3951" y="351"/>
                    <a:pt x="3613" y="502"/>
                  </a:cubicBezTo>
                  <a:cubicBezTo>
                    <a:pt x="3558" y="527"/>
                    <a:pt x="3500" y="538"/>
                    <a:pt x="3443" y="538"/>
                  </a:cubicBezTo>
                  <a:cubicBezTo>
                    <a:pt x="3044" y="538"/>
                    <a:pt x="2634" y="13"/>
                    <a:pt x="2634" y="13"/>
                  </a:cubicBezTo>
                  <a:lnTo>
                    <a:pt x="70" y="864"/>
                  </a:lnTo>
                  <a:cubicBezTo>
                    <a:pt x="35" y="875"/>
                    <a:pt x="0" y="922"/>
                    <a:pt x="0" y="957"/>
                  </a:cubicBezTo>
                  <a:lnTo>
                    <a:pt x="0" y="1225"/>
                  </a:lnTo>
                  <a:cubicBezTo>
                    <a:pt x="0" y="1283"/>
                    <a:pt x="47" y="1330"/>
                    <a:pt x="105" y="1330"/>
                  </a:cubicBezTo>
                  <a:lnTo>
                    <a:pt x="4732" y="1330"/>
                  </a:lnTo>
                  <a:lnTo>
                    <a:pt x="4546" y="36"/>
                  </a:lnTo>
                  <a:cubicBezTo>
                    <a:pt x="4538" y="14"/>
                    <a:pt x="4521" y="1"/>
                    <a:pt x="4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9;p58">
              <a:extLst>
                <a:ext uri="{FF2B5EF4-FFF2-40B4-BE49-F238E27FC236}">
                  <a16:creationId xmlns:a16="http://schemas.microsoft.com/office/drawing/2014/main" id="{7EA7C68B-2441-CCEC-FD97-22E5F2BB0B2D}"/>
                </a:ext>
              </a:extLst>
            </p:cNvPr>
            <p:cNvSpPr/>
            <p:nvPr/>
          </p:nvSpPr>
          <p:spPr>
            <a:xfrm>
              <a:off x="6010401" y="4456040"/>
              <a:ext cx="39324" cy="47449"/>
            </a:xfrm>
            <a:custGeom>
              <a:avLst/>
              <a:gdLst/>
              <a:ahLst/>
              <a:cxnLst/>
              <a:rect l="l" t="t" r="r" b="b"/>
              <a:pathLst>
                <a:path w="513" h="619" fill="none" extrusionOk="0">
                  <a:moveTo>
                    <a:pt x="0" y="0"/>
                  </a:moveTo>
                  <a:lnTo>
                    <a:pt x="513" y="61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00;p58">
              <a:extLst>
                <a:ext uri="{FF2B5EF4-FFF2-40B4-BE49-F238E27FC236}">
                  <a16:creationId xmlns:a16="http://schemas.microsoft.com/office/drawing/2014/main" id="{BB9A2321-BEA2-146E-3C88-9F8F123B4068}"/>
                </a:ext>
              </a:extLst>
            </p:cNvPr>
            <p:cNvSpPr/>
            <p:nvPr/>
          </p:nvSpPr>
          <p:spPr>
            <a:xfrm>
              <a:off x="5991621" y="4466772"/>
              <a:ext cx="39401" cy="46530"/>
            </a:xfrm>
            <a:custGeom>
              <a:avLst/>
              <a:gdLst/>
              <a:ahLst/>
              <a:cxnLst/>
              <a:rect l="l" t="t" r="r" b="b"/>
              <a:pathLst>
                <a:path w="514" h="607" fill="none" extrusionOk="0">
                  <a:moveTo>
                    <a:pt x="0" y="0"/>
                  </a:moveTo>
                  <a:lnTo>
                    <a:pt x="513" y="60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101;p58">
              <a:extLst>
                <a:ext uri="{FF2B5EF4-FFF2-40B4-BE49-F238E27FC236}">
                  <a16:creationId xmlns:a16="http://schemas.microsoft.com/office/drawing/2014/main" id="{381A576A-2165-6198-29BE-BC2B8E1A1B2F}"/>
                </a:ext>
              </a:extLst>
            </p:cNvPr>
            <p:cNvSpPr/>
            <p:nvPr/>
          </p:nvSpPr>
          <p:spPr>
            <a:xfrm>
              <a:off x="6113118" y="4421162"/>
              <a:ext cx="67073" cy="63547"/>
            </a:xfrm>
            <a:custGeom>
              <a:avLst/>
              <a:gdLst/>
              <a:ahLst/>
              <a:cxnLst/>
              <a:rect l="l" t="t" r="r" b="b"/>
              <a:pathLst>
                <a:path w="875" h="829" extrusionOk="0">
                  <a:moveTo>
                    <a:pt x="501" y="1"/>
                  </a:moveTo>
                  <a:lnTo>
                    <a:pt x="0" y="828"/>
                  </a:lnTo>
                  <a:cubicBezTo>
                    <a:pt x="0" y="828"/>
                    <a:pt x="397" y="654"/>
                    <a:pt x="874" y="327"/>
                  </a:cubicBezTo>
                  <a:lnTo>
                    <a:pt x="839" y="1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E0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102;p58">
              <a:extLst>
                <a:ext uri="{FF2B5EF4-FFF2-40B4-BE49-F238E27FC236}">
                  <a16:creationId xmlns:a16="http://schemas.microsoft.com/office/drawing/2014/main" id="{E916DE3F-D29E-8E1D-D1D9-4BDB10CDD9E1}"/>
                </a:ext>
              </a:extLst>
            </p:cNvPr>
            <p:cNvSpPr/>
            <p:nvPr/>
          </p:nvSpPr>
          <p:spPr>
            <a:xfrm>
              <a:off x="7248524" y="3890562"/>
              <a:ext cx="230578" cy="631637"/>
            </a:xfrm>
            <a:custGeom>
              <a:avLst/>
              <a:gdLst/>
              <a:ahLst/>
              <a:cxnLst/>
              <a:rect l="l" t="t" r="r" b="b"/>
              <a:pathLst>
                <a:path w="3008" h="8240" fill="none" extrusionOk="0">
                  <a:moveTo>
                    <a:pt x="1" y="0"/>
                  </a:moveTo>
                  <a:lnTo>
                    <a:pt x="3008" y="82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103;p58">
              <a:extLst>
                <a:ext uri="{FF2B5EF4-FFF2-40B4-BE49-F238E27FC236}">
                  <a16:creationId xmlns:a16="http://schemas.microsoft.com/office/drawing/2014/main" id="{04C520EA-F84C-4C19-854A-70DCBBEC0A56}"/>
                </a:ext>
              </a:extLst>
            </p:cNvPr>
            <p:cNvSpPr/>
            <p:nvPr/>
          </p:nvSpPr>
          <p:spPr>
            <a:xfrm>
              <a:off x="6582090" y="3913788"/>
              <a:ext cx="230578" cy="631637"/>
            </a:xfrm>
            <a:custGeom>
              <a:avLst/>
              <a:gdLst/>
              <a:ahLst/>
              <a:cxnLst/>
              <a:rect l="l" t="t" r="r" b="b"/>
              <a:pathLst>
                <a:path w="3008" h="8240" fill="none" extrusionOk="0">
                  <a:moveTo>
                    <a:pt x="3008" y="0"/>
                  </a:moveTo>
                  <a:lnTo>
                    <a:pt x="1" y="82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104;p58">
              <a:extLst>
                <a:ext uri="{FF2B5EF4-FFF2-40B4-BE49-F238E27FC236}">
                  <a16:creationId xmlns:a16="http://schemas.microsoft.com/office/drawing/2014/main" id="{BDDE9D43-CFFC-9A8C-DDBA-F8AE808D6913}"/>
                </a:ext>
              </a:extLst>
            </p:cNvPr>
            <p:cNvSpPr/>
            <p:nvPr/>
          </p:nvSpPr>
          <p:spPr>
            <a:xfrm>
              <a:off x="6746514" y="3385564"/>
              <a:ext cx="603965" cy="513129"/>
            </a:xfrm>
            <a:custGeom>
              <a:avLst/>
              <a:gdLst/>
              <a:ahLst/>
              <a:cxnLst/>
              <a:rect l="l" t="t" r="r" b="b"/>
              <a:pathLst>
                <a:path w="7879" h="6694" extrusionOk="0">
                  <a:moveTo>
                    <a:pt x="7241" y="0"/>
                  </a:moveTo>
                  <a:cubicBezTo>
                    <a:pt x="7184" y="0"/>
                    <a:pt x="7127" y="23"/>
                    <a:pt x="7086" y="74"/>
                  </a:cubicBezTo>
                  <a:cubicBezTo>
                    <a:pt x="6736" y="540"/>
                    <a:pt x="6072" y="1332"/>
                    <a:pt x="5443" y="1705"/>
                  </a:cubicBezTo>
                  <a:cubicBezTo>
                    <a:pt x="4545" y="2218"/>
                    <a:pt x="0" y="1053"/>
                    <a:pt x="82" y="6157"/>
                  </a:cubicBezTo>
                  <a:cubicBezTo>
                    <a:pt x="93" y="6460"/>
                    <a:pt x="326" y="6693"/>
                    <a:pt x="618" y="6693"/>
                  </a:cubicBezTo>
                  <a:lnTo>
                    <a:pt x="6247" y="6693"/>
                  </a:lnTo>
                  <a:cubicBezTo>
                    <a:pt x="7028" y="6693"/>
                    <a:pt x="7878" y="6041"/>
                    <a:pt x="7878" y="5260"/>
                  </a:cubicBezTo>
                  <a:cubicBezTo>
                    <a:pt x="7878" y="5260"/>
                    <a:pt x="7878" y="2381"/>
                    <a:pt x="7436" y="155"/>
                  </a:cubicBezTo>
                  <a:cubicBezTo>
                    <a:pt x="7414" y="56"/>
                    <a:pt x="7328" y="0"/>
                    <a:pt x="7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14" name="Picture 2" descr="Kubernetes">
            <a:extLst>
              <a:ext uri="{FF2B5EF4-FFF2-40B4-BE49-F238E27FC236}">
                <a16:creationId xmlns:a16="http://schemas.microsoft.com/office/drawing/2014/main" id="{401FF46F-84FE-5B5C-78FF-CC4B76949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53"/>
          <a:stretch/>
        </p:blipFill>
        <p:spPr bwMode="auto">
          <a:xfrm>
            <a:off x="792946" y="513609"/>
            <a:ext cx="640730" cy="60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8"/>
          <p:cNvSpPr txBox="1">
            <a:spLocks noGrp="1"/>
          </p:cNvSpPr>
          <p:nvPr>
            <p:ph type="title"/>
          </p:nvPr>
        </p:nvSpPr>
        <p:spPr>
          <a:xfrm>
            <a:off x="713225" y="389104"/>
            <a:ext cx="32789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Virtualization</a:t>
            </a:r>
            <a:endParaRPr/>
          </a:p>
        </p:txBody>
      </p:sp>
      <p:sp>
        <p:nvSpPr>
          <p:cNvPr id="1038" name="Google Shape;1038;p58"/>
          <p:cNvSpPr txBox="1">
            <a:spLocks noGrp="1"/>
          </p:cNvSpPr>
          <p:nvPr>
            <p:ph type="body" idx="1"/>
          </p:nvPr>
        </p:nvSpPr>
        <p:spPr>
          <a:xfrm>
            <a:off x="713225" y="1040960"/>
            <a:ext cx="3353253" cy="3322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/>
              <a:t>To </a:t>
            </a:r>
            <a:r>
              <a:rPr lang="en-US" sz="1600" b="1"/>
              <a:t>solve the issue deploying the application on physical server</a:t>
            </a:r>
            <a:r>
              <a:rPr lang="en-US" sz="1600"/>
              <a:t>, virtualization was introduced.</a:t>
            </a:r>
          </a:p>
          <a:p>
            <a:pPr marL="285750" indent="-285750" algn="just"/>
            <a:r>
              <a:rPr lang="en-US" sz="1600"/>
              <a:t>It allows you to </a:t>
            </a:r>
            <a:r>
              <a:rPr lang="en-US" sz="1600" b="1"/>
              <a:t>run multiple Virtual Machines (VMs) on a single physical server</a:t>
            </a:r>
            <a:r>
              <a:rPr lang="en-US" sz="1600"/>
              <a:t>. Each VM will have its own file system, OS, CPU. One application cannot be freely accessed by another application.</a:t>
            </a:r>
            <a:endParaRPr sz="1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068AD-21F1-37A9-9D35-CCBE9F94F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" t="1820" r="587" b="12482"/>
          <a:stretch/>
        </p:blipFill>
        <p:spPr bwMode="auto">
          <a:xfrm>
            <a:off x="4459921" y="546975"/>
            <a:ext cx="3970854" cy="4049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58726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8"/>
          <p:cNvSpPr txBox="1">
            <a:spLocks noGrp="1"/>
          </p:cNvSpPr>
          <p:nvPr>
            <p:ph type="title"/>
          </p:nvPr>
        </p:nvSpPr>
        <p:spPr>
          <a:xfrm>
            <a:off x="713225" y="389104"/>
            <a:ext cx="32789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Virtualization</a:t>
            </a:r>
            <a:endParaRPr/>
          </a:p>
        </p:txBody>
      </p:sp>
      <p:sp>
        <p:nvSpPr>
          <p:cNvPr id="1038" name="Google Shape;1038;p58"/>
          <p:cNvSpPr txBox="1">
            <a:spLocks noGrp="1"/>
          </p:cNvSpPr>
          <p:nvPr>
            <p:ph type="body" idx="1"/>
          </p:nvPr>
        </p:nvSpPr>
        <p:spPr>
          <a:xfrm>
            <a:off x="713225" y="1040960"/>
            <a:ext cx="3353253" cy="3322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/>
              <a:t>Because the VM is virtualized by copying both the OS and the hardware, </a:t>
            </a:r>
            <a:r>
              <a:rPr lang="en-US" sz="1600" b="1"/>
              <a:t>only</a:t>
            </a:r>
            <a:r>
              <a:rPr lang="en-US" sz="1600"/>
              <a:t> </a:t>
            </a:r>
            <a:r>
              <a:rPr lang="en-US" sz="1600" b="1"/>
              <a:t>a small number of VMs can be created on a server</a:t>
            </a:r>
            <a:r>
              <a:rPr lang="en-US" sz="1600"/>
              <a:t>.</a:t>
            </a:r>
            <a:endParaRPr sz="1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068AD-21F1-37A9-9D35-CCBE9F94F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" t="1820" r="587" b="12482"/>
          <a:stretch/>
        </p:blipFill>
        <p:spPr bwMode="auto">
          <a:xfrm>
            <a:off x="4459921" y="546975"/>
            <a:ext cx="3970854" cy="4049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72742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8"/>
          <p:cNvSpPr txBox="1">
            <a:spLocks noGrp="1"/>
          </p:cNvSpPr>
          <p:nvPr>
            <p:ph type="title"/>
          </p:nvPr>
        </p:nvSpPr>
        <p:spPr>
          <a:xfrm>
            <a:off x="713225" y="389104"/>
            <a:ext cx="32789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</a:t>
            </a:r>
            <a:endParaRPr/>
          </a:p>
        </p:txBody>
      </p:sp>
      <p:sp>
        <p:nvSpPr>
          <p:cNvPr id="1038" name="Google Shape;1038;p58"/>
          <p:cNvSpPr txBox="1">
            <a:spLocks noGrp="1"/>
          </p:cNvSpPr>
          <p:nvPr>
            <p:ph type="body" idx="1"/>
          </p:nvPr>
        </p:nvSpPr>
        <p:spPr>
          <a:xfrm>
            <a:off x="713225" y="1040960"/>
            <a:ext cx="3353253" cy="3322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/>
              <a:t>Containers are similar to VMs, but they have </a:t>
            </a:r>
            <a:r>
              <a:rPr lang="en-US" sz="1600" b="1"/>
              <a:t>relaxed isolation properties to share the OS among the applications</a:t>
            </a:r>
            <a:r>
              <a:rPr lang="en-US" sz="1600"/>
              <a:t>. Therefore, containers are considered lightweight.</a:t>
            </a:r>
          </a:p>
          <a:p>
            <a:pPr marL="285750" indent="-285750" algn="just"/>
            <a:r>
              <a:rPr lang="en-US" sz="1600"/>
              <a:t>This allows us to </a:t>
            </a:r>
            <a:r>
              <a:rPr lang="en-US" sz="1600" b="1"/>
              <a:t>run multiple applications on the same physical server on different operating systems.</a:t>
            </a:r>
            <a:endParaRPr sz="16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141A11-6588-FAE7-EBD7-46198DB68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9"/>
          <a:stretch/>
        </p:blipFill>
        <p:spPr bwMode="auto">
          <a:xfrm>
            <a:off x="4448259" y="858383"/>
            <a:ext cx="4142012" cy="34267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96242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6"/>
          <p:cNvSpPr txBox="1">
            <a:spLocks noGrp="1"/>
          </p:cNvSpPr>
          <p:nvPr>
            <p:ph type="title"/>
          </p:nvPr>
        </p:nvSpPr>
        <p:spPr>
          <a:xfrm>
            <a:off x="899076" y="736570"/>
            <a:ext cx="4845600" cy="6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954" name="Google Shape;954;p56"/>
          <p:cNvSpPr txBox="1">
            <a:spLocks noGrp="1"/>
          </p:cNvSpPr>
          <p:nvPr>
            <p:ph type="subTitle" idx="1"/>
          </p:nvPr>
        </p:nvSpPr>
        <p:spPr>
          <a:xfrm>
            <a:off x="1047757" y="1444252"/>
            <a:ext cx="6958820" cy="3028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/>
              <a:t>Group and manage containers by application and project.</a:t>
            </a:r>
          </a:p>
          <a:p>
            <a:pPr marL="285750" indent="-285750" algn="just"/>
            <a:r>
              <a:rPr lang="vi-VN" sz="1600"/>
              <a:t>Service Discovery </a:t>
            </a:r>
            <a:r>
              <a:rPr lang="en-US" sz="1600"/>
              <a:t>and</a:t>
            </a:r>
            <a:r>
              <a:rPr lang="vi-VN" sz="1600"/>
              <a:t> Load Balancing</a:t>
            </a:r>
            <a:r>
              <a:rPr lang="en-US" sz="1600"/>
              <a:t>…</a:t>
            </a:r>
          </a:p>
          <a:p>
            <a:pPr marL="285750" indent="-285750" algn="just"/>
            <a:r>
              <a:rPr lang="en-US" sz="1600"/>
              <a:t>Storage orchestration, automated rollouts and rollbacks, automatic bin packing, self-healing, and secret and configuration management.</a:t>
            </a:r>
          </a:p>
          <a:p>
            <a:pPr marL="285750" indent="-285750" algn="just"/>
            <a:r>
              <a:rPr lang="en-US" sz="1600"/>
              <a:t>Ensures stable deployment, and can automatically handle issues such as container failure and scaling.</a:t>
            </a:r>
            <a:endParaRPr lang="vi-VN" sz="1600"/>
          </a:p>
        </p:txBody>
      </p:sp>
      <p:grpSp>
        <p:nvGrpSpPr>
          <p:cNvPr id="956" name="Google Shape;956;p56"/>
          <p:cNvGrpSpPr/>
          <p:nvPr/>
        </p:nvGrpSpPr>
        <p:grpSpPr>
          <a:xfrm>
            <a:off x="1722437" y="33755"/>
            <a:ext cx="359577" cy="472047"/>
            <a:chOff x="3806291" y="1384047"/>
            <a:chExt cx="337472" cy="443029"/>
          </a:xfrm>
        </p:grpSpPr>
        <p:sp>
          <p:nvSpPr>
            <p:cNvPr id="957" name="Google Shape;957;p56"/>
            <p:cNvSpPr/>
            <p:nvPr/>
          </p:nvSpPr>
          <p:spPr>
            <a:xfrm>
              <a:off x="4011980" y="1682476"/>
              <a:ext cx="104985" cy="144599"/>
            </a:xfrm>
            <a:custGeom>
              <a:avLst/>
              <a:gdLst/>
              <a:ahLst/>
              <a:cxnLst/>
              <a:rect l="l" t="t" r="r" b="b"/>
              <a:pathLst>
                <a:path w="3917" h="5395" extrusionOk="0">
                  <a:moveTo>
                    <a:pt x="1866" y="0"/>
                  </a:moveTo>
                  <a:cubicBezTo>
                    <a:pt x="1824" y="0"/>
                    <a:pt x="1777" y="23"/>
                    <a:pt x="1761" y="70"/>
                  </a:cubicBezTo>
                  <a:cubicBezTo>
                    <a:pt x="1480" y="1570"/>
                    <a:pt x="2636" y="3163"/>
                    <a:pt x="3198" y="4475"/>
                  </a:cubicBezTo>
                  <a:lnTo>
                    <a:pt x="3215" y="4513"/>
                  </a:lnTo>
                  <a:lnTo>
                    <a:pt x="3167" y="4444"/>
                  </a:lnTo>
                  <a:lnTo>
                    <a:pt x="2261" y="3257"/>
                  </a:lnTo>
                  <a:cubicBezTo>
                    <a:pt x="1636" y="2476"/>
                    <a:pt x="1011" y="1664"/>
                    <a:pt x="355" y="945"/>
                  </a:cubicBezTo>
                  <a:cubicBezTo>
                    <a:pt x="316" y="906"/>
                    <a:pt x="265" y="888"/>
                    <a:pt x="214" y="888"/>
                  </a:cubicBezTo>
                  <a:cubicBezTo>
                    <a:pt x="104" y="888"/>
                    <a:pt x="0" y="973"/>
                    <a:pt x="43" y="1101"/>
                  </a:cubicBezTo>
                  <a:lnTo>
                    <a:pt x="74" y="1132"/>
                  </a:lnTo>
                  <a:cubicBezTo>
                    <a:pt x="418" y="1976"/>
                    <a:pt x="1011" y="2663"/>
                    <a:pt x="1574" y="3382"/>
                  </a:cubicBezTo>
                  <a:lnTo>
                    <a:pt x="2511" y="4537"/>
                  </a:lnTo>
                  <a:lnTo>
                    <a:pt x="3011" y="5131"/>
                  </a:lnTo>
                  <a:lnTo>
                    <a:pt x="3042" y="5194"/>
                  </a:lnTo>
                  <a:cubicBezTo>
                    <a:pt x="3042" y="5194"/>
                    <a:pt x="3073" y="5225"/>
                    <a:pt x="3104" y="5256"/>
                  </a:cubicBezTo>
                  <a:cubicBezTo>
                    <a:pt x="3136" y="5287"/>
                    <a:pt x="3198" y="5318"/>
                    <a:pt x="3229" y="5350"/>
                  </a:cubicBezTo>
                  <a:cubicBezTo>
                    <a:pt x="3292" y="5381"/>
                    <a:pt x="3361" y="5395"/>
                    <a:pt x="3431" y="5395"/>
                  </a:cubicBezTo>
                  <a:cubicBezTo>
                    <a:pt x="3569" y="5395"/>
                    <a:pt x="3708" y="5339"/>
                    <a:pt x="3792" y="5256"/>
                  </a:cubicBezTo>
                  <a:cubicBezTo>
                    <a:pt x="3854" y="5194"/>
                    <a:pt x="3885" y="5100"/>
                    <a:pt x="3917" y="5006"/>
                  </a:cubicBezTo>
                  <a:cubicBezTo>
                    <a:pt x="3917" y="4944"/>
                    <a:pt x="3917" y="4881"/>
                    <a:pt x="3917" y="4850"/>
                  </a:cubicBezTo>
                  <a:cubicBezTo>
                    <a:pt x="3885" y="4787"/>
                    <a:pt x="3885" y="4756"/>
                    <a:pt x="3885" y="4756"/>
                  </a:cubicBezTo>
                  <a:lnTo>
                    <a:pt x="3792" y="4569"/>
                  </a:lnTo>
                  <a:cubicBezTo>
                    <a:pt x="3104" y="3069"/>
                    <a:pt x="2323" y="1695"/>
                    <a:pt x="1948" y="70"/>
                  </a:cubicBezTo>
                  <a:cubicBezTo>
                    <a:pt x="1948" y="23"/>
                    <a:pt x="1909" y="0"/>
                    <a:pt x="1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806291" y="1384047"/>
              <a:ext cx="183410" cy="124337"/>
            </a:xfrm>
            <a:custGeom>
              <a:avLst/>
              <a:gdLst/>
              <a:ahLst/>
              <a:cxnLst/>
              <a:rect l="l" t="t" r="r" b="b"/>
              <a:pathLst>
                <a:path w="6843" h="4639" extrusionOk="0">
                  <a:moveTo>
                    <a:pt x="5169" y="0"/>
                  </a:moveTo>
                  <a:cubicBezTo>
                    <a:pt x="5039" y="0"/>
                    <a:pt x="4910" y="8"/>
                    <a:pt x="4780" y="21"/>
                  </a:cubicBezTo>
                  <a:cubicBezTo>
                    <a:pt x="4156" y="83"/>
                    <a:pt x="3562" y="240"/>
                    <a:pt x="2969" y="489"/>
                  </a:cubicBezTo>
                  <a:cubicBezTo>
                    <a:pt x="2844" y="521"/>
                    <a:pt x="2875" y="677"/>
                    <a:pt x="3000" y="677"/>
                  </a:cubicBezTo>
                  <a:cubicBezTo>
                    <a:pt x="3531" y="646"/>
                    <a:pt x="4062" y="552"/>
                    <a:pt x="4562" y="521"/>
                  </a:cubicBezTo>
                  <a:cubicBezTo>
                    <a:pt x="4707" y="512"/>
                    <a:pt x="4853" y="506"/>
                    <a:pt x="4995" y="506"/>
                  </a:cubicBezTo>
                  <a:cubicBezTo>
                    <a:pt x="5370" y="506"/>
                    <a:pt x="5718" y="549"/>
                    <a:pt x="5968" y="708"/>
                  </a:cubicBezTo>
                  <a:cubicBezTo>
                    <a:pt x="6155" y="802"/>
                    <a:pt x="6249" y="927"/>
                    <a:pt x="6280" y="1114"/>
                  </a:cubicBezTo>
                  <a:cubicBezTo>
                    <a:pt x="6311" y="1270"/>
                    <a:pt x="6280" y="1520"/>
                    <a:pt x="6155" y="1739"/>
                  </a:cubicBezTo>
                  <a:cubicBezTo>
                    <a:pt x="5936" y="2208"/>
                    <a:pt x="5530" y="2614"/>
                    <a:pt x="5093" y="2895"/>
                  </a:cubicBezTo>
                  <a:cubicBezTo>
                    <a:pt x="4531" y="3301"/>
                    <a:pt x="3843" y="3645"/>
                    <a:pt x="3156" y="3863"/>
                  </a:cubicBezTo>
                  <a:cubicBezTo>
                    <a:pt x="2812" y="3957"/>
                    <a:pt x="2469" y="4051"/>
                    <a:pt x="2125" y="4051"/>
                  </a:cubicBezTo>
                  <a:cubicBezTo>
                    <a:pt x="2048" y="4058"/>
                    <a:pt x="1969" y="4062"/>
                    <a:pt x="1890" y="4062"/>
                  </a:cubicBezTo>
                  <a:cubicBezTo>
                    <a:pt x="1618" y="4062"/>
                    <a:pt x="1344" y="4016"/>
                    <a:pt x="1126" y="3894"/>
                  </a:cubicBezTo>
                  <a:cubicBezTo>
                    <a:pt x="844" y="3738"/>
                    <a:pt x="657" y="3457"/>
                    <a:pt x="688" y="3145"/>
                  </a:cubicBezTo>
                  <a:cubicBezTo>
                    <a:pt x="688" y="2832"/>
                    <a:pt x="876" y="2489"/>
                    <a:pt x="1063" y="2239"/>
                  </a:cubicBezTo>
                  <a:cubicBezTo>
                    <a:pt x="1500" y="1645"/>
                    <a:pt x="2094" y="1208"/>
                    <a:pt x="2719" y="833"/>
                  </a:cubicBezTo>
                  <a:cubicBezTo>
                    <a:pt x="2907" y="698"/>
                    <a:pt x="2910" y="471"/>
                    <a:pt x="2727" y="471"/>
                  </a:cubicBezTo>
                  <a:cubicBezTo>
                    <a:pt x="2698" y="471"/>
                    <a:pt x="2664" y="477"/>
                    <a:pt x="2625" y="489"/>
                  </a:cubicBezTo>
                  <a:cubicBezTo>
                    <a:pt x="1969" y="708"/>
                    <a:pt x="1344" y="1052"/>
                    <a:pt x="813" y="1614"/>
                  </a:cubicBezTo>
                  <a:cubicBezTo>
                    <a:pt x="532" y="1895"/>
                    <a:pt x="313" y="2208"/>
                    <a:pt x="157" y="2645"/>
                  </a:cubicBezTo>
                  <a:cubicBezTo>
                    <a:pt x="1" y="3020"/>
                    <a:pt x="32" y="3613"/>
                    <a:pt x="345" y="4019"/>
                  </a:cubicBezTo>
                  <a:cubicBezTo>
                    <a:pt x="719" y="4457"/>
                    <a:pt x="1219" y="4582"/>
                    <a:pt x="1625" y="4613"/>
                  </a:cubicBezTo>
                  <a:cubicBezTo>
                    <a:pt x="1747" y="4630"/>
                    <a:pt x="1867" y="4638"/>
                    <a:pt x="1985" y="4638"/>
                  </a:cubicBezTo>
                  <a:cubicBezTo>
                    <a:pt x="2290" y="4638"/>
                    <a:pt x="2582" y="4587"/>
                    <a:pt x="2875" y="4519"/>
                  </a:cubicBezTo>
                  <a:cubicBezTo>
                    <a:pt x="3656" y="4332"/>
                    <a:pt x="4343" y="3988"/>
                    <a:pt x="4999" y="3582"/>
                  </a:cubicBezTo>
                  <a:cubicBezTo>
                    <a:pt x="5530" y="3238"/>
                    <a:pt x="6030" y="2832"/>
                    <a:pt x="6405" y="2301"/>
                  </a:cubicBezTo>
                  <a:cubicBezTo>
                    <a:pt x="6592" y="2051"/>
                    <a:pt x="6749" y="1739"/>
                    <a:pt x="6811" y="1395"/>
                  </a:cubicBezTo>
                  <a:cubicBezTo>
                    <a:pt x="6842" y="1239"/>
                    <a:pt x="6811" y="1083"/>
                    <a:pt x="6780" y="927"/>
                  </a:cubicBezTo>
                  <a:cubicBezTo>
                    <a:pt x="6717" y="739"/>
                    <a:pt x="6655" y="614"/>
                    <a:pt x="6530" y="489"/>
                  </a:cubicBezTo>
                  <a:cubicBezTo>
                    <a:pt x="6311" y="240"/>
                    <a:pt x="5999" y="115"/>
                    <a:pt x="5718" y="52"/>
                  </a:cubicBezTo>
                  <a:cubicBezTo>
                    <a:pt x="5535" y="15"/>
                    <a:pt x="5352" y="0"/>
                    <a:pt x="5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3967058" y="1397154"/>
              <a:ext cx="22648" cy="10909"/>
            </a:xfrm>
            <a:custGeom>
              <a:avLst/>
              <a:gdLst/>
              <a:ahLst/>
              <a:cxnLst/>
              <a:rect l="l" t="t" r="r" b="b"/>
              <a:pathLst>
                <a:path w="845" h="407" extrusionOk="0">
                  <a:moveTo>
                    <a:pt x="782" y="0"/>
                  </a:moveTo>
                  <a:cubicBezTo>
                    <a:pt x="756" y="18"/>
                    <a:pt x="723" y="35"/>
                    <a:pt x="691" y="50"/>
                  </a:cubicBezTo>
                  <a:lnTo>
                    <a:pt x="691" y="50"/>
                  </a:lnTo>
                  <a:cubicBezTo>
                    <a:pt x="690" y="43"/>
                    <a:pt x="688" y="36"/>
                    <a:pt x="688" y="32"/>
                  </a:cubicBezTo>
                  <a:lnTo>
                    <a:pt x="688" y="32"/>
                  </a:lnTo>
                  <a:lnTo>
                    <a:pt x="581" y="90"/>
                  </a:lnTo>
                  <a:lnTo>
                    <a:pt x="591" y="93"/>
                  </a:lnTo>
                  <a:lnTo>
                    <a:pt x="591" y="93"/>
                  </a:lnTo>
                  <a:cubicBezTo>
                    <a:pt x="615" y="84"/>
                    <a:pt x="652" y="68"/>
                    <a:pt x="691" y="50"/>
                  </a:cubicBezTo>
                  <a:lnTo>
                    <a:pt x="691" y="50"/>
                  </a:lnTo>
                  <a:cubicBezTo>
                    <a:pt x="694" y="58"/>
                    <a:pt x="696" y="68"/>
                    <a:pt x="697" y="78"/>
                  </a:cubicBezTo>
                  <a:lnTo>
                    <a:pt x="697" y="78"/>
                  </a:lnTo>
                  <a:lnTo>
                    <a:pt x="844" y="0"/>
                  </a:lnTo>
                  <a:close/>
                  <a:moveTo>
                    <a:pt x="591" y="93"/>
                  </a:moveTo>
                  <a:cubicBezTo>
                    <a:pt x="577" y="99"/>
                    <a:pt x="568" y="102"/>
                    <a:pt x="569" y="102"/>
                  </a:cubicBezTo>
                  <a:cubicBezTo>
                    <a:pt x="569" y="102"/>
                    <a:pt x="577" y="100"/>
                    <a:pt x="594" y="94"/>
                  </a:cubicBezTo>
                  <a:lnTo>
                    <a:pt x="591" y="93"/>
                  </a:lnTo>
                  <a:close/>
                  <a:moveTo>
                    <a:pt x="697" y="78"/>
                  </a:moveTo>
                  <a:lnTo>
                    <a:pt x="598" y="130"/>
                  </a:lnTo>
                  <a:lnTo>
                    <a:pt x="598" y="130"/>
                  </a:lnTo>
                  <a:cubicBezTo>
                    <a:pt x="587" y="129"/>
                    <a:pt x="576" y="127"/>
                    <a:pt x="563" y="125"/>
                  </a:cubicBezTo>
                  <a:lnTo>
                    <a:pt x="563" y="125"/>
                  </a:lnTo>
                  <a:cubicBezTo>
                    <a:pt x="571" y="129"/>
                    <a:pt x="578" y="133"/>
                    <a:pt x="584" y="137"/>
                  </a:cubicBezTo>
                  <a:lnTo>
                    <a:pt x="584" y="137"/>
                  </a:lnTo>
                  <a:lnTo>
                    <a:pt x="598" y="130"/>
                  </a:lnTo>
                  <a:lnTo>
                    <a:pt x="598" y="130"/>
                  </a:lnTo>
                  <a:cubicBezTo>
                    <a:pt x="609" y="131"/>
                    <a:pt x="619" y="132"/>
                    <a:pt x="628" y="132"/>
                  </a:cubicBezTo>
                  <a:cubicBezTo>
                    <a:pt x="692" y="132"/>
                    <a:pt x="701" y="105"/>
                    <a:pt x="697" y="78"/>
                  </a:cubicBezTo>
                  <a:close/>
                  <a:moveTo>
                    <a:pt x="251" y="63"/>
                  </a:moveTo>
                  <a:cubicBezTo>
                    <a:pt x="1" y="63"/>
                    <a:pt x="63" y="188"/>
                    <a:pt x="126" y="219"/>
                  </a:cubicBezTo>
                  <a:cubicBezTo>
                    <a:pt x="145" y="257"/>
                    <a:pt x="164" y="283"/>
                    <a:pt x="189" y="298"/>
                  </a:cubicBezTo>
                  <a:lnTo>
                    <a:pt x="189" y="298"/>
                  </a:lnTo>
                  <a:cubicBezTo>
                    <a:pt x="130" y="332"/>
                    <a:pt x="108" y="344"/>
                    <a:pt x="110" y="344"/>
                  </a:cubicBezTo>
                  <a:cubicBezTo>
                    <a:pt x="111" y="344"/>
                    <a:pt x="151" y="323"/>
                    <a:pt x="196" y="301"/>
                  </a:cubicBezTo>
                  <a:lnTo>
                    <a:pt x="196" y="301"/>
                  </a:lnTo>
                  <a:cubicBezTo>
                    <a:pt x="211" y="309"/>
                    <a:pt x="229" y="313"/>
                    <a:pt x="251" y="313"/>
                  </a:cubicBezTo>
                  <a:lnTo>
                    <a:pt x="283" y="296"/>
                  </a:lnTo>
                  <a:lnTo>
                    <a:pt x="283" y="296"/>
                  </a:lnTo>
                  <a:cubicBezTo>
                    <a:pt x="418" y="329"/>
                    <a:pt x="553" y="380"/>
                    <a:pt x="688" y="407"/>
                  </a:cubicBezTo>
                  <a:cubicBezTo>
                    <a:pt x="717" y="318"/>
                    <a:pt x="692" y="203"/>
                    <a:pt x="584" y="137"/>
                  </a:cubicBezTo>
                  <a:lnTo>
                    <a:pt x="584" y="137"/>
                  </a:lnTo>
                  <a:lnTo>
                    <a:pt x="283" y="296"/>
                  </a:lnTo>
                  <a:lnTo>
                    <a:pt x="283" y="296"/>
                  </a:lnTo>
                  <a:cubicBezTo>
                    <a:pt x="266" y="292"/>
                    <a:pt x="249" y="288"/>
                    <a:pt x="231" y="284"/>
                  </a:cubicBezTo>
                  <a:lnTo>
                    <a:pt x="231" y="284"/>
                  </a:lnTo>
                  <a:cubicBezTo>
                    <a:pt x="270" y="266"/>
                    <a:pt x="304" y="250"/>
                    <a:pt x="313" y="250"/>
                  </a:cubicBezTo>
                  <a:cubicBezTo>
                    <a:pt x="344" y="250"/>
                    <a:pt x="344" y="219"/>
                    <a:pt x="344" y="219"/>
                  </a:cubicBezTo>
                  <a:lnTo>
                    <a:pt x="525" y="121"/>
                  </a:lnTo>
                  <a:lnTo>
                    <a:pt x="525" y="121"/>
                  </a:lnTo>
                  <a:cubicBezTo>
                    <a:pt x="542" y="124"/>
                    <a:pt x="556" y="125"/>
                    <a:pt x="563" y="125"/>
                  </a:cubicBezTo>
                  <a:cubicBezTo>
                    <a:pt x="563" y="125"/>
                    <a:pt x="550" y="123"/>
                    <a:pt x="530" y="118"/>
                  </a:cubicBezTo>
                  <a:lnTo>
                    <a:pt x="530" y="118"/>
                  </a:lnTo>
                  <a:lnTo>
                    <a:pt x="581" y="90"/>
                  </a:lnTo>
                  <a:lnTo>
                    <a:pt x="501" y="63"/>
                  </a:lnTo>
                  <a:lnTo>
                    <a:pt x="376" y="63"/>
                  </a:lnTo>
                  <a:cubicBezTo>
                    <a:pt x="376" y="74"/>
                    <a:pt x="396" y="85"/>
                    <a:pt x="423" y="95"/>
                  </a:cubicBezTo>
                  <a:lnTo>
                    <a:pt x="423" y="95"/>
                  </a:lnTo>
                  <a:cubicBezTo>
                    <a:pt x="347" y="79"/>
                    <a:pt x="267" y="63"/>
                    <a:pt x="251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3807149" y="1400504"/>
              <a:ext cx="281346" cy="291558"/>
            </a:xfrm>
            <a:custGeom>
              <a:avLst/>
              <a:gdLst/>
              <a:ahLst/>
              <a:cxnLst/>
              <a:rect l="l" t="t" r="r" b="b"/>
              <a:pathLst>
                <a:path w="10497" h="10878" extrusionOk="0">
                  <a:moveTo>
                    <a:pt x="6998" y="0"/>
                  </a:moveTo>
                  <a:lnTo>
                    <a:pt x="6658" y="164"/>
                  </a:lnTo>
                  <a:lnTo>
                    <a:pt x="6658" y="164"/>
                  </a:lnTo>
                  <a:cubicBezTo>
                    <a:pt x="6656" y="161"/>
                    <a:pt x="6655" y="159"/>
                    <a:pt x="6654" y="157"/>
                  </a:cubicBezTo>
                  <a:lnTo>
                    <a:pt x="6529" y="188"/>
                  </a:lnTo>
                  <a:cubicBezTo>
                    <a:pt x="6534" y="198"/>
                    <a:pt x="6539" y="208"/>
                    <a:pt x="6543" y="218"/>
                  </a:cubicBezTo>
                  <a:lnTo>
                    <a:pt x="6543" y="218"/>
                  </a:lnTo>
                  <a:lnTo>
                    <a:pt x="6217" y="375"/>
                  </a:lnTo>
                  <a:cubicBezTo>
                    <a:pt x="6310" y="577"/>
                    <a:pt x="6407" y="780"/>
                    <a:pt x="6506" y="983"/>
                  </a:cubicBezTo>
                  <a:lnTo>
                    <a:pt x="6506" y="983"/>
                  </a:lnTo>
                  <a:cubicBezTo>
                    <a:pt x="6503" y="989"/>
                    <a:pt x="6501" y="994"/>
                    <a:pt x="6498" y="1000"/>
                  </a:cubicBezTo>
                  <a:cubicBezTo>
                    <a:pt x="6373" y="1250"/>
                    <a:pt x="6217" y="1500"/>
                    <a:pt x="5998" y="1687"/>
                  </a:cubicBezTo>
                  <a:cubicBezTo>
                    <a:pt x="5592" y="2125"/>
                    <a:pt x="5092" y="2437"/>
                    <a:pt x="4561" y="2687"/>
                  </a:cubicBezTo>
                  <a:cubicBezTo>
                    <a:pt x="4346" y="2768"/>
                    <a:pt x="4316" y="2918"/>
                    <a:pt x="4452" y="2918"/>
                  </a:cubicBezTo>
                  <a:cubicBezTo>
                    <a:pt x="4474" y="2918"/>
                    <a:pt x="4500" y="2914"/>
                    <a:pt x="4530" y="2906"/>
                  </a:cubicBezTo>
                  <a:cubicBezTo>
                    <a:pt x="5061" y="2749"/>
                    <a:pt x="5654" y="2499"/>
                    <a:pt x="6154" y="2093"/>
                  </a:cubicBezTo>
                  <a:cubicBezTo>
                    <a:pt x="6379" y="1919"/>
                    <a:pt x="6583" y="1724"/>
                    <a:pt x="6752" y="1478"/>
                  </a:cubicBezTo>
                  <a:lnTo>
                    <a:pt x="6752" y="1478"/>
                  </a:lnTo>
                  <a:cubicBezTo>
                    <a:pt x="7696" y="3349"/>
                    <a:pt x="8823" y="5250"/>
                    <a:pt x="9840" y="6998"/>
                  </a:cubicBezTo>
                  <a:lnTo>
                    <a:pt x="9840" y="7029"/>
                  </a:lnTo>
                  <a:cubicBezTo>
                    <a:pt x="9997" y="7248"/>
                    <a:pt x="9997" y="7529"/>
                    <a:pt x="9903" y="7810"/>
                  </a:cubicBezTo>
                  <a:cubicBezTo>
                    <a:pt x="9778" y="8122"/>
                    <a:pt x="9590" y="8372"/>
                    <a:pt x="9341" y="8591"/>
                  </a:cubicBezTo>
                  <a:cubicBezTo>
                    <a:pt x="8966" y="8966"/>
                    <a:pt x="8497" y="9278"/>
                    <a:pt x="8029" y="9559"/>
                  </a:cubicBezTo>
                  <a:cubicBezTo>
                    <a:pt x="7529" y="9809"/>
                    <a:pt x="7029" y="10028"/>
                    <a:pt x="6467" y="10184"/>
                  </a:cubicBezTo>
                  <a:cubicBezTo>
                    <a:pt x="6177" y="10257"/>
                    <a:pt x="5856" y="10308"/>
                    <a:pt x="5545" y="10308"/>
                  </a:cubicBezTo>
                  <a:cubicBezTo>
                    <a:pt x="5321" y="10308"/>
                    <a:pt x="5102" y="10281"/>
                    <a:pt x="4905" y="10215"/>
                  </a:cubicBezTo>
                  <a:cubicBezTo>
                    <a:pt x="4655" y="10153"/>
                    <a:pt x="4436" y="10028"/>
                    <a:pt x="4342" y="9809"/>
                  </a:cubicBezTo>
                  <a:lnTo>
                    <a:pt x="3936" y="9060"/>
                  </a:lnTo>
                  <a:cubicBezTo>
                    <a:pt x="2978" y="7227"/>
                    <a:pt x="2019" y="5394"/>
                    <a:pt x="1037" y="3584"/>
                  </a:cubicBezTo>
                  <a:lnTo>
                    <a:pt x="1037" y="3584"/>
                  </a:lnTo>
                  <a:cubicBezTo>
                    <a:pt x="1127" y="3625"/>
                    <a:pt x="1219" y="3659"/>
                    <a:pt x="1312" y="3687"/>
                  </a:cubicBezTo>
                  <a:cubicBezTo>
                    <a:pt x="1495" y="3723"/>
                    <a:pt x="1678" y="3738"/>
                    <a:pt x="1861" y="3738"/>
                  </a:cubicBezTo>
                  <a:cubicBezTo>
                    <a:pt x="1991" y="3738"/>
                    <a:pt x="2120" y="3731"/>
                    <a:pt x="2249" y="3718"/>
                  </a:cubicBezTo>
                  <a:cubicBezTo>
                    <a:pt x="2874" y="3655"/>
                    <a:pt x="3436" y="3437"/>
                    <a:pt x="3999" y="3187"/>
                  </a:cubicBezTo>
                  <a:cubicBezTo>
                    <a:pt x="4343" y="2990"/>
                    <a:pt x="4436" y="2755"/>
                    <a:pt x="4216" y="2755"/>
                  </a:cubicBezTo>
                  <a:cubicBezTo>
                    <a:pt x="4156" y="2755"/>
                    <a:pt x="4074" y="2772"/>
                    <a:pt x="3967" y="2812"/>
                  </a:cubicBezTo>
                  <a:cubicBezTo>
                    <a:pt x="3405" y="3031"/>
                    <a:pt x="2812" y="3155"/>
                    <a:pt x="2281" y="3187"/>
                  </a:cubicBezTo>
                  <a:cubicBezTo>
                    <a:pt x="2205" y="3195"/>
                    <a:pt x="2130" y="3199"/>
                    <a:pt x="2056" y="3199"/>
                  </a:cubicBezTo>
                  <a:cubicBezTo>
                    <a:pt x="1853" y="3199"/>
                    <a:pt x="1660" y="3170"/>
                    <a:pt x="1500" y="3124"/>
                  </a:cubicBezTo>
                  <a:cubicBezTo>
                    <a:pt x="1375" y="3093"/>
                    <a:pt x="1281" y="3062"/>
                    <a:pt x="1187" y="2999"/>
                  </a:cubicBezTo>
                  <a:cubicBezTo>
                    <a:pt x="1094" y="2937"/>
                    <a:pt x="1031" y="2874"/>
                    <a:pt x="1000" y="2812"/>
                  </a:cubicBezTo>
                  <a:lnTo>
                    <a:pt x="781" y="2468"/>
                  </a:lnTo>
                  <a:lnTo>
                    <a:pt x="406" y="2656"/>
                  </a:lnTo>
                  <a:lnTo>
                    <a:pt x="0" y="2874"/>
                  </a:lnTo>
                  <a:lnTo>
                    <a:pt x="219" y="3280"/>
                  </a:lnTo>
                  <a:cubicBezTo>
                    <a:pt x="844" y="4499"/>
                    <a:pt x="1500" y="5748"/>
                    <a:pt x="2156" y="6967"/>
                  </a:cubicBezTo>
                  <a:lnTo>
                    <a:pt x="3187" y="8872"/>
                  </a:lnTo>
                  <a:lnTo>
                    <a:pt x="3686" y="9809"/>
                  </a:lnTo>
                  <a:cubicBezTo>
                    <a:pt x="3780" y="9966"/>
                    <a:pt x="3843" y="10122"/>
                    <a:pt x="4030" y="10340"/>
                  </a:cubicBezTo>
                  <a:cubicBezTo>
                    <a:pt x="4217" y="10528"/>
                    <a:pt x="4405" y="10653"/>
                    <a:pt x="4624" y="10715"/>
                  </a:cubicBezTo>
                  <a:cubicBezTo>
                    <a:pt x="4901" y="10834"/>
                    <a:pt x="5165" y="10878"/>
                    <a:pt x="5426" y="10878"/>
                  </a:cubicBezTo>
                  <a:cubicBezTo>
                    <a:pt x="5576" y="10878"/>
                    <a:pt x="5724" y="10863"/>
                    <a:pt x="5873" y="10840"/>
                  </a:cubicBezTo>
                  <a:cubicBezTo>
                    <a:pt x="6248" y="10809"/>
                    <a:pt x="6623" y="10715"/>
                    <a:pt x="6998" y="10590"/>
                  </a:cubicBezTo>
                  <a:cubicBezTo>
                    <a:pt x="7716" y="10340"/>
                    <a:pt x="8372" y="9997"/>
                    <a:pt x="8997" y="9559"/>
                  </a:cubicBezTo>
                  <a:cubicBezTo>
                    <a:pt x="9434" y="9247"/>
                    <a:pt x="9840" y="8903"/>
                    <a:pt x="10122" y="8435"/>
                  </a:cubicBezTo>
                  <a:cubicBezTo>
                    <a:pt x="10278" y="8185"/>
                    <a:pt x="10403" y="7935"/>
                    <a:pt x="10434" y="7623"/>
                  </a:cubicBezTo>
                  <a:cubicBezTo>
                    <a:pt x="10496" y="7341"/>
                    <a:pt x="10434" y="7029"/>
                    <a:pt x="10246" y="6779"/>
                  </a:cubicBezTo>
                  <a:lnTo>
                    <a:pt x="10278" y="6779"/>
                  </a:lnTo>
                  <a:cubicBezTo>
                    <a:pt x="9159" y="4794"/>
                    <a:pt x="8065" y="2858"/>
                    <a:pt x="7019" y="860"/>
                  </a:cubicBezTo>
                  <a:lnTo>
                    <a:pt x="7019" y="860"/>
                  </a:lnTo>
                  <a:cubicBezTo>
                    <a:pt x="7083" y="595"/>
                    <a:pt x="7097" y="298"/>
                    <a:pt x="6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3865741" y="1549638"/>
              <a:ext cx="278022" cy="187725"/>
            </a:xfrm>
            <a:custGeom>
              <a:avLst/>
              <a:gdLst/>
              <a:ahLst/>
              <a:cxnLst/>
              <a:rect l="l" t="t" r="r" b="b"/>
              <a:pathLst>
                <a:path w="10373" h="7004" extrusionOk="0">
                  <a:moveTo>
                    <a:pt x="8036" y="0"/>
                  </a:moveTo>
                  <a:cubicBezTo>
                    <a:pt x="7791" y="0"/>
                    <a:pt x="7551" y="25"/>
                    <a:pt x="7311" y="59"/>
                  </a:cubicBezTo>
                  <a:lnTo>
                    <a:pt x="6998" y="91"/>
                  </a:lnTo>
                  <a:lnTo>
                    <a:pt x="7155" y="372"/>
                  </a:lnTo>
                  <a:cubicBezTo>
                    <a:pt x="7342" y="715"/>
                    <a:pt x="7529" y="1059"/>
                    <a:pt x="7717" y="1403"/>
                  </a:cubicBezTo>
                  <a:lnTo>
                    <a:pt x="7748" y="1403"/>
                  </a:lnTo>
                  <a:cubicBezTo>
                    <a:pt x="7936" y="1653"/>
                    <a:pt x="7936" y="2027"/>
                    <a:pt x="7779" y="2340"/>
                  </a:cubicBezTo>
                  <a:cubicBezTo>
                    <a:pt x="7654" y="2683"/>
                    <a:pt x="7404" y="2965"/>
                    <a:pt x="7155" y="3214"/>
                  </a:cubicBezTo>
                  <a:cubicBezTo>
                    <a:pt x="6623" y="3714"/>
                    <a:pt x="5967" y="4120"/>
                    <a:pt x="5280" y="4402"/>
                  </a:cubicBezTo>
                  <a:cubicBezTo>
                    <a:pt x="4672" y="4678"/>
                    <a:pt x="4016" y="4881"/>
                    <a:pt x="3353" y="4881"/>
                  </a:cubicBezTo>
                  <a:cubicBezTo>
                    <a:pt x="3267" y="4881"/>
                    <a:pt x="3180" y="4877"/>
                    <a:pt x="3094" y="4870"/>
                  </a:cubicBezTo>
                  <a:cubicBezTo>
                    <a:pt x="2719" y="4808"/>
                    <a:pt x="2344" y="4683"/>
                    <a:pt x="2125" y="4402"/>
                  </a:cubicBezTo>
                  <a:cubicBezTo>
                    <a:pt x="2094" y="4339"/>
                    <a:pt x="2031" y="4245"/>
                    <a:pt x="2000" y="4152"/>
                  </a:cubicBezTo>
                  <a:lnTo>
                    <a:pt x="1875" y="3870"/>
                  </a:lnTo>
                  <a:cubicBezTo>
                    <a:pt x="1750" y="3683"/>
                    <a:pt x="1657" y="3496"/>
                    <a:pt x="1563" y="3308"/>
                  </a:cubicBezTo>
                  <a:cubicBezTo>
                    <a:pt x="1496" y="3214"/>
                    <a:pt x="1452" y="3172"/>
                    <a:pt x="1428" y="3172"/>
                  </a:cubicBezTo>
                  <a:cubicBezTo>
                    <a:pt x="1397" y="3172"/>
                    <a:pt x="1402" y="3246"/>
                    <a:pt x="1438" y="3371"/>
                  </a:cubicBezTo>
                  <a:cubicBezTo>
                    <a:pt x="1594" y="3746"/>
                    <a:pt x="1657" y="4089"/>
                    <a:pt x="1750" y="4370"/>
                  </a:cubicBezTo>
                  <a:lnTo>
                    <a:pt x="1781" y="4495"/>
                  </a:lnTo>
                  <a:cubicBezTo>
                    <a:pt x="1813" y="4527"/>
                    <a:pt x="1844" y="4589"/>
                    <a:pt x="1875" y="4651"/>
                  </a:cubicBezTo>
                  <a:cubicBezTo>
                    <a:pt x="1938" y="4745"/>
                    <a:pt x="2000" y="4839"/>
                    <a:pt x="2094" y="4901"/>
                  </a:cubicBezTo>
                  <a:cubicBezTo>
                    <a:pt x="2281" y="5058"/>
                    <a:pt x="2469" y="5151"/>
                    <a:pt x="2687" y="5214"/>
                  </a:cubicBezTo>
                  <a:cubicBezTo>
                    <a:pt x="2964" y="5296"/>
                    <a:pt x="3244" y="5331"/>
                    <a:pt x="3523" y="5331"/>
                  </a:cubicBezTo>
                  <a:cubicBezTo>
                    <a:pt x="4095" y="5331"/>
                    <a:pt x="4662" y="5184"/>
                    <a:pt x="5187" y="4995"/>
                  </a:cubicBezTo>
                  <a:cubicBezTo>
                    <a:pt x="5967" y="4683"/>
                    <a:pt x="6717" y="4277"/>
                    <a:pt x="7404" y="3683"/>
                  </a:cubicBezTo>
                  <a:cubicBezTo>
                    <a:pt x="7717" y="3402"/>
                    <a:pt x="8029" y="3058"/>
                    <a:pt x="8217" y="2621"/>
                  </a:cubicBezTo>
                  <a:cubicBezTo>
                    <a:pt x="8310" y="2402"/>
                    <a:pt x="8373" y="2152"/>
                    <a:pt x="8373" y="1871"/>
                  </a:cubicBezTo>
                  <a:cubicBezTo>
                    <a:pt x="8373" y="1621"/>
                    <a:pt x="8310" y="1340"/>
                    <a:pt x="8154" y="1121"/>
                  </a:cubicBezTo>
                  <a:lnTo>
                    <a:pt x="8154" y="1121"/>
                  </a:lnTo>
                  <a:lnTo>
                    <a:pt x="8185" y="1153"/>
                  </a:lnTo>
                  <a:cubicBezTo>
                    <a:pt x="8046" y="933"/>
                    <a:pt x="7919" y="714"/>
                    <a:pt x="7796" y="494"/>
                  </a:cubicBezTo>
                  <a:lnTo>
                    <a:pt x="7796" y="494"/>
                  </a:lnTo>
                  <a:cubicBezTo>
                    <a:pt x="7872" y="491"/>
                    <a:pt x="7947" y="489"/>
                    <a:pt x="8021" y="489"/>
                  </a:cubicBezTo>
                  <a:cubicBezTo>
                    <a:pt x="8357" y="489"/>
                    <a:pt x="8679" y="526"/>
                    <a:pt x="8966" y="622"/>
                  </a:cubicBezTo>
                  <a:cubicBezTo>
                    <a:pt x="9248" y="747"/>
                    <a:pt x="9497" y="903"/>
                    <a:pt x="9654" y="1121"/>
                  </a:cubicBezTo>
                  <a:cubicBezTo>
                    <a:pt x="9810" y="1340"/>
                    <a:pt x="9841" y="1621"/>
                    <a:pt x="9810" y="1902"/>
                  </a:cubicBezTo>
                  <a:cubicBezTo>
                    <a:pt x="9716" y="2496"/>
                    <a:pt x="9341" y="3027"/>
                    <a:pt x="8904" y="3464"/>
                  </a:cubicBezTo>
                  <a:cubicBezTo>
                    <a:pt x="7998" y="4370"/>
                    <a:pt x="6811" y="5026"/>
                    <a:pt x="5655" y="5557"/>
                  </a:cubicBezTo>
                  <a:cubicBezTo>
                    <a:pt x="5062" y="5839"/>
                    <a:pt x="4437" y="6057"/>
                    <a:pt x="3812" y="6213"/>
                  </a:cubicBezTo>
                  <a:cubicBezTo>
                    <a:pt x="3364" y="6303"/>
                    <a:pt x="2901" y="6376"/>
                    <a:pt x="2444" y="6376"/>
                  </a:cubicBezTo>
                  <a:cubicBezTo>
                    <a:pt x="2263" y="6376"/>
                    <a:pt x="2084" y="6365"/>
                    <a:pt x="1906" y="6338"/>
                  </a:cubicBezTo>
                  <a:cubicBezTo>
                    <a:pt x="1625" y="6307"/>
                    <a:pt x="1313" y="6213"/>
                    <a:pt x="1063" y="6057"/>
                  </a:cubicBezTo>
                  <a:cubicBezTo>
                    <a:pt x="813" y="5870"/>
                    <a:pt x="626" y="5620"/>
                    <a:pt x="563" y="5339"/>
                  </a:cubicBezTo>
                  <a:cubicBezTo>
                    <a:pt x="469" y="4745"/>
                    <a:pt x="782" y="4089"/>
                    <a:pt x="1157" y="3589"/>
                  </a:cubicBezTo>
                  <a:cubicBezTo>
                    <a:pt x="1250" y="3496"/>
                    <a:pt x="1282" y="3433"/>
                    <a:pt x="1313" y="3339"/>
                  </a:cubicBezTo>
                  <a:cubicBezTo>
                    <a:pt x="1344" y="3277"/>
                    <a:pt x="1407" y="3183"/>
                    <a:pt x="1407" y="3152"/>
                  </a:cubicBezTo>
                  <a:cubicBezTo>
                    <a:pt x="1438" y="3090"/>
                    <a:pt x="1438" y="3058"/>
                    <a:pt x="1375" y="3058"/>
                  </a:cubicBezTo>
                  <a:cubicBezTo>
                    <a:pt x="1313" y="3058"/>
                    <a:pt x="1157" y="3121"/>
                    <a:pt x="1001" y="3277"/>
                  </a:cubicBezTo>
                  <a:lnTo>
                    <a:pt x="1001" y="3308"/>
                  </a:lnTo>
                  <a:cubicBezTo>
                    <a:pt x="751" y="3527"/>
                    <a:pt x="563" y="3777"/>
                    <a:pt x="376" y="4058"/>
                  </a:cubicBezTo>
                  <a:cubicBezTo>
                    <a:pt x="220" y="4339"/>
                    <a:pt x="95" y="4651"/>
                    <a:pt x="32" y="5058"/>
                  </a:cubicBezTo>
                  <a:cubicBezTo>
                    <a:pt x="1" y="5432"/>
                    <a:pt x="95" y="5839"/>
                    <a:pt x="376" y="6182"/>
                  </a:cubicBezTo>
                  <a:cubicBezTo>
                    <a:pt x="626" y="6495"/>
                    <a:pt x="969" y="6713"/>
                    <a:pt x="1313" y="6838"/>
                  </a:cubicBezTo>
                  <a:cubicBezTo>
                    <a:pt x="1692" y="6959"/>
                    <a:pt x="2062" y="7003"/>
                    <a:pt x="2427" y="7003"/>
                  </a:cubicBezTo>
                  <a:cubicBezTo>
                    <a:pt x="2724" y="7003"/>
                    <a:pt x="3018" y="6974"/>
                    <a:pt x="3312" y="6932"/>
                  </a:cubicBezTo>
                  <a:cubicBezTo>
                    <a:pt x="3937" y="6838"/>
                    <a:pt x="4531" y="6651"/>
                    <a:pt x="5124" y="6432"/>
                  </a:cubicBezTo>
                  <a:cubicBezTo>
                    <a:pt x="5749" y="6182"/>
                    <a:pt x="6374" y="5901"/>
                    <a:pt x="6967" y="5589"/>
                  </a:cubicBezTo>
                  <a:cubicBezTo>
                    <a:pt x="7561" y="5245"/>
                    <a:pt x="8123" y="4901"/>
                    <a:pt x="8654" y="4464"/>
                  </a:cubicBezTo>
                  <a:cubicBezTo>
                    <a:pt x="9185" y="4027"/>
                    <a:pt x="9685" y="3527"/>
                    <a:pt x="10029" y="2871"/>
                  </a:cubicBezTo>
                  <a:cubicBezTo>
                    <a:pt x="10216" y="2558"/>
                    <a:pt x="10341" y="2184"/>
                    <a:pt x="10341" y="1777"/>
                  </a:cubicBezTo>
                  <a:cubicBezTo>
                    <a:pt x="10372" y="1403"/>
                    <a:pt x="10216" y="965"/>
                    <a:pt x="9935" y="684"/>
                  </a:cubicBezTo>
                  <a:cubicBezTo>
                    <a:pt x="9591" y="278"/>
                    <a:pt x="9091" y="122"/>
                    <a:pt x="8654" y="59"/>
                  </a:cubicBezTo>
                  <a:cubicBezTo>
                    <a:pt x="8442" y="17"/>
                    <a:pt x="8237" y="0"/>
                    <a:pt x="8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79389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title"/>
          </p:nvPr>
        </p:nvSpPr>
        <p:spPr>
          <a:xfrm>
            <a:off x="713225" y="47087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Architecture of Kubernetes</a:t>
            </a:r>
            <a:endParaRPr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341B5-776A-DF6C-436B-3B2E70D259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" t="3941" r="1814" b="3074"/>
          <a:stretch/>
        </p:blipFill>
        <p:spPr bwMode="auto">
          <a:xfrm>
            <a:off x="1673524" y="1043578"/>
            <a:ext cx="5796902" cy="369197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title"/>
          </p:nvPr>
        </p:nvSpPr>
        <p:spPr>
          <a:xfrm>
            <a:off x="713225" y="195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Architecture of Kubernetes</a:t>
            </a:r>
            <a:endParaRPr sz="2400"/>
          </a:p>
        </p:txBody>
      </p:sp>
      <p:pic>
        <p:nvPicPr>
          <p:cNvPr id="10242" name="Picture 2" descr="What is Kubernetes Architecture? | Avi Networks">
            <a:extLst>
              <a:ext uri="{FF2B5EF4-FFF2-40B4-BE49-F238E27FC236}">
                <a16:creationId xmlns:a16="http://schemas.microsoft.com/office/drawing/2014/main" id="{FEEBE323-CC09-B832-0640-AD1067F74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06" y="768517"/>
            <a:ext cx="6046988" cy="428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225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</a:p>
        </p:txBody>
      </p:sp>
      <p:sp>
        <p:nvSpPr>
          <p:cNvPr id="381" name="Google Shape;381;p35"/>
          <p:cNvSpPr txBox="1">
            <a:spLocks noGrp="1"/>
          </p:cNvSpPr>
          <p:nvPr>
            <p:ph type="subTitle" idx="1"/>
          </p:nvPr>
        </p:nvSpPr>
        <p:spPr>
          <a:xfrm>
            <a:off x="589750" y="1156178"/>
            <a:ext cx="3157060" cy="345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Pod is </a:t>
            </a:r>
            <a:r>
              <a:rPr lang="en-US" sz="1600" b="1"/>
              <a:t>the most basic component for deploying and running an application</a:t>
            </a:r>
            <a:r>
              <a:rPr lang="en-US" sz="1600"/>
              <a:t>, created and managed by kubernetes.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A Pod is a </a:t>
            </a:r>
            <a:r>
              <a:rPr lang="en-US" sz="1600" b="1"/>
              <a:t>group of one or more containers, with shared storage and network resources.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Co-located and co-scheduled, and run in a shared context.</a:t>
            </a:r>
          </a:p>
        </p:txBody>
      </p:sp>
      <p:grpSp>
        <p:nvGrpSpPr>
          <p:cNvPr id="383" name="Google Shape;383;p35"/>
          <p:cNvGrpSpPr/>
          <p:nvPr/>
        </p:nvGrpSpPr>
        <p:grpSpPr>
          <a:xfrm>
            <a:off x="8235029" y="187407"/>
            <a:ext cx="750280" cy="572691"/>
            <a:chOff x="5021677" y="1013135"/>
            <a:chExt cx="275100" cy="210000"/>
          </a:xfrm>
        </p:grpSpPr>
        <p:sp>
          <p:nvSpPr>
            <p:cNvPr id="384" name="Google Shape;384;p35"/>
            <p:cNvSpPr/>
            <p:nvPr/>
          </p:nvSpPr>
          <p:spPr>
            <a:xfrm rot="-676349">
              <a:off x="5091136" y="1084091"/>
              <a:ext cx="121678" cy="68107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4"/>
                  </a:solidFill>
                  <a:latin typeface="Josefin Sans" pitchFamily="2" charset="0"/>
                </a:rPr>
                <a:t>A+</a:t>
              </a:r>
            </a:p>
          </p:txBody>
        </p:sp>
        <p:sp>
          <p:nvSpPr>
            <p:cNvPr id="385" name="Google Shape;385;p35"/>
            <p:cNvSpPr/>
            <p:nvPr/>
          </p:nvSpPr>
          <p:spPr>
            <a:xfrm rot="-1064519">
              <a:off x="5037644" y="1046789"/>
              <a:ext cx="243165" cy="142692"/>
            </a:xfrm>
            <a:prstGeom prst="donut">
              <a:avLst>
                <a:gd name="adj" fmla="val 41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4" name="Picture 4" descr="Kubernetes Security Best Practices: The Definitive Guide | ARMO">
            <a:extLst>
              <a:ext uri="{FF2B5EF4-FFF2-40B4-BE49-F238E27FC236}">
                <a16:creationId xmlns:a16="http://schemas.microsoft.com/office/drawing/2014/main" id="{7199AE1E-DCFC-7366-117E-5475E6F98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541" y="1156179"/>
            <a:ext cx="4576709" cy="307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508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</a:t>
            </a:r>
          </a:p>
        </p:txBody>
      </p:sp>
      <p:grpSp>
        <p:nvGrpSpPr>
          <p:cNvPr id="383" name="Google Shape;383;p35"/>
          <p:cNvGrpSpPr/>
          <p:nvPr/>
        </p:nvGrpSpPr>
        <p:grpSpPr>
          <a:xfrm>
            <a:off x="8235029" y="187407"/>
            <a:ext cx="750280" cy="572691"/>
            <a:chOff x="5021677" y="1013135"/>
            <a:chExt cx="275100" cy="210000"/>
          </a:xfrm>
        </p:grpSpPr>
        <p:sp>
          <p:nvSpPr>
            <p:cNvPr id="384" name="Google Shape;384;p35"/>
            <p:cNvSpPr/>
            <p:nvPr/>
          </p:nvSpPr>
          <p:spPr>
            <a:xfrm rot="-676349">
              <a:off x="5091136" y="1084091"/>
              <a:ext cx="121678" cy="68107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4"/>
                  </a:solidFill>
                  <a:latin typeface="Josefin Sans" pitchFamily="2" charset="0"/>
                </a:rPr>
                <a:t>A+</a:t>
              </a:r>
            </a:p>
          </p:txBody>
        </p:sp>
        <p:sp>
          <p:nvSpPr>
            <p:cNvPr id="385" name="Google Shape;385;p35"/>
            <p:cNvSpPr/>
            <p:nvPr/>
          </p:nvSpPr>
          <p:spPr>
            <a:xfrm rot="-1064519">
              <a:off x="5037644" y="1046789"/>
              <a:ext cx="243165" cy="142692"/>
            </a:xfrm>
            <a:prstGeom prst="donut">
              <a:avLst>
                <a:gd name="adj" fmla="val 41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98AC03B-4558-B6EA-5FBC-B93DB2E5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46" y="843264"/>
            <a:ext cx="4148365" cy="3456971"/>
          </a:xfrm>
          <a:prstGeom prst="rect">
            <a:avLst/>
          </a:prstGeom>
          <a:noFill/>
        </p:spPr>
      </p:pic>
      <p:sp>
        <p:nvSpPr>
          <p:cNvPr id="5" name="Google Shape;381;p35">
            <a:extLst>
              <a:ext uri="{FF2B5EF4-FFF2-40B4-BE49-F238E27FC236}">
                <a16:creationId xmlns:a16="http://schemas.microsoft.com/office/drawing/2014/main" id="{E8AEB804-693C-DB28-DE88-5307C0D0BE4C}"/>
              </a:ext>
            </a:extLst>
          </p:cNvPr>
          <p:cNvSpPr txBox="1">
            <a:spLocks/>
          </p:cNvSpPr>
          <p:nvPr/>
        </p:nvSpPr>
        <p:spPr>
          <a:xfrm>
            <a:off x="589750" y="1156178"/>
            <a:ext cx="3157060" cy="345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Pod is </a:t>
            </a:r>
            <a:r>
              <a:rPr lang="en-US" sz="1600" b="1"/>
              <a:t>the most basic component for deploying and running an application</a:t>
            </a:r>
            <a:r>
              <a:rPr lang="en-US" sz="1600"/>
              <a:t>, created and managed by kubernetes.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A Pod is a </a:t>
            </a:r>
            <a:r>
              <a:rPr lang="en-US" sz="1600" b="1"/>
              <a:t>group of one or more containers, with shared storage and network resources.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Co-located and co-scheduled, and run in a shared context.</a:t>
            </a:r>
          </a:p>
        </p:txBody>
      </p:sp>
    </p:spTree>
    <p:extLst>
      <p:ext uri="{BB962C8B-B14F-4D97-AF65-F5344CB8AC3E}">
        <p14:creationId xmlns:p14="http://schemas.microsoft.com/office/powerpoint/2010/main" val="15732830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>
            <a:spLocks noGrp="1"/>
          </p:cNvSpPr>
          <p:nvPr>
            <p:ph type="title"/>
          </p:nvPr>
        </p:nvSpPr>
        <p:spPr>
          <a:xfrm>
            <a:off x="2943362" y="1427000"/>
            <a:ext cx="5375447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Security features</a:t>
            </a:r>
            <a:endParaRPr sz="6000"/>
          </a:p>
        </p:txBody>
      </p:sp>
      <p:sp>
        <p:nvSpPr>
          <p:cNvPr id="446" name="Google Shape;446;p37"/>
          <p:cNvSpPr txBox="1">
            <a:spLocks noGrp="1"/>
          </p:cNvSpPr>
          <p:nvPr>
            <p:ph type="title" idx="2"/>
          </p:nvPr>
        </p:nvSpPr>
        <p:spPr>
          <a:xfrm>
            <a:off x="1306138" y="1738250"/>
            <a:ext cx="11940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7" name="Google Shape;447;p37"/>
          <p:cNvSpPr txBox="1">
            <a:spLocks noGrp="1"/>
          </p:cNvSpPr>
          <p:nvPr>
            <p:ph type="subTitle" idx="1"/>
          </p:nvPr>
        </p:nvSpPr>
        <p:spPr>
          <a:xfrm>
            <a:off x="2943375" y="3291400"/>
            <a:ext cx="4894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Calico network and Kubescape</a:t>
            </a:r>
          </a:p>
        </p:txBody>
      </p:sp>
      <p:sp>
        <p:nvSpPr>
          <p:cNvPr id="448" name="Google Shape;448;p37"/>
          <p:cNvSpPr/>
          <p:nvPr/>
        </p:nvSpPr>
        <p:spPr>
          <a:xfrm rot="10800000" flipH="1">
            <a:off x="5857131" y="-395203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/>
          <p:nvPr/>
        </p:nvSpPr>
        <p:spPr>
          <a:xfrm flipH="1">
            <a:off x="-137069" y="2443672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7"/>
          <p:cNvSpPr/>
          <p:nvPr/>
        </p:nvSpPr>
        <p:spPr>
          <a:xfrm flipH="1">
            <a:off x="713217" y="5303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7"/>
          <p:cNvSpPr/>
          <p:nvPr/>
        </p:nvSpPr>
        <p:spPr>
          <a:xfrm flipH="1">
            <a:off x="8203817" y="4386020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398900" y="3156200"/>
            <a:ext cx="1656168" cy="1594878"/>
            <a:chOff x="-2971750" y="848800"/>
            <a:chExt cx="1656168" cy="1594878"/>
          </a:xfrm>
        </p:grpSpPr>
        <p:sp>
          <p:nvSpPr>
            <p:cNvPr id="453" name="Google Shape;453;p37"/>
            <p:cNvSpPr/>
            <p:nvPr/>
          </p:nvSpPr>
          <p:spPr>
            <a:xfrm>
              <a:off x="-2971750" y="968349"/>
              <a:ext cx="1621396" cy="1475329"/>
            </a:xfrm>
            <a:custGeom>
              <a:avLst/>
              <a:gdLst/>
              <a:ahLst/>
              <a:cxnLst/>
              <a:rect l="l" t="t" r="r" b="b"/>
              <a:pathLst>
                <a:path w="4896" h="4455" extrusionOk="0">
                  <a:moveTo>
                    <a:pt x="2452" y="1"/>
                  </a:moveTo>
                  <a:cubicBezTo>
                    <a:pt x="1438" y="1"/>
                    <a:pt x="520" y="695"/>
                    <a:pt x="280" y="1714"/>
                  </a:cubicBezTo>
                  <a:cubicBezTo>
                    <a:pt x="0" y="2915"/>
                    <a:pt x="735" y="4115"/>
                    <a:pt x="1935" y="4395"/>
                  </a:cubicBezTo>
                  <a:cubicBezTo>
                    <a:pt x="2107" y="4435"/>
                    <a:pt x="2280" y="4454"/>
                    <a:pt x="2449" y="4454"/>
                  </a:cubicBezTo>
                  <a:cubicBezTo>
                    <a:pt x="3461" y="4454"/>
                    <a:pt x="4376" y="3768"/>
                    <a:pt x="4616" y="2740"/>
                  </a:cubicBezTo>
                  <a:cubicBezTo>
                    <a:pt x="4895" y="1540"/>
                    <a:pt x="4149" y="351"/>
                    <a:pt x="2961" y="60"/>
                  </a:cubicBezTo>
                  <a:cubicBezTo>
                    <a:pt x="2790" y="20"/>
                    <a:pt x="2620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-2875381" y="848800"/>
              <a:ext cx="1559799" cy="1555801"/>
            </a:xfrm>
            <a:custGeom>
              <a:avLst/>
              <a:gdLst/>
              <a:ahLst/>
              <a:cxnLst/>
              <a:rect l="l" t="t" r="r" b="b"/>
              <a:pathLst>
                <a:path w="4710" h="4698" fill="none" extrusionOk="0">
                  <a:moveTo>
                    <a:pt x="2705" y="187"/>
                  </a:moveTo>
                  <a:cubicBezTo>
                    <a:pt x="3893" y="386"/>
                    <a:pt x="4709" y="1504"/>
                    <a:pt x="4511" y="2705"/>
                  </a:cubicBezTo>
                  <a:cubicBezTo>
                    <a:pt x="4313" y="3893"/>
                    <a:pt x="3194" y="4698"/>
                    <a:pt x="2005" y="4511"/>
                  </a:cubicBezTo>
                  <a:cubicBezTo>
                    <a:pt x="805" y="4313"/>
                    <a:pt x="1" y="3194"/>
                    <a:pt x="199" y="2005"/>
                  </a:cubicBezTo>
                  <a:cubicBezTo>
                    <a:pt x="385" y="805"/>
                    <a:pt x="1504" y="1"/>
                    <a:pt x="2705" y="1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-2489240" y="1230960"/>
              <a:ext cx="621601" cy="699084"/>
            </a:xfrm>
            <a:custGeom>
              <a:avLst/>
              <a:gdLst/>
              <a:ahLst/>
              <a:cxnLst/>
              <a:rect l="l" t="t" r="r" b="b"/>
              <a:pathLst>
                <a:path w="1877" h="2111" extrusionOk="0">
                  <a:moveTo>
                    <a:pt x="933" y="1"/>
                  </a:moveTo>
                  <a:cubicBezTo>
                    <a:pt x="466" y="1"/>
                    <a:pt x="0" y="397"/>
                    <a:pt x="82" y="863"/>
                  </a:cubicBezTo>
                  <a:cubicBezTo>
                    <a:pt x="140" y="1189"/>
                    <a:pt x="571" y="2110"/>
                    <a:pt x="571" y="2110"/>
                  </a:cubicBezTo>
                  <a:lnTo>
                    <a:pt x="1294" y="2110"/>
                  </a:lnTo>
                  <a:cubicBezTo>
                    <a:pt x="1294" y="2110"/>
                    <a:pt x="1725" y="1189"/>
                    <a:pt x="1783" y="863"/>
                  </a:cubicBezTo>
                  <a:cubicBezTo>
                    <a:pt x="1877" y="397"/>
                    <a:pt x="1399" y="1"/>
                    <a:pt x="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-2385254" y="1531986"/>
              <a:ext cx="386472" cy="398057"/>
            </a:xfrm>
            <a:custGeom>
              <a:avLst/>
              <a:gdLst/>
              <a:ahLst/>
              <a:cxnLst/>
              <a:rect l="l" t="t" r="r" b="b"/>
              <a:pathLst>
                <a:path w="1167" h="1202" fill="none" extrusionOk="0">
                  <a:moveTo>
                    <a:pt x="455" y="1178"/>
                  </a:moveTo>
                  <a:cubicBezTo>
                    <a:pt x="455" y="1178"/>
                    <a:pt x="386" y="222"/>
                    <a:pt x="269" y="280"/>
                  </a:cubicBezTo>
                  <a:cubicBezTo>
                    <a:pt x="141" y="350"/>
                    <a:pt x="1" y="444"/>
                    <a:pt x="584" y="444"/>
                  </a:cubicBezTo>
                  <a:cubicBezTo>
                    <a:pt x="1166" y="444"/>
                    <a:pt x="1073" y="420"/>
                    <a:pt x="1073" y="350"/>
                  </a:cubicBezTo>
                  <a:cubicBezTo>
                    <a:pt x="1073" y="280"/>
                    <a:pt x="980" y="1"/>
                    <a:pt x="793" y="120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-2300144" y="1960509"/>
              <a:ext cx="254999" cy="185451"/>
            </a:xfrm>
            <a:custGeom>
              <a:avLst/>
              <a:gdLst/>
              <a:ahLst/>
              <a:cxnLst/>
              <a:rect l="l" t="t" r="r" b="b"/>
              <a:pathLst>
                <a:path w="770" h="560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385"/>
                    <a:pt x="175" y="560"/>
                    <a:pt x="385" y="560"/>
                  </a:cubicBezTo>
                  <a:cubicBezTo>
                    <a:pt x="595" y="560"/>
                    <a:pt x="769" y="385"/>
                    <a:pt x="769" y="175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dk1"/>
            </a:solidFill>
            <a:ln w="1175" cap="flat" cmpd="sng">
              <a:solidFill>
                <a:srgbClr val="1D2B4A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7"/>
          <p:cNvGrpSpPr/>
          <p:nvPr/>
        </p:nvGrpSpPr>
        <p:grpSpPr>
          <a:xfrm>
            <a:off x="7290425" y="261175"/>
            <a:ext cx="1617826" cy="1462217"/>
            <a:chOff x="7290425" y="261175"/>
            <a:chExt cx="1617826" cy="1462217"/>
          </a:xfrm>
        </p:grpSpPr>
        <p:grpSp>
          <p:nvGrpSpPr>
            <p:cNvPr id="459" name="Google Shape;459;p37"/>
            <p:cNvGrpSpPr/>
            <p:nvPr/>
          </p:nvGrpSpPr>
          <p:grpSpPr>
            <a:xfrm>
              <a:off x="7290425" y="261175"/>
              <a:ext cx="1617826" cy="1462217"/>
              <a:chOff x="7290425" y="261175"/>
              <a:chExt cx="1617826" cy="1462217"/>
            </a:xfrm>
          </p:grpSpPr>
          <p:sp>
            <p:nvSpPr>
              <p:cNvPr id="460" name="Google Shape;460;p37"/>
              <p:cNvSpPr/>
              <p:nvPr/>
            </p:nvSpPr>
            <p:spPr>
              <a:xfrm>
                <a:off x="7464675" y="323733"/>
                <a:ext cx="1399343" cy="1399659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4430" extrusionOk="0">
                    <a:moveTo>
                      <a:pt x="2214" y="1"/>
                    </a:moveTo>
                    <a:cubicBezTo>
                      <a:pt x="991" y="1"/>
                      <a:pt x="0" y="992"/>
                      <a:pt x="0" y="2215"/>
                    </a:cubicBezTo>
                    <a:cubicBezTo>
                      <a:pt x="0" y="3439"/>
                      <a:pt x="991" y="4430"/>
                      <a:pt x="2214" y="4430"/>
                    </a:cubicBezTo>
                    <a:cubicBezTo>
                      <a:pt x="3438" y="4430"/>
                      <a:pt x="4429" y="3439"/>
                      <a:pt x="4429" y="2215"/>
                    </a:cubicBezTo>
                    <a:cubicBezTo>
                      <a:pt x="4429" y="992"/>
                      <a:pt x="3438" y="1"/>
                      <a:pt x="2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7534500" y="261175"/>
                <a:ext cx="1373751" cy="137375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4348" fill="none" extrusionOk="0">
                    <a:moveTo>
                      <a:pt x="4348" y="2169"/>
                    </a:moveTo>
                    <a:cubicBezTo>
                      <a:pt x="4348" y="3369"/>
                      <a:pt x="3380" y="4348"/>
                      <a:pt x="2168" y="4348"/>
                    </a:cubicBezTo>
                    <a:cubicBezTo>
                      <a:pt x="968" y="4348"/>
                      <a:pt x="1" y="3369"/>
                      <a:pt x="1" y="2169"/>
                    </a:cubicBezTo>
                    <a:cubicBezTo>
                      <a:pt x="1" y="968"/>
                      <a:pt x="968" y="1"/>
                      <a:pt x="2168" y="1"/>
                    </a:cubicBezTo>
                    <a:cubicBezTo>
                      <a:pt x="3380" y="1"/>
                      <a:pt x="4348" y="968"/>
                      <a:pt x="4348" y="21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6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7290425" y="1133374"/>
                <a:ext cx="435140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819" extrusionOk="0">
                    <a:moveTo>
                      <a:pt x="1768" y="1"/>
                    </a:moveTo>
                    <a:cubicBezTo>
                      <a:pt x="1758" y="1"/>
                      <a:pt x="1748" y="3"/>
                      <a:pt x="1737" y="6"/>
                    </a:cubicBezTo>
                    <a:lnTo>
                      <a:pt x="82" y="519"/>
                    </a:lnTo>
                    <a:cubicBezTo>
                      <a:pt x="12" y="542"/>
                      <a:pt x="0" y="647"/>
                      <a:pt x="82" y="671"/>
                    </a:cubicBezTo>
                    <a:lnTo>
                      <a:pt x="828" y="927"/>
                    </a:lnTo>
                    <a:cubicBezTo>
                      <a:pt x="851" y="939"/>
                      <a:pt x="874" y="950"/>
                      <a:pt x="886" y="974"/>
                    </a:cubicBezTo>
                    <a:lnTo>
                      <a:pt x="1131" y="1766"/>
                    </a:lnTo>
                    <a:cubicBezTo>
                      <a:pt x="1142" y="1801"/>
                      <a:pt x="1174" y="1818"/>
                      <a:pt x="1207" y="1818"/>
                    </a:cubicBezTo>
                    <a:cubicBezTo>
                      <a:pt x="1239" y="1818"/>
                      <a:pt x="1271" y="1801"/>
                      <a:pt x="1282" y="1766"/>
                    </a:cubicBezTo>
                    <a:lnTo>
                      <a:pt x="1842" y="99"/>
                    </a:lnTo>
                    <a:cubicBezTo>
                      <a:pt x="1861" y="50"/>
                      <a:pt x="1823" y="1"/>
                      <a:pt x="17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3" name="Google Shape;463;p37"/>
            <p:cNvGrpSpPr/>
            <p:nvPr/>
          </p:nvGrpSpPr>
          <p:grpSpPr>
            <a:xfrm>
              <a:off x="7759173" y="488952"/>
              <a:ext cx="854579" cy="985521"/>
              <a:chOff x="3560982" y="2727150"/>
              <a:chExt cx="1343889" cy="1549806"/>
            </a:xfrm>
          </p:grpSpPr>
          <p:sp>
            <p:nvSpPr>
              <p:cNvPr id="464" name="Google Shape;464;p37"/>
              <p:cNvSpPr/>
              <p:nvPr/>
            </p:nvSpPr>
            <p:spPr>
              <a:xfrm>
                <a:off x="3560982" y="2727150"/>
                <a:ext cx="1265158" cy="1479498"/>
              </a:xfrm>
              <a:custGeom>
                <a:avLst/>
                <a:gdLst/>
                <a:ahLst/>
                <a:cxnLst/>
                <a:rect l="l" t="t" r="r" b="b"/>
                <a:pathLst>
                  <a:path w="47203" h="55200" extrusionOk="0">
                    <a:moveTo>
                      <a:pt x="34301" y="1"/>
                    </a:moveTo>
                    <a:lnTo>
                      <a:pt x="2625" y="14058"/>
                    </a:lnTo>
                    <a:cubicBezTo>
                      <a:pt x="876" y="14839"/>
                      <a:pt x="1" y="16963"/>
                      <a:pt x="688" y="18838"/>
                    </a:cubicBezTo>
                    <a:lnTo>
                      <a:pt x="13808" y="55200"/>
                    </a:lnTo>
                    <a:lnTo>
                      <a:pt x="37050" y="40517"/>
                    </a:lnTo>
                    <a:lnTo>
                      <a:pt x="47203" y="35894"/>
                    </a:lnTo>
                    <a:lnTo>
                      <a:pt x="343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3560982" y="3095563"/>
                <a:ext cx="473949" cy="1111098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41455" extrusionOk="0">
                    <a:moveTo>
                      <a:pt x="3343" y="1"/>
                    </a:moveTo>
                    <a:lnTo>
                      <a:pt x="2562" y="344"/>
                    </a:lnTo>
                    <a:cubicBezTo>
                      <a:pt x="844" y="1125"/>
                      <a:pt x="1" y="3218"/>
                      <a:pt x="657" y="5093"/>
                    </a:cubicBezTo>
                    <a:lnTo>
                      <a:pt x="13808" y="41455"/>
                    </a:lnTo>
                    <a:lnTo>
                      <a:pt x="17682" y="39736"/>
                    </a:lnTo>
                    <a:lnTo>
                      <a:pt x="3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3925214" y="3782159"/>
                <a:ext cx="959556" cy="483973"/>
              </a:xfrm>
              <a:custGeom>
                <a:avLst/>
                <a:gdLst/>
                <a:ahLst/>
                <a:cxnLst/>
                <a:rect l="l" t="t" r="r" b="b"/>
                <a:pathLst>
                  <a:path w="35801" h="18057" extrusionOk="0">
                    <a:moveTo>
                      <a:pt x="34207" y="1"/>
                    </a:moveTo>
                    <a:lnTo>
                      <a:pt x="1" y="15183"/>
                    </a:lnTo>
                    <a:cubicBezTo>
                      <a:pt x="32" y="15276"/>
                      <a:pt x="63" y="15401"/>
                      <a:pt x="94" y="15495"/>
                    </a:cubicBezTo>
                    <a:cubicBezTo>
                      <a:pt x="680" y="17117"/>
                      <a:pt x="2224" y="18056"/>
                      <a:pt x="3953" y="18056"/>
                    </a:cubicBezTo>
                    <a:cubicBezTo>
                      <a:pt x="4622" y="18056"/>
                      <a:pt x="5319" y="17916"/>
                      <a:pt x="5999" y="17619"/>
                    </a:cubicBezTo>
                    <a:lnTo>
                      <a:pt x="35800" y="4374"/>
                    </a:lnTo>
                    <a:lnTo>
                      <a:pt x="342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3909319" y="3680011"/>
                <a:ext cx="932754" cy="509087"/>
              </a:xfrm>
              <a:custGeom>
                <a:avLst/>
                <a:gdLst/>
                <a:ahLst/>
                <a:cxnLst/>
                <a:rect l="l" t="t" r="r" b="b"/>
                <a:pathLst>
                  <a:path w="34801" h="18994" extrusionOk="0">
                    <a:moveTo>
                      <a:pt x="33426" y="0"/>
                    </a:moveTo>
                    <a:lnTo>
                      <a:pt x="3655" y="13246"/>
                    </a:lnTo>
                    <a:cubicBezTo>
                      <a:pt x="1312" y="14277"/>
                      <a:pt x="0" y="16807"/>
                      <a:pt x="594" y="18994"/>
                    </a:cubicBezTo>
                    <a:lnTo>
                      <a:pt x="34800" y="3812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3905969" y="3657389"/>
                <a:ext cx="998902" cy="619567"/>
              </a:xfrm>
              <a:custGeom>
                <a:avLst/>
                <a:gdLst/>
                <a:ahLst/>
                <a:cxnLst/>
                <a:rect l="l" t="t" r="r" b="b"/>
                <a:pathLst>
                  <a:path w="37269" h="23116" extrusionOk="0">
                    <a:moveTo>
                      <a:pt x="33894" y="1"/>
                    </a:moveTo>
                    <a:lnTo>
                      <a:pt x="4093" y="13215"/>
                    </a:lnTo>
                    <a:cubicBezTo>
                      <a:pt x="1500" y="14371"/>
                      <a:pt x="0" y="17276"/>
                      <a:pt x="688" y="19775"/>
                    </a:cubicBezTo>
                    <a:lnTo>
                      <a:pt x="688" y="19806"/>
                    </a:lnTo>
                    <a:cubicBezTo>
                      <a:pt x="719" y="19900"/>
                      <a:pt x="750" y="20025"/>
                      <a:pt x="781" y="20150"/>
                    </a:cubicBezTo>
                    <a:cubicBezTo>
                      <a:pt x="1464" y="22022"/>
                      <a:pt x="3212" y="23115"/>
                      <a:pt x="5180" y="23115"/>
                    </a:cubicBezTo>
                    <a:cubicBezTo>
                      <a:pt x="5642" y="23115"/>
                      <a:pt x="6116" y="23055"/>
                      <a:pt x="6592" y="22930"/>
                    </a:cubicBezTo>
                    <a:cubicBezTo>
                      <a:pt x="6904" y="22837"/>
                      <a:pt x="7185" y="22743"/>
                      <a:pt x="7466" y="22618"/>
                    </a:cubicBezTo>
                    <a:lnTo>
                      <a:pt x="37268" y="9373"/>
                    </a:lnTo>
                    <a:lnTo>
                      <a:pt x="36831" y="8186"/>
                    </a:lnTo>
                    <a:lnTo>
                      <a:pt x="7060" y="21400"/>
                    </a:lnTo>
                    <a:cubicBezTo>
                      <a:pt x="6440" y="21678"/>
                      <a:pt x="5806" y="21810"/>
                      <a:pt x="5202" y="21810"/>
                    </a:cubicBezTo>
                    <a:cubicBezTo>
                      <a:pt x="3708" y="21810"/>
                      <a:pt x="2395" y="21007"/>
                      <a:pt x="1906" y="19650"/>
                    </a:cubicBezTo>
                    <a:cubicBezTo>
                      <a:pt x="1906" y="19588"/>
                      <a:pt x="1875" y="19494"/>
                      <a:pt x="1843" y="19431"/>
                    </a:cubicBezTo>
                    <a:lnTo>
                      <a:pt x="1843" y="19400"/>
                    </a:lnTo>
                    <a:cubicBezTo>
                      <a:pt x="1312" y="17526"/>
                      <a:pt x="2499" y="15339"/>
                      <a:pt x="4530" y="14433"/>
                    </a:cubicBezTo>
                    <a:lnTo>
                      <a:pt x="34332" y="1219"/>
                    </a:lnTo>
                    <a:lnTo>
                      <a:pt x="33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42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6"/>
          <p:cNvSpPr txBox="1">
            <a:spLocks noGrp="1"/>
          </p:cNvSpPr>
          <p:nvPr>
            <p:ph type="title"/>
          </p:nvPr>
        </p:nvSpPr>
        <p:spPr>
          <a:xfrm>
            <a:off x="899076" y="736570"/>
            <a:ext cx="4845600" cy="6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Calico network</a:t>
            </a:r>
            <a:endParaRPr/>
          </a:p>
        </p:txBody>
      </p:sp>
      <p:sp>
        <p:nvSpPr>
          <p:cNvPr id="954" name="Google Shape;954;p56"/>
          <p:cNvSpPr txBox="1">
            <a:spLocks noGrp="1"/>
          </p:cNvSpPr>
          <p:nvPr>
            <p:ph type="subTitle" idx="1"/>
          </p:nvPr>
        </p:nvSpPr>
        <p:spPr>
          <a:xfrm>
            <a:off x="1047757" y="1407082"/>
            <a:ext cx="3643189" cy="3028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/>
              <a:t>Calico is an open source community project that </a:t>
            </a:r>
            <a:r>
              <a:rPr lang="en-US" sz="1600" b="1"/>
              <a:t>provides networking for containers and virtual machines.</a:t>
            </a:r>
          </a:p>
          <a:p>
            <a:pPr marL="285750" indent="-285750" algn="just"/>
            <a:r>
              <a:rPr lang="en-US" sz="1600"/>
              <a:t>Networking and security solution that enables Kubernetes workloads and non-Kubernetes/legacy workloads to communicate seamlessly and securely.</a:t>
            </a:r>
          </a:p>
        </p:txBody>
      </p:sp>
      <p:grpSp>
        <p:nvGrpSpPr>
          <p:cNvPr id="956" name="Google Shape;956;p56"/>
          <p:cNvGrpSpPr/>
          <p:nvPr/>
        </p:nvGrpSpPr>
        <p:grpSpPr>
          <a:xfrm>
            <a:off x="1722437" y="33755"/>
            <a:ext cx="359577" cy="472047"/>
            <a:chOff x="3806291" y="1384047"/>
            <a:chExt cx="337472" cy="443029"/>
          </a:xfrm>
        </p:grpSpPr>
        <p:sp>
          <p:nvSpPr>
            <p:cNvPr id="957" name="Google Shape;957;p56"/>
            <p:cNvSpPr/>
            <p:nvPr/>
          </p:nvSpPr>
          <p:spPr>
            <a:xfrm>
              <a:off x="4011980" y="1682476"/>
              <a:ext cx="104985" cy="144599"/>
            </a:xfrm>
            <a:custGeom>
              <a:avLst/>
              <a:gdLst/>
              <a:ahLst/>
              <a:cxnLst/>
              <a:rect l="l" t="t" r="r" b="b"/>
              <a:pathLst>
                <a:path w="3917" h="5395" extrusionOk="0">
                  <a:moveTo>
                    <a:pt x="1866" y="0"/>
                  </a:moveTo>
                  <a:cubicBezTo>
                    <a:pt x="1824" y="0"/>
                    <a:pt x="1777" y="23"/>
                    <a:pt x="1761" y="70"/>
                  </a:cubicBezTo>
                  <a:cubicBezTo>
                    <a:pt x="1480" y="1570"/>
                    <a:pt x="2636" y="3163"/>
                    <a:pt x="3198" y="4475"/>
                  </a:cubicBezTo>
                  <a:lnTo>
                    <a:pt x="3215" y="4513"/>
                  </a:lnTo>
                  <a:lnTo>
                    <a:pt x="3167" y="4444"/>
                  </a:lnTo>
                  <a:lnTo>
                    <a:pt x="2261" y="3257"/>
                  </a:lnTo>
                  <a:cubicBezTo>
                    <a:pt x="1636" y="2476"/>
                    <a:pt x="1011" y="1664"/>
                    <a:pt x="355" y="945"/>
                  </a:cubicBezTo>
                  <a:cubicBezTo>
                    <a:pt x="316" y="906"/>
                    <a:pt x="265" y="888"/>
                    <a:pt x="214" y="888"/>
                  </a:cubicBezTo>
                  <a:cubicBezTo>
                    <a:pt x="104" y="888"/>
                    <a:pt x="0" y="973"/>
                    <a:pt x="43" y="1101"/>
                  </a:cubicBezTo>
                  <a:lnTo>
                    <a:pt x="74" y="1132"/>
                  </a:lnTo>
                  <a:cubicBezTo>
                    <a:pt x="418" y="1976"/>
                    <a:pt x="1011" y="2663"/>
                    <a:pt x="1574" y="3382"/>
                  </a:cubicBezTo>
                  <a:lnTo>
                    <a:pt x="2511" y="4537"/>
                  </a:lnTo>
                  <a:lnTo>
                    <a:pt x="3011" y="5131"/>
                  </a:lnTo>
                  <a:lnTo>
                    <a:pt x="3042" y="5194"/>
                  </a:lnTo>
                  <a:cubicBezTo>
                    <a:pt x="3042" y="5194"/>
                    <a:pt x="3073" y="5225"/>
                    <a:pt x="3104" y="5256"/>
                  </a:cubicBezTo>
                  <a:cubicBezTo>
                    <a:pt x="3136" y="5287"/>
                    <a:pt x="3198" y="5318"/>
                    <a:pt x="3229" y="5350"/>
                  </a:cubicBezTo>
                  <a:cubicBezTo>
                    <a:pt x="3292" y="5381"/>
                    <a:pt x="3361" y="5395"/>
                    <a:pt x="3431" y="5395"/>
                  </a:cubicBezTo>
                  <a:cubicBezTo>
                    <a:pt x="3569" y="5395"/>
                    <a:pt x="3708" y="5339"/>
                    <a:pt x="3792" y="5256"/>
                  </a:cubicBezTo>
                  <a:cubicBezTo>
                    <a:pt x="3854" y="5194"/>
                    <a:pt x="3885" y="5100"/>
                    <a:pt x="3917" y="5006"/>
                  </a:cubicBezTo>
                  <a:cubicBezTo>
                    <a:pt x="3917" y="4944"/>
                    <a:pt x="3917" y="4881"/>
                    <a:pt x="3917" y="4850"/>
                  </a:cubicBezTo>
                  <a:cubicBezTo>
                    <a:pt x="3885" y="4787"/>
                    <a:pt x="3885" y="4756"/>
                    <a:pt x="3885" y="4756"/>
                  </a:cubicBezTo>
                  <a:lnTo>
                    <a:pt x="3792" y="4569"/>
                  </a:lnTo>
                  <a:cubicBezTo>
                    <a:pt x="3104" y="3069"/>
                    <a:pt x="2323" y="1695"/>
                    <a:pt x="1948" y="70"/>
                  </a:cubicBezTo>
                  <a:cubicBezTo>
                    <a:pt x="1948" y="23"/>
                    <a:pt x="1909" y="0"/>
                    <a:pt x="1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806291" y="1384047"/>
              <a:ext cx="183410" cy="124337"/>
            </a:xfrm>
            <a:custGeom>
              <a:avLst/>
              <a:gdLst/>
              <a:ahLst/>
              <a:cxnLst/>
              <a:rect l="l" t="t" r="r" b="b"/>
              <a:pathLst>
                <a:path w="6843" h="4639" extrusionOk="0">
                  <a:moveTo>
                    <a:pt x="5169" y="0"/>
                  </a:moveTo>
                  <a:cubicBezTo>
                    <a:pt x="5039" y="0"/>
                    <a:pt x="4910" y="8"/>
                    <a:pt x="4780" y="21"/>
                  </a:cubicBezTo>
                  <a:cubicBezTo>
                    <a:pt x="4156" y="83"/>
                    <a:pt x="3562" y="240"/>
                    <a:pt x="2969" y="489"/>
                  </a:cubicBezTo>
                  <a:cubicBezTo>
                    <a:pt x="2844" y="521"/>
                    <a:pt x="2875" y="677"/>
                    <a:pt x="3000" y="677"/>
                  </a:cubicBezTo>
                  <a:cubicBezTo>
                    <a:pt x="3531" y="646"/>
                    <a:pt x="4062" y="552"/>
                    <a:pt x="4562" y="521"/>
                  </a:cubicBezTo>
                  <a:cubicBezTo>
                    <a:pt x="4707" y="512"/>
                    <a:pt x="4853" y="506"/>
                    <a:pt x="4995" y="506"/>
                  </a:cubicBezTo>
                  <a:cubicBezTo>
                    <a:pt x="5370" y="506"/>
                    <a:pt x="5718" y="549"/>
                    <a:pt x="5968" y="708"/>
                  </a:cubicBezTo>
                  <a:cubicBezTo>
                    <a:pt x="6155" y="802"/>
                    <a:pt x="6249" y="927"/>
                    <a:pt x="6280" y="1114"/>
                  </a:cubicBezTo>
                  <a:cubicBezTo>
                    <a:pt x="6311" y="1270"/>
                    <a:pt x="6280" y="1520"/>
                    <a:pt x="6155" y="1739"/>
                  </a:cubicBezTo>
                  <a:cubicBezTo>
                    <a:pt x="5936" y="2208"/>
                    <a:pt x="5530" y="2614"/>
                    <a:pt x="5093" y="2895"/>
                  </a:cubicBezTo>
                  <a:cubicBezTo>
                    <a:pt x="4531" y="3301"/>
                    <a:pt x="3843" y="3645"/>
                    <a:pt x="3156" y="3863"/>
                  </a:cubicBezTo>
                  <a:cubicBezTo>
                    <a:pt x="2812" y="3957"/>
                    <a:pt x="2469" y="4051"/>
                    <a:pt x="2125" y="4051"/>
                  </a:cubicBezTo>
                  <a:cubicBezTo>
                    <a:pt x="2048" y="4058"/>
                    <a:pt x="1969" y="4062"/>
                    <a:pt x="1890" y="4062"/>
                  </a:cubicBezTo>
                  <a:cubicBezTo>
                    <a:pt x="1618" y="4062"/>
                    <a:pt x="1344" y="4016"/>
                    <a:pt x="1126" y="3894"/>
                  </a:cubicBezTo>
                  <a:cubicBezTo>
                    <a:pt x="844" y="3738"/>
                    <a:pt x="657" y="3457"/>
                    <a:pt x="688" y="3145"/>
                  </a:cubicBezTo>
                  <a:cubicBezTo>
                    <a:pt x="688" y="2832"/>
                    <a:pt x="876" y="2489"/>
                    <a:pt x="1063" y="2239"/>
                  </a:cubicBezTo>
                  <a:cubicBezTo>
                    <a:pt x="1500" y="1645"/>
                    <a:pt x="2094" y="1208"/>
                    <a:pt x="2719" y="833"/>
                  </a:cubicBezTo>
                  <a:cubicBezTo>
                    <a:pt x="2907" y="698"/>
                    <a:pt x="2910" y="471"/>
                    <a:pt x="2727" y="471"/>
                  </a:cubicBezTo>
                  <a:cubicBezTo>
                    <a:pt x="2698" y="471"/>
                    <a:pt x="2664" y="477"/>
                    <a:pt x="2625" y="489"/>
                  </a:cubicBezTo>
                  <a:cubicBezTo>
                    <a:pt x="1969" y="708"/>
                    <a:pt x="1344" y="1052"/>
                    <a:pt x="813" y="1614"/>
                  </a:cubicBezTo>
                  <a:cubicBezTo>
                    <a:pt x="532" y="1895"/>
                    <a:pt x="313" y="2208"/>
                    <a:pt x="157" y="2645"/>
                  </a:cubicBezTo>
                  <a:cubicBezTo>
                    <a:pt x="1" y="3020"/>
                    <a:pt x="32" y="3613"/>
                    <a:pt x="345" y="4019"/>
                  </a:cubicBezTo>
                  <a:cubicBezTo>
                    <a:pt x="719" y="4457"/>
                    <a:pt x="1219" y="4582"/>
                    <a:pt x="1625" y="4613"/>
                  </a:cubicBezTo>
                  <a:cubicBezTo>
                    <a:pt x="1747" y="4630"/>
                    <a:pt x="1867" y="4638"/>
                    <a:pt x="1985" y="4638"/>
                  </a:cubicBezTo>
                  <a:cubicBezTo>
                    <a:pt x="2290" y="4638"/>
                    <a:pt x="2582" y="4587"/>
                    <a:pt x="2875" y="4519"/>
                  </a:cubicBezTo>
                  <a:cubicBezTo>
                    <a:pt x="3656" y="4332"/>
                    <a:pt x="4343" y="3988"/>
                    <a:pt x="4999" y="3582"/>
                  </a:cubicBezTo>
                  <a:cubicBezTo>
                    <a:pt x="5530" y="3238"/>
                    <a:pt x="6030" y="2832"/>
                    <a:pt x="6405" y="2301"/>
                  </a:cubicBezTo>
                  <a:cubicBezTo>
                    <a:pt x="6592" y="2051"/>
                    <a:pt x="6749" y="1739"/>
                    <a:pt x="6811" y="1395"/>
                  </a:cubicBezTo>
                  <a:cubicBezTo>
                    <a:pt x="6842" y="1239"/>
                    <a:pt x="6811" y="1083"/>
                    <a:pt x="6780" y="927"/>
                  </a:cubicBezTo>
                  <a:cubicBezTo>
                    <a:pt x="6717" y="739"/>
                    <a:pt x="6655" y="614"/>
                    <a:pt x="6530" y="489"/>
                  </a:cubicBezTo>
                  <a:cubicBezTo>
                    <a:pt x="6311" y="240"/>
                    <a:pt x="5999" y="115"/>
                    <a:pt x="5718" y="52"/>
                  </a:cubicBezTo>
                  <a:cubicBezTo>
                    <a:pt x="5535" y="15"/>
                    <a:pt x="5352" y="0"/>
                    <a:pt x="5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3967058" y="1397154"/>
              <a:ext cx="22648" cy="10909"/>
            </a:xfrm>
            <a:custGeom>
              <a:avLst/>
              <a:gdLst/>
              <a:ahLst/>
              <a:cxnLst/>
              <a:rect l="l" t="t" r="r" b="b"/>
              <a:pathLst>
                <a:path w="845" h="407" extrusionOk="0">
                  <a:moveTo>
                    <a:pt x="782" y="0"/>
                  </a:moveTo>
                  <a:cubicBezTo>
                    <a:pt x="756" y="18"/>
                    <a:pt x="723" y="35"/>
                    <a:pt x="691" y="50"/>
                  </a:cubicBezTo>
                  <a:lnTo>
                    <a:pt x="691" y="50"/>
                  </a:lnTo>
                  <a:cubicBezTo>
                    <a:pt x="690" y="43"/>
                    <a:pt x="688" y="36"/>
                    <a:pt x="688" y="32"/>
                  </a:cubicBezTo>
                  <a:lnTo>
                    <a:pt x="688" y="32"/>
                  </a:lnTo>
                  <a:lnTo>
                    <a:pt x="581" y="90"/>
                  </a:lnTo>
                  <a:lnTo>
                    <a:pt x="591" y="93"/>
                  </a:lnTo>
                  <a:lnTo>
                    <a:pt x="591" y="93"/>
                  </a:lnTo>
                  <a:cubicBezTo>
                    <a:pt x="615" y="84"/>
                    <a:pt x="652" y="68"/>
                    <a:pt x="691" y="50"/>
                  </a:cubicBezTo>
                  <a:lnTo>
                    <a:pt x="691" y="50"/>
                  </a:lnTo>
                  <a:cubicBezTo>
                    <a:pt x="694" y="58"/>
                    <a:pt x="696" y="68"/>
                    <a:pt x="697" y="78"/>
                  </a:cubicBezTo>
                  <a:lnTo>
                    <a:pt x="697" y="78"/>
                  </a:lnTo>
                  <a:lnTo>
                    <a:pt x="844" y="0"/>
                  </a:lnTo>
                  <a:close/>
                  <a:moveTo>
                    <a:pt x="591" y="93"/>
                  </a:moveTo>
                  <a:cubicBezTo>
                    <a:pt x="577" y="99"/>
                    <a:pt x="568" y="102"/>
                    <a:pt x="569" y="102"/>
                  </a:cubicBezTo>
                  <a:cubicBezTo>
                    <a:pt x="569" y="102"/>
                    <a:pt x="577" y="100"/>
                    <a:pt x="594" y="94"/>
                  </a:cubicBezTo>
                  <a:lnTo>
                    <a:pt x="591" y="93"/>
                  </a:lnTo>
                  <a:close/>
                  <a:moveTo>
                    <a:pt x="697" y="78"/>
                  </a:moveTo>
                  <a:lnTo>
                    <a:pt x="598" y="130"/>
                  </a:lnTo>
                  <a:lnTo>
                    <a:pt x="598" y="130"/>
                  </a:lnTo>
                  <a:cubicBezTo>
                    <a:pt x="587" y="129"/>
                    <a:pt x="576" y="127"/>
                    <a:pt x="563" y="125"/>
                  </a:cubicBezTo>
                  <a:lnTo>
                    <a:pt x="563" y="125"/>
                  </a:lnTo>
                  <a:cubicBezTo>
                    <a:pt x="571" y="129"/>
                    <a:pt x="578" y="133"/>
                    <a:pt x="584" y="137"/>
                  </a:cubicBezTo>
                  <a:lnTo>
                    <a:pt x="584" y="137"/>
                  </a:lnTo>
                  <a:lnTo>
                    <a:pt x="598" y="130"/>
                  </a:lnTo>
                  <a:lnTo>
                    <a:pt x="598" y="130"/>
                  </a:lnTo>
                  <a:cubicBezTo>
                    <a:pt x="609" y="131"/>
                    <a:pt x="619" y="132"/>
                    <a:pt x="628" y="132"/>
                  </a:cubicBezTo>
                  <a:cubicBezTo>
                    <a:pt x="692" y="132"/>
                    <a:pt x="701" y="105"/>
                    <a:pt x="697" y="78"/>
                  </a:cubicBezTo>
                  <a:close/>
                  <a:moveTo>
                    <a:pt x="251" y="63"/>
                  </a:moveTo>
                  <a:cubicBezTo>
                    <a:pt x="1" y="63"/>
                    <a:pt x="63" y="188"/>
                    <a:pt x="126" y="219"/>
                  </a:cubicBezTo>
                  <a:cubicBezTo>
                    <a:pt x="145" y="257"/>
                    <a:pt x="164" y="283"/>
                    <a:pt x="189" y="298"/>
                  </a:cubicBezTo>
                  <a:lnTo>
                    <a:pt x="189" y="298"/>
                  </a:lnTo>
                  <a:cubicBezTo>
                    <a:pt x="130" y="332"/>
                    <a:pt x="108" y="344"/>
                    <a:pt x="110" y="344"/>
                  </a:cubicBezTo>
                  <a:cubicBezTo>
                    <a:pt x="111" y="344"/>
                    <a:pt x="151" y="323"/>
                    <a:pt x="196" y="301"/>
                  </a:cubicBezTo>
                  <a:lnTo>
                    <a:pt x="196" y="301"/>
                  </a:lnTo>
                  <a:cubicBezTo>
                    <a:pt x="211" y="309"/>
                    <a:pt x="229" y="313"/>
                    <a:pt x="251" y="313"/>
                  </a:cubicBezTo>
                  <a:lnTo>
                    <a:pt x="283" y="296"/>
                  </a:lnTo>
                  <a:lnTo>
                    <a:pt x="283" y="296"/>
                  </a:lnTo>
                  <a:cubicBezTo>
                    <a:pt x="418" y="329"/>
                    <a:pt x="553" y="380"/>
                    <a:pt x="688" y="407"/>
                  </a:cubicBezTo>
                  <a:cubicBezTo>
                    <a:pt x="717" y="318"/>
                    <a:pt x="692" y="203"/>
                    <a:pt x="584" y="137"/>
                  </a:cubicBezTo>
                  <a:lnTo>
                    <a:pt x="584" y="137"/>
                  </a:lnTo>
                  <a:lnTo>
                    <a:pt x="283" y="296"/>
                  </a:lnTo>
                  <a:lnTo>
                    <a:pt x="283" y="296"/>
                  </a:lnTo>
                  <a:cubicBezTo>
                    <a:pt x="266" y="292"/>
                    <a:pt x="249" y="288"/>
                    <a:pt x="231" y="284"/>
                  </a:cubicBezTo>
                  <a:lnTo>
                    <a:pt x="231" y="284"/>
                  </a:lnTo>
                  <a:cubicBezTo>
                    <a:pt x="270" y="266"/>
                    <a:pt x="304" y="250"/>
                    <a:pt x="313" y="250"/>
                  </a:cubicBezTo>
                  <a:cubicBezTo>
                    <a:pt x="344" y="250"/>
                    <a:pt x="344" y="219"/>
                    <a:pt x="344" y="219"/>
                  </a:cubicBezTo>
                  <a:lnTo>
                    <a:pt x="525" y="121"/>
                  </a:lnTo>
                  <a:lnTo>
                    <a:pt x="525" y="121"/>
                  </a:lnTo>
                  <a:cubicBezTo>
                    <a:pt x="542" y="124"/>
                    <a:pt x="556" y="125"/>
                    <a:pt x="563" y="125"/>
                  </a:cubicBezTo>
                  <a:cubicBezTo>
                    <a:pt x="563" y="125"/>
                    <a:pt x="550" y="123"/>
                    <a:pt x="530" y="118"/>
                  </a:cubicBezTo>
                  <a:lnTo>
                    <a:pt x="530" y="118"/>
                  </a:lnTo>
                  <a:lnTo>
                    <a:pt x="581" y="90"/>
                  </a:lnTo>
                  <a:lnTo>
                    <a:pt x="501" y="63"/>
                  </a:lnTo>
                  <a:lnTo>
                    <a:pt x="376" y="63"/>
                  </a:lnTo>
                  <a:cubicBezTo>
                    <a:pt x="376" y="74"/>
                    <a:pt x="396" y="85"/>
                    <a:pt x="423" y="95"/>
                  </a:cubicBezTo>
                  <a:lnTo>
                    <a:pt x="423" y="95"/>
                  </a:lnTo>
                  <a:cubicBezTo>
                    <a:pt x="347" y="79"/>
                    <a:pt x="267" y="63"/>
                    <a:pt x="251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3807149" y="1400504"/>
              <a:ext cx="281346" cy="291558"/>
            </a:xfrm>
            <a:custGeom>
              <a:avLst/>
              <a:gdLst/>
              <a:ahLst/>
              <a:cxnLst/>
              <a:rect l="l" t="t" r="r" b="b"/>
              <a:pathLst>
                <a:path w="10497" h="10878" extrusionOk="0">
                  <a:moveTo>
                    <a:pt x="6998" y="0"/>
                  </a:moveTo>
                  <a:lnTo>
                    <a:pt x="6658" y="164"/>
                  </a:lnTo>
                  <a:lnTo>
                    <a:pt x="6658" y="164"/>
                  </a:lnTo>
                  <a:cubicBezTo>
                    <a:pt x="6656" y="161"/>
                    <a:pt x="6655" y="159"/>
                    <a:pt x="6654" y="157"/>
                  </a:cubicBezTo>
                  <a:lnTo>
                    <a:pt x="6529" y="188"/>
                  </a:lnTo>
                  <a:cubicBezTo>
                    <a:pt x="6534" y="198"/>
                    <a:pt x="6539" y="208"/>
                    <a:pt x="6543" y="218"/>
                  </a:cubicBezTo>
                  <a:lnTo>
                    <a:pt x="6543" y="218"/>
                  </a:lnTo>
                  <a:lnTo>
                    <a:pt x="6217" y="375"/>
                  </a:lnTo>
                  <a:cubicBezTo>
                    <a:pt x="6310" y="577"/>
                    <a:pt x="6407" y="780"/>
                    <a:pt x="6506" y="983"/>
                  </a:cubicBezTo>
                  <a:lnTo>
                    <a:pt x="6506" y="983"/>
                  </a:lnTo>
                  <a:cubicBezTo>
                    <a:pt x="6503" y="989"/>
                    <a:pt x="6501" y="994"/>
                    <a:pt x="6498" y="1000"/>
                  </a:cubicBezTo>
                  <a:cubicBezTo>
                    <a:pt x="6373" y="1250"/>
                    <a:pt x="6217" y="1500"/>
                    <a:pt x="5998" y="1687"/>
                  </a:cubicBezTo>
                  <a:cubicBezTo>
                    <a:pt x="5592" y="2125"/>
                    <a:pt x="5092" y="2437"/>
                    <a:pt x="4561" y="2687"/>
                  </a:cubicBezTo>
                  <a:cubicBezTo>
                    <a:pt x="4346" y="2768"/>
                    <a:pt x="4316" y="2918"/>
                    <a:pt x="4452" y="2918"/>
                  </a:cubicBezTo>
                  <a:cubicBezTo>
                    <a:pt x="4474" y="2918"/>
                    <a:pt x="4500" y="2914"/>
                    <a:pt x="4530" y="2906"/>
                  </a:cubicBezTo>
                  <a:cubicBezTo>
                    <a:pt x="5061" y="2749"/>
                    <a:pt x="5654" y="2499"/>
                    <a:pt x="6154" y="2093"/>
                  </a:cubicBezTo>
                  <a:cubicBezTo>
                    <a:pt x="6379" y="1919"/>
                    <a:pt x="6583" y="1724"/>
                    <a:pt x="6752" y="1478"/>
                  </a:cubicBezTo>
                  <a:lnTo>
                    <a:pt x="6752" y="1478"/>
                  </a:lnTo>
                  <a:cubicBezTo>
                    <a:pt x="7696" y="3349"/>
                    <a:pt x="8823" y="5250"/>
                    <a:pt x="9840" y="6998"/>
                  </a:cubicBezTo>
                  <a:lnTo>
                    <a:pt x="9840" y="7029"/>
                  </a:lnTo>
                  <a:cubicBezTo>
                    <a:pt x="9997" y="7248"/>
                    <a:pt x="9997" y="7529"/>
                    <a:pt x="9903" y="7810"/>
                  </a:cubicBezTo>
                  <a:cubicBezTo>
                    <a:pt x="9778" y="8122"/>
                    <a:pt x="9590" y="8372"/>
                    <a:pt x="9341" y="8591"/>
                  </a:cubicBezTo>
                  <a:cubicBezTo>
                    <a:pt x="8966" y="8966"/>
                    <a:pt x="8497" y="9278"/>
                    <a:pt x="8029" y="9559"/>
                  </a:cubicBezTo>
                  <a:cubicBezTo>
                    <a:pt x="7529" y="9809"/>
                    <a:pt x="7029" y="10028"/>
                    <a:pt x="6467" y="10184"/>
                  </a:cubicBezTo>
                  <a:cubicBezTo>
                    <a:pt x="6177" y="10257"/>
                    <a:pt x="5856" y="10308"/>
                    <a:pt x="5545" y="10308"/>
                  </a:cubicBezTo>
                  <a:cubicBezTo>
                    <a:pt x="5321" y="10308"/>
                    <a:pt x="5102" y="10281"/>
                    <a:pt x="4905" y="10215"/>
                  </a:cubicBezTo>
                  <a:cubicBezTo>
                    <a:pt x="4655" y="10153"/>
                    <a:pt x="4436" y="10028"/>
                    <a:pt x="4342" y="9809"/>
                  </a:cubicBezTo>
                  <a:lnTo>
                    <a:pt x="3936" y="9060"/>
                  </a:lnTo>
                  <a:cubicBezTo>
                    <a:pt x="2978" y="7227"/>
                    <a:pt x="2019" y="5394"/>
                    <a:pt x="1037" y="3584"/>
                  </a:cubicBezTo>
                  <a:lnTo>
                    <a:pt x="1037" y="3584"/>
                  </a:lnTo>
                  <a:cubicBezTo>
                    <a:pt x="1127" y="3625"/>
                    <a:pt x="1219" y="3659"/>
                    <a:pt x="1312" y="3687"/>
                  </a:cubicBezTo>
                  <a:cubicBezTo>
                    <a:pt x="1495" y="3723"/>
                    <a:pt x="1678" y="3738"/>
                    <a:pt x="1861" y="3738"/>
                  </a:cubicBezTo>
                  <a:cubicBezTo>
                    <a:pt x="1991" y="3738"/>
                    <a:pt x="2120" y="3731"/>
                    <a:pt x="2249" y="3718"/>
                  </a:cubicBezTo>
                  <a:cubicBezTo>
                    <a:pt x="2874" y="3655"/>
                    <a:pt x="3436" y="3437"/>
                    <a:pt x="3999" y="3187"/>
                  </a:cubicBezTo>
                  <a:cubicBezTo>
                    <a:pt x="4343" y="2990"/>
                    <a:pt x="4436" y="2755"/>
                    <a:pt x="4216" y="2755"/>
                  </a:cubicBezTo>
                  <a:cubicBezTo>
                    <a:pt x="4156" y="2755"/>
                    <a:pt x="4074" y="2772"/>
                    <a:pt x="3967" y="2812"/>
                  </a:cubicBezTo>
                  <a:cubicBezTo>
                    <a:pt x="3405" y="3031"/>
                    <a:pt x="2812" y="3155"/>
                    <a:pt x="2281" y="3187"/>
                  </a:cubicBezTo>
                  <a:cubicBezTo>
                    <a:pt x="2205" y="3195"/>
                    <a:pt x="2130" y="3199"/>
                    <a:pt x="2056" y="3199"/>
                  </a:cubicBezTo>
                  <a:cubicBezTo>
                    <a:pt x="1853" y="3199"/>
                    <a:pt x="1660" y="3170"/>
                    <a:pt x="1500" y="3124"/>
                  </a:cubicBezTo>
                  <a:cubicBezTo>
                    <a:pt x="1375" y="3093"/>
                    <a:pt x="1281" y="3062"/>
                    <a:pt x="1187" y="2999"/>
                  </a:cubicBezTo>
                  <a:cubicBezTo>
                    <a:pt x="1094" y="2937"/>
                    <a:pt x="1031" y="2874"/>
                    <a:pt x="1000" y="2812"/>
                  </a:cubicBezTo>
                  <a:lnTo>
                    <a:pt x="781" y="2468"/>
                  </a:lnTo>
                  <a:lnTo>
                    <a:pt x="406" y="2656"/>
                  </a:lnTo>
                  <a:lnTo>
                    <a:pt x="0" y="2874"/>
                  </a:lnTo>
                  <a:lnTo>
                    <a:pt x="219" y="3280"/>
                  </a:lnTo>
                  <a:cubicBezTo>
                    <a:pt x="844" y="4499"/>
                    <a:pt x="1500" y="5748"/>
                    <a:pt x="2156" y="6967"/>
                  </a:cubicBezTo>
                  <a:lnTo>
                    <a:pt x="3187" y="8872"/>
                  </a:lnTo>
                  <a:lnTo>
                    <a:pt x="3686" y="9809"/>
                  </a:lnTo>
                  <a:cubicBezTo>
                    <a:pt x="3780" y="9966"/>
                    <a:pt x="3843" y="10122"/>
                    <a:pt x="4030" y="10340"/>
                  </a:cubicBezTo>
                  <a:cubicBezTo>
                    <a:pt x="4217" y="10528"/>
                    <a:pt x="4405" y="10653"/>
                    <a:pt x="4624" y="10715"/>
                  </a:cubicBezTo>
                  <a:cubicBezTo>
                    <a:pt x="4901" y="10834"/>
                    <a:pt x="5165" y="10878"/>
                    <a:pt x="5426" y="10878"/>
                  </a:cubicBezTo>
                  <a:cubicBezTo>
                    <a:pt x="5576" y="10878"/>
                    <a:pt x="5724" y="10863"/>
                    <a:pt x="5873" y="10840"/>
                  </a:cubicBezTo>
                  <a:cubicBezTo>
                    <a:pt x="6248" y="10809"/>
                    <a:pt x="6623" y="10715"/>
                    <a:pt x="6998" y="10590"/>
                  </a:cubicBezTo>
                  <a:cubicBezTo>
                    <a:pt x="7716" y="10340"/>
                    <a:pt x="8372" y="9997"/>
                    <a:pt x="8997" y="9559"/>
                  </a:cubicBezTo>
                  <a:cubicBezTo>
                    <a:pt x="9434" y="9247"/>
                    <a:pt x="9840" y="8903"/>
                    <a:pt x="10122" y="8435"/>
                  </a:cubicBezTo>
                  <a:cubicBezTo>
                    <a:pt x="10278" y="8185"/>
                    <a:pt x="10403" y="7935"/>
                    <a:pt x="10434" y="7623"/>
                  </a:cubicBezTo>
                  <a:cubicBezTo>
                    <a:pt x="10496" y="7341"/>
                    <a:pt x="10434" y="7029"/>
                    <a:pt x="10246" y="6779"/>
                  </a:cubicBezTo>
                  <a:lnTo>
                    <a:pt x="10278" y="6779"/>
                  </a:lnTo>
                  <a:cubicBezTo>
                    <a:pt x="9159" y="4794"/>
                    <a:pt x="8065" y="2858"/>
                    <a:pt x="7019" y="860"/>
                  </a:cubicBezTo>
                  <a:lnTo>
                    <a:pt x="7019" y="860"/>
                  </a:lnTo>
                  <a:cubicBezTo>
                    <a:pt x="7083" y="595"/>
                    <a:pt x="7097" y="298"/>
                    <a:pt x="6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3865741" y="1549638"/>
              <a:ext cx="278022" cy="187725"/>
            </a:xfrm>
            <a:custGeom>
              <a:avLst/>
              <a:gdLst/>
              <a:ahLst/>
              <a:cxnLst/>
              <a:rect l="l" t="t" r="r" b="b"/>
              <a:pathLst>
                <a:path w="10373" h="7004" extrusionOk="0">
                  <a:moveTo>
                    <a:pt x="8036" y="0"/>
                  </a:moveTo>
                  <a:cubicBezTo>
                    <a:pt x="7791" y="0"/>
                    <a:pt x="7551" y="25"/>
                    <a:pt x="7311" y="59"/>
                  </a:cubicBezTo>
                  <a:lnTo>
                    <a:pt x="6998" y="91"/>
                  </a:lnTo>
                  <a:lnTo>
                    <a:pt x="7155" y="372"/>
                  </a:lnTo>
                  <a:cubicBezTo>
                    <a:pt x="7342" y="715"/>
                    <a:pt x="7529" y="1059"/>
                    <a:pt x="7717" y="1403"/>
                  </a:cubicBezTo>
                  <a:lnTo>
                    <a:pt x="7748" y="1403"/>
                  </a:lnTo>
                  <a:cubicBezTo>
                    <a:pt x="7936" y="1653"/>
                    <a:pt x="7936" y="2027"/>
                    <a:pt x="7779" y="2340"/>
                  </a:cubicBezTo>
                  <a:cubicBezTo>
                    <a:pt x="7654" y="2683"/>
                    <a:pt x="7404" y="2965"/>
                    <a:pt x="7155" y="3214"/>
                  </a:cubicBezTo>
                  <a:cubicBezTo>
                    <a:pt x="6623" y="3714"/>
                    <a:pt x="5967" y="4120"/>
                    <a:pt x="5280" y="4402"/>
                  </a:cubicBezTo>
                  <a:cubicBezTo>
                    <a:pt x="4672" y="4678"/>
                    <a:pt x="4016" y="4881"/>
                    <a:pt x="3353" y="4881"/>
                  </a:cubicBezTo>
                  <a:cubicBezTo>
                    <a:pt x="3267" y="4881"/>
                    <a:pt x="3180" y="4877"/>
                    <a:pt x="3094" y="4870"/>
                  </a:cubicBezTo>
                  <a:cubicBezTo>
                    <a:pt x="2719" y="4808"/>
                    <a:pt x="2344" y="4683"/>
                    <a:pt x="2125" y="4402"/>
                  </a:cubicBezTo>
                  <a:cubicBezTo>
                    <a:pt x="2094" y="4339"/>
                    <a:pt x="2031" y="4245"/>
                    <a:pt x="2000" y="4152"/>
                  </a:cubicBezTo>
                  <a:lnTo>
                    <a:pt x="1875" y="3870"/>
                  </a:lnTo>
                  <a:cubicBezTo>
                    <a:pt x="1750" y="3683"/>
                    <a:pt x="1657" y="3496"/>
                    <a:pt x="1563" y="3308"/>
                  </a:cubicBezTo>
                  <a:cubicBezTo>
                    <a:pt x="1496" y="3214"/>
                    <a:pt x="1452" y="3172"/>
                    <a:pt x="1428" y="3172"/>
                  </a:cubicBezTo>
                  <a:cubicBezTo>
                    <a:pt x="1397" y="3172"/>
                    <a:pt x="1402" y="3246"/>
                    <a:pt x="1438" y="3371"/>
                  </a:cubicBezTo>
                  <a:cubicBezTo>
                    <a:pt x="1594" y="3746"/>
                    <a:pt x="1657" y="4089"/>
                    <a:pt x="1750" y="4370"/>
                  </a:cubicBezTo>
                  <a:lnTo>
                    <a:pt x="1781" y="4495"/>
                  </a:lnTo>
                  <a:cubicBezTo>
                    <a:pt x="1813" y="4527"/>
                    <a:pt x="1844" y="4589"/>
                    <a:pt x="1875" y="4651"/>
                  </a:cubicBezTo>
                  <a:cubicBezTo>
                    <a:pt x="1938" y="4745"/>
                    <a:pt x="2000" y="4839"/>
                    <a:pt x="2094" y="4901"/>
                  </a:cubicBezTo>
                  <a:cubicBezTo>
                    <a:pt x="2281" y="5058"/>
                    <a:pt x="2469" y="5151"/>
                    <a:pt x="2687" y="5214"/>
                  </a:cubicBezTo>
                  <a:cubicBezTo>
                    <a:pt x="2964" y="5296"/>
                    <a:pt x="3244" y="5331"/>
                    <a:pt x="3523" y="5331"/>
                  </a:cubicBezTo>
                  <a:cubicBezTo>
                    <a:pt x="4095" y="5331"/>
                    <a:pt x="4662" y="5184"/>
                    <a:pt x="5187" y="4995"/>
                  </a:cubicBezTo>
                  <a:cubicBezTo>
                    <a:pt x="5967" y="4683"/>
                    <a:pt x="6717" y="4277"/>
                    <a:pt x="7404" y="3683"/>
                  </a:cubicBezTo>
                  <a:cubicBezTo>
                    <a:pt x="7717" y="3402"/>
                    <a:pt x="8029" y="3058"/>
                    <a:pt x="8217" y="2621"/>
                  </a:cubicBezTo>
                  <a:cubicBezTo>
                    <a:pt x="8310" y="2402"/>
                    <a:pt x="8373" y="2152"/>
                    <a:pt x="8373" y="1871"/>
                  </a:cubicBezTo>
                  <a:cubicBezTo>
                    <a:pt x="8373" y="1621"/>
                    <a:pt x="8310" y="1340"/>
                    <a:pt x="8154" y="1121"/>
                  </a:cubicBezTo>
                  <a:lnTo>
                    <a:pt x="8154" y="1121"/>
                  </a:lnTo>
                  <a:lnTo>
                    <a:pt x="8185" y="1153"/>
                  </a:lnTo>
                  <a:cubicBezTo>
                    <a:pt x="8046" y="933"/>
                    <a:pt x="7919" y="714"/>
                    <a:pt x="7796" y="494"/>
                  </a:cubicBezTo>
                  <a:lnTo>
                    <a:pt x="7796" y="494"/>
                  </a:lnTo>
                  <a:cubicBezTo>
                    <a:pt x="7872" y="491"/>
                    <a:pt x="7947" y="489"/>
                    <a:pt x="8021" y="489"/>
                  </a:cubicBezTo>
                  <a:cubicBezTo>
                    <a:pt x="8357" y="489"/>
                    <a:pt x="8679" y="526"/>
                    <a:pt x="8966" y="622"/>
                  </a:cubicBezTo>
                  <a:cubicBezTo>
                    <a:pt x="9248" y="747"/>
                    <a:pt x="9497" y="903"/>
                    <a:pt x="9654" y="1121"/>
                  </a:cubicBezTo>
                  <a:cubicBezTo>
                    <a:pt x="9810" y="1340"/>
                    <a:pt x="9841" y="1621"/>
                    <a:pt x="9810" y="1902"/>
                  </a:cubicBezTo>
                  <a:cubicBezTo>
                    <a:pt x="9716" y="2496"/>
                    <a:pt x="9341" y="3027"/>
                    <a:pt x="8904" y="3464"/>
                  </a:cubicBezTo>
                  <a:cubicBezTo>
                    <a:pt x="7998" y="4370"/>
                    <a:pt x="6811" y="5026"/>
                    <a:pt x="5655" y="5557"/>
                  </a:cubicBezTo>
                  <a:cubicBezTo>
                    <a:pt x="5062" y="5839"/>
                    <a:pt x="4437" y="6057"/>
                    <a:pt x="3812" y="6213"/>
                  </a:cubicBezTo>
                  <a:cubicBezTo>
                    <a:pt x="3364" y="6303"/>
                    <a:pt x="2901" y="6376"/>
                    <a:pt x="2444" y="6376"/>
                  </a:cubicBezTo>
                  <a:cubicBezTo>
                    <a:pt x="2263" y="6376"/>
                    <a:pt x="2084" y="6365"/>
                    <a:pt x="1906" y="6338"/>
                  </a:cubicBezTo>
                  <a:cubicBezTo>
                    <a:pt x="1625" y="6307"/>
                    <a:pt x="1313" y="6213"/>
                    <a:pt x="1063" y="6057"/>
                  </a:cubicBezTo>
                  <a:cubicBezTo>
                    <a:pt x="813" y="5870"/>
                    <a:pt x="626" y="5620"/>
                    <a:pt x="563" y="5339"/>
                  </a:cubicBezTo>
                  <a:cubicBezTo>
                    <a:pt x="469" y="4745"/>
                    <a:pt x="782" y="4089"/>
                    <a:pt x="1157" y="3589"/>
                  </a:cubicBezTo>
                  <a:cubicBezTo>
                    <a:pt x="1250" y="3496"/>
                    <a:pt x="1282" y="3433"/>
                    <a:pt x="1313" y="3339"/>
                  </a:cubicBezTo>
                  <a:cubicBezTo>
                    <a:pt x="1344" y="3277"/>
                    <a:pt x="1407" y="3183"/>
                    <a:pt x="1407" y="3152"/>
                  </a:cubicBezTo>
                  <a:cubicBezTo>
                    <a:pt x="1438" y="3090"/>
                    <a:pt x="1438" y="3058"/>
                    <a:pt x="1375" y="3058"/>
                  </a:cubicBezTo>
                  <a:cubicBezTo>
                    <a:pt x="1313" y="3058"/>
                    <a:pt x="1157" y="3121"/>
                    <a:pt x="1001" y="3277"/>
                  </a:cubicBezTo>
                  <a:lnTo>
                    <a:pt x="1001" y="3308"/>
                  </a:lnTo>
                  <a:cubicBezTo>
                    <a:pt x="751" y="3527"/>
                    <a:pt x="563" y="3777"/>
                    <a:pt x="376" y="4058"/>
                  </a:cubicBezTo>
                  <a:cubicBezTo>
                    <a:pt x="220" y="4339"/>
                    <a:pt x="95" y="4651"/>
                    <a:pt x="32" y="5058"/>
                  </a:cubicBezTo>
                  <a:cubicBezTo>
                    <a:pt x="1" y="5432"/>
                    <a:pt x="95" y="5839"/>
                    <a:pt x="376" y="6182"/>
                  </a:cubicBezTo>
                  <a:cubicBezTo>
                    <a:pt x="626" y="6495"/>
                    <a:pt x="969" y="6713"/>
                    <a:pt x="1313" y="6838"/>
                  </a:cubicBezTo>
                  <a:cubicBezTo>
                    <a:pt x="1692" y="6959"/>
                    <a:pt x="2062" y="7003"/>
                    <a:pt x="2427" y="7003"/>
                  </a:cubicBezTo>
                  <a:cubicBezTo>
                    <a:pt x="2724" y="7003"/>
                    <a:pt x="3018" y="6974"/>
                    <a:pt x="3312" y="6932"/>
                  </a:cubicBezTo>
                  <a:cubicBezTo>
                    <a:pt x="3937" y="6838"/>
                    <a:pt x="4531" y="6651"/>
                    <a:pt x="5124" y="6432"/>
                  </a:cubicBezTo>
                  <a:cubicBezTo>
                    <a:pt x="5749" y="6182"/>
                    <a:pt x="6374" y="5901"/>
                    <a:pt x="6967" y="5589"/>
                  </a:cubicBezTo>
                  <a:cubicBezTo>
                    <a:pt x="7561" y="5245"/>
                    <a:pt x="8123" y="4901"/>
                    <a:pt x="8654" y="4464"/>
                  </a:cubicBezTo>
                  <a:cubicBezTo>
                    <a:pt x="9185" y="4027"/>
                    <a:pt x="9685" y="3527"/>
                    <a:pt x="10029" y="2871"/>
                  </a:cubicBezTo>
                  <a:cubicBezTo>
                    <a:pt x="10216" y="2558"/>
                    <a:pt x="10341" y="2184"/>
                    <a:pt x="10341" y="1777"/>
                  </a:cubicBezTo>
                  <a:cubicBezTo>
                    <a:pt x="10372" y="1403"/>
                    <a:pt x="10216" y="965"/>
                    <a:pt x="9935" y="684"/>
                  </a:cubicBezTo>
                  <a:cubicBezTo>
                    <a:pt x="9591" y="278"/>
                    <a:pt x="9091" y="122"/>
                    <a:pt x="8654" y="59"/>
                  </a:cubicBezTo>
                  <a:cubicBezTo>
                    <a:pt x="8442" y="17"/>
                    <a:pt x="8237" y="0"/>
                    <a:pt x="8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GitHub - projectcalico/calico: Cloud native networking and network security">
            <a:extLst>
              <a:ext uri="{FF2B5EF4-FFF2-40B4-BE49-F238E27FC236}">
                <a16:creationId xmlns:a16="http://schemas.microsoft.com/office/drawing/2014/main" id="{62C123A6-3B99-B487-6B4C-7A6B4D1A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40" y="1143458"/>
            <a:ext cx="2856584" cy="28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950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>
            <a:spLocks noGrp="1"/>
          </p:cNvSpPr>
          <p:nvPr>
            <p:ph type="subTitle" idx="2"/>
          </p:nvPr>
        </p:nvSpPr>
        <p:spPr>
          <a:xfrm>
            <a:off x="2059100" y="3583420"/>
            <a:ext cx="24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Calico network and Kubescape</a:t>
            </a:r>
            <a:endParaRPr sz="1600"/>
          </a:p>
        </p:txBody>
      </p:sp>
      <p:sp>
        <p:nvSpPr>
          <p:cNvPr id="365" name="Google Shape;365;p34"/>
          <p:cNvSpPr txBox="1">
            <a:spLocks noGrp="1"/>
          </p:cNvSpPr>
          <p:nvPr>
            <p:ph type="subTitle" idx="3"/>
          </p:nvPr>
        </p:nvSpPr>
        <p:spPr>
          <a:xfrm>
            <a:off x="6014974" y="3583394"/>
            <a:ext cx="24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Demo of K8s cluster and sec. tools</a:t>
            </a:r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4"/>
          </p:nvPr>
        </p:nvSpPr>
        <p:spPr>
          <a:xfrm>
            <a:off x="6014974" y="1911194"/>
            <a:ext cx="24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Introduce K8s</a:t>
            </a:r>
            <a:endParaRPr sz="1600"/>
          </a:p>
        </p:txBody>
      </p:sp>
      <p:sp>
        <p:nvSpPr>
          <p:cNvPr id="367" name="Google Shape;367;p34"/>
          <p:cNvSpPr txBox="1">
            <a:spLocks noGrp="1"/>
          </p:cNvSpPr>
          <p:nvPr>
            <p:ph type="title"/>
          </p:nvPr>
        </p:nvSpPr>
        <p:spPr>
          <a:xfrm>
            <a:off x="819313" y="1566826"/>
            <a:ext cx="1026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8" name="Google Shape;368;p34"/>
          <p:cNvSpPr txBox="1">
            <a:spLocks noGrp="1"/>
          </p:cNvSpPr>
          <p:nvPr>
            <p:ph type="title" idx="5"/>
          </p:nvPr>
        </p:nvSpPr>
        <p:spPr>
          <a:xfrm>
            <a:off x="4775963" y="3234377"/>
            <a:ext cx="1026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title" idx="6"/>
          </p:nvPr>
        </p:nvSpPr>
        <p:spPr>
          <a:xfrm>
            <a:off x="819313" y="3234380"/>
            <a:ext cx="1026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 idx="7"/>
          </p:nvPr>
        </p:nvSpPr>
        <p:spPr>
          <a:xfrm>
            <a:off x="4775963" y="1566826"/>
            <a:ext cx="10269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8"/>
          </p:nvPr>
        </p:nvSpPr>
        <p:spPr>
          <a:xfrm>
            <a:off x="2059101" y="1498325"/>
            <a:ext cx="24159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Microservice</a:t>
            </a:r>
            <a:endParaRPr sz="2400"/>
          </a:p>
        </p:txBody>
      </p:sp>
      <p:sp>
        <p:nvSpPr>
          <p:cNvPr id="372" name="Google Shape;372;p34"/>
          <p:cNvSpPr txBox="1">
            <a:spLocks noGrp="1"/>
          </p:cNvSpPr>
          <p:nvPr>
            <p:ph type="subTitle" idx="9"/>
          </p:nvPr>
        </p:nvSpPr>
        <p:spPr>
          <a:xfrm>
            <a:off x="2059100" y="3170575"/>
            <a:ext cx="2716835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Security features</a:t>
            </a:r>
            <a:endParaRPr sz="2400"/>
          </a:p>
        </p:txBody>
      </p:sp>
      <p:sp>
        <p:nvSpPr>
          <p:cNvPr id="373" name="Google Shape;373;p34"/>
          <p:cNvSpPr txBox="1">
            <a:spLocks noGrp="1"/>
          </p:cNvSpPr>
          <p:nvPr>
            <p:ph type="subTitle" idx="13"/>
          </p:nvPr>
        </p:nvSpPr>
        <p:spPr>
          <a:xfrm>
            <a:off x="6015001" y="3170528"/>
            <a:ext cx="24159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</a:t>
            </a:r>
            <a:endParaRPr sz="240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14"/>
          </p:nvPr>
        </p:nvSpPr>
        <p:spPr>
          <a:xfrm>
            <a:off x="6015001" y="1498325"/>
            <a:ext cx="24159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Kubernetes</a:t>
            </a:r>
            <a:endParaRPr sz="2400"/>
          </a:p>
        </p:txBody>
      </p:sp>
      <p:sp>
        <p:nvSpPr>
          <p:cNvPr id="375" name="Google Shape;375;p34"/>
          <p:cNvSpPr txBox="1">
            <a:spLocks noGrp="1"/>
          </p:cNvSpPr>
          <p:nvPr>
            <p:ph type="title" idx="15"/>
          </p:nvPr>
        </p:nvSpPr>
        <p:spPr>
          <a:xfrm>
            <a:off x="713225" y="530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3" name="Google Shape;363;p34"/>
          <p:cNvSpPr txBox="1">
            <a:spLocks noGrp="1"/>
          </p:cNvSpPr>
          <p:nvPr>
            <p:ph type="subTitle" idx="1"/>
          </p:nvPr>
        </p:nvSpPr>
        <p:spPr>
          <a:xfrm>
            <a:off x="2059100" y="1911194"/>
            <a:ext cx="24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Introduce Microservice </a:t>
            </a:r>
            <a:r>
              <a:rPr lang="en-US" sz="1600"/>
              <a:t>architecture</a:t>
            </a:r>
            <a:endParaRPr sz="160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6"/>
          <p:cNvSpPr txBox="1">
            <a:spLocks noGrp="1"/>
          </p:cNvSpPr>
          <p:nvPr>
            <p:ph type="title"/>
          </p:nvPr>
        </p:nvSpPr>
        <p:spPr>
          <a:xfrm>
            <a:off x="899076" y="736570"/>
            <a:ext cx="4845600" cy="6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Calico network</a:t>
            </a:r>
            <a:endParaRPr/>
          </a:p>
        </p:txBody>
      </p:sp>
      <p:sp>
        <p:nvSpPr>
          <p:cNvPr id="954" name="Google Shape;954;p56"/>
          <p:cNvSpPr txBox="1">
            <a:spLocks noGrp="1"/>
          </p:cNvSpPr>
          <p:nvPr>
            <p:ph type="subTitle" idx="1"/>
          </p:nvPr>
        </p:nvSpPr>
        <p:spPr>
          <a:xfrm>
            <a:off x="1047757" y="1407082"/>
            <a:ext cx="3643189" cy="3028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/>
              <a:t>By default, all pods can </a:t>
            </a:r>
            <a:r>
              <a:rPr lang="en-US" sz="1600" b="1"/>
              <a:t>communicate freely with each other</a:t>
            </a:r>
            <a:r>
              <a:rPr lang="en-US" sz="1600"/>
              <a:t> without any restrictions.</a:t>
            </a:r>
          </a:p>
          <a:p>
            <a:pPr marL="285750" indent="-285750" algn="just"/>
            <a:r>
              <a:rPr lang="en-US" sz="1600"/>
              <a:t>Administrators can use </a:t>
            </a:r>
            <a:r>
              <a:rPr lang="en-US" sz="1600" b="1"/>
              <a:t>network policy to lock down network connectivity and enforce access controls.</a:t>
            </a:r>
          </a:p>
        </p:txBody>
      </p:sp>
      <p:grpSp>
        <p:nvGrpSpPr>
          <p:cNvPr id="956" name="Google Shape;956;p56"/>
          <p:cNvGrpSpPr/>
          <p:nvPr/>
        </p:nvGrpSpPr>
        <p:grpSpPr>
          <a:xfrm>
            <a:off x="1722437" y="33755"/>
            <a:ext cx="359577" cy="472047"/>
            <a:chOff x="3806291" y="1384047"/>
            <a:chExt cx="337472" cy="443029"/>
          </a:xfrm>
        </p:grpSpPr>
        <p:sp>
          <p:nvSpPr>
            <p:cNvPr id="957" name="Google Shape;957;p56"/>
            <p:cNvSpPr/>
            <p:nvPr/>
          </p:nvSpPr>
          <p:spPr>
            <a:xfrm>
              <a:off x="4011980" y="1682476"/>
              <a:ext cx="104985" cy="144599"/>
            </a:xfrm>
            <a:custGeom>
              <a:avLst/>
              <a:gdLst/>
              <a:ahLst/>
              <a:cxnLst/>
              <a:rect l="l" t="t" r="r" b="b"/>
              <a:pathLst>
                <a:path w="3917" h="5395" extrusionOk="0">
                  <a:moveTo>
                    <a:pt x="1866" y="0"/>
                  </a:moveTo>
                  <a:cubicBezTo>
                    <a:pt x="1824" y="0"/>
                    <a:pt x="1777" y="23"/>
                    <a:pt x="1761" y="70"/>
                  </a:cubicBezTo>
                  <a:cubicBezTo>
                    <a:pt x="1480" y="1570"/>
                    <a:pt x="2636" y="3163"/>
                    <a:pt x="3198" y="4475"/>
                  </a:cubicBezTo>
                  <a:lnTo>
                    <a:pt x="3215" y="4513"/>
                  </a:lnTo>
                  <a:lnTo>
                    <a:pt x="3167" y="4444"/>
                  </a:lnTo>
                  <a:lnTo>
                    <a:pt x="2261" y="3257"/>
                  </a:lnTo>
                  <a:cubicBezTo>
                    <a:pt x="1636" y="2476"/>
                    <a:pt x="1011" y="1664"/>
                    <a:pt x="355" y="945"/>
                  </a:cubicBezTo>
                  <a:cubicBezTo>
                    <a:pt x="316" y="906"/>
                    <a:pt x="265" y="888"/>
                    <a:pt x="214" y="888"/>
                  </a:cubicBezTo>
                  <a:cubicBezTo>
                    <a:pt x="104" y="888"/>
                    <a:pt x="0" y="973"/>
                    <a:pt x="43" y="1101"/>
                  </a:cubicBezTo>
                  <a:lnTo>
                    <a:pt x="74" y="1132"/>
                  </a:lnTo>
                  <a:cubicBezTo>
                    <a:pt x="418" y="1976"/>
                    <a:pt x="1011" y="2663"/>
                    <a:pt x="1574" y="3382"/>
                  </a:cubicBezTo>
                  <a:lnTo>
                    <a:pt x="2511" y="4537"/>
                  </a:lnTo>
                  <a:lnTo>
                    <a:pt x="3011" y="5131"/>
                  </a:lnTo>
                  <a:lnTo>
                    <a:pt x="3042" y="5194"/>
                  </a:lnTo>
                  <a:cubicBezTo>
                    <a:pt x="3042" y="5194"/>
                    <a:pt x="3073" y="5225"/>
                    <a:pt x="3104" y="5256"/>
                  </a:cubicBezTo>
                  <a:cubicBezTo>
                    <a:pt x="3136" y="5287"/>
                    <a:pt x="3198" y="5318"/>
                    <a:pt x="3229" y="5350"/>
                  </a:cubicBezTo>
                  <a:cubicBezTo>
                    <a:pt x="3292" y="5381"/>
                    <a:pt x="3361" y="5395"/>
                    <a:pt x="3431" y="5395"/>
                  </a:cubicBezTo>
                  <a:cubicBezTo>
                    <a:pt x="3569" y="5395"/>
                    <a:pt x="3708" y="5339"/>
                    <a:pt x="3792" y="5256"/>
                  </a:cubicBezTo>
                  <a:cubicBezTo>
                    <a:pt x="3854" y="5194"/>
                    <a:pt x="3885" y="5100"/>
                    <a:pt x="3917" y="5006"/>
                  </a:cubicBezTo>
                  <a:cubicBezTo>
                    <a:pt x="3917" y="4944"/>
                    <a:pt x="3917" y="4881"/>
                    <a:pt x="3917" y="4850"/>
                  </a:cubicBezTo>
                  <a:cubicBezTo>
                    <a:pt x="3885" y="4787"/>
                    <a:pt x="3885" y="4756"/>
                    <a:pt x="3885" y="4756"/>
                  </a:cubicBezTo>
                  <a:lnTo>
                    <a:pt x="3792" y="4569"/>
                  </a:lnTo>
                  <a:cubicBezTo>
                    <a:pt x="3104" y="3069"/>
                    <a:pt x="2323" y="1695"/>
                    <a:pt x="1948" y="70"/>
                  </a:cubicBezTo>
                  <a:cubicBezTo>
                    <a:pt x="1948" y="23"/>
                    <a:pt x="1909" y="0"/>
                    <a:pt x="1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806291" y="1384047"/>
              <a:ext cx="183410" cy="124337"/>
            </a:xfrm>
            <a:custGeom>
              <a:avLst/>
              <a:gdLst/>
              <a:ahLst/>
              <a:cxnLst/>
              <a:rect l="l" t="t" r="r" b="b"/>
              <a:pathLst>
                <a:path w="6843" h="4639" extrusionOk="0">
                  <a:moveTo>
                    <a:pt x="5169" y="0"/>
                  </a:moveTo>
                  <a:cubicBezTo>
                    <a:pt x="5039" y="0"/>
                    <a:pt x="4910" y="8"/>
                    <a:pt x="4780" y="21"/>
                  </a:cubicBezTo>
                  <a:cubicBezTo>
                    <a:pt x="4156" y="83"/>
                    <a:pt x="3562" y="240"/>
                    <a:pt x="2969" y="489"/>
                  </a:cubicBezTo>
                  <a:cubicBezTo>
                    <a:pt x="2844" y="521"/>
                    <a:pt x="2875" y="677"/>
                    <a:pt x="3000" y="677"/>
                  </a:cubicBezTo>
                  <a:cubicBezTo>
                    <a:pt x="3531" y="646"/>
                    <a:pt x="4062" y="552"/>
                    <a:pt x="4562" y="521"/>
                  </a:cubicBezTo>
                  <a:cubicBezTo>
                    <a:pt x="4707" y="512"/>
                    <a:pt x="4853" y="506"/>
                    <a:pt x="4995" y="506"/>
                  </a:cubicBezTo>
                  <a:cubicBezTo>
                    <a:pt x="5370" y="506"/>
                    <a:pt x="5718" y="549"/>
                    <a:pt x="5968" y="708"/>
                  </a:cubicBezTo>
                  <a:cubicBezTo>
                    <a:pt x="6155" y="802"/>
                    <a:pt x="6249" y="927"/>
                    <a:pt x="6280" y="1114"/>
                  </a:cubicBezTo>
                  <a:cubicBezTo>
                    <a:pt x="6311" y="1270"/>
                    <a:pt x="6280" y="1520"/>
                    <a:pt x="6155" y="1739"/>
                  </a:cubicBezTo>
                  <a:cubicBezTo>
                    <a:pt x="5936" y="2208"/>
                    <a:pt x="5530" y="2614"/>
                    <a:pt x="5093" y="2895"/>
                  </a:cubicBezTo>
                  <a:cubicBezTo>
                    <a:pt x="4531" y="3301"/>
                    <a:pt x="3843" y="3645"/>
                    <a:pt x="3156" y="3863"/>
                  </a:cubicBezTo>
                  <a:cubicBezTo>
                    <a:pt x="2812" y="3957"/>
                    <a:pt x="2469" y="4051"/>
                    <a:pt x="2125" y="4051"/>
                  </a:cubicBezTo>
                  <a:cubicBezTo>
                    <a:pt x="2048" y="4058"/>
                    <a:pt x="1969" y="4062"/>
                    <a:pt x="1890" y="4062"/>
                  </a:cubicBezTo>
                  <a:cubicBezTo>
                    <a:pt x="1618" y="4062"/>
                    <a:pt x="1344" y="4016"/>
                    <a:pt x="1126" y="3894"/>
                  </a:cubicBezTo>
                  <a:cubicBezTo>
                    <a:pt x="844" y="3738"/>
                    <a:pt x="657" y="3457"/>
                    <a:pt x="688" y="3145"/>
                  </a:cubicBezTo>
                  <a:cubicBezTo>
                    <a:pt x="688" y="2832"/>
                    <a:pt x="876" y="2489"/>
                    <a:pt x="1063" y="2239"/>
                  </a:cubicBezTo>
                  <a:cubicBezTo>
                    <a:pt x="1500" y="1645"/>
                    <a:pt x="2094" y="1208"/>
                    <a:pt x="2719" y="833"/>
                  </a:cubicBezTo>
                  <a:cubicBezTo>
                    <a:pt x="2907" y="698"/>
                    <a:pt x="2910" y="471"/>
                    <a:pt x="2727" y="471"/>
                  </a:cubicBezTo>
                  <a:cubicBezTo>
                    <a:pt x="2698" y="471"/>
                    <a:pt x="2664" y="477"/>
                    <a:pt x="2625" y="489"/>
                  </a:cubicBezTo>
                  <a:cubicBezTo>
                    <a:pt x="1969" y="708"/>
                    <a:pt x="1344" y="1052"/>
                    <a:pt x="813" y="1614"/>
                  </a:cubicBezTo>
                  <a:cubicBezTo>
                    <a:pt x="532" y="1895"/>
                    <a:pt x="313" y="2208"/>
                    <a:pt x="157" y="2645"/>
                  </a:cubicBezTo>
                  <a:cubicBezTo>
                    <a:pt x="1" y="3020"/>
                    <a:pt x="32" y="3613"/>
                    <a:pt x="345" y="4019"/>
                  </a:cubicBezTo>
                  <a:cubicBezTo>
                    <a:pt x="719" y="4457"/>
                    <a:pt x="1219" y="4582"/>
                    <a:pt x="1625" y="4613"/>
                  </a:cubicBezTo>
                  <a:cubicBezTo>
                    <a:pt x="1747" y="4630"/>
                    <a:pt x="1867" y="4638"/>
                    <a:pt x="1985" y="4638"/>
                  </a:cubicBezTo>
                  <a:cubicBezTo>
                    <a:pt x="2290" y="4638"/>
                    <a:pt x="2582" y="4587"/>
                    <a:pt x="2875" y="4519"/>
                  </a:cubicBezTo>
                  <a:cubicBezTo>
                    <a:pt x="3656" y="4332"/>
                    <a:pt x="4343" y="3988"/>
                    <a:pt x="4999" y="3582"/>
                  </a:cubicBezTo>
                  <a:cubicBezTo>
                    <a:pt x="5530" y="3238"/>
                    <a:pt x="6030" y="2832"/>
                    <a:pt x="6405" y="2301"/>
                  </a:cubicBezTo>
                  <a:cubicBezTo>
                    <a:pt x="6592" y="2051"/>
                    <a:pt x="6749" y="1739"/>
                    <a:pt x="6811" y="1395"/>
                  </a:cubicBezTo>
                  <a:cubicBezTo>
                    <a:pt x="6842" y="1239"/>
                    <a:pt x="6811" y="1083"/>
                    <a:pt x="6780" y="927"/>
                  </a:cubicBezTo>
                  <a:cubicBezTo>
                    <a:pt x="6717" y="739"/>
                    <a:pt x="6655" y="614"/>
                    <a:pt x="6530" y="489"/>
                  </a:cubicBezTo>
                  <a:cubicBezTo>
                    <a:pt x="6311" y="240"/>
                    <a:pt x="5999" y="115"/>
                    <a:pt x="5718" y="52"/>
                  </a:cubicBezTo>
                  <a:cubicBezTo>
                    <a:pt x="5535" y="15"/>
                    <a:pt x="5352" y="0"/>
                    <a:pt x="5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3967058" y="1397154"/>
              <a:ext cx="22648" cy="10909"/>
            </a:xfrm>
            <a:custGeom>
              <a:avLst/>
              <a:gdLst/>
              <a:ahLst/>
              <a:cxnLst/>
              <a:rect l="l" t="t" r="r" b="b"/>
              <a:pathLst>
                <a:path w="845" h="407" extrusionOk="0">
                  <a:moveTo>
                    <a:pt x="782" y="0"/>
                  </a:moveTo>
                  <a:cubicBezTo>
                    <a:pt x="756" y="18"/>
                    <a:pt x="723" y="35"/>
                    <a:pt x="691" y="50"/>
                  </a:cubicBezTo>
                  <a:lnTo>
                    <a:pt x="691" y="50"/>
                  </a:lnTo>
                  <a:cubicBezTo>
                    <a:pt x="690" y="43"/>
                    <a:pt x="688" y="36"/>
                    <a:pt x="688" y="32"/>
                  </a:cubicBezTo>
                  <a:lnTo>
                    <a:pt x="688" y="32"/>
                  </a:lnTo>
                  <a:lnTo>
                    <a:pt x="581" y="90"/>
                  </a:lnTo>
                  <a:lnTo>
                    <a:pt x="591" y="93"/>
                  </a:lnTo>
                  <a:lnTo>
                    <a:pt x="591" y="93"/>
                  </a:lnTo>
                  <a:cubicBezTo>
                    <a:pt x="615" y="84"/>
                    <a:pt x="652" y="68"/>
                    <a:pt x="691" y="50"/>
                  </a:cubicBezTo>
                  <a:lnTo>
                    <a:pt x="691" y="50"/>
                  </a:lnTo>
                  <a:cubicBezTo>
                    <a:pt x="694" y="58"/>
                    <a:pt x="696" y="68"/>
                    <a:pt x="697" y="78"/>
                  </a:cubicBezTo>
                  <a:lnTo>
                    <a:pt x="697" y="78"/>
                  </a:lnTo>
                  <a:lnTo>
                    <a:pt x="844" y="0"/>
                  </a:lnTo>
                  <a:close/>
                  <a:moveTo>
                    <a:pt x="591" y="93"/>
                  </a:moveTo>
                  <a:cubicBezTo>
                    <a:pt x="577" y="99"/>
                    <a:pt x="568" y="102"/>
                    <a:pt x="569" y="102"/>
                  </a:cubicBezTo>
                  <a:cubicBezTo>
                    <a:pt x="569" y="102"/>
                    <a:pt x="577" y="100"/>
                    <a:pt x="594" y="94"/>
                  </a:cubicBezTo>
                  <a:lnTo>
                    <a:pt x="591" y="93"/>
                  </a:lnTo>
                  <a:close/>
                  <a:moveTo>
                    <a:pt x="697" y="78"/>
                  </a:moveTo>
                  <a:lnTo>
                    <a:pt x="598" y="130"/>
                  </a:lnTo>
                  <a:lnTo>
                    <a:pt x="598" y="130"/>
                  </a:lnTo>
                  <a:cubicBezTo>
                    <a:pt x="587" y="129"/>
                    <a:pt x="576" y="127"/>
                    <a:pt x="563" y="125"/>
                  </a:cubicBezTo>
                  <a:lnTo>
                    <a:pt x="563" y="125"/>
                  </a:lnTo>
                  <a:cubicBezTo>
                    <a:pt x="571" y="129"/>
                    <a:pt x="578" y="133"/>
                    <a:pt x="584" y="137"/>
                  </a:cubicBezTo>
                  <a:lnTo>
                    <a:pt x="584" y="137"/>
                  </a:lnTo>
                  <a:lnTo>
                    <a:pt x="598" y="130"/>
                  </a:lnTo>
                  <a:lnTo>
                    <a:pt x="598" y="130"/>
                  </a:lnTo>
                  <a:cubicBezTo>
                    <a:pt x="609" y="131"/>
                    <a:pt x="619" y="132"/>
                    <a:pt x="628" y="132"/>
                  </a:cubicBezTo>
                  <a:cubicBezTo>
                    <a:pt x="692" y="132"/>
                    <a:pt x="701" y="105"/>
                    <a:pt x="697" y="78"/>
                  </a:cubicBezTo>
                  <a:close/>
                  <a:moveTo>
                    <a:pt x="251" y="63"/>
                  </a:moveTo>
                  <a:cubicBezTo>
                    <a:pt x="1" y="63"/>
                    <a:pt x="63" y="188"/>
                    <a:pt x="126" y="219"/>
                  </a:cubicBezTo>
                  <a:cubicBezTo>
                    <a:pt x="145" y="257"/>
                    <a:pt x="164" y="283"/>
                    <a:pt x="189" y="298"/>
                  </a:cubicBezTo>
                  <a:lnTo>
                    <a:pt x="189" y="298"/>
                  </a:lnTo>
                  <a:cubicBezTo>
                    <a:pt x="130" y="332"/>
                    <a:pt x="108" y="344"/>
                    <a:pt x="110" y="344"/>
                  </a:cubicBezTo>
                  <a:cubicBezTo>
                    <a:pt x="111" y="344"/>
                    <a:pt x="151" y="323"/>
                    <a:pt x="196" y="301"/>
                  </a:cubicBezTo>
                  <a:lnTo>
                    <a:pt x="196" y="301"/>
                  </a:lnTo>
                  <a:cubicBezTo>
                    <a:pt x="211" y="309"/>
                    <a:pt x="229" y="313"/>
                    <a:pt x="251" y="313"/>
                  </a:cubicBezTo>
                  <a:lnTo>
                    <a:pt x="283" y="296"/>
                  </a:lnTo>
                  <a:lnTo>
                    <a:pt x="283" y="296"/>
                  </a:lnTo>
                  <a:cubicBezTo>
                    <a:pt x="418" y="329"/>
                    <a:pt x="553" y="380"/>
                    <a:pt x="688" y="407"/>
                  </a:cubicBezTo>
                  <a:cubicBezTo>
                    <a:pt x="717" y="318"/>
                    <a:pt x="692" y="203"/>
                    <a:pt x="584" y="137"/>
                  </a:cubicBezTo>
                  <a:lnTo>
                    <a:pt x="584" y="137"/>
                  </a:lnTo>
                  <a:lnTo>
                    <a:pt x="283" y="296"/>
                  </a:lnTo>
                  <a:lnTo>
                    <a:pt x="283" y="296"/>
                  </a:lnTo>
                  <a:cubicBezTo>
                    <a:pt x="266" y="292"/>
                    <a:pt x="249" y="288"/>
                    <a:pt x="231" y="284"/>
                  </a:cubicBezTo>
                  <a:lnTo>
                    <a:pt x="231" y="284"/>
                  </a:lnTo>
                  <a:cubicBezTo>
                    <a:pt x="270" y="266"/>
                    <a:pt x="304" y="250"/>
                    <a:pt x="313" y="250"/>
                  </a:cubicBezTo>
                  <a:cubicBezTo>
                    <a:pt x="344" y="250"/>
                    <a:pt x="344" y="219"/>
                    <a:pt x="344" y="219"/>
                  </a:cubicBezTo>
                  <a:lnTo>
                    <a:pt x="525" y="121"/>
                  </a:lnTo>
                  <a:lnTo>
                    <a:pt x="525" y="121"/>
                  </a:lnTo>
                  <a:cubicBezTo>
                    <a:pt x="542" y="124"/>
                    <a:pt x="556" y="125"/>
                    <a:pt x="563" y="125"/>
                  </a:cubicBezTo>
                  <a:cubicBezTo>
                    <a:pt x="563" y="125"/>
                    <a:pt x="550" y="123"/>
                    <a:pt x="530" y="118"/>
                  </a:cubicBezTo>
                  <a:lnTo>
                    <a:pt x="530" y="118"/>
                  </a:lnTo>
                  <a:lnTo>
                    <a:pt x="581" y="90"/>
                  </a:lnTo>
                  <a:lnTo>
                    <a:pt x="501" y="63"/>
                  </a:lnTo>
                  <a:lnTo>
                    <a:pt x="376" y="63"/>
                  </a:lnTo>
                  <a:cubicBezTo>
                    <a:pt x="376" y="74"/>
                    <a:pt x="396" y="85"/>
                    <a:pt x="423" y="95"/>
                  </a:cubicBezTo>
                  <a:lnTo>
                    <a:pt x="423" y="95"/>
                  </a:lnTo>
                  <a:cubicBezTo>
                    <a:pt x="347" y="79"/>
                    <a:pt x="267" y="63"/>
                    <a:pt x="251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3807149" y="1400504"/>
              <a:ext cx="281346" cy="291558"/>
            </a:xfrm>
            <a:custGeom>
              <a:avLst/>
              <a:gdLst/>
              <a:ahLst/>
              <a:cxnLst/>
              <a:rect l="l" t="t" r="r" b="b"/>
              <a:pathLst>
                <a:path w="10497" h="10878" extrusionOk="0">
                  <a:moveTo>
                    <a:pt x="6998" y="0"/>
                  </a:moveTo>
                  <a:lnTo>
                    <a:pt x="6658" y="164"/>
                  </a:lnTo>
                  <a:lnTo>
                    <a:pt x="6658" y="164"/>
                  </a:lnTo>
                  <a:cubicBezTo>
                    <a:pt x="6656" y="161"/>
                    <a:pt x="6655" y="159"/>
                    <a:pt x="6654" y="157"/>
                  </a:cubicBezTo>
                  <a:lnTo>
                    <a:pt x="6529" y="188"/>
                  </a:lnTo>
                  <a:cubicBezTo>
                    <a:pt x="6534" y="198"/>
                    <a:pt x="6539" y="208"/>
                    <a:pt x="6543" y="218"/>
                  </a:cubicBezTo>
                  <a:lnTo>
                    <a:pt x="6543" y="218"/>
                  </a:lnTo>
                  <a:lnTo>
                    <a:pt x="6217" y="375"/>
                  </a:lnTo>
                  <a:cubicBezTo>
                    <a:pt x="6310" y="577"/>
                    <a:pt x="6407" y="780"/>
                    <a:pt x="6506" y="983"/>
                  </a:cubicBezTo>
                  <a:lnTo>
                    <a:pt x="6506" y="983"/>
                  </a:lnTo>
                  <a:cubicBezTo>
                    <a:pt x="6503" y="989"/>
                    <a:pt x="6501" y="994"/>
                    <a:pt x="6498" y="1000"/>
                  </a:cubicBezTo>
                  <a:cubicBezTo>
                    <a:pt x="6373" y="1250"/>
                    <a:pt x="6217" y="1500"/>
                    <a:pt x="5998" y="1687"/>
                  </a:cubicBezTo>
                  <a:cubicBezTo>
                    <a:pt x="5592" y="2125"/>
                    <a:pt x="5092" y="2437"/>
                    <a:pt x="4561" y="2687"/>
                  </a:cubicBezTo>
                  <a:cubicBezTo>
                    <a:pt x="4346" y="2768"/>
                    <a:pt x="4316" y="2918"/>
                    <a:pt x="4452" y="2918"/>
                  </a:cubicBezTo>
                  <a:cubicBezTo>
                    <a:pt x="4474" y="2918"/>
                    <a:pt x="4500" y="2914"/>
                    <a:pt x="4530" y="2906"/>
                  </a:cubicBezTo>
                  <a:cubicBezTo>
                    <a:pt x="5061" y="2749"/>
                    <a:pt x="5654" y="2499"/>
                    <a:pt x="6154" y="2093"/>
                  </a:cubicBezTo>
                  <a:cubicBezTo>
                    <a:pt x="6379" y="1919"/>
                    <a:pt x="6583" y="1724"/>
                    <a:pt x="6752" y="1478"/>
                  </a:cubicBezTo>
                  <a:lnTo>
                    <a:pt x="6752" y="1478"/>
                  </a:lnTo>
                  <a:cubicBezTo>
                    <a:pt x="7696" y="3349"/>
                    <a:pt x="8823" y="5250"/>
                    <a:pt x="9840" y="6998"/>
                  </a:cubicBezTo>
                  <a:lnTo>
                    <a:pt x="9840" y="7029"/>
                  </a:lnTo>
                  <a:cubicBezTo>
                    <a:pt x="9997" y="7248"/>
                    <a:pt x="9997" y="7529"/>
                    <a:pt x="9903" y="7810"/>
                  </a:cubicBezTo>
                  <a:cubicBezTo>
                    <a:pt x="9778" y="8122"/>
                    <a:pt x="9590" y="8372"/>
                    <a:pt x="9341" y="8591"/>
                  </a:cubicBezTo>
                  <a:cubicBezTo>
                    <a:pt x="8966" y="8966"/>
                    <a:pt x="8497" y="9278"/>
                    <a:pt x="8029" y="9559"/>
                  </a:cubicBezTo>
                  <a:cubicBezTo>
                    <a:pt x="7529" y="9809"/>
                    <a:pt x="7029" y="10028"/>
                    <a:pt x="6467" y="10184"/>
                  </a:cubicBezTo>
                  <a:cubicBezTo>
                    <a:pt x="6177" y="10257"/>
                    <a:pt x="5856" y="10308"/>
                    <a:pt x="5545" y="10308"/>
                  </a:cubicBezTo>
                  <a:cubicBezTo>
                    <a:pt x="5321" y="10308"/>
                    <a:pt x="5102" y="10281"/>
                    <a:pt x="4905" y="10215"/>
                  </a:cubicBezTo>
                  <a:cubicBezTo>
                    <a:pt x="4655" y="10153"/>
                    <a:pt x="4436" y="10028"/>
                    <a:pt x="4342" y="9809"/>
                  </a:cubicBezTo>
                  <a:lnTo>
                    <a:pt x="3936" y="9060"/>
                  </a:lnTo>
                  <a:cubicBezTo>
                    <a:pt x="2978" y="7227"/>
                    <a:pt x="2019" y="5394"/>
                    <a:pt x="1037" y="3584"/>
                  </a:cubicBezTo>
                  <a:lnTo>
                    <a:pt x="1037" y="3584"/>
                  </a:lnTo>
                  <a:cubicBezTo>
                    <a:pt x="1127" y="3625"/>
                    <a:pt x="1219" y="3659"/>
                    <a:pt x="1312" y="3687"/>
                  </a:cubicBezTo>
                  <a:cubicBezTo>
                    <a:pt x="1495" y="3723"/>
                    <a:pt x="1678" y="3738"/>
                    <a:pt x="1861" y="3738"/>
                  </a:cubicBezTo>
                  <a:cubicBezTo>
                    <a:pt x="1991" y="3738"/>
                    <a:pt x="2120" y="3731"/>
                    <a:pt x="2249" y="3718"/>
                  </a:cubicBezTo>
                  <a:cubicBezTo>
                    <a:pt x="2874" y="3655"/>
                    <a:pt x="3436" y="3437"/>
                    <a:pt x="3999" y="3187"/>
                  </a:cubicBezTo>
                  <a:cubicBezTo>
                    <a:pt x="4343" y="2990"/>
                    <a:pt x="4436" y="2755"/>
                    <a:pt x="4216" y="2755"/>
                  </a:cubicBezTo>
                  <a:cubicBezTo>
                    <a:pt x="4156" y="2755"/>
                    <a:pt x="4074" y="2772"/>
                    <a:pt x="3967" y="2812"/>
                  </a:cubicBezTo>
                  <a:cubicBezTo>
                    <a:pt x="3405" y="3031"/>
                    <a:pt x="2812" y="3155"/>
                    <a:pt x="2281" y="3187"/>
                  </a:cubicBezTo>
                  <a:cubicBezTo>
                    <a:pt x="2205" y="3195"/>
                    <a:pt x="2130" y="3199"/>
                    <a:pt x="2056" y="3199"/>
                  </a:cubicBezTo>
                  <a:cubicBezTo>
                    <a:pt x="1853" y="3199"/>
                    <a:pt x="1660" y="3170"/>
                    <a:pt x="1500" y="3124"/>
                  </a:cubicBezTo>
                  <a:cubicBezTo>
                    <a:pt x="1375" y="3093"/>
                    <a:pt x="1281" y="3062"/>
                    <a:pt x="1187" y="2999"/>
                  </a:cubicBezTo>
                  <a:cubicBezTo>
                    <a:pt x="1094" y="2937"/>
                    <a:pt x="1031" y="2874"/>
                    <a:pt x="1000" y="2812"/>
                  </a:cubicBezTo>
                  <a:lnTo>
                    <a:pt x="781" y="2468"/>
                  </a:lnTo>
                  <a:lnTo>
                    <a:pt x="406" y="2656"/>
                  </a:lnTo>
                  <a:lnTo>
                    <a:pt x="0" y="2874"/>
                  </a:lnTo>
                  <a:lnTo>
                    <a:pt x="219" y="3280"/>
                  </a:lnTo>
                  <a:cubicBezTo>
                    <a:pt x="844" y="4499"/>
                    <a:pt x="1500" y="5748"/>
                    <a:pt x="2156" y="6967"/>
                  </a:cubicBezTo>
                  <a:lnTo>
                    <a:pt x="3187" y="8872"/>
                  </a:lnTo>
                  <a:lnTo>
                    <a:pt x="3686" y="9809"/>
                  </a:lnTo>
                  <a:cubicBezTo>
                    <a:pt x="3780" y="9966"/>
                    <a:pt x="3843" y="10122"/>
                    <a:pt x="4030" y="10340"/>
                  </a:cubicBezTo>
                  <a:cubicBezTo>
                    <a:pt x="4217" y="10528"/>
                    <a:pt x="4405" y="10653"/>
                    <a:pt x="4624" y="10715"/>
                  </a:cubicBezTo>
                  <a:cubicBezTo>
                    <a:pt x="4901" y="10834"/>
                    <a:pt x="5165" y="10878"/>
                    <a:pt x="5426" y="10878"/>
                  </a:cubicBezTo>
                  <a:cubicBezTo>
                    <a:pt x="5576" y="10878"/>
                    <a:pt x="5724" y="10863"/>
                    <a:pt x="5873" y="10840"/>
                  </a:cubicBezTo>
                  <a:cubicBezTo>
                    <a:pt x="6248" y="10809"/>
                    <a:pt x="6623" y="10715"/>
                    <a:pt x="6998" y="10590"/>
                  </a:cubicBezTo>
                  <a:cubicBezTo>
                    <a:pt x="7716" y="10340"/>
                    <a:pt x="8372" y="9997"/>
                    <a:pt x="8997" y="9559"/>
                  </a:cubicBezTo>
                  <a:cubicBezTo>
                    <a:pt x="9434" y="9247"/>
                    <a:pt x="9840" y="8903"/>
                    <a:pt x="10122" y="8435"/>
                  </a:cubicBezTo>
                  <a:cubicBezTo>
                    <a:pt x="10278" y="8185"/>
                    <a:pt x="10403" y="7935"/>
                    <a:pt x="10434" y="7623"/>
                  </a:cubicBezTo>
                  <a:cubicBezTo>
                    <a:pt x="10496" y="7341"/>
                    <a:pt x="10434" y="7029"/>
                    <a:pt x="10246" y="6779"/>
                  </a:cubicBezTo>
                  <a:lnTo>
                    <a:pt x="10278" y="6779"/>
                  </a:lnTo>
                  <a:cubicBezTo>
                    <a:pt x="9159" y="4794"/>
                    <a:pt x="8065" y="2858"/>
                    <a:pt x="7019" y="860"/>
                  </a:cubicBezTo>
                  <a:lnTo>
                    <a:pt x="7019" y="860"/>
                  </a:lnTo>
                  <a:cubicBezTo>
                    <a:pt x="7083" y="595"/>
                    <a:pt x="7097" y="298"/>
                    <a:pt x="6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3865741" y="1549638"/>
              <a:ext cx="278022" cy="187725"/>
            </a:xfrm>
            <a:custGeom>
              <a:avLst/>
              <a:gdLst/>
              <a:ahLst/>
              <a:cxnLst/>
              <a:rect l="l" t="t" r="r" b="b"/>
              <a:pathLst>
                <a:path w="10373" h="7004" extrusionOk="0">
                  <a:moveTo>
                    <a:pt x="8036" y="0"/>
                  </a:moveTo>
                  <a:cubicBezTo>
                    <a:pt x="7791" y="0"/>
                    <a:pt x="7551" y="25"/>
                    <a:pt x="7311" y="59"/>
                  </a:cubicBezTo>
                  <a:lnTo>
                    <a:pt x="6998" y="91"/>
                  </a:lnTo>
                  <a:lnTo>
                    <a:pt x="7155" y="372"/>
                  </a:lnTo>
                  <a:cubicBezTo>
                    <a:pt x="7342" y="715"/>
                    <a:pt x="7529" y="1059"/>
                    <a:pt x="7717" y="1403"/>
                  </a:cubicBezTo>
                  <a:lnTo>
                    <a:pt x="7748" y="1403"/>
                  </a:lnTo>
                  <a:cubicBezTo>
                    <a:pt x="7936" y="1653"/>
                    <a:pt x="7936" y="2027"/>
                    <a:pt x="7779" y="2340"/>
                  </a:cubicBezTo>
                  <a:cubicBezTo>
                    <a:pt x="7654" y="2683"/>
                    <a:pt x="7404" y="2965"/>
                    <a:pt x="7155" y="3214"/>
                  </a:cubicBezTo>
                  <a:cubicBezTo>
                    <a:pt x="6623" y="3714"/>
                    <a:pt x="5967" y="4120"/>
                    <a:pt x="5280" y="4402"/>
                  </a:cubicBezTo>
                  <a:cubicBezTo>
                    <a:pt x="4672" y="4678"/>
                    <a:pt x="4016" y="4881"/>
                    <a:pt x="3353" y="4881"/>
                  </a:cubicBezTo>
                  <a:cubicBezTo>
                    <a:pt x="3267" y="4881"/>
                    <a:pt x="3180" y="4877"/>
                    <a:pt x="3094" y="4870"/>
                  </a:cubicBezTo>
                  <a:cubicBezTo>
                    <a:pt x="2719" y="4808"/>
                    <a:pt x="2344" y="4683"/>
                    <a:pt x="2125" y="4402"/>
                  </a:cubicBezTo>
                  <a:cubicBezTo>
                    <a:pt x="2094" y="4339"/>
                    <a:pt x="2031" y="4245"/>
                    <a:pt x="2000" y="4152"/>
                  </a:cubicBezTo>
                  <a:lnTo>
                    <a:pt x="1875" y="3870"/>
                  </a:lnTo>
                  <a:cubicBezTo>
                    <a:pt x="1750" y="3683"/>
                    <a:pt x="1657" y="3496"/>
                    <a:pt x="1563" y="3308"/>
                  </a:cubicBezTo>
                  <a:cubicBezTo>
                    <a:pt x="1496" y="3214"/>
                    <a:pt x="1452" y="3172"/>
                    <a:pt x="1428" y="3172"/>
                  </a:cubicBezTo>
                  <a:cubicBezTo>
                    <a:pt x="1397" y="3172"/>
                    <a:pt x="1402" y="3246"/>
                    <a:pt x="1438" y="3371"/>
                  </a:cubicBezTo>
                  <a:cubicBezTo>
                    <a:pt x="1594" y="3746"/>
                    <a:pt x="1657" y="4089"/>
                    <a:pt x="1750" y="4370"/>
                  </a:cubicBezTo>
                  <a:lnTo>
                    <a:pt x="1781" y="4495"/>
                  </a:lnTo>
                  <a:cubicBezTo>
                    <a:pt x="1813" y="4527"/>
                    <a:pt x="1844" y="4589"/>
                    <a:pt x="1875" y="4651"/>
                  </a:cubicBezTo>
                  <a:cubicBezTo>
                    <a:pt x="1938" y="4745"/>
                    <a:pt x="2000" y="4839"/>
                    <a:pt x="2094" y="4901"/>
                  </a:cubicBezTo>
                  <a:cubicBezTo>
                    <a:pt x="2281" y="5058"/>
                    <a:pt x="2469" y="5151"/>
                    <a:pt x="2687" y="5214"/>
                  </a:cubicBezTo>
                  <a:cubicBezTo>
                    <a:pt x="2964" y="5296"/>
                    <a:pt x="3244" y="5331"/>
                    <a:pt x="3523" y="5331"/>
                  </a:cubicBezTo>
                  <a:cubicBezTo>
                    <a:pt x="4095" y="5331"/>
                    <a:pt x="4662" y="5184"/>
                    <a:pt x="5187" y="4995"/>
                  </a:cubicBezTo>
                  <a:cubicBezTo>
                    <a:pt x="5967" y="4683"/>
                    <a:pt x="6717" y="4277"/>
                    <a:pt x="7404" y="3683"/>
                  </a:cubicBezTo>
                  <a:cubicBezTo>
                    <a:pt x="7717" y="3402"/>
                    <a:pt x="8029" y="3058"/>
                    <a:pt x="8217" y="2621"/>
                  </a:cubicBezTo>
                  <a:cubicBezTo>
                    <a:pt x="8310" y="2402"/>
                    <a:pt x="8373" y="2152"/>
                    <a:pt x="8373" y="1871"/>
                  </a:cubicBezTo>
                  <a:cubicBezTo>
                    <a:pt x="8373" y="1621"/>
                    <a:pt x="8310" y="1340"/>
                    <a:pt x="8154" y="1121"/>
                  </a:cubicBezTo>
                  <a:lnTo>
                    <a:pt x="8154" y="1121"/>
                  </a:lnTo>
                  <a:lnTo>
                    <a:pt x="8185" y="1153"/>
                  </a:lnTo>
                  <a:cubicBezTo>
                    <a:pt x="8046" y="933"/>
                    <a:pt x="7919" y="714"/>
                    <a:pt x="7796" y="494"/>
                  </a:cubicBezTo>
                  <a:lnTo>
                    <a:pt x="7796" y="494"/>
                  </a:lnTo>
                  <a:cubicBezTo>
                    <a:pt x="7872" y="491"/>
                    <a:pt x="7947" y="489"/>
                    <a:pt x="8021" y="489"/>
                  </a:cubicBezTo>
                  <a:cubicBezTo>
                    <a:pt x="8357" y="489"/>
                    <a:pt x="8679" y="526"/>
                    <a:pt x="8966" y="622"/>
                  </a:cubicBezTo>
                  <a:cubicBezTo>
                    <a:pt x="9248" y="747"/>
                    <a:pt x="9497" y="903"/>
                    <a:pt x="9654" y="1121"/>
                  </a:cubicBezTo>
                  <a:cubicBezTo>
                    <a:pt x="9810" y="1340"/>
                    <a:pt x="9841" y="1621"/>
                    <a:pt x="9810" y="1902"/>
                  </a:cubicBezTo>
                  <a:cubicBezTo>
                    <a:pt x="9716" y="2496"/>
                    <a:pt x="9341" y="3027"/>
                    <a:pt x="8904" y="3464"/>
                  </a:cubicBezTo>
                  <a:cubicBezTo>
                    <a:pt x="7998" y="4370"/>
                    <a:pt x="6811" y="5026"/>
                    <a:pt x="5655" y="5557"/>
                  </a:cubicBezTo>
                  <a:cubicBezTo>
                    <a:pt x="5062" y="5839"/>
                    <a:pt x="4437" y="6057"/>
                    <a:pt x="3812" y="6213"/>
                  </a:cubicBezTo>
                  <a:cubicBezTo>
                    <a:pt x="3364" y="6303"/>
                    <a:pt x="2901" y="6376"/>
                    <a:pt x="2444" y="6376"/>
                  </a:cubicBezTo>
                  <a:cubicBezTo>
                    <a:pt x="2263" y="6376"/>
                    <a:pt x="2084" y="6365"/>
                    <a:pt x="1906" y="6338"/>
                  </a:cubicBezTo>
                  <a:cubicBezTo>
                    <a:pt x="1625" y="6307"/>
                    <a:pt x="1313" y="6213"/>
                    <a:pt x="1063" y="6057"/>
                  </a:cubicBezTo>
                  <a:cubicBezTo>
                    <a:pt x="813" y="5870"/>
                    <a:pt x="626" y="5620"/>
                    <a:pt x="563" y="5339"/>
                  </a:cubicBezTo>
                  <a:cubicBezTo>
                    <a:pt x="469" y="4745"/>
                    <a:pt x="782" y="4089"/>
                    <a:pt x="1157" y="3589"/>
                  </a:cubicBezTo>
                  <a:cubicBezTo>
                    <a:pt x="1250" y="3496"/>
                    <a:pt x="1282" y="3433"/>
                    <a:pt x="1313" y="3339"/>
                  </a:cubicBezTo>
                  <a:cubicBezTo>
                    <a:pt x="1344" y="3277"/>
                    <a:pt x="1407" y="3183"/>
                    <a:pt x="1407" y="3152"/>
                  </a:cubicBezTo>
                  <a:cubicBezTo>
                    <a:pt x="1438" y="3090"/>
                    <a:pt x="1438" y="3058"/>
                    <a:pt x="1375" y="3058"/>
                  </a:cubicBezTo>
                  <a:cubicBezTo>
                    <a:pt x="1313" y="3058"/>
                    <a:pt x="1157" y="3121"/>
                    <a:pt x="1001" y="3277"/>
                  </a:cubicBezTo>
                  <a:lnTo>
                    <a:pt x="1001" y="3308"/>
                  </a:lnTo>
                  <a:cubicBezTo>
                    <a:pt x="751" y="3527"/>
                    <a:pt x="563" y="3777"/>
                    <a:pt x="376" y="4058"/>
                  </a:cubicBezTo>
                  <a:cubicBezTo>
                    <a:pt x="220" y="4339"/>
                    <a:pt x="95" y="4651"/>
                    <a:pt x="32" y="5058"/>
                  </a:cubicBezTo>
                  <a:cubicBezTo>
                    <a:pt x="1" y="5432"/>
                    <a:pt x="95" y="5839"/>
                    <a:pt x="376" y="6182"/>
                  </a:cubicBezTo>
                  <a:cubicBezTo>
                    <a:pt x="626" y="6495"/>
                    <a:pt x="969" y="6713"/>
                    <a:pt x="1313" y="6838"/>
                  </a:cubicBezTo>
                  <a:cubicBezTo>
                    <a:pt x="1692" y="6959"/>
                    <a:pt x="2062" y="7003"/>
                    <a:pt x="2427" y="7003"/>
                  </a:cubicBezTo>
                  <a:cubicBezTo>
                    <a:pt x="2724" y="7003"/>
                    <a:pt x="3018" y="6974"/>
                    <a:pt x="3312" y="6932"/>
                  </a:cubicBezTo>
                  <a:cubicBezTo>
                    <a:pt x="3937" y="6838"/>
                    <a:pt x="4531" y="6651"/>
                    <a:pt x="5124" y="6432"/>
                  </a:cubicBezTo>
                  <a:cubicBezTo>
                    <a:pt x="5749" y="6182"/>
                    <a:pt x="6374" y="5901"/>
                    <a:pt x="6967" y="5589"/>
                  </a:cubicBezTo>
                  <a:cubicBezTo>
                    <a:pt x="7561" y="5245"/>
                    <a:pt x="8123" y="4901"/>
                    <a:pt x="8654" y="4464"/>
                  </a:cubicBezTo>
                  <a:cubicBezTo>
                    <a:pt x="9185" y="4027"/>
                    <a:pt x="9685" y="3527"/>
                    <a:pt x="10029" y="2871"/>
                  </a:cubicBezTo>
                  <a:cubicBezTo>
                    <a:pt x="10216" y="2558"/>
                    <a:pt x="10341" y="2184"/>
                    <a:pt x="10341" y="1777"/>
                  </a:cubicBezTo>
                  <a:cubicBezTo>
                    <a:pt x="10372" y="1403"/>
                    <a:pt x="10216" y="965"/>
                    <a:pt x="9935" y="684"/>
                  </a:cubicBezTo>
                  <a:cubicBezTo>
                    <a:pt x="9591" y="278"/>
                    <a:pt x="9091" y="122"/>
                    <a:pt x="8654" y="59"/>
                  </a:cubicBezTo>
                  <a:cubicBezTo>
                    <a:pt x="8442" y="17"/>
                    <a:pt x="8237" y="0"/>
                    <a:pt x="8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GitHub - projectcalico/calico: Cloud native networking and network security">
            <a:extLst>
              <a:ext uri="{FF2B5EF4-FFF2-40B4-BE49-F238E27FC236}">
                <a16:creationId xmlns:a16="http://schemas.microsoft.com/office/drawing/2014/main" id="{62C123A6-3B99-B487-6B4C-7A6B4D1A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40" y="1143458"/>
            <a:ext cx="2856584" cy="28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308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6"/>
          <p:cNvSpPr txBox="1">
            <a:spLocks noGrp="1"/>
          </p:cNvSpPr>
          <p:nvPr>
            <p:ph type="title"/>
          </p:nvPr>
        </p:nvSpPr>
        <p:spPr>
          <a:xfrm>
            <a:off x="899076" y="736570"/>
            <a:ext cx="4845600" cy="6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Calico network</a:t>
            </a:r>
            <a:endParaRPr/>
          </a:p>
        </p:txBody>
      </p:sp>
      <p:sp>
        <p:nvSpPr>
          <p:cNvPr id="954" name="Google Shape;954;p56"/>
          <p:cNvSpPr txBox="1">
            <a:spLocks noGrp="1"/>
          </p:cNvSpPr>
          <p:nvPr>
            <p:ph type="subTitle" idx="1"/>
          </p:nvPr>
        </p:nvSpPr>
        <p:spPr>
          <a:xfrm>
            <a:off x="1047757" y="1407082"/>
            <a:ext cx="3643189" cy="3028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/>
              <a:t>Calico is a networking solution for Kubernetes that is built on </a:t>
            </a:r>
            <a:r>
              <a:rPr lang="en-US" sz="1600" b="1"/>
              <a:t>layer 3 of the OSI model</a:t>
            </a:r>
            <a:r>
              <a:rPr lang="en-US" sz="1600"/>
              <a:t>.</a:t>
            </a:r>
          </a:p>
          <a:p>
            <a:pPr marL="285750" indent="-285750" algn="just"/>
            <a:r>
              <a:rPr lang="en-US" sz="1600"/>
              <a:t>It creates a flat layer-3 network with a fully routable IP address for every pod and </a:t>
            </a:r>
            <a:r>
              <a:rPr lang="en-US" sz="1600" b="1"/>
              <a:t>divides a large CIDR (Classless Inter-Domain Routing) into smaller blocks</a:t>
            </a:r>
            <a:r>
              <a:rPr lang="en-US" sz="1600"/>
              <a:t> to assign to nodes in the cluster.</a:t>
            </a:r>
          </a:p>
        </p:txBody>
      </p:sp>
      <p:grpSp>
        <p:nvGrpSpPr>
          <p:cNvPr id="956" name="Google Shape;956;p56"/>
          <p:cNvGrpSpPr/>
          <p:nvPr/>
        </p:nvGrpSpPr>
        <p:grpSpPr>
          <a:xfrm>
            <a:off x="1722437" y="33755"/>
            <a:ext cx="359577" cy="472047"/>
            <a:chOff x="3806291" y="1384047"/>
            <a:chExt cx="337472" cy="443029"/>
          </a:xfrm>
        </p:grpSpPr>
        <p:sp>
          <p:nvSpPr>
            <p:cNvPr id="957" name="Google Shape;957;p56"/>
            <p:cNvSpPr/>
            <p:nvPr/>
          </p:nvSpPr>
          <p:spPr>
            <a:xfrm>
              <a:off x="4011980" y="1682476"/>
              <a:ext cx="104985" cy="144599"/>
            </a:xfrm>
            <a:custGeom>
              <a:avLst/>
              <a:gdLst/>
              <a:ahLst/>
              <a:cxnLst/>
              <a:rect l="l" t="t" r="r" b="b"/>
              <a:pathLst>
                <a:path w="3917" h="5395" extrusionOk="0">
                  <a:moveTo>
                    <a:pt x="1866" y="0"/>
                  </a:moveTo>
                  <a:cubicBezTo>
                    <a:pt x="1824" y="0"/>
                    <a:pt x="1777" y="23"/>
                    <a:pt x="1761" y="70"/>
                  </a:cubicBezTo>
                  <a:cubicBezTo>
                    <a:pt x="1480" y="1570"/>
                    <a:pt x="2636" y="3163"/>
                    <a:pt x="3198" y="4475"/>
                  </a:cubicBezTo>
                  <a:lnTo>
                    <a:pt x="3215" y="4513"/>
                  </a:lnTo>
                  <a:lnTo>
                    <a:pt x="3167" y="4444"/>
                  </a:lnTo>
                  <a:lnTo>
                    <a:pt x="2261" y="3257"/>
                  </a:lnTo>
                  <a:cubicBezTo>
                    <a:pt x="1636" y="2476"/>
                    <a:pt x="1011" y="1664"/>
                    <a:pt x="355" y="945"/>
                  </a:cubicBezTo>
                  <a:cubicBezTo>
                    <a:pt x="316" y="906"/>
                    <a:pt x="265" y="888"/>
                    <a:pt x="214" y="888"/>
                  </a:cubicBezTo>
                  <a:cubicBezTo>
                    <a:pt x="104" y="888"/>
                    <a:pt x="0" y="973"/>
                    <a:pt x="43" y="1101"/>
                  </a:cubicBezTo>
                  <a:lnTo>
                    <a:pt x="74" y="1132"/>
                  </a:lnTo>
                  <a:cubicBezTo>
                    <a:pt x="418" y="1976"/>
                    <a:pt x="1011" y="2663"/>
                    <a:pt x="1574" y="3382"/>
                  </a:cubicBezTo>
                  <a:lnTo>
                    <a:pt x="2511" y="4537"/>
                  </a:lnTo>
                  <a:lnTo>
                    <a:pt x="3011" y="5131"/>
                  </a:lnTo>
                  <a:lnTo>
                    <a:pt x="3042" y="5194"/>
                  </a:lnTo>
                  <a:cubicBezTo>
                    <a:pt x="3042" y="5194"/>
                    <a:pt x="3073" y="5225"/>
                    <a:pt x="3104" y="5256"/>
                  </a:cubicBezTo>
                  <a:cubicBezTo>
                    <a:pt x="3136" y="5287"/>
                    <a:pt x="3198" y="5318"/>
                    <a:pt x="3229" y="5350"/>
                  </a:cubicBezTo>
                  <a:cubicBezTo>
                    <a:pt x="3292" y="5381"/>
                    <a:pt x="3361" y="5395"/>
                    <a:pt x="3431" y="5395"/>
                  </a:cubicBezTo>
                  <a:cubicBezTo>
                    <a:pt x="3569" y="5395"/>
                    <a:pt x="3708" y="5339"/>
                    <a:pt x="3792" y="5256"/>
                  </a:cubicBezTo>
                  <a:cubicBezTo>
                    <a:pt x="3854" y="5194"/>
                    <a:pt x="3885" y="5100"/>
                    <a:pt x="3917" y="5006"/>
                  </a:cubicBezTo>
                  <a:cubicBezTo>
                    <a:pt x="3917" y="4944"/>
                    <a:pt x="3917" y="4881"/>
                    <a:pt x="3917" y="4850"/>
                  </a:cubicBezTo>
                  <a:cubicBezTo>
                    <a:pt x="3885" y="4787"/>
                    <a:pt x="3885" y="4756"/>
                    <a:pt x="3885" y="4756"/>
                  </a:cubicBezTo>
                  <a:lnTo>
                    <a:pt x="3792" y="4569"/>
                  </a:lnTo>
                  <a:cubicBezTo>
                    <a:pt x="3104" y="3069"/>
                    <a:pt x="2323" y="1695"/>
                    <a:pt x="1948" y="70"/>
                  </a:cubicBezTo>
                  <a:cubicBezTo>
                    <a:pt x="1948" y="23"/>
                    <a:pt x="1909" y="0"/>
                    <a:pt x="1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806291" y="1384047"/>
              <a:ext cx="183410" cy="124337"/>
            </a:xfrm>
            <a:custGeom>
              <a:avLst/>
              <a:gdLst/>
              <a:ahLst/>
              <a:cxnLst/>
              <a:rect l="l" t="t" r="r" b="b"/>
              <a:pathLst>
                <a:path w="6843" h="4639" extrusionOk="0">
                  <a:moveTo>
                    <a:pt x="5169" y="0"/>
                  </a:moveTo>
                  <a:cubicBezTo>
                    <a:pt x="5039" y="0"/>
                    <a:pt x="4910" y="8"/>
                    <a:pt x="4780" y="21"/>
                  </a:cubicBezTo>
                  <a:cubicBezTo>
                    <a:pt x="4156" y="83"/>
                    <a:pt x="3562" y="240"/>
                    <a:pt x="2969" y="489"/>
                  </a:cubicBezTo>
                  <a:cubicBezTo>
                    <a:pt x="2844" y="521"/>
                    <a:pt x="2875" y="677"/>
                    <a:pt x="3000" y="677"/>
                  </a:cubicBezTo>
                  <a:cubicBezTo>
                    <a:pt x="3531" y="646"/>
                    <a:pt x="4062" y="552"/>
                    <a:pt x="4562" y="521"/>
                  </a:cubicBezTo>
                  <a:cubicBezTo>
                    <a:pt x="4707" y="512"/>
                    <a:pt x="4853" y="506"/>
                    <a:pt x="4995" y="506"/>
                  </a:cubicBezTo>
                  <a:cubicBezTo>
                    <a:pt x="5370" y="506"/>
                    <a:pt x="5718" y="549"/>
                    <a:pt x="5968" y="708"/>
                  </a:cubicBezTo>
                  <a:cubicBezTo>
                    <a:pt x="6155" y="802"/>
                    <a:pt x="6249" y="927"/>
                    <a:pt x="6280" y="1114"/>
                  </a:cubicBezTo>
                  <a:cubicBezTo>
                    <a:pt x="6311" y="1270"/>
                    <a:pt x="6280" y="1520"/>
                    <a:pt x="6155" y="1739"/>
                  </a:cubicBezTo>
                  <a:cubicBezTo>
                    <a:pt x="5936" y="2208"/>
                    <a:pt x="5530" y="2614"/>
                    <a:pt x="5093" y="2895"/>
                  </a:cubicBezTo>
                  <a:cubicBezTo>
                    <a:pt x="4531" y="3301"/>
                    <a:pt x="3843" y="3645"/>
                    <a:pt x="3156" y="3863"/>
                  </a:cubicBezTo>
                  <a:cubicBezTo>
                    <a:pt x="2812" y="3957"/>
                    <a:pt x="2469" y="4051"/>
                    <a:pt x="2125" y="4051"/>
                  </a:cubicBezTo>
                  <a:cubicBezTo>
                    <a:pt x="2048" y="4058"/>
                    <a:pt x="1969" y="4062"/>
                    <a:pt x="1890" y="4062"/>
                  </a:cubicBezTo>
                  <a:cubicBezTo>
                    <a:pt x="1618" y="4062"/>
                    <a:pt x="1344" y="4016"/>
                    <a:pt x="1126" y="3894"/>
                  </a:cubicBezTo>
                  <a:cubicBezTo>
                    <a:pt x="844" y="3738"/>
                    <a:pt x="657" y="3457"/>
                    <a:pt x="688" y="3145"/>
                  </a:cubicBezTo>
                  <a:cubicBezTo>
                    <a:pt x="688" y="2832"/>
                    <a:pt x="876" y="2489"/>
                    <a:pt x="1063" y="2239"/>
                  </a:cubicBezTo>
                  <a:cubicBezTo>
                    <a:pt x="1500" y="1645"/>
                    <a:pt x="2094" y="1208"/>
                    <a:pt x="2719" y="833"/>
                  </a:cubicBezTo>
                  <a:cubicBezTo>
                    <a:pt x="2907" y="698"/>
                    <a:pt x="2910" y="471"/>
                    <a:pt x="2727" y="471"/>
                  </a:cubicBezTo>
                  <a:cubicBezTo>
                    <a:pt x="2698" y="471"/>
                    <a:pt x="2664" y="477"/>
                    <a:pt x="2625" y="489"/>
                  </a:cubicBezTo>
                  <a:cubicBezTo>
                    <a:pt x="1969" y="708"/>
                    <a:pt x="1344" y="1052"/>
                    <a:pt x="813" y="1614"/>
                  </a:cubicBezTo>
                  <a:cubicBezTo>
                    <a:pt x="532" y="1895"/>
                    <a:pt x="313" y="2208"/>
                    <a:pt x="157" y="2645"/>
                  </a:cubicBezTo>
                  <a:cubicBezTo>
                    <a:pt x="1" y="3020"/>
                    <a:pt x="32" y="3613"/>
                    <a:pt x="345" y="4019"/>
                  </a:cubicBezTo>
                  <a:cubicBezTo>
                    <a:pt x="719" y="4457"/>
                    <a:pt x="1219" y="4582"/>
                    <a:pt x="1625" y="4613"/>
                  </a:cubicBezTo>
                  <a:cubicBezTo>
                    <a:pt x="1747" y="4630"/>
                    <a:pt x="1867" y="4638"/>
                    <a:pt x="1985" y="4638"/>
                  </a:cubicBezTo>
                  <a:cubicBezTo>
                    <a:pt x="2290" y="4638"/>
                    <a:pt x="2582" y="4587"/>
                    <a:pt x="2875" y="4519"/>
                  </a:cubicBezTo>
                  <a:cubicBezTo>
                    <a:pt x="3656" y="4332"/>
                    <a:pt x="4343" y="3988"/>
                    <a:pt x="4999" y="3582"/>
                  </a:cubicBezTo>
                  <a:cubicBezTo>
                    <a:pt x="5530" y="3238"/>
                    <a:pt x="6030" y="2832"/>
                    <a:pt x="6405" y="2301"/>
                  </a:cubicBezTo>
                  <a:cubicBezTo>
                    <a:pt x="6592" y="2051"/>
                    <a:pt x="6749" y="1739"/>
                    <a:pt x="6811" y="1395"/>
                  </a:cubicBezTo>
                  <a:cubicBezTo>
                    <a:pt x="6842" y="1239"/>
                    <a:pt x="6811" y="1083"/>
                    <a:pt x="6780" y="927"/>
                  </a:cubicBezTo>
                  <a:cubicBezTo>
                    <a:pt x="6717" y="739"/>
                    <a:pt x="6655" y="614"/>
                    <a:pt x="6530" y="489"/>
                  </a:cubicBezTo>
                  <a:cubicBezTo>
                    <a:pt x="6311" y="240"/>
                    <a:pt x="5999" y="115"/>
                    <a:pt x="5718" y="52"/>
                  </a:cubicBezTo>
                  <a:cubicBezTo>
                    <a:pt x="5535" y="15"/>
                    <a:pt x="5352" y="0"/>
                    <a:pt x="5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3967058" y="1397154"/>
              <a:ext cx="22648" cy="10909"/>
            </a:xfrm>
            <a:custGeom>
              <a:avLst/>
              <a:gdLst/>
              <a:ahLst/>
              <a:cxnLst/>
              <a:rect l="l" t="t" r="r" b="b"/>
              <a:pathLst>
                <a:path w="845" h="407" extrusionOk="0">
                  <a:moveTo>
                    <a:pt x="782" y="0"/>
                  </a:moveTo>
                  <a:cubicBezTo>
                    <a:pt x="756" y="18"/>
                    <a:pt x="723" y="35"/>
                    <a:pt x="691" y="50"/>
                  </a:cubicBezTo>
                  <a:lnTo>
                    <a:pt x="691" y="50"/>
                  </a:lnTo>
                  <a:cubicBezTo>
                    <a:pt x="690" y="43"/>
                    <a:pt x="688" y="36"/>
                    <a:pt x="688" y="32"/>
                  </a:cubicBezTo>
                  <a:lnTo>
                    <a:pt x="688" y="32"/>
                  </a:lnTo>
                  <a:lnTo>
                    <a:pt x="581" y="90"/>
                  </a:lnTo>
                  <a:lnTo>
                    <a:pt x="591" y="93"/>
                  </a:lnTo>
                  <a:lnTo>
                    <a:pt x="591" y="93"/>
                  </a:lnTo>
                  <a:cubicBezTo>
                    <a:pt x="615" y="84"/>
                    <a:pt x="652" y="68"/>
                    <a:pt x="691" y="50"/>
                  </a:cubicBezTo>
                  <a:lnTo>
                    <a:pt x="691" y="50"/>
                  </a:lnTo>
                  <a:cubicBezTo>
                    <a:pt x="694" y="58"/>
                    <a:pt x="696" y="68"/>
                    <a:pt x="697" y="78"/>
                  </a:cubicBezTo>
                  <a:lnTo>
                    <a:pt x="697" y="78"/>
                  </a:lnTo>
                  <a:lnTo>
                    <a:pt x="844" y="0"/>
                  </a:lnTo>
                  <a:close/>
                  <a:moveTo>
                    <a:pt x="591" y="93"/>
                  </a:moveTo>
                  <a:cubicBezTo>
                    <a:pt x="577" y="99"/>
                    <a:pt x="568" y="102"/>
                    <a:pt x="569" y="102"/>
                  </a:cubicBezTo>
                  <a:cubicBezTo>
                    <a:pt x="569" y="102"/>
                    <a:pt x="577" y="100"/>
                    <a:pt x="594" y="94"/>
                  </a:cubicBezTo>
                  <a:lnTo>
                    <a:pt x="591" y="93"/>
                  </a:lnTo>
                  <a:close/>
                  <a:moveTo>
                    <a:pt x="697" y="78"/>
                  </a:moveTo>
                  <a:lnTo>
                    <a:pt x="598" y="130"/>
                  </a:lnTo>
                  <a:lnTo>
                    <a:pt x="598" y="130"/>
                  </a:lnTo>
                  <a:cubicBezTo>
                    <a:pt x="587" y="129"/>
                    <a:pt x="576" y="127"/>
                    <a:pt x="563" y="125"/>
                  </a:cubicBezTo>
                  <a:lnTo>
                    <a:pt x="563" y="125"/>
                  </a:lnTo>
                  <a:cubicBezTo>
                    <a:pt x="571" y="129"/>
                    <a:pt x="578" y="133"/>
                    <a:pt x="584" y="137"/>
                  </a:cubicBezTo>
                  <a:lnTo>
                    <a:pt x="584" y="137"/>
                  </a:lnTo>
                  <a:lnTo>
                    <a:pt x="598" y="130"/>
                  </a:lnTo>
                  <a:lnTo>
                    <a:pt x="598" y="130"/>
                  </a:lnTo>
                  <a:cubicBezTo>
                    <a:pt x="609" y="131"/>
                    <a:pt x="619" y="132"/>
                    <a:pt x="628" y="132"/>
                  </a:cubicBezTo>
                  <a:cubicBezTo>
                    <a:pt x="692" y="132"/>
                    <a:pt x="701" y="105"/>
                    <a:pt x="697" y="78"/>
                  </a:cubicBezTo>
                  <a:close/>
                  <a:moveTo>
                    <a:pt x="251" y="63"/>
                  </a:moveTo>
                  <a:cubicBezTo>
                    <a:pt x="1" y="63"/>
                    <a:pt x="63" y="188"/>
                    <a:pt x="126" y="219"/>
                  </a:cubicBezTo>
                  <a:cubicBezTo>
                    <a:pt x="145" y="257"/>
                    <a:pt x="164" y="283"/>
                    <a:pt x="189" y="298"/>
                  </a:cubicBezTo>
                  <a:lnTo>
                    <a:pt x="189" y="298"/>
                  </a:lnTo>
                  <a:cubicBezTo>
                    <a:pt x="130" y="332"/>
                    <a:pt x="108" y="344"/>
                    <a:pt x="110" y="344"/>
                  </a:cubicBezTo>
                  <a:cubicBezTo>
                    <a:pt x="111" y="344"/>
                    <a:pt x="151" y="323"/>
                    <a:pt x="196" y="301"/>
                  </a:cubicBezTo>
                  <a:lnTo>
                    <a:pt x="196" y="301"/>
                  </a:lnTo>
                  <a:cubicBezTo>
                    <a:pt x="211" y="309"/>
                    <a:pt x="229" y="313"/>
                    <a:pt x="251" y="313"/>
                  </a:cubicBezTo>
                  <a:lnTo>
                    <a:pt x="283" y="296"/>
                  </a:lnTo>
                  <a:lnTo>
                    <a:pt x="283" y="296"/>
                  </a:lnTo>
                  <a:cubicBezTo>
                    <a:pt x="418" y="329"/>
                    <a:pt x="553" y="380"/>
                    <a:pt x="688" y="407"/>
                  </a:cubicBezTo>
                  <a:cubicBezTo>
                    <a:pt x="717" y="318"/>
                    <a:pt x="692" y="203"/>
                    <a:pt x="584" y="137"/>
                  </a:cubicBezTo>
                  <a:lnTo>
                    <a:pt x="584" y="137"/>
                  </a:lnTo>
                  <a:lnTo>
                    <a:pt x="283" y="296"/>
                  </a:lnTo>
                  <a:lnTo>
                    <a:pt x="283" y="296"/>
                  </a:lnTo>
                  <a:cubicBezTo>
                    <a:pt x="266" y="292"/>
                    <a:pt x="249" y="288"/>
                    <a:pt x="231" y="284"/>
                  </a:cubicBezTo>
                  <a:lnTo>
                    <a:pt x="231" y="284"/>
                  </a:lnTo>
                  <a:cubicBezTo>
                    <a:pt x="270" y="266"/>
                    <a:pt x="304" y="250"/>
                    <a:pt x="313" y="250"/>
                  </a:cubicBezTo>
                  <a:cubicBezTo>
                    <a:pt x="344" y="250"/>
                    <a:pt x="344" y="219"/>
                    <a:pt x="344" y="219"/>
                  </a:cubicBezTo>
                  <a:lnTo>
                    <a:pt x="525" y="121"/>
                  </a:lnTo>
                  <a:lnTo>
                    <a:pt x="525" y="121"/>
                  </a:lnTo>
                  <a:cubicBezTo>
                    <a:pt x="542" y="124"/>
                    <a:pt x="556" y="125"/>
                    <a:pt x="563" y="125"/>
                  </a:cubicBezTo>
                  <a:cubicBezTo>
                    <a:pt x="563" y="125"/>
                    <a:pt x="550" y="123"/>
                    <a:pt x="530" y="118"/>
                  </a:cubicBezTo>
                  <a:lnTo>
                    <a:pt x="530" y="118"/>
                  </a:lnTo>
                  <a:lnTo>
                    <a:pt x="581" y="90"/>
                  </a:lnTo>
                  <a:lnTo>
                    <a:pt x="501" y="63"/>
                  </a:lnTo>
                  <a:lnTo>
                    <a:pt x="376" y="63"/>
                  </a:lnTo>
                  <a:cubicBezTo>
                    <a:pt x="376" y="74"/>
                    <a:pt x="396" y="85"/>
                    <a:pt x="423" y="95"/>
                  </a:cubicBezTo>
                  <a:lnTo>
                    <a:pt x="423" y="95"/>
                  </a:lnTo>
                  <a:cubicBezTo>
                    <a:pt x="347" y="79"/>
                    <a:pt x="267" y="63"/>
                    <a:pt x="251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3807149" y="1400504"/>
              <a:ext cx="281346" cy="291558"/>
            </a:xfrm>
            <a:custGeom>
              <a:avLst/>
              <a:gdLst/>
              <a:ahLst/>
              <a:cxnLst/>
              <a:rect l="l" t="t" r="r" b="b"/>
              <a:pathLst>
                <a:path w="10497" h="10878" extrusionOk="0">
                  <a:moveTo>
                    <a:pt x="6998" y="0"/>
                  </a:moveTo>
                  <a:lnTo>
                    <a:pt x="6658" y="164"/>
                  </a:lnTo>
                  <a:lnTo>
                    <a:pt x="6658" y="164"/>
                  </a:lnTo>
                  <a:cubicBezTo>
                    <a:pt x="6656" y="161"/>
                    <a:pt x="6655" y="159"/>
                    <a:pt x="6654" y="157"/>
                  </a:cubicBezTo>
                  <a:lnTo>
                    <a:pt x="6529" y="188"/>
                  </a:lnTo>
                  <a:cubicBezTo>
                    <a:pt x="6534" y="198"/>
                    <a:pt x="6539" y="208"/>
                    <a:pt x="6543" y="218"/>
                  </a:cubicBezTo>
                  <a:lnTo>
                    <a:pt x="6543" y="218"/>
                  </a:lnTo>
                  <a:lnTo>
                    <a:pt x="6217" y="375"/>
                  </a:lnTo>
                  <a:cubicBezTo>
                    <a:pt x="6310" y="577"/>
                    <a:pt x="6407" y="780"/>
                    <a:pt x="6506" y="983"/>
                  </a:cubicBezTo>
                  <a:lnTo>
                    <a:pt x="6506" y="983"/>
                  </a:lnTo>
                  <a:cubicBezTo>
                    <a:pt x="6503" y="989"/>
                    <a:pt x="6501" y="994"/>
                    <a:pt x="6498" y="1000"/>
                  </a:cubicBezTo>
                  <a:cubicBezTo>
                    <a:pt x="6373" y="1250"/>
                    <a:pt x="6217" y="1500"/>
                    <a:pt x="5998" y="1687"/>
                  </a:cubicBezTo>
                  <a:cubicBezTo>
                    <a:pt x="5592" y="2125"/>
                    <a:pt x="5092" y="2437"/>
                    <a:pt x="4561" y="2687"/>
                  </a:cubicBezTo>
                  <a:cubicBezTo>
                    <a:pt x="4346" y="2768"/>
                    <a:pt x="4316" y="2918"/>
                    <a:pt x="4452" y="2918"/>
                  </a:cubicBezTo>
                  <a:cubicBezTo>
                    <a:pt x="4474" y="2918"/>
                    <a:pt x="4500" y="2914"/>
                    <a:pt x="4530" y="2906"/>
                  </a:cubicBezTo>
                  <a:cubicBezTo>
                    <a:pt x="5061" y="2749"/>
                    <a:pt x="5654" y="2499"/>
                    <a:pt x="6154" y="2093"/>
                  </a:cubicBezTo>
                  <a:cubicBezTo>
                    <a:pt x="6379" y="1919"/>
                    <a:pt x="6583" y="1724"/>
                    <a:pt x="6752" y="1478"/>
                  </a:cubicBezTo>
                  <a:lnTo>
                    <a:pt x="6752" y="1478"/>
                  </a:lnTo>
                  <a:cubicBezTo>
                    <a:pt x="7696" y="3349"/>
                    <a:pt x="8823" y="5250"/>
                    <a:pt x="9840" y="6998"/>
                  </a:cubicBezTo>
                  <a:lnTo>
                    <a:pt x="9840" y="7029"/>
                  </a:lnTo>
                  <a:cubicBezTo>
                    <a:pt x="9997" y="7248"/>
                    <a:pt x="9997" y="7529"/>
                    <a:pt x="9903" y="7810"/>
                  </a:cubicBezTo>
                  <a:cubicBezTo>
                    <a:pt x="9778" y="8122"/>
                    <a:pt x="9590" y="8372"/>
                    <a:pt x="9341" y="8591"/>
                  </a:cubicBezTo>
                  <a:cubicBezTo>
                    <a:pt x="8966" y="8966"/>
                    <a:pt x="8497" y="9278"/>
                    <a:pt x="8029" y="9559"/>
                  </a:cubicBezTo>
                  <a:cubicBezTo>
                    <a:pt x="7529" y="9809"/>
                    <a:pt x="7029" y="10028"/>
                    <a:pt x="6467" y="10184"/>
                  </a:cubicBezTo>
                  <a:cubicBezTo>
                    <a:pt x="6177" y="10257"/>
                    <a:pt x="5856" y="10308"/>
                    <a:pt x="5545" y="10308"/>
                  </a:cubicBezTo>
                  <a:cubicBezTo>
                    <a:pt x="5321" y="10308"/>
                    <a:pt x="5102" y="10281"/>
                    <a:pt x="4905" y="10215"/>
                  </a:cubicBezTo>
                  <a:cubicBezTo>
                    <a:pt x="4655" y="10153"/>
                    <a:pt x="4436" y="10028"/>
                    <a:pt x="4342" y="9809"/>
                  </a:cubicBezTo>
                  <a:lnTo>
                    <a:pt x="3936" y="9060"/>
                  </a:lnTo>
                  <a:cubicBezTo>
                    <a:pt x="2978" y="7227"/>
                    <a:pt x="2019" y="5394"/>
                    <a:pt x="1037" y="3584"/>
                  </a:cubicBezTo>
                  <a:lnTo>
                    <a:pt x="1037" y="3584"/>
                  </a:lnTo>
                  <a:cubicBezTo>
                    <a:pt x="1127" y="3625"/>
                    <a:pt x="1219" y="3659"/>
                    <a:pt x="1312" y="3687"/>
                  </a:cubicBezTo>
                  <a:cubicBezTo>
                    <a:pt x="1495" y="3723"/>
                    <a:pt x="1678" y="3738"/>
                    <a:pt x="1861" y="3738"/>
                  </a:cubicBezTo>
                  <a:cubicBezTo>
                    <a:pt x="1991" y="3738"/>
                    <a:pt x="2120" y="3731"/>
                    <a:pt x="2249" y="3718"/>
                  </a:cubicBezTo>
                  <a:cubicBezTo>
                    <a:pt x="2874" y="3655"/>
                    <a:pt x="3436" y="3437"/>
                    <a:pt x="3999" y="3187"/>
                  </a:cubicBezTo>
                  <a:cubicBezTo>
                    <a:pt x="4343" y="2990"/>
                    <a:pt x="4436" y="2755"/>
                    <a:pt x="4216" y="2755"/>
                  </a:cubicBezTo>
                  <a:cubicBezTo>
                    <a:pt x="4156" y="2755"/>
                    <a:pt x="4074" y="2772"/>
                    <a:pt x="3967" y="2812"/>
                  </a:cubicBezTo>
                  <a:cubicBezTo>
                    <a:pt x="3405" y="3031"/>
                    <a:pt x="2812" y="3155"/>
                    <a:pt x="2281" y="3187"/>
                  </a:cubicBezTo>
                  <a:cubicBezTo>
                    <a:pt x="2205" y="3195"/>
                    <a:pt x="2130" y="3199"/>
                    <a:pt x="2056" y="3199"/>
                  </a:cubicBezTo>
                  <a:cubicBezTo>
                    <a:pt x="1853" y="3199"/>
                    <a:pt x="1660" y="3170"/>
                    <a:pt x="1500" y="3124"/>
                  </a:cubicBezTo>
                  <a:cubicBezTo>
                    <a:pt x="1375" y="3093"/>
                    <a:pt x="1281" y="3062"/>
                    <a:pt x="1187" y="2999"/>
                  </a:cubicBezTo>
                  <a:cubicBezTo>
                    <a:pt x="1094" y="2937"/>
                    <a:pt x="1031" y="2874"/>
                    <a:pt x="1000" y="2812"/>
                  </a:cubicBezTo>
                  <a:lnTo>
                    <a:pt x="781" y="2468"/>
                  </a:lnTo>
                  <a:lnTo>
                    <a:pt x="406" y="2656"/>
                  </a:lnTo>
                  <a:lnTo>
                    <a:pt x="0" y="2874"/>
                  </a:lnTo>
                  <a:lnTo>
                    <a:pt x="219" y="3280"/>
                  </a:lnTo>
                  <a:cubicBezTo>
                    <a:pt x="844" y="4499"/>
                    <a:pt x="1500" y="5748"/>
                    <a:pt x="2156" y="6967"/>
                  </a:cubicBezTo>
                  <a:lnTo>
                    <a:pt x="3187" y="8872"/>
                  </a:lnTo>
                  <a:lnTo>
                    <a:pt x="3686" y="9809"/>
                  </a:lnTo>
                  <a:cubicBezTo>
                    <a:pt x="3780" y="9966"/>
                    <a:pt x="3843" y="10122"/>
                    <a:pt x="4030" y="10340"/>
                  </a:cubicBezTo>
                  <a:cubicBezTo>
                    <a:pt x="4217" y="10528"/>
                    <a:pt x="4405" y="10653"/>
                    <a:pt x="4624" y="10715"/>
                  </a:cubicBezTo>
                  <a:cubicBezTo>
                    <a:pt x="4901" y="10834"/>
                    <a:pt x="5165" y="10878"/>
                    <a:pt x="5426" y="10878"/>
                  </a:cubicBezTo>
                  <a:cubicBezTo>
                    <a:pt x="5576" y="10878"/>
                    <a:pt x="5724" y="10863"/>
                    <a:pt x="5873" y="10840"/>
                  </a:cubicBezTo>
                  <a:cubicBezTo>
                    <a:pt x="6248" y="10809"/>
                    <a:pt x="6623" y="10715"/>
                    <a:pt x="6998" y="10590"/>
                  </a:cubicBezTo>
                  <a:cubicBezTo>
                    <a:pt x="7716" y="10340"/>
                    <a:pt x="8372" y="9997"/>
                    <a:pt x="8997" y="9559"/>
                  </a:cubicBezTo>
                  <a:cubicBezTo>
                    <a:pt x="9434" y="9247"/>
                    <a:pt x="9840" y="8903"/>
                    <a:pt x="10122" y="8435"/>
                  </a:cubicBezTo>
                  <a:cubicBezTo>
                    <a:pt x="10278" y="8185"/>
                    <a:pt x="10403" y="7935"/>
                    <a:pt x="10434" y="7623"/>
                  </a:cubicBezTo>
                  <a:cubicBezTo>
                    <a:pt x="10496" y="7341"/>
                    <a:pt x="10434" y="7029"/>
                    <a:pt x="10246" y="6779"/>
                  </a:cubicBezTo>
                  <a:lnTo>
                    <a:pt x="10278" y="6779"/>
                  </a:lnTo>
                  <a:cubicBezTo>
                    <a:pt x="9159" y="4794"/>
                    <a:pt x="8065" y="2858"/>
                    <a:pt x="7019" y="860"/>
                  </a:cubicBezTo>
                  <a:lnTo>
                    <a:pt x="7019" y="860"/>
                  </a:lnTo>
                  <a:cubicBezTo>
                    <a:pt x="7083" y="595"/>
                    <a:pt x="7097" y="298"/>
                    <a:pt x="6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3865741" y="1549638"/>
              <a:ext cx="278022" cy="187725"/>
            </a:xfrm>
            <a:custGeom>
              <a:avLst/>
              <a:gdLst/>
              <a:ahLst/>
              <a:cxnLst/>
              <a:rect l="l" t="t" r="r" b="b"/>
              <a:pathLst>
                <a:path w="10373" h="7004" extrusionOk="0">
                  <a:moveTo>
                    <a:pt x="8036" y="0"/>
                  </a:moveTo>
                  <a:cubicBezTo>
                    <a:pt x="7791" y="0"/>
                    <a:pt x="7551" y="25"/>
                    <a:pt x="7311" y="59"/>
                  </a:cubicBezTo>
                  <a:lnTo>
                    <a:pt x="6998" y="91"/>
                  </a:lnTo>
                  <a:lnTo>
                    <a:pt x="7155" y="372"/>
                  </a:lnTo>
                  <a:cubicBezTo>
                    <a:pt x="7342" y="715"/>
                    <a:pt x="7529" y="1059"/>
                    <a:pt x="7717" y="1403"/>
                  </a:cubicBezTo>
                  <a:lnTo>
                    <a:pt x="7748" y="1403"/>
                  </a:lnTo>
                  <a:cubicBezTo>
                    <a:pt x="7936" y="1653"/>
                    <a:pt x="7936" y="2027"/>
                    <a:pt x="7779" y="2340"/>
                  </a:cubicBezTo>
                  <a:cubicBezTo>
                    <a:pt x="7654" y="2683"/>
                    <a:pt x="7404" y="2965"/>
                    <a:pt x="7155" y="3214"/>
                  </a:cubicBezTo>
                  <a:cubicBezTo>
                    <a:pt x="6623" y="3714"/>
                    <a:pt x="5967" y="4120"/>
                    <a:pt x="5280" y="4402"/>
                  </a:cubicBezTo>
                  <a:cubicBezTo>
                    <a:pt x="4672" y="4678"/>
                    <a:pt x="4016" y="4881"/>
                    <a:pt x="3353" y="4881"/>
                  </a:cubicBezTo>
                  <a:cubicBezTo>
                    <a:pt x="3267" y="4881"/>
                    <a:pt x="3180" y="4877"/>
                    <a:pt x="3094" y="4870"/>
                  </a:cubicBezTo>
                  <a:cubicBezTo>
                    <a:pt x="2719" y="4808"/>
                    <a:pt x="2344" y="4683"/>
                    <a:pt x="2125" y="4402"/>
                  </a:cubicBezTo>
                  <a:cubicBezTo>
                    <a:pt x="2094" y="4339"/>
                    <a:pt x="2031" y="4245"/>
                    <a:pt x="2000" y="4152"/>
                  </a:cubicBezTo>
                  <a:lnTo>
                    <a:pt x="1875" y="3870"/>
                  </a:lnTo>
                  <a:cubicBezTo>
                    <a:pt x="1750" y="3683"/>
                    <a:pt x="1657" y="3496"/>
                    <a:pt x="1563" y="3308"/>
                  </a:cubicBezTo>
                  <a:cubicBezTo>
                    <a:pt x="1496" y="3214"/>
                    <a:pt x="1452" y="3172"/>
                    <a:pt x="1428" y="3172"/>
                  </a:cubicBezTo>
                  <a:cubicBezTo>
                    <a:pt x="1397" y="3172"/>
                    <a:pt x="1402" y="3246"/>
                    <a:pt x="1438" y="3371"/>
                  </a:cubicBezTo>
                  <a:cubicBezTo>
                    <a:pt x="1594" y="3746"/>
                    <a:pt x="1657" y="4089"/>
                    <a:pt x="1750" y="4370"/>
                  </a:cubicBezTo>
                  <a:lnTo>
                    <a:pt x="1781" y="4495"/>
                  </a:lnTo>
                  <a:cubicBezTo>
                    <a:pt x="1813" y="4527"/>
                    <a:pt x="1844" y="4589"/>
                    <a:pt x="1875" y="4651"/>
                  </a:cubicBezTo>
                  <a:cubicBezTo>
                    <a:pt x="1938" y="4745"/>
                    <a:pt x="2000" y="4839"/>
                    <a:pt x="2094" y="4901"/>
                  </a:cubicBezTo>
                  <a:cubicBezTo>
                    <a:pt x="2281" y="5058"/>
                    <a:pt x="2469" y="5151"/>
                    <a:pt x="2687" y="5214"/>
                  </a:cubicBezTo>
                  <a:cubicBezTo>
                    <a:pt x="2964" y="5296"/>
                    <a:pt x="3244" y="5331"/>
                    <a:pt x="3523" y="5331"/>
                  </a:cubicBezTo>
                  <a:cubicBezTo>
                    <a:pt x="4095" y="5331"/>
                    <a:pt x="4662" y="5184"/>
                    <a:pt x="5187" y="4995"/>
                  </a:cubicBezTo>
                  <a:cubicBezTo>
                    <a:pt x="5967" y="4683"/>
                    <a:pt x="6717" y="4277"/>
                    <a:pt x="7404" y="3683"/>
                  </a:cubicBezTo>
                  <a:cubicBezTo>
                    <a:pt x="7717" y="3402"/>
                    <a:pt x="8029" y="3058"/>
                    <a:pt x="8217" y="2621"/>
                  </a:cubicBezTo>
                  <a:cubicBezTo>
                    <a:pt x="8310" y="2402"/>
                    <a:pt x="8373" y="2152"/>
                    <a:pt x="8373" y="1871"/>
                  </a:cubicBezTo>
                  <a:cubicBezTo>
                    <a:pt x="8373" y="1621"/>
                    <a:pt x="8310" y="1340"/>
                    <a:pt x="8154" y="1121"/>
                  </a:cubicBezTo>
                  <a:lnTo>
                    <a:pt x="8154" y="1121"/>
                  </a:lnTo>
                  <a:lnTo>
                    <a:pt x="8185" y="1153"/>
                  </a:lnTo>
                  <a:cubicBezTo>
                    <a:pt x="8046" y="933"/>
                    <a:pt x="7919" y="714"/>
                    <a:pt x="7796" y="494"/>
                  </a:cubicBezTo>
                  <a:lnTo>
                    <a:pt x="7796" y="494"/>
                  </a:lnTo>
                  <a:cubicBezTo>
                    <a:pt x="7872" y="491"/>
                    <a:pt x="7947" y="489"/>
                    <a:pt x="8021" y="489"/>
                  </a:cubicBezTo>
                  <a:cubicBezTo>
                    <a:pt x="8357" y="489"/>
                    <a:pt x="8679" y="526"/>
                    <a:pt x="8966" y="622"/>
                  </a:cubicBezTo>
                  <a:cubicBezTo>
                    <a:pt x="9248" y="747"/>
                    <a:pt x="9497" y="903"/>
                    <a:pt x="9654" y="1121"/>
                  </a:cubicBezTo>
                  <a:cubicBezTo>
                    <a:pt x="9810" y="1340"/>
                    <a:pt x="9841" y="1621"/>
                    <a:pt x="9810" y="1902"/>
                  </a:cubicBezTo>
                  <a:cubicBezTo>
                    <a:pt x="9716" y="2496"/>
                    <a:pt x="9341" y="3027"/>
                    <a:pt x="8904" y="3464"/>
                  </a:cubicBezTo>
                  <a:cubicBezTo>
                    <a:pt x="7998" y="4370"/>
                    <a:pt x="6811" y="5026"/>
                    <a:pt x="5655" y="5557"/>
                  </a:cubicBezTo>
                  <a:cubicBezTo>
                    <a:pt x="5062" y="5839"/>
                    <a:pt x="4437" y="6057"/>
                    <a:pt x="3812" y="6213"/>
                  </a:cubicBezTo>
                  <a:cubicBezTo>
                    <a:pt x="3364" y="6303"/>
                    <a:pt x="2901" y="6376"/>
                    <a:pt x="2444" y="6376"/>
                  </a:cubicBezTo>
                  <a:cubicBezTo>
                    <a:pt x="2263" y="6376"/>
                    <a:pt x="2084" y="6365"/>
                    <a:pt x="1906" y="6338"/>
                  </a:cubicBezTo>
                  <a:cubicBezTo>
                    <a:pt x="1625" y="6307"/>
                    <a:pt x="1313" y="6213"/>
                    <a:pt x="1063" y="6057"/>
                  </a:cubicBezTo>
                  <a:cubicBezTo>
                    <a:pt x="813" y="5870"/>
                    <a:pt x="626" y="5620"/>
                    <a:pt x="563" y="5339"/>
                  </a:cubicBezTo>
                  <a:cubicBezTo>
                    <a:pt x="469" y="4745"/>
                    <a:pt x="782" y="4089"/>
                    <a:pt x="1157" y="3589"/>
                  </a:cubicBezTo>
                  <a:cubicBezTo>
                    <a:pt x="1250" y="3496"/>
                    <a:pt x="1282" y="3433"/>
                    <a:pt x="1313" y="3339"/>
                  </a:cubicBezTo>
                  <a:cubicBezTo>
                    <a:pt x="1344" y="3277"/>
                    <a:pt x="1407" y="3183"/>
                    <a:pt x="1407" y="3152"/>
                  </a:cubicBezTo>
                  <a:cubicBezTo>
                    <a:pt x="1438" y="3090"/>
                    <a:pt x="1438" y="3058"/>
                    <a:pt x="1375" y="3058"/>
                  </a:cubicBezTo>
                  <a:cubicBezTo>
                    <a:pt x="1313" y="3058"/>
                    <a:pt x="1157" y="3121"/>
                    <a:pt x="1001" y="3277"/>
                  </a:cubicBezTo>
                  <a:lnTo>
                    <a:pt x="1001" y="3308"/>
                  </a:lnTo>
                  <a:cubicBezTo>
                    <a:pt x="751" y="3527"/>
                    <a:pt x="563" y="3777"/>
                    <a:pt x="376" y="4058"/>
                  </a:cubicBezTo>
                  <a:cubicBezTo>
                    <a:pt x="220" y="4339"/>
                    <a:pt x="95" y="4651"/>
                    <a:pt x="32" y="5058"/>
                  </a:cubicBezTo>
                  <a:cubicBezTo>
                    <a:pt x="1" y="5432"/>
                    <a:pt x="95" y="5839"/>
                    <a:pt x="376" y="6182"/>
                  </a:cubicBezTo>
                  <a:cubicBezTo>
                    <a:pt x="626" y="6495"/>
                    <a:pt x="969" y="6713"/>
                    <a:pt x="1313" y="6838"/>
                  </a:cubicBezTo>
                  <a:cubicBezTo>
                    <a:pt x="1692" y="6959"/>
                    <a:pt x="2062" y="7003"/>
                    <a:pt x="2427" y="7003"/>
                  </a:cubicBezTo>
                  <a:cubicBezTo>
                    <a:pt x="2724" y="7003"/>
                    <a:pt x="3018" y="6974"/>
                    <a:pt x="3312" y="6932"/>
                  </a:cubicBezTo>
                  <a:cubicBezTo>
                    <a:pt x="3937" y="6838"/>
                    <a:pt x="4531" y="6651"/>
                    <a:pt x="5124" y="6432"/>
                  </a:cubicBezTo>
                  <a:cubicBezTo>
                    <a:pt x="5749" y="6182"/>
                    <a:pt x="6374" y="5901"/>
                    <a:pt x="6967" y="5589"/>
                  </a:cubicBezTo>
                  <a:cubicBezTo>
                    <a:pt x="7561" y="5245"/>
                    <a:pt x="8123" y="4901"/>
                    <a:pt x="8654" y="4464"/>
                  </a:cubicBezTo>
                  <a:cubicBezTo>
                    <a:pt x="9185" y="4027"/>
                    <a:pt x="9685" y="3527"/>
                    <a:pt x="10029" y="2871"/>
                  </a:cubicBezTo>
                  <a:cubicBezTo>
                    <a:pt x="10216" y="2558"/>
                    <a:pt x="10341" y="2184"/>
                    <a:pt x="10341" y="1777"/>
                  </a:cubicBezTo>
                  <a:cubicBezTo>
                    <a:pt x="10372" y="1403"/>
                    <a:pt x="10216" y="965"/>
                    <a:pt x="9935" y="684"/>
                  </a:cubicBezTo>
                  <a:cubicBezTo>
                    <a:pt x="9591" y="278"/>
                    <a:pt x="9091" y="122"/>
                    <a:pt x="8654" y="59"/>
                  </a:cubicBezTo>
                  <a:cubicBezTo>
                    <a:pt x="8442" y="17"/>
                    <a:pt x="8237" y="0"/>
                    <a:pt x="8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GitHub - projectcalico/calico: Cloud native networking and network security">
            <a:extLst>
              <a:ext uri="{FF2B5EF4-FFF2-40B4-BE49-F238E27FC236}">
                <a16:creationId xmlns:a16="http://schemas.microsoft.com/office/drawing/2014/main" id="{62C123A6-3B99-B487-6B4C-7A6B4D1A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40" y="1143458"/>
            <a:ext cx="2856584" cy="28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9456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6"/>
          <p:cNvSpPr txBox="1">
            <a:spLocks noGrp="1"/>
          </p:cNvSpPr>
          <p:nvPr>
            <p:ph type="title"/>
          </p:nvPr>
        </p:nvSpPr>
        <p:spPr>
          <a:xfrm>
            <a:off x="899076" y="736570"/>
            <a:ext cx="4845600" cy="6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Kubescape</a:t>
            </a:r>
            <a:endParaRPr/>
          </a:p>
        </p:txBody>
      </p:sp>
      <p:sp>
        <p:nvSpPr>
          <p:cNvPr id="954" name="Google Shape;954;p56"/>
          <p:cNvSpPr txBox="1">
            <a:spLocks noGrp="1"/>
          </p:cNvSpPr>
          <p:nvPr>
            <p:ph type="subTitle" idx="1"/>
          </p:nvPr>
        </p:nvSpPr>
        <p:spPr>
          <a:xfrm>
            <a:off x="1047757" y="1407082"/>
            <a:ext cx="3442463" cy="3028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/>
              <a:t>Kubescape is an </a:t>
            </a:r>
            <a:r>
              <a:rPr lang="en-US" sz="1600" b="1"/>
              <a:t>open-source Kubernetes security platform</a:t>
            </a:r>
            <a:r>
              <a:rPr lang="en-US" sz="1600"/>
              <a:t>. It includes risk analysis, security compliance, &amp; misconfiguration scanning developed by CyberArk company.</a:t>
            </a:r>
          </a:p>
          <a:p>
            <a:pPr marL="285750" indent="-285750" algn="just"/>
            <a:r>
              <a:rPr lang="en-US" sz="1600"/>
              <a:t>Detection of threats,  vulnerabilities in incorrect security settings and configurations, risk assessment, and remediation.</a:t>
            </a:r>
            <a:endParaRPr lang="vi-VN" sz="1600"/>
          </a:p>
        </p:txBody>
      </p:sp>
      <p:grpSp>
        <p:nvGrpSpPr>
          <p:cNvPr id="956" name="Google Shape;956;p56"/>
          <p:cNvGrpSpPr/>
          <p:nvPr/>
        </p:nvGrpSpPr>
        <p:grpSpPr>
          <a:xfrm>
            <a:off x="1722437" y="33755"/>
            <a:ext cx="359577" cy="472047"/>
            <a:chOff x="3806291" y="1384047"/>
            <a:chExt cx="337472" cy="443029"/>
          </a:xfrm>
        </p:grpSpPr>
        <p:sp>
          <p:nvSpPr>
            <p:cNvPr id="957" name="Google Shape;957;p56"/>
            <p:cNvSpPr/>
            <p:nvPr/>
          </p:nvSpPr>
          <p:spPr>
            <a:xfrm>
              <a:off x="4011980" y="1682476"/>
              <a:ext cx="104985" cy="144599"/>
            </a:xfrm>
            <a:custGeom>
              <a:avLst/>
              <a:gdLst/>
              <a:ahLst/>
              <a:cxnLst/>
              <a:rect l="l" t="t" r="r" b="b"/>
              <a:pathLst>
                <a:path w="3917" h="5395" extrusionOk="0">
                  <a:moveTo>
                    <a:pt x="1866" y="0"/>
                  </a:moveTo>
                  <a:cubicBezTo>
                    <a:pt x="1824" y="0"/>
                    <a:pt x="1777" y="23"/>
                    <a:pt x="1761" y="70"/>
                  </a:cubicBezTo>
                  <a:cubicBezTo>
                    <a:pt x="1480" y="1570"/>
                    <a:pt x="2636" y="3163"/>
                    <a:pt x="3198" y="4475"/>
                  </a:cubicBezTo>
                  <a:lnTo>
                    <a:pt x="3215" y="4513"/>
                  </a:lnTo>
                  <a:lnTo>
                    <a:pt x="3167" y="4444"/>
                  </a:lnTo>
                  <a:lnTo>
                    <a:pt x="2261" y="3257"/>
                  </a:lnTo>
                  <a:cubicBezTo>
                    <a:pt x="1636" y="2476"/>
                    <a:pt x="1011" y="1664"/>
                    <a:pt x="355" y="945"/>
                  </a:cubicBezTo>
                  <a:cubicBezTo>
                    <a:pt x="316" y="906"/>
                    <a:pt x="265" y="888"/>
                    <a:pt x="214" y="888"/>
                  </a:cubicBezTo>
                  <a:cubicBezTo>
                    <a:pt x="104" y="888"/>
                    <a:pt x="0" y="973"/>
                    <a:pt x="43" y="1101"/>
                  </a:cubicBezTo>
                  <a:lnTo>
                    <a:pt x="74" y="1132"/>
                  </a:lnTo>
                  <a:cubicBezTo>
                    <a:pt x="418" y="1976"/>
                    <a:pt x="1011" y="2663"/>
                    <a:pt x="1574" y="3382"/>
                  </a:cubicBezTo>
                  <a:lnTo>
                    <a:pt x="2511" y="4537"/>
                  </a:lnTo>
                  <a:lnTo>
                    <a:pt x="3011" y="5131"/>
                  </a:lnTo>
                  <a:lnTo>
                    <a:pt x="3042" y="5194"/>
                  </a:lnTo>
                  <a:cubicBezTo>
                    <a:pt x="3042" y="5194"/>
                    <a:pt x="3073" y="5225"/>
                    <a:pt x="3104" y="5256"/>
                  </a:cubicBezTo>
                  <a:cubicBezTo>
                    <a:pt x="3136" y="5287"/>
                    <a:pt x="3198" y="5318"/>
                    <a:pt x="3229" y="5350"/>
                  </a:cubicBezTo>
                  <a:cubicBezTo>
                    <a:pt x="3292" y="5381"/>
                    <a:pt x="3361" y="5395"/>
                    <a:pt x="3431" y="5395"/>
                  </a:cubicBezTo>
                  <a:cubicBezTo>
                    <a:pt x="3569" y="5395"/>
                    <a:pt x="3708" y="5339"/>
                    <a:pt x="3792" y="5256"/>
                  </a:cubicBezTo>
                  <a:cubicBezTo>
                    <a:pt x="3854" y="5194"/>
                    <a:pt x="3885" y="5100"/>
                    <a:pt x="3917" y="5006"/>
                  </a:cubicBezTo>
                  <a:cubicBezTo>
                    <a:pt x="3917" y="4944"/>
                    <a:pt x="3917" y="4881"/>
                    <a:pt x="3917" y="4850"/>
                  </a:cubicBezTo>
                  <a:cubicBezTo>
                    <a:pt x="3885" y="4787"/>
                    <a:pt x="3885" y="4756"/>
                    <a:pt x="3885" y="4756"/>
                  </a:cubicBezTo>
                  <a:lnTo>
                    <a:pt x="3792" y="4569"/>
                  </a:lnTo>
                  <a:cubicBezTo>
                    <a:pt x="3104" y="3069"/>
                    <a:pt x="2323" y="1695"/>
                    <a:pt x="1948" y="70"/>
                  </a:cubicBezTo>
                  <a:cubicBezTo>
                    <a:pt x="1948" y="23"/>
                    <a:pt x="1909" y="0"/>
                    <a:pt x="1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806291" y="1384047"/>
              <a:ext cx="183410" cy="124337"/>
            </a:xfrm>
            <a:custGeom>
              <a:avLst/>
              <a:gdLst/>
              <a:ahLst/>
              <a:cxnLst/>
              <a:rect l="l" t="t" r="r" b="b"/>
              <a:pathLst>
                <a:path w="6843" h="4639" extrusionOk="0">
                  <a:moveTo>
                    <a:pt x="5169" y="0"/>
                  </a:moveTo>
                  <a:cubicBezTo>
                    <a:pt x="5039" y="0"/>
                    <a:pt x="4910" y="8"/>
                    <a:pt x="4780" y="21"/>
                  </a:cubicBezTo>
                  <a:cubicBezTo>
                    <a:pt x="4156" y="83"/>
                    <a:pt x="3562" y="240"/>
                    <a:pt x="2969" y="489"/>
                  </a:cubicBezTo>
                  <a:cubicBezTo>
                    <a:pt x="2844" y="521"/>
                    <a:pt x="2875" y="677"/>
                    <a:pt x="3000" y="677"/>
                  </a:cubicBezTo>
                  <a:cubicBezTo>
                    <a:pt x="3531" y="646"/>
                    <a:pt x="4062" y="552"/>
                    <a:pt x="4562" y="521"/>
                  </a:cubicBezTo>
                  <a:cubicBezTo>
                    <a:pt x="4707" y="512"/>
                    <a:pt x="4853" y="506"/>
                    <a:pt x="4995" y="506"/>
                  </a:cubicBezTo>
                  <a:cubicBezTo>
                    <a:pt x="5370" y="506"/>
                    <a:pt x="5718" y="549"/>
                    <a:pt x="5968" y="708"/>
                  </a:cubicBezTo>
                  <a:cubicBezTo>
                    <a:pt x="6155" y="802"/>
                    <a:pt x="6249" y="927"/>
                    <a:pt x="6280" y="1114"/>
                  </a:cubicBezTo>
                  <a:cubicBezTo>
                    <a:pt x="6311" y="1270"/>
                    <a:pt x="6280" y="1520"/>
                    <a:pt x="6155" y="1739"/>
                  </a:cubicBezTo>
                  <a:cubicBezTo>
                    <a:pt x="5936" y="2208"/>
                    <a:pt x="5530" y="2614"/>
                    <a:pt x="5093" y="2895"/>
                  </a:cubicBezTo>
                  <a:cubicBezTo>
                    <a:pt x="4531" y="3301"/>
                    <a:pt x="3843" y="3645"/>
                    <a:pt x="3156" y="3863"/>
                  </a:cubicBezTo>
                  <a:cubicBezTo>
                    <a:pt x="2812" y="3957"/>
                    <a:pt x="2469" y="4051"/>
                    <a:pt x="2125" y="4051"/>
                  </a:cubicBezTo>
                  <a:cubicBezTo>
                    <a:pt x="2048" y="4058"/>
                    <a:pt x="1969" y="4062"/>
                    <a:pt x="1890" y="4062"/>
                  </a:cubicBezTo>
                  <a:cubicBezTo>
                    <a:pt x="1618" y="4062"/>
                    <a:pt x="1344" y="4016"/>
                    <a:pt x="1126" y="3894"/>
                  </a:cubicBezTo>
                  <a:cubicBezTo>
                    <a:pt x="844" y="3738"/>
                    <a:pt x="657" y="3457"/>
                    <a:pt x="688" y="3145"/>
                  </a:cubicBezTo>
                  <a:cubicBezTo>
                    <a:pt x="688" y="2832"/>
                    <a:pt x="876" y="2489"/>
                    <a:pt x="1063" y="2239"/>
                  </a:cubicBezTo>
                  <a:cubicBezTo>
                    <a:pt x="1500" y="1645"/>
                    <a:pt x="2094" y="1208"/>
                    <a:pt x="2719" y="833"/>
                  </a:cubicBezTo>
                  <a:cubicBezTo>
                    <a:pt x="2907" y="698"/>
                    <a:pt x="2910" y="471"/>
                    <a:pt x="2727" y="471"/>
                  </a:cubicBezTo>
                  <a:cubicBezTo>
                    <a:pt x="2698" y="471"/>
                    <a:pt x="2664" y="477"/>
                    <a:pt x="2625" y="489"/>
                  </a:cubicBezTo>
                  <a:cubicBezTo>
                    <a:pt x="1969" y="708"/>
                    <a:pt x="1344" y="1052"/>
                    <a:pt x="813" y="1614"/>
                  </a:cubicBezTo>
                  <a:cubicBezTo>
                    <a:pt x="532" y="1895"/>
                    <a:pt x="313" y="2208"/>
                    <a:pt x="157" y="2645"/>
                  </a:cubicBezTo>
                  <a:cubicBezTo>
                    <a:pt x="1" y="3020"/>
                    <a:pt x="32" y="3613"/>
                    <a:pt x="345" y="4019"/>
                  </a:cubicBezTo>
                  <a:cubicBezTo>
                    <a:pt x="719" y="4457"/>
                    <a:pt x="1219" y="4582"/>
                    <a:pt x="1625" y="4613"/>
                  </a:cubicBezTo>
                  <a:cubicBezTo>
                    <a:pt x="1747" y="4630"/>
                    <a:pt x="1867" y="4638"/>
                    <a:pt x="1985" y="4638"/>
                  </a:cubicBezTo>
                  <a:cubicBezTo>
                    <a:pt x="2290" y="4638"/>
                    <a:pt x="2582" y="4587"/>
                    <a:pt x="2875" y="4519"/>
                  </a:cubicBezTo>
                  <a:cubicBezTo>
                    <a:pt x="3656" y="4332"/>
                    <a:pt x="4343" y="3988"/>
                    <a:pt x="4999" y="3582"/>
                  </a:cubicBezTo>
                  <a:cubicBezTo>
                    <a:pt x="5530" y="3238"/>
                    <a:pt x="6030" y="2832"/>
                    <a:pt x="6405" y="2301"/>
                  </a:cubicBezTo>
                  <a:cubicBezTo>
                    <a:pt x="6592" y="2051"/>
                    <a:pt x="6749" y="1739"/>
                    <a:pt x="6811" y="1395"/>
                  </a:cubicBezTo>
                  <a:cubicBezTo>
                    <a:pt x="6842" y="1239"/>
                    <a:pt x="6811" y="1083"/>
                    <a:pt x="6780" y="927"/>
                  </a:cubicBezTo>
                  <a:cubicBezTo>
                    <a:pt x="6717" y="739"/>
                    <a:pt x="6655" y="614"/>
                    <a:pt x="6530" y="489"/>
                  </a:cubicBezTo>
                  <a:cubicBezTo>
                    <a:pt x="6311" y="240"/>
                    <a:pt x="5999" y="115"/>
                    <a:pt x="5718" y="52"/>
                  </a:cubicBezTo>
                  <a:cubicBezTo>
                    <a:pt x="5535" y="15"/>
                    <a:pt x="5352" y="0"/>
                    <a:pt x="5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3967058" y="1397154"/>
              <a:ext cx="22648" cy="10909"/>
            </a:xfrm>
            <a:custGeom>
              <a:avLst/>
              <a:gdLst/>
              <a:ahLst/>
              <a:cxnLst/>
              <a:rect l="l" t="t" r="r" b="b"/>
              <a:pathLst>
                <a:path w="845" h="407" extrusionOk="0">
                  <a:moveTo>
                    <a:pt x="782" y="0"/>
                  </a:moveTo>
                  <a:cubicBezTo>
                    <a:pt x="756" y="18"/>
                    <a:pt x="723" y="35"/>
                    <a:pt x="691" y="50"/>
                  </a:cubicBezTo>
                  <a:lnTo>
                    <a:pt x="691" y="50"/>
                  </a:lnTo>
                  <a:cubicBezTo>
                    <a:pt x="690" y="43"/>
                    <a:pt x="688" y="36"/>
                    <a:pt x="688" y="32"/>
                  </a:cubicBezTo>
                  <a:lnTo>
                    <a:pt x="688" y="32"/>
                  </a:lnTo>
                  <a:lnTo>
                    <a:pt x="581" y="90"/>
                  </a:lnTo>
                  <a:lnTo>
                    <a:pt x="591" y="93"/>
                  </a:lnTo>
                  <a:lnTo>
                    <a:pt x="591" y="93"/>
                  </a:lnTo>
                  <a:cubicBezTo>
                    <a:pt x="615" y="84"/>
                    <a:pt x="652" y="68"/>
                    <a:pt x="691" y="50"/>
                  </a:cubicBezTo>
                  <a:lnTo>
                    <a:pt x="691" y="50"/>
                  </a:lnTo>
                  <a:cubicBezTo>
                    <a:pt x="694" y="58"/>
                    <a:pt x="696" y="68"/>
                    <a:pt x="697" y="78"/>
                  </a:cubicBezTo>
                  <a:lnTo>
                    <a:pt x="697" y="78"/>
                  </a:lnTo>
                  <a:lnTo>
                    <a:pt x="844" y="0"/>
                  </a:lnTo>
                  <a:close/>
                  <a:moveTo>
                    <a:pt x="591" y="93"/>
                  </a:moveTo>
                  <a:cubicBezTo>
                    <a:pt x="577" y="99"/>
                    <a:pt x="568" y="102"/>
                    <a:pt x="569" y="102"/>
                  </a:cubicBezTo>
                  <a:cubicBezTo>
                    <a:pt x="569" y="102"/>
                    <a:pt x="577" y="100"/>
                    <a:pt x="594" y="94"/>
                  </a:cubicBezTo>
                  <a:lnTo>
                    <a:pt x="591" y="93"/>
                  </a:lnTo>
                  <a:close/>
                  <a:moveTo>
                    <a:pt x="697" y="78"/>
                  </a:moveTo>
                  <a:lnTo>
                    <a:pt x="598" y="130"/>
                  </a:lnTo>
                  <a:lnTo>
                    <a:pt x="598" y="130"/>
                  </a:lnTo>
                  <a:cubicBezTo>
                    <a:pt x="587" y="129"/>
                    <a:pt x="576" y="127"/>
                    <a:pt x="563" y="125"/>
                  </a:cubicBezTo>
                  <a:lnTo>
                    <a:pt x="563" y="125"/>
                  </a:lnTo>
                  <a:cubicBezTo>
                    <a:pt x="571" y="129"/>
                    <a:pt x="578" y="133"/>
                    <a:pt x="584" y="137"/>
                  </a:cubicBezTo>
                  <a:lnTo>
                    <a:pt x="584" y="137"/>
                  </a:lnTo>
                  <a:lnTo>
                    <a:pt x="598" y="130"/>
                  </a:lnTo>
                  <a:lnTo>
                    <a:pt x="598" y="130"/>
                  </a:lnTo>
                  <a:cubicBezTo>
                    <a:pt x="609" y="131"/>
                    <a:pt x="619" y="132"/>
                    <a:pt x="628" y="132"/>
                  </a:cubicBezTo>
                  <a:cubicBezTo>
                    <a:pt x="692" y="132"/>
                    <a:pt x="701" y="105"/>
                    <a:pt x="697" y="78"/>
                  </a:cubicBezTo>
                  <a:close/>
                  <a:moveTo>
                    <a:pt x="251" y="63"/>
                  </a:moveTo>
                  <a:cubicBezTo>
                    <a:pt x="1" y="63"/>
                    <a:pt x="63" y="188"/>
                    <a:pt x="126" y="219"/>
                  </a:cubicBezTo>
                  <a:cubicBezTo>
                    <a:pt x="145" y="257"/>
                    <a:pt x="164" y="283"/>
                    <a:pt x="189" y="298"/>
                  </a:cubicBezTo>
                  <a:lnTo>
                    <a:pt x="189" y="298"/>
                  </a:lnTo>
                  <a:cubicBezTo>
                    <a:pt x="130" y="332"/>
                    <a:pt x="108" y="344"/>
                    <a:pt x="110" y="344"/>
                  </a:cubicBezTo>
                  <a:cubicBezTo>
                    <a:pt x="111" y="344"/>
                    <a:pt x="151" y="323"/>
                    <a:pt x="196" y="301"/>
                  </a:cubicBezTo>
                  <a:lnTo>
                    <a:pt x="196" y="301"/>
                  </a:lnTo>
                  <a:cubicBezTo>
                    <a:pt x="211" y="309"/>
                    <a:pt x="229" y="313"/>
                    <a:pt x="251" y="313"/>
                  </a:cubicBezTo>
                  <a:lnTo>
                    <a:pt x="283" y="296"/>
                  </a:lnTo>
                  <a:lnTo>
                    <a:pt x="283" y="296"/>
                  </a:lnTo>
                  <a:cubicBezTo>
                    <a:pt x="418" y="329"/>
                    <a:pt x="553" y="380"/>
                    <a:pt x="688" y="407"/>
                  </a:cubicBezTo>
                  <a:cubicBezTo>
                    <a:pt x="717" y="318"/>
                    <a:pt x="692" y="203"/>
                    <a:pt x="584" y="137"/>
                  </a:cubicBezTo>
                  <a:lnTo>
                    <a:pt x="584" y="137"/>
                  </a:lnTo>
                  <a:lnTo>
                    <a:pt x="283" y="296"/>
                  </a:lnTo>
                  <a:lnTo>
                    <a:pt x="283" y="296"/>
                  </a:lnTo>
                  <a:cubicBezTo>
                    <a:pt x="266" y="292"/>
                    <a:pt x="249" y="288"/>
                    <a:pt x="231" y="284"/>
                  </a:cubicBezTo>
                  <a:lnTo>
                    <a:pt x="231" y="284"/>
                  </a:lnTo>
                  <a:cubicBezTo>
                    <a:pt x="270" y="266"/>
                    <a:pt x="304" y="250"/>
                    <a:pt x="313" y="250"/>
                  </a:cubicBezTo>
                  <a:cubicBezTo>
                    <a:pt x="344" y="250"/>
                    <a:pt x="344" y="219"/>
                    <a:pt x="344" y="219"/>
                  </a:cubicBezTo>
                  <a:lnTo>
                    <a:pt x="525" y="121"/>
                  </a:lnTo>
                  <a:lnTo>
                    <a:pt x="525" y="121"/>
                  </a:lnTo>
                  <a:cubicBezTo>
                    <a:pt x="542" y="124"/>
                    <a:pt x="556" y="125"/>
                    <a:pt x="563" y="125"/>
                  </a:cubicBezTo>
                  <a:cubicBezTo>
                    <a:pt x="563" y="125"/>
                    <a:pt x="550" y="123"/>
                    <a:pt x="530" y="118"/>
                  </a:cubicBezTo>
                  <a:lnTo>
                    <a:pt x="530" y="118"/>
                  </a:lnTo>
                  <a:lnTo>
                    <a:pt x="581" y="90"/>
                  </a:lnTo>
                  <a:lnTo>
                    <a:pt x="501" y="63"/>
                  </a:lnTo>
                  <a:lnTo>
                    <a:pt x="376" y="63"/>
                  </a:lnTo>
                  <a:cubicBezTo>
                    <a:pt x="376" y="74"/>
                    <a:pt x="396" y="85"/>
                    <a:pt x="423" y="95"/>
                  </a:cubicBezTo>
                  <a:lnTo>
                    <a:pt x="423" y="95"/>
                  </a:lnTo>
                  <a:cubicBezTo>
                    <a:pt x="347" y="79"/>
                    <a:pt x="267" y="63"/>
                    <a:pt x="251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3807149" y="1400504"/>
              <a:ext cx="281346" cy="291558"/>
            </a:xfrm>
            <a:custGeom>
              <a:avLst/>
              <a:gdLst/>
              <a:ahLst/>
              <a:cxnLst/>
              <a:rect l="l" t="t" r="r" b="b"/>
              <a:pathLst>
                <a:path w="10497" h="10878" extrusionOk="0">
                  <a:moveTo>
                    <a:pt x="6998" y="0"/>
                  </a:moveTo>
                  <a:lnTo>
                    <a:pt x="6658" y="164"/>
                  </a:lnTo>
                  <a:lnTo>
                    <a:pt x="6658" y="164"/>
                  </a:lnTo>
                  <a:cubicBezTo>
                    <a:pt x="6656" y="161"/>
                    <a:pt x="6655" y="159"/>
                    <a:pt x="6654" y="157"/>
                  </a:cubicBezTo>
                  <a:lnTo>
                    <a:pt x="6529" y="188"/>
                  </a:lnTo>
                  <a:cubicBezTo>
                    <a:pt x="6534" y="198"/>
                    <a:pt x="6539" y="208"/>
                    <a:pt x="6543" y="218"/>
                  </a:cubicBezTo>
                  <a:lnTo>
                    <a:pt x="6543" y="218"/>
                  </a:lnTo>
                  <a:lnTo>
                    <a:pt x="6217" y="375"/>
                  </a:lnTo>
                  <a:cubicBezTo>
                    <a:pt x="6310" y="577"/>
                    <a:pt x="6407" y="780"/>
                    <a:pt x="6506" y="983"/>
                  </a:cubicBezTo>
                  <a:lnTo>
                    <a:pt x="6506" y="983"/>
                  </a:lnTo>
                  <a:cubicBezTo>
                    <a:pt x="6503" y="989"/>
                    <a:pt x="6501" y="994"/>
                    <a:pt x="6498" y="1000"/>
                  </a:cubicBezTo>
                  <a:cubicBezTo>
                    <a:pt x="6373" y="1250"/>
                    <a:pt x="6217" y="1500"/>
                    <a:pt x="5998" y="1687"/>
                  </a:cubicBezTo>
                  <a:cubicBezTo>
                    <a:pt x="5592" y="2125"/>
                    <a:pt x="5092" y="2437"/>
                    <a:pt x="4561" y="2687"/>
                  </a:cubicBezTo>
                  <a:cubicBezTo>
                    <a:pt x="4346" y="2768"/>
                    <a:pt x="4316" y="2918"/>
                    <a:pt x="4452" y="2918"/>
                  </a:cubicBezTo>
                  <a:cubicBezTo>
                    <a:pt x="4474" y="2918"/>
                    <a:pt x="4500" y="2914"/>
                    <a:pt x="4530" y="2906"/>
                  </a:cubicBezTo>
                  <a:cubicBezTo>
                    <a:pt x="5061" y="2749"/>
                    <a:pt x="5654" y="2499"/>
                    <a:pt x="6154" y="2093"/>
                  </a:cubicBezTo>
                  <a:cubicBezTo>
                    <a:pt x="6379" y="1919"/>
                    <a:pt x="6583" y="1724"/>
                    <a:pt x="6752" y="1478"/>
                  </a:cubicBezTo>
                  <a:lnTo>
                    <a:pt x="6752" y="1478"/>
                  </a:lnTo>
                  <a:cubicBezTo>
                    <a:pt x="7696" y="3349"/>
                    <a:pt x="8823" y="5250"/>
                    <a:pt x="9840" y="6998"/>
                  </a:cubicBezTo>
                  <a:lnTo>
                    <a:pt x="9840" y="7029"/>
                  </a:lnTo>
                  <a:cubicBezTo>
                    <a:pt x="9997" y="7248"/>
                    <a:pt x="9997" y="7529"/>
                    <a:pt x="9903" y="7810"/>
                  </a:cubicBezTo>
                  <a:cubicBezTo>
                    <a:pt x="9778" y="8122"/>
                    <a:pt x="9590" y="8372"/>
                    <a:pt x="9341" y="8591"/>
                  </a:cubicBezTo>
                  <a:cubicBezTo>
                    <a:pt x="8966" y="8966"/>
                    <a:pt x="8497" y="9278"/>
                    <a:pt x="8029" y="9559"/>
                  </a:cubicBezTo>
                  <a:cubicBezTo>
                    <a:pt x="7529" y="9809"/>
                    <a:pt x="7029" y="10028"/>
                    <a:pt x="6467" y="10184"/>
                  </a:cubicBezTo>
                  <a:cubicBezTo>
                    <a:pt x="6177" y="10257"/>
                    <a:pt x="5856" y="10308"/>
                    <a:pt x="5545" y="10308"/>
                  </a:cubicBezTo>
                  <a:cubicBezTo>
                    <a:pt x="5321" y="10308"/>
                    <a:pt x="5102" y="10281"/>
                    <a:pt x="4905" y="10215"/>
                  </a:cubicBezTo>
                  <a:cubicBezTo>
                    <a:pt x="4655" y="10153"/>
                    <a:pt x="4436" y="10028"/>
                    <a:pt x="4342" y="9809"/>
                  </a:cubicBezTo>
                  <a:lnTo>
                    <a:pt x="3936" y="9060"/>
                  </a:lnTo>
                  <a:cubicBezTo>
                    <a:pt x="2978" y="7227"/>
                    <a:pt x="2019" y="5394"/>
                    <a:pt x="1037" y="3584"/>
                  </a:cubicBezTo>
                  <a:lnTo>
                    <a:pt x="1037" y="3584"/>
                  </a:lnTo>
                  <a:cubicBezTo>
                    <a:pt x="1127" y="3625"/>
                    <a:pt x="1219" y="3659"/>
                    <a:pt x="1312" y="3687"/>
                  </a:cubicBezTo>
                  <a:cubicBezTo>
                    <a:pt x="1495" y="3723"/>
                    <a:pt x="1678" y="3738"/>
                    <a:pt x="1861" y="3738"/>
                  </a:cubicBezTo>
                  <a:cubicBezTo>
                    <a:pt x="1991" y="3738"/>
                    <a:pt x="2120" y="3731"/>
                    <a:pt x="2249" y="3718"/>
                  </a:cubicBezTo>
                  <a:cubicBezTo>
                    <a:pt x="2874" y="3655"/>
                    <a:pt x="3436" y="3437"/>
                    <a:pt x="3999" y="3187"/>
                  </a:cubicBezTo>
                  <a:cubicBezTo>
                    <a:pt x="4343" y="2990"/>
                    <a:pt x="4436" y="2755"/>
                    <a:pt x="4216" y="2755"/>
                  </a:cubicBezTo>
                  <a:cubicBezTo>
                    <a:pt x="4156" y="2755"/>
                    <a:pt x="4074" y="2772"/>
                    <a:pt x="3967" y="2812"/>
                  </a:cubicBezTo>
                  <a:cubicBezTo>
                    <a:pt x="3405" y="3031"/>
                    <a:pt x="2812" y="3155"/>
                    <a:pt x="2281" y="3187"/>
                  </a:cubicBezTo>
                  <a:cubicBezTo>
                    <a:pt x="2205" y="3195"/>
                    <a:pt x="2130" y="3199"/>
                    <a:pt x="2056" y="3199"/>
                  </a:cubicBezTo>
                  <a:cubicBezTo>
                    <a:pt x="1853" y="3199"/>
                    <a:pt x="1660" y="3170"/>
                    <a:pt x="1500" y="3124"/>
                  </a:cubicBezTo>
                  <a:cubicBezTo>
                    <a:pt x="1375" y="3093"/>
                    <a:pt x="1281" y="3062"/>
                    <a:pt x="1187" y="2999"/>
                  </a:cubicBezTo>
                  <a:cubicBezTo>
                    <a:pt x="1094" y="2937"/>
                    <a:pt x="1031" y="2874"/>
                    <a:pt x="1000" y="2812"/>
                  </a:cubicBezTo>
                  <a:lnTo>
                    <a:pt x="781" y="2468"/>
                  </a:lnTo>
                  <a:lnTo>
                    <a:pt x="406" y="2656"/>
                  </a:lnTo>
                  <a:lnTo>
                    <a:pt x="0" y="2874"/>
                  </a:lnTo>
                  <a:lnTo>
                    <a:pt x="219" y="3280"/>
                  </a:lnTo>
                  <a:cubicBezTo>
                    <a:pt x="844" y="4499"/>
                    <a:pt x="1500" y="5748"/>
                    <a:pt x="2156" y="6967"/>
                  </a:cubicBezTo>
                  <a:lnTo>
                    <a:pt x="3187" y="8872"/>
                  </a:lnTo>
                  <a:lnTo>
                    <a:pt x="3686" y="9809"/>
                  </a:lnTo>
                  <a:cubicBezTo>
                    <a:pt x="3780" y="9966"/>
                    <a:pt x="3843" y="10122"/>
                    <a:pt x="4030" y="10340"/>
                  </a:cubicBezTo>
                  <a:cubicBezTo>
                    <a:pt x="4217" y="10528"/>
                    <a:pt x="4405" y="10653"/>
                    <a:pt x="4624" y="10715"/>
                  </a:cubicBezTo>
                  <a:cubicBezTo>
                    <a:pt x="4901" y="10834"/>
                    <a:pt x="5165" y="10878"/>
                    <a:pt x="5426" y="10878"/>
                  </a:cubicBezTo>
                  <a:cubicBezTo>
                    <a:pt x="5576" y="10878"/>
                    <a:pt x="5724" y="10863"/>
                    <a:pt x="5873" y="10840"/>
                  </a:cubicBezTo>
                  <a:cubicBezTo>
                    <a:pt x="6248" y="10809"/>
                    <a:pt x="6623" y="10715"/>
                    <a:pt x="6998" y="10590"/>
                  </a:cubicBezTo>
                  <a:cubicBezTo>
                    <a:pt x="7716" y="10340"/>
                    <a:pt x="8372" y="9997"/>
                    <a:pt x="8997" y="9559"/>
                  </a:cubicBezTo>
                  <a:cubicBezTo>
                    <a:pt x="9434" y="9247"/>
                    <a:pt x="9840" y="8903"/>
                    <a:pt x="10122" y="8435"/>
                  </a:cubicBezTo>
                  <a:cubicBezTo>
                    <a:pt x="10278" y="8185"/>
                    <a:pt x="10403" y="7935"/>
                    <a:pt x="10434" y="7623"/>
                  </a:cubicBezTo>
                  <a:cubicBezTo>
                    <a:pt x="10496" y="7341"/>
                    <a:pt x="10434" y="7029"/>
                    <a:pt x="10246" y="6779"/>
                  </a:cubicBezTo>
                  <a:lnTo>
                    <a:pt x="10278" y="6779"/>
                  </a:lnTo>
                  <a:cubicBezTo>
                    <a:pt x="9159" y="4794"/>
                    <a:pt x="8065" y="2858"/>
                    <a:pt x="7019" y="860"/>
                  </a:cubicBezTo>
                  <a:lnTo>
                    <a:pt x="7019" y="860"/>
                  </a:lnTo>
                  <a:cubicBezTo>
                    <a:pt x="7083" y="595"/>
                    <a:pt x="7097" y="298"/>
                    <a:pt x="6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3865741" y="1549638"/>
              <a:ext cx="278022" cy="187725"/>
            </a:xfrm>
            <a:custGeom>
              <a:avLst/>
              <a:gdLst/>
              <a:ahLst/>
              <a:cxnLst/>
              <a:rect l="l" t="t" r="r" b="b"/>
              <a:pathLst>
                <a:path w="10373" h="7004" extrusionOk="0">
                  <a:moveTo>
                    <a:pt x="8036" y="0"/>
                  </a:moveTo>
                  <a:cubicBezTo>
                    <a:pt x="7791" y="0"/>
                    <a:pt x="7551" y="25"/>
                    <a:pt x="7311" y="59"/>
                  </a:cubicBezTo>
                  <a:lnTo>
                    <a:pt x="6998" y="91"/>
                  </a:lnTo>
                  <a:lnTo>
                    <a:pt x="7155" y="372"/>
                  </a:lnTo>
                  <a:cubicBezTo>
                    <a:pt x="7342" y="715"/>
                    <a:pt x="7529" y="1059"/>
                    <a:pt x="7717" y="1403"/>
                  </a:cubicBezTo>
                  <a:lnTo>
                    <a:pt x="7748" y="1403"/>
                  </a:lnTo>
                  <a:cubicBezTo>
                    <a:pt x="7936" y="1653"/>
                    <a:pt x="7936" y="2027"/>
                    <a:pt x="7779" y="2340"/>
                  </a:cubicBezTo>
                  <a:cubicBezTo>
                    <a:pt x="7654" y="2683"/>
                    <a:pt x="7404" y="2965"/>
                    <a:pt x="7155" y="3214"/>
                  </a:cubicBezTo>
                  <a:cubicBezTo>
                    <a:pt x="6623" y="3714"/>
                    <a:pt x="5967" y="4120"/>
                    <a:pt x="5280" y="4402"/>
                  </a:cubicBezTo>
                  <a:cubicBezTo>
                    <a:pt x="4672" y="4678"/>
                    <a:pt x="4016" y="4881"/>
                    <a:pt x="3353" y="4881"/>
                  </a:cubicBezTo>
                  <a:cubicBezTo>
                    <a:pt x="3267" y="4881"/>
                    <a:pt x="3180" y="4877"/>
                    <a:pt x="3094" y="4870"/>
                  </a:cubicBezTo>
                  <a:cubicBezTo>
                    <a:pt x="2719" y="4808"/>
                    <a:pt x="2344" y="4683"/>
                    <a:pt x="2125" y="4402"/>
                  </a:cubicBezTo>
                  <a:cubicBezTo>
                    <a:pt x="2094" y="4339"/>
                    <a:pt x="2031" y="4245"/>
                    <a:pt x="2000" y="4152"/>
                  </a:cubicBezTo>
                  <a:lnTo>
                    <a:pt x="1875" y="3870"/>
                  </a:lnTo>
                  <a:cubicBezTo>
                    <a:pt x="1750" y="3683"/>
                    <a:pt x="1657" y="3496"/>
                    <a:pt x="1563" y="3308"/>
                  </a:cubicBezTo>
                  <a:cubicBezTo>
                    <a:pt x="1496" y="3214"/>
                    <a:pt x="1452" y="3172"/>
                    <a:pt x="1428" y="3172"/>
                  </a:cubicBezTo>
                  <a:cubicBezTo>
                    <a:pt x="1397" y="3172"/>
                    <a:pt x="1402" y="3246"/>
                    <a:pt x="1438" y="3371"/>
                  </a:cubicBezTo>
                  <a:cubicBezTo>
                    <a:pt x="1594" y="3746"/>
                    <a:pt x="1657" y="4089"/>
                    <a:pt x="1750" y="4370"/>
                  </a:cubicBezTo>
                  <a:lnTo>
                    <a:pt x="1781" y="4495"/>
                  </a:lnTo>
                  <a:cubicBezTo>
                    <a:pt x="1813" y="4527"/>
                    <a:pt x="1844" y="4589"/>
                    <a:pt x="1875" y="4651"/>
                  </a:cubicBezTo>
                  <a:cubicBezTo>
                    <a:pt x="1938" y="4745"/>
                    <a:pt x="2000" y="4839"/>
                    <a:pt x="2094" y="4901"/>
                  </a:cubicBezTo>
                  <a:cubicBezTo>
                    <a:pt x="2281" y="5058"/>
                    <a:pt x="2469" y="5151"/>
                    <a:pt x="2687" y="5214"/>
                  </a:cubicBezTo>
                  <a:cubicBezTo>
                    <a:pt x="2964" y="5296"/>
                    <a:pt x="3244" y="5331"/>
                    <a:pt x="3523" y="5331"/>
                  </a:cubicBezTo>
                  <a:cubicBezTo>
                    <a:pt x="4095" y="5331"/>
                    <a:pt x="4662" y="5184"/>
                    <a:pt x="5187" y="4995"/>
                  </a:cubicBezTo>
                  <a:cubicBezTo>
                    <a:pt x="5967" y="4683"/>
                    <a:pt x="6717" y="4277"/>
                    <a:pt x="7404" y="3683"/>
                  </a:cubicBezTo>
                  <a:cubicBezTo>
                    <a:pt x="7717" y="3402"/>
                    <a:pt x="8029" y="3058"/>
                    <a:pt x="8217" y="2621"/>
                  </a:cubicBezTo>
                  <a:cubicBezTo>
                    <a:pt x="8310" y="2402"/>
                    <a:pt x="8373" y="2152"/>
                    <a:pt x="8373" y="1871"/>
                  </a:cubicBezTo>
                  <a:cubicBezTo>
                    <a:pt x="8373" y="1621"/>
                    <a:pt x="8310" y="1340"/>
                    <a:pt x="8154" y="1121"/>
                  </a:cubicBezTo>
                  <a:lnTo>
                    <a:pt x="8154" y="1121"/>
                  </a:lnTo>
                  <a:lnTo>
                    <a:pt x="8185" y="1153"/>
                  </a:lnTo>
                  <a:cubicBezTo>
                    <a:pt x="8046" y="933"/>
                    <a:pt x="7919" y="714"/>
                    <a:pt x="7796" y="494"/>
                  </a:cubicBezTo>
                  <a:lnTo>
                    <a:pt x="7796" y="494"/>
                  </a:lnTo>
                  <a:cubicBezTo>
                    <a:pt x="7872" y="491"/>
                    <a:pt x="7947" y="489"/>
                    <a:pt x="8021" y="489"/>
                  </a:cubicBezTo>
                  <a:cubicBezTo>
                    <a:pt x="8357" y="489"/>
                    <a:pt x="8679" y="526"/>
                    <a:pt x="8966" y="622"/>
                  </a:cubicBezTo>
                  <a:cubicBezTo>
                    <a:pt x="9248" y="747"/>
                    <a:pt x="9497" y="903"/>
                    <a:pt x="9654" y="1121"/>
                  </a:cubicBezTo>
                  <a:cubicBezTo>
                    <a:pt x="9810" y="1340"/>
                    <a:pt x="9841" y="1621"/>
                    <a:pt x="9810" y="1902"/>
                  </a:cubicBezTo>
                  <a:cubicBezTo>
                    <a:pt x="9716" y="2496"/>
                    <a:pt x="9341" y="3027"/>
                    <a:pt x="8904" y="3464"/>
                  </a:cubicBezTo>
                  <a:cubicBezTo>
                    <a:pt x="7998" y="4370"/>
                    <a:pt x="6811" y="5026"/>
                    <a:pt x="5655" y="5557"/>
                  </a:cubicBezTo>
                  <a:cubicBezTo>
                    <a:pt x="5062" y="5839"/>
                    <a:pt x="4437" y="6057"/>
                    <a:pt x="3812" y="6213"/>
                  </a:cubicBezTo>
                  <a:cubicBezTo>
                    <a:pt x="3364" y="6303"/>
                    <a:pt x="2901" y="6376"/>
                    <a:pt x="2444" y="6376"/>
                  </a:cubicBezTo>
                  <a:cubicBezTo>
                    <a:pt x="2263" y="6376"/>
                    <a:pt x="2084" y="6365"/>
                    <a:pt x="1906" y="6338"/>
                  </a:cubicBezTo>
                  <a:cubicBezTo>
                    <a:pt x="1625" y="6307"/>
                    <a:pt x="1313" y="6213"/>
                    <a:pt x="1063" y="6057"/>
                  </a:cubicBezTo>
                  <a:cubicBezTo>
                    <a:pt x="813" y="5870"/>
                    <a:pt x="626" y="5620"/>
                    <a:pt x="563" y="5339"/>
                  </a:cubicBezTo>
                  <a:cubicBezTo>
                    <a:pt x="469" y="4745"/>
                    <a:pt x="782" y="4089"/>
                    <a:pt x="1157" y="3589"/>
                  </a:cubicBezTo>
                  <a:cubicBezTo>
                    <a:pt x="1250" y="3496"/>
                    <a:pt x="1282" y="3433"/>
                    <a:pt x="1313" y="3339"/>
                  </a:cubicBezTo>
                  <a:cubicBezTo>
                    <a:pt x="1344" y="3277"/>
                    <a:pt x="1407" y="3183"/>
                    <a:pt x="1407" y="3152"/>
                  </a:cubicBezTo>
                  <a:cubicBezTo>
                    <a:pt x="1438" y="3090"/>
                    <a:pt x="1438" y="3058"/>
                    <a:pt x="1375" y="3058"/>
                  </a:cubicBezTo>
                  <a:cubicBezTo>
                    <a:pt x="1313" y="3058"/>
                    <a:pt x="1157" y="3121"/>
                    <a:pt x="1001" y="3277"/>
                  </a:cubicBezTo>
                  <a:lnTo>
                    <a:pt x="1001" y="3308"/>
                  </a:lnTo>
                  <a:cubicBezTo>
                    <a:pt x="751" y="3527"/>
                    <a:pt x="563" y="3777"/>
                    <a:pt x="376" y="4058"/>
                  </a:cubicBezTo>
                  <a:cubicBezTo>
                    <a:pt x="220" y="4339"/>
                    <a:pt x="95" y="4651"/>
                    <a:pt x="32" y="5058"/>
                  </a:cubicBezTo>
                  <a:cubicBezTo>
                    <a:pt x="1" y="5432"/>
                    <a:pt x="95" y="5839"/>
                    <a:pt x="376" y="6182"/>
                  </a:cubicBezTo>
                  <a:cubicBezTo>
                    <a:pt x="626" y="6495"/>
                    <a:pt x="969" y="6713"/>
                    <a:pt x="1313" y="6838"/>
                  </a:cubicBezTo>
                  <a:cubicBezTo>
                    <a:pt x="1692" y="6959"/>
                    <a:pt x="2062" y="7003"/>
                    <a:pt x="2427" y="7003"/>
                  </a:cubicBezTo>
                  <a:cubicBezTo>
                    <a:pt x="2724" y="7003"/>
                    <a:pt x="3018" y="6974"/>
                    <a:pt x="3312" y="6932"/>
                  </a:cubicBezTo>
                  <a:cubicBezTo>
                    <a:pt x="3937" y="6838"/>
                    <a:pt x="4531" y="6651"/>
                    <a:pt x="5124" y="6432"/>
                  </a:cubicBezTo>
                  <a:cubicBezTo>
                    <a:pt x="5749" y="6182"/>
                    <a:pt x="6374" y="5901"/>
                    <a:pt x="6967" y="5589"/>
                  </a:cubicBezTo>
                  <a:cubicBezTo>
                    <a:pt x="7561" y="5245"/>
                    <a:pt x="8123" y="4901"/>
                    <a:pt x="8654" y="4464"/>
                  </a:cubicBezTo>
                  <a:cubicBezTo>
                    <a:pt x="9185" y="4027"/>
                    <a:pt x="9685" y="3527"/>
                    <a:pt x="10029" y="2871"/>
                  </a:cubicBezTo>
                  <a:cubicBezTo>
                    <a:pt x="10216" y="2558"/>
                    <a:pt x="10341" y="2184"/>
                    <a:pt x="10341" y="1777"/>
                  </a:cubicBezTo>
                  <a:cubicBezTo>
                    <a:pt x="10372" y="1403"/>
                    <a:pt x="10216" y="965"/>
                    <a:pt x="9935" y="684"/>
                  </a:cubicBezTo>
                  <a:cubicBezTo>
                    <a:pt x="9591" y="278"/>
                    <a:pt x="9091" y="122"/>
                    <a:pt x="8654" y="59"/>
                  </a:cubicBezTo>
                  <a:cubicBezTo>
                    <a:pt x="8442" y="17"/>
                    <a:pt x="8237" y="0"/>
                    <a:pt x="8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66" name="Picture 2" descr="Kubescape - Product Information, Latest Updates, and Reviews 2023 | Product  Hunt">
            <a:extLst>
              <a:ext uri="{FF2B5EF4-FFF2-40B4-BE49-F238E27FC236}">
                <a16:creationId xmlns:a16="http://schemas.microsoft.com/office/drawing/2014/main" id="{526B1A8B-7613-E7BB-2F15-251A4E26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53" y="1237930"/>
            <a:ext cx="2931471" cy="266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88684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>
            <a:spLocks noGrp="1"/>
          </p:cNvSpPr>
          <p:nvPr>
            <p:ph type="title"/>
          </p:nvPr>
        </p:nvSpPr>
        <p:spPr>
          <a:xfrm>
            <a:off x="2943363" y="1427000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Demo</a:t>
            </a:r>
          </a:p>
        </p:txBody>
      </p:sp>
      <p:sp>
        <p:nvSpPr>
          <p:cNvPr id="446" name="Google Shape;446;p37"/>
          <p:cNvSpPr txBox="1">
            <a:spLocks noGrp="1"/>
          </p:cNvSpPr>
          <p:nvPr>
            <p:ph type="title" idx="2"/>
          </p:nvPr>
        </p:nvSpPr>
        <p:spPr>
          <a:xfrm>
            <a:off x="1306138" y="1738250"/>
            <a:ext cx="11940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7" name="Google Shape;447;p37"/>
          <p:cNvSpPr txBox="1">
            <a:spLocks noGrp="1"/>
          </p:cNvSpPr>
          <p:nvPr>
            <p:ph type="subTitle" idx="1"/>
          </p:nvPr>
        </p:nvSpPr>
        <p:spPr>
          <a:xfrm>
            <a:off x="2943375" y="3291400"/>
            <a:ext cx="4894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Demo of K8s cluster and sec. tools</a:t>
            </a:r>
          </a:p>
        </p:txBody>
      </p:sp>
      <p:sp>
        <p:nvSpPr>
          <p:cNvPr id="448" name="Google Shape;448;p37"/>
          <p:cNvSpPr/>
          <p:nvPr/>
        </p:nvSpPr>
        <p:spPr>
          <a:xfrm rot="10800000" flipH="1">
            <a:off x="5857131" y="-395203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/>
          <p:nvPr/>
        </p:nvSpPr>
        <p:spPr>
          <a:xfrm flipH="1">
            <a:off x="-137069" y="2443672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7"/>
          <p:cNvSpPr/>
          <p:nvPr/>
        </p:nvSpPr>
        <p:spPr>
          <a:xfrm flipH="1">
            <a:off x="713217" y="5303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7"/>
          <p:cNvSpPr/>
          <p:nvPr/>
        </p:nvSpPr>
        <p:spPr>
          <a:xfrm flipH="1">
            <a:off x="8203817" y="4386020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398900" y="3156200"/>
            <a:ext cx="1656168" cy="1594878"/>
            <a:chOff x="-2971750" y="848800"/>
            <a:chExt cx="1656168" cy="1594878"/>
          </a:xfrm>
        </p:grpSpPr>
        <p:sp>
          <p:nvSpPr>
            <p:cNvPr id="453" name="Google Shape;453;p37"/>
            <p:cNvSpPr/>
            <p:nvPr/>
          </p:nvSpPr>
          <p:spPr>
            <a:xfrm>
              <a:off x="-2971750" y="968349"/>
              <a:ext cx="1621396" cy="1475329"/>
            </a:xfrm>
            <a:custGeom>
              <a:avLst/>
              <a:gdLst/>
              <a:ahLst/>
              <a:cxnLst/>
              <a:rect l="l" t="t" r="r" b="b"/>
              <a:pathLst>
                <a:path w="4896" h="4455" extrusionOk="0">
                  <a:moveTo>
                    <a:pt x="2452" y="1"/>
                  </a:moveTo>
                  <a:cubicBezTo>
                    <a:pt x="1438" y="1"/>
                    <a:pt x="520" y="695"/>
                    <a:pt x="280" y="1714"/>
                  </a:cubicBezTo>
                  <a:cubicBezTo>
                    <a:pt x="0" y="2915"/>
                    <a:pt x="735" y="4115"/>
                    <a:pt x="1935" y="4395"/>
                  </a:cubicBezTo>
                  <a:cubicBezTo>
                    <a:pt x="2107" y="4435"/>
                    <a:pt x="2280" y="4454"/>
                    <a:pt x="2449" y="4454"/>
                  </a:cubicBezTo>
                  <a:cubicBezTo>
                    <a:pt x="3461" y="4454"/>
                    <a:pt x="4376" y="3768"/>
                    <a:pt x="4616" y="2740"/>
                  </a:cubicBezTo>
                  <a:cubicBezTo>
                    <a:pt x="4895" y="1540"/>
                    <a:pt x="4149" y="351"/>
                    <a:pt x="2961" y="60"/>
                  </a:cubicBezTo>
                  <a:cubicBezTo>
                    <a:pt x="2790" y="20"/>
                    <a:pt x="2620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-2875381" y="848800"/>
              <a:ext cx="1559799" cy="1555801"/>
            </a:xfrm>
            <a:custGeom>
              <a:avLst/>
              <a:gdLst/>
              <a:ahLst/>
              <a:cxnLst/>
              <a:rect l="l" t="t" r="r" b="b"/>
              <a:pathLst>
                <a:path w="4710" h="4698" fill="none" extrusionOk="0">
                  <a:moveTo>
                    <a:pt x="2705" y="187"/>
                  </a:moveTo>
                  <a:cubicBezTo>
                    <a:pt x="3893" y="386"/>
                    <a:pt x="4709" y="1504"/>
                    <a:pt x="4511" y="2705"/>
                  </a:cubicBezTo>
                  <a:cubicBezTo>
                    <a:pt x="4313" y="3893"/>
                    <a:pt x="3194" y="4698"/>
                    <a:pt x="2005" y="4511"/>
                  </a:cubicBezTo>
                  <a:cubicBezTo>
                    <a:pt x="805" y="4313"/>
                    <a:pt x="1" y="3194"/>
                    <a:pt x="199" y="2005"/>
                  </a:cubicBezTo>
                  <a:cubicBezTo>
                    <a:pt x="385" y="805"/>
                    <a:pt x="1504" y="1"/>
                    <a:pt x="2705" y="1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-2489240" y="1230960"/>
              <a:ext cx="621601" cy="699084"/>
            </a:xfrm>
            <a:custGeom>
              <a:avLst/>
              <a:gdLst/>
              <a:ahLst/>
              <a:cxnLst/>
              <a:rect l="l" t="t" r="r" b="b"/>
              <a:pathLst>
                <a:path w="1877" h="2111" extrusionOk="0">
                  <a:moveTo>
                    <a:pt x="933" y="1"/>
                  </a:moveTo>
                  <a:cubicBezTo>
                    <a:pt x="466" y="1"/>
                    <a:pt x="0" y="397"/>
                    <a:pt x="82" y="863"/>
                  </a:cubicBezTo>
                  <a:cubicBezTo>
                    <a:pt x="140" y="1189"/>
                    <a:pt x="571" y="2110"/>
                    <a:pt x="571" y="2110"/>
                  </a:cubicBezTo>
                  <a:lnTo>
                    <a:pt x="1294" y="2110"/>
                  </a:lnTo>
                  <a:cubicBezTo>
                    <a:pt x="1294" y="2110"/>
                    <a:pt x="1725" y="1189"/>
                    <a:pt x="1783" y="863"/>
                  </a:cubicBezTo>
                  <a:cubicBezTo>
                    <a:pt x="1877" y="397"/>
                    <a:pt x="1399" y="1"/>
                    <a:pt x="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-2385254" y="1531986"/>
              <a:ext cx="386472" cy="398057"/>
            </a:xfrm>
            <a:custGeom>
              <a:avLst/>
              <a:gdLst/>
              <a:ahLst/>
              <a:cxnLst/>
              <a:rect l="l" t="t" r="r" b="b"/>
              <a:pathLst>
                <a:path w="1167" h="1202" fill="none" extrusionOk="0">
                  <a:moveTo>
                    <a:pt x="455" y="1178"/>
                  </a:moveTo>
                  <a:cubicBezTo>
                    <a:pt x="455" y="1178"/>
                    <a:pt x="386" y="222"/>
                    <a:pt x="269" y="280"/>
                  </a:cubicBezTo>
                  <a:cubicBezTo>
                    <a:pt x="141" y="350"/>
                    <a:pt x="1" y="444"/>
                    <a:pt x="584" y="444"/>
                  </a:cubicBezTo>
                  <a:cubicBezTo>
                    <a:pt x="1166" y="444"/>
                    <a:pt x="1073" y="420"/>
                    <a:pt x="1073" y="350"/>
                  </a:cubicBezTo>
                  <a:cubicBezTo>
                    <a:pt x="1073" y="280"/>
                    <a:pt x="980" y="1"/>
                    <a:pt x="793" y="120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-2300144" y="1960509"/>
              <a:ext cx="254999" cy="185451"/>
            </a:xfrm>
            <a:custGeom>
              <a:avLst/>
              <a:gdLst/>
              <a:ahLst/>
              <a:cxnLst/>
              <a:rect l="l" t="t" r="r" b="b"/>
              <a:pathLst>
                <a:path w="770" h="560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385"/>
                    <a:pt x="175" y="560"/>
                    <a:pt x="385" y="560"/>
                  </a:cubicBezTo>
                  <a:cubicBezTo>
                    <a:pt x="595" y="560"/>
                    <a:pt x="769" y="385"/>
                    <a:pt x="769" y="175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dk1"/>
            </a:solidFill>
            <a:ln w="1175" cap="flat" cmpd="sng">
              <a:solidFill>
                <a:srgbClr val="1D2B4A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7"/>
          <p:cNvGrpSpPr/>
          <p:nvPr/>
        </p:nvGrpSpPr>
        <p:grpSpPr>
          <a:xfrm>
            <a:off x="7290425" y="261175"/>
            <a:ext cx="1617826" cy="1462217"/>
            <a:chOff x="7290425" y="261175"/>
            <a:chExt cx="1617826" cy="1462217"/>
          </a:xfrm>
        </p:grpSpPr>
        <p:grpSp>
          <p:nvGrpSpPr>
            <p:cNvPr id="459" name="Google Shape;459;p37"/>
            <p:cNvGrpSpPr/>
            <p:nvPr/>
          </p:nvGrpSpPr>
          <p:grpSpPr>
            <a:xfrm>
              <a:off x="7290425" y="261175"/>
              <a:ext cx="1617826" cy="1462217"/>
              <a:chOff x="7290425" y="261175"/>
              <a:chExt cx="1617826" cy="1462217"/>
            </a:xfrm>
          </p:grpSpPr>
          <p:sp>
            <p:nvSpPr>
              <p:cNvPr id="460" name="Google Shape;460;p37"/>
              <p:cNvSpPr/>
              <p:nvPr/>
            </p:nvSpPr>
            <p:spPr>
              <a:xfrm>
                <a:off x="7464675" y="323733"/>
                <a:ext cx="1399343" cy="1399659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4430" extrusionOk="0">
                    <a:moveTo>
                      <a:pt x="2214" y="1"/>
                    </a:moveTo>
                    <a:cubicBezTo>
                      <a:pt x="991" y="1"/>
                      <a:pt x="0" y="992"/>
                      <a:pt x="0" y="2215"/>
                    </a:cubicBezTo>
                    <a:cubicBezTo>
                      <a:pt x="0" y="3439"/>
                      <a:pt x="991" y="4430"/>
                      <a:pt x="2214" y="4430"/>
                    </a:cubicBezTo>
                    <a:cubicBezTo>
                      <a:pt x="3438" y="4430"/>
                      <a:pt x="4429" y="3439"/>
                      <a:pt x="4429" y="2215"/>
                    </a:cubicBezTo>
                    <a:cubicBezTo>
                      <a:pt x="4429" y="992"/>
                      <a:pt x="3438" y="1"/>
                      <a:pt x="2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7534500" y="261175"/>
                <a:ext cx="1373751" cy="137375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4348" fill="none" extrusionOk="0">
                    <a:moveTo>
                      <a:pt x="4348" y="2169"/>
                    </a:moveTo>
                    <a:cubicBezTo>
                      <a:pt x="4348" y="3369"/>
                      <a:pt x="3380" y="4348"/>
                      <a:pt x="2168" y="4348"/>
                    </a:cubicBezTo>
                    <a:cubicBezTo>
                      <a:pt x="968" y="4348"/>
                      <a:pt x="1" y="3369"/>
                      <a:pt x="1" y="2169"/>
                    </a:cubicBezTo>
                    <a:cubicBezTo>
                      <a:pt x="1" y="968"/>
                      <a:pt x="968" y="1"/>
                      <a:pt x="2168" y="1"/>
                    </a:cubicBezTo>
                    <a:cubicBezTo>
                      <a:pt x="3380" y="1"/>
                      <a:pt x="4348" y="968"/>
                      <a:pt x="4348" y="21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6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7290425" y="1133374"/>
                <a:ext cx="435140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819" extrusionOk="0">
                    <a:moveTo>
                      <a:pt x="1768" y="1"/>
                    </a:moveTo>
                    <a:cubicBezTo>
                      <a:pt x="1758" y="1"/>
                      <a:pt x="1748" y="3"/>
                      <a:pt x="1737" y="6"/>
                    </a:cubicBezTo>
                    <a:lnTo>
                      <a:pt x="82" y="519"/>
                    </a:lnTo>
                    <a:cubicBezTo>
                      <a:pt x="12" y="542"/>
                      <a:pt x="0" y="647"/>
                      <a:pt x="82" y="671"/>
                    </a:cubicBezTo>
                    <a:lnTo>
                      <a:pt x="828" y="927"/>
                    </a:lnTo>
                    <a:cubicBezTo>
                      <a:pt x="851" y="939"/>
                      <a:pt x="874" y="950"/>
                      <a:pt x="886" y="974"/>
                    </a:cubicBezTo>
                    <a:lnTo>
                      <a:pt x="1131" y="1766"/>
                    </a:lnTo>
                    <a:cubicBezTo>
                      <a:pt x="1142" y="1801"/>
                      <a:pt x="1174" y="1818"/>
                      <a:pt x="1207" y="1818"/>
                    </a:cubicBezTo>
                    <a:cubicBezTo>
                      <a:pt x="1239" y="1818"/>
                      <a:pt x="1271" y="1801"/>
                      <a:pt x="1282" y="1766"/>
                    </a:cubicBezTo>
                    <a:lnTo>
                      <a:pt x="1842" y="99"/>
                    </a:lnTo>
                    <a:cubicBezTo>
                      <a:pt x="1861" y="50"/>
                      <a:pt x="1823" y="1"/>
                      <a:pt x="17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3" name="Google Shape;463;p37"/>
            <p:cNvGrpSpPr/>
            <p:nvPr/>
          </p:nvGrpSpPr>
          <p:grpSpPr>
            <a:xfrm>
              <a:off x="7759173" y="488952"/>
              <a:ext cx="854579" cy="985521"/>
              <a:chOff x="3560982" y="2727150"/>
              <a:chExt cx="1343889" cy="1549806"/>
            </a:xfrm>
          </p:grpSpPr>
          <p:sp>
            <p:nvSpPr>
              <p:cNvPr id="464" name="Google Shape;464;p37"/>
              <p:cNvSpPr/>
              <p:nvPr/>
            </p:nvSpPr>
            <p:spPr>
              <a:xfrm>
                <a:off x="3560982" y="2727150"/>
                <a:ext cx="1265158" cy="1479498"/>
              </a:xfrm>
              <a:custGeom>
                <a:avLst/>
                <a:gdLst/>
                <a:ahLst/>
                <a:cxnLst/>
                <a:rect l="l" t="t" r="r" b="b"/>
                <a:pathLst>
                  <a:path w="47203" h="55200" extrusionOk="0">
                    <a:moveTo>
                      <a:pt x="34301" y="1"/>
                    </a:moveTo>
                    <a:lnTo>
                      <a:pt x="2625" y="14058"/>
                    </a:lnTo>
                    <a:cubicBezTo>
                      <a:pt x="876" y="14839"/>
                      <a:pt x="1" y="16963"/>
                      <a:pt x="688" y="18838"/>
                    </a:cubicBezTo>
                    <a:lnTo>
                      <a:pt x="13808" y="55200"/>
                    </a:lnTo>
                    <a:lnTo>
                      <a:pt x="37050" y="40517"/>
                    </a:lnTo>
                    <a:lnTo>
                      <a:pt x="47203" y="35894"/>
                    </a:lnTo>
                    <a:lnTo>
                      <a:pt x="343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3560982" y="3095563"/>
                <a:ext cx="473949" cy="1111098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41455" extrusionOk="0">
                    <a:moveTo>
                      <a:pt x="3343" y="1"/>
                    </a:moveTo>
                    <a:lnTo>
                      <a:pt x="2562" y="344"/>
                    </a:lnTo>
                    <a:cubicBezTo>
                      <a:pt x="844" y="1125"/>
                      <a:pt x="1" y="3218"/>
                      <a:pt x="657" y="5093"/>
                    </a:cubicBezTo>
                    <a:lnTo>
                      <a:pt x="13808" y="41455"/>
                    </a:lnTo>
                    <a:lnTo>
                      <a:pt x="17682" y="39736"/>
                    </a:lnTo>
                    <a:lnTo>
                      <a:pt x="3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3925214" y="3782159"/>
                <a:ext cx="959556" cy="483973"/>
              </a:xfrm>
              <a:custGeom>
                <a:avLst/>
                <a:gdLst/>
                <a:ahLst/>
                <a:cxnLst/>
                <a:rect l="l" t="t" r="r" b="b"/>
                <a:pathLst>
                  <a:path w="35801" h="18057" extrusionOk="0">
                    <a:moveTo>
                      <a:pt x="34207" y="1"/>
                    </a:moveTo>
                    <a:lnTo>
                      <a:pt x="1" y="15183"/>
                    </a:lnTo>
                    <a:cubicBezTo>
                      <a:pt x="32" y="15276"/>
                      <a:pt x="63" y="15401"/>
                      <a:pt x="94" y="15495"/>
                    </a:cubicBezTo>
                    <a:cubicBezTo>
                      <a:pt x="680" y="17117"/>
                      <a:pt x="2224" y="18056"/>
                      <a:pt x="3953" y="18056"/>
                    </a:cubicBezTo>
                    <a:cubicBezTo>
                      <a:pt x="4622" y="18056"/>
                      <a:pt x="5319" y="17916"/>
                      <a:pt x="5999" y="17619"/>
                    </a:cubicBezTo>
                    <a:lnTo>
                      <a:pt x="35800" y="4374"/>
                    </a:lnTo>
                    <a:lnTo>
                      <a:pt x="342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3909319" y="3680011"/>
                <a:ext cx="932754" cy="509087"/>
              </a:xfrm>
              <a:custGeom>
                <a:avLst/>
                <a:gdLst/>
                <a:ahLst/>
                <a:cxnLst/>
                <a:rect l="l" t="t" r="r" b="b"/>
                <a:pathLst>
                  <a:path w="34801" h="18994" extrusionOk="0">
                    <a:moveTo>
                      <a:pt x="33426" y="0"/>
                    </a:moveTo>
                    <a:lnTo>
                      <a:pt x="3655" y="13246"/>
                    </a:lnTo>
                    <a:cubicBezTo>
                      <a:pt x="1312" y="14277"/>
                      <a:pt x="0" y="16807"/>
                      <a:pt x="594" y="18994"/>
                    </a:cubicBezTo>
                    <a:lnTo>
                      <a:pt x="34800" y="3812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3905969" y="3657389"/>
                <a:ext cx="998902" cy="619567"/>
              </a:xfrm>
              <a:custGeom>
                <a:avLst/>
                <a:gdLst/>
                <a:ahLst/>
                <a:cxnLst/>
                <a:rect l="l" t="t" r="r" b="b"/>
                <a:pathLst>
                  <a:path w="37269" h="23116" extrusionOk="0">
                    <a:moveTo>
                      <a:pt x="33894" y="1"/>
                    </a:moveTo>
                    <a:lnTo>
                      <a:pt x="4093" y="13215"/>
                    </a:lnTo>
                    <a:cubicBezTo>
                      <a:pt x="1500" y="14371"/>
                      <a:pt x="0" y="17276"/>
                      <a:pt x="688" y="19775"/>
                    </a:cubicBezTo>
                    <a:lnTo>
                      <a:pt x="688" y="19806"/>
                    </a:lnTo>
                    <a:cubicBezTo>
                      <a:pt x="719" y="19900"/>
                      <a:pt x="750" y="20025"/>
                      <a:pt x="781" y="20150"/>
                    </a:cubicBezTo>
                    <a:cubicBezTo>
                      <a:pt x="1464" y="22022"/>
                      <a:pt x="3212" y="23115"/>
                      <a:pt x="5180" y="23115"/>
                    </a:cubicBezTo>
                    <a:cubicBezTo>
                      <a:pt x="5642" y="23115"/>
                      <a:pt x="6116" y="23055"/>
                      <a:pt x="6592" y="22930"/>
                    </a:cubicBezTo>
                    <a:cubicBezTo>
                      <a:pt x="6904" y="22837"/>
                      <a:pt x="7185" y="22743"/>
                      <a:pt x="7466" y="22618"/>
                    </a:cubicBezTo>
                    <a:lnTo>
                      <a:pt x="37268" y="9373"/>
                    </a:lnTo>
                    <a:lnTo>
                      <a:pt x="36831" y="8186"/>
                    </a:lnTo>
                    <a:lnTo>
                      <a:pt x="7060" y="21400"/>
                    </a:lnTo>
                    <a:cubicBezTo>
                      <a:pt x="6440" y="21678"/>
                      <a:pt x="5806" y="21810"/>
                      <a:pt x="5202" y="21810"/>
                    </a:cubicBezTo>
                    <a:cubicBezTo>
                      <a:pt x="3708" y="21810"/>
                      <a:pt x="2395" y="21007"/>
                      <a:pt x="1906" y="19650"/>
                    </a:cubicBezTo>
                    <a:cubicBezTo>
                      <a:pt x="1906" y="19588"/>
                      <a:pt x="1875" y="19494"/>
                      <a:pt x="1843" y="19431"/>
                    </a:cubicBezTo>
                    <a:lnTo>
                      <a:pt x="1843" y="19400"/>
                    </a:lnTo>
                    <a:cubicBezTo>
                      <a:pt x="1312" y="17526"/>
                      <a:pt x="2499" y="15339"/>
                      <a:pt x="4530" y="14433"/>
                    </a:cubicBezTo>
                    <a:lnTo>
                      <a:pt x="34332" y="1219"/>
                    </a:lnTo>
                    <a:lnTo>
                      <a:pt x="33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70811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54;p33">
            <a:extLst>
              <a:ext uri="{FF2B5EF4-FFF2-40B4-BE49-F238E27FC236}">
                <a16:creationId xmlns:a16="http://schemas.microsoft.com/office/drawing/2014/main" id="{D588F274-42AF-EFB7-A09A-A2896FF371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95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 Kubescape</a:t>
            </a:r>
            <a:endParaRPr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C046D-9BFC-86C0-EF32-121E6C60CA25}"/>
              </a:ext>
            </a:extLst>
          </p:cNvPr>
          <p:cNvSpPr/>
          <p:nvPr/>
        </p:nvSpPr>
        <p:spPr>
          <a:xfrm>
            <a:off x="2542618" y="2445367"/>
            <a:ext cx="1616927" cy="8697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Web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3452D-560D-6218-425C-2D9E3068263D}"/>
              </a:ext>
            </a:extLst>
          </p:cNvPr>
          <p:cNvSpPr/>
          <p:nvPr/>
        </p:nvSpPr>
        <p:spPr>
          <a:xfrm>
            <a:off x="4880518" y="2445367"/>
            <a:ext cx="1616927" cy="8697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5B142-0BDD-5471-E9E4-025D0FD68D09}"/>
              </a:ext>
            </a:extLst>
          </p:cNvPr>
          <p:cNvSpPr/>
          <p:nvPr/>
        </p:nvSpPr>
        <p:spPr>
          <a:xfrm>
            <a:off x="2207941" y="2237675"/>
            <a:ext cx="4561268" cy="135301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54;p33">
            <a:extLst>
              <a:ext uri="{FF2B5EF4-FFF2-40B4-BE49-F238E27FC236}">
                <a16:creationId xmlns:a16="http://schemas.microsoft.com/office/drawing/2014/main" id="{DA6312DA-26D0-5570-8560-D565079B2E9C}"/>
              </a:ext>
            </a:extLst>
          </p:cNvPr>
          <p:cNvSpPr txBox="1">
            <a:spLocks/>
          </p:cNvSpPr>
          <p:nvPr/>
        </p:nvSpPr>
        <p:spPr>
          <a:xfrm>
            <a:off x="2207941" y="1865330"/>
            <a:ext cx="2438853" cy="45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Josefin Sans Bold" pitchFamily="2" charset="0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n-US" sz="1600"/>
              <a:t>Namespace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AD7B11-E264-2BF9-A4F5-A13CF1C30F60}"/>
              </a:ext>
            </a:extLst>
          </p:cNvPr>
          <p:cNvSpPr/>
          <p:nvPr/>
        </p:nvSpPr>
        <p:spPr>
          <a:xfrm>
            <a:off x="1962615" y="1924606"/>
            <a:ext cx="5051920" cy="183707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54;p33">
            <a:extLst>
              <a:ext uri="{FF2B5EF4-FFF2-40B4-BE49-F238E27FC236}">
                <a16:creationId xmlns:a16="http://schemas.microsoft.com/office/drawing/2014/main" id="{DE530F30-BFFC-3B48-B07D-C26BD02ADF45}"/>
              </a:ext>
            </a:extLst>
          </p:cNvPr>
          <p:cNvSpPr txBox="1">
            <a:spLocks/>
          </p:cNvSpPr>
          <p:nvPr/>
        </p:nvSpPr>
        <p:spPr>
          <a:xfrm>
            <a:off x="1948293" y="1512237"/>
            <a:ext cx="2438853" cy="45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Josefin Sans Bold" pitchFamily="2" charset="0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n-US" sz="1600"/>
              <a:t>Node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304E31-C3D4-4EA8-F0FD-DB6645EF1A12}"/>
              </a:ext>
            </a:extLst>
          </p:cNvPr>
          <p:cNvSpPr/>
          <p:nvPr/>
        </p:nvSpPr>
        <p:spPr>
          <a:xfrm>
            <a:off x="1780349" y="1529582"/>
            <a:ext cx="5415358" cy="24179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354;p33">
            <a:extLst>
              <a:ext uri="{FF2B5EF4-FFF2-40B4-BE49-F238E27FC236}">
                <a16:creationId xmlns:a16="http://schemas.microsoft.com/office/drawing/2014/main" id="{561BC706-E66D-6376-F43B-8F246B6CFF96}"/>
              </a:ext>
            </a:extLst>
          </p:cNvPr>
          <p:cNvSpPr txBox="1">
            <a:spLocks/>
          </p:cNvSpPr>
          <p:nvPr/>
        </p:nvSpPr>
        <p:spPr>
          <a:xfrm>
            <a:off x="1780349" y="1104189"/>
            <a:ext cx="2438853" cy="45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200" b="0" i="0" u="none" strike="noStrike" cap="none">
                <a:solidFill>
                  <a:schemeClr val="dk1"/>
                </a:solidFill>
                <a:latin typeface="Josefin Sans Bold" pitchFamily="2" charset="0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l"/>
            <a:r>
              <a:rPr lang="en-US" sz="160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17569333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EFE82-79E4-D86D-D936-7A31C6C2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9" y="1039848"/>
            <a:ext cx="8213582" cy="3465242"/>
          </a:xfrm>
          <a:prstGeom prst="rect">
            <a:avLst/>
          </a:prstGeom>
        </p:spPr>
      </p:pic>
      <p:sp>
        <p:nvSpPr>
          <p:cNvPr id="4" name="Google Shape;354;p33">
            <a:extLst>
              <a:ext uri="{FF2B5EF4-FFF2-40B4-BE49-F238E27FC236}">
                <a16:creationId xmlns:a16="http://schemas.microsoft.com/office/drawing/2014/main" id="{D588F274-42AF-EFB7-A09A-A2896FF371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95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 Calico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660003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oogle Shape;966;p57"/>
          <p:cNvGrpSpPr/>
          <p:nvPr/>
        </p:nvGrpSpPr>
        <p:grpSpPr>
          <a:xfrm>
            <a:off x="5395242" y="1282532"/>
            <a:ext cx="1435971" cy="1012196"/>
            <a:chOff x="4946129" y="948182"/>
            <a:chExt cx="1435971" cy="1012196"/>
          </a:xfrm>
        </p:grpSpPr>
        <p:sp>
          <p:nvSpPr>
            <p:cNvPr id="967" name="Google Shape;967;p57"/>
            <p:cNvSpPr/>
            <p:nvPr/>
          </p:nvSpPr>
          <p:spPr>
            <a:xfrm flipH="1">
              <a:off x="4946129" y="948182"/>
              <a:ext cx="1435971" cy="1012196"/>
            </a:xfrm>
            <a:custGeom>
              <a:avLst/>
              <a:gdLst/>
              <a:ahLst/>
              <a:cxnLst/>
              <a:rect l="l" t="t" r="r" b="b"/>
              <a:pathLst>
                <a:path w="19545" h="13777" fill="none" extrusionOk="0">
                  <a:moveTo>
                    <a:pt x="0" y="1"/>
                  </a:moveTo>
                  <a:lnTo>
                    <a:pt x="19544" y="1"/>
                  </a:lnTo>
                  <a:lnTo>
                    <a:pt x="19544" y="13776"/>
                  </a:lnTo>
                  <a:lnTo>
                    <a:pt x="0" y="13776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7"/>
            <p:cNvSpPr/>
            <p:nvPr/>
          </p:nvSpPr>
          <p:spPr>
            <a:xfrm flipH="1">
              <a:off x="5137957" y="1125469"/>
              <a:ext cx="1052384" cy="73"/>
            </a:xfrm>
            <a:custGeom>
              <a:avLst/>
              <a:gdLst/>
              <a:ahLst/>
              <a:cxnLst/>
              <a:rect l="l" t="t" r="r" b="b"/>
              <a:pathLst>
                <a:path w="14324" h="1" fill="none" extrusionOk="0">
                  <a:moveTo>
                    <a:pt x="1" y="0"/>
                  </a:moveTo>
                  <a:lnTo>
                    <a:pt x="143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7"/>
            <p:cNvSpPr/>
            <p:nvPr/>
          </p:nvSpPr>
          <p:spPr>
            <a:xfrm flipH="1">
              <a:off x="5137957" y="1508182"/>
              <a:ext cx="1052384" cy="73"/>
            </a:xfrm>
            <a:custGeom>
              <a:avLst/>
              <a:gdLst/>
              <a:ahLst/>
              <a:cxnLst/>
              <a:rect l="l" t="t" r="r" b="b"/>
              <a:pathLst>
                <a:path w="14324" h="1" fill="none" extrusionOk="0">
                  <a:moveTo>
                    <a:pt x="1" y="1"/>
                  </a:moveTo>
                  <a:lnTo>
                    <a:pt x="14324" y="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7"/>
            <p:cNvSpPr/>
            <p:nvPr/>
          </p:nvSpPr>
          <p:spPr>
            <a:xfrm flipH="1">
              <a:off x="5137957" y="1631540"/>
              <a:ext cx="1052384" cy="73"/>
            </a:xfrm>
            <a:custGeom>
              <a:avLst/>
              <a:gdLst/>
              <a:ahLst/>
              <a:cxnLst/>
              <a:rect l="l" t="t" r="r" b="b"/>
              <a:pathLst>
                <a:path w="14324" h="1" fill="none" extrusionOk="0">
                  <a:moveTo>
                    <a:pt x="1" y="0"/>
                  </a:moveTo>
                  <a:lnTo>
                    <a:pt x="143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7"/>
            <p:cNvSpPr/>
            <p:nvPr/>
          </p:nvSpPr>
          <p:spPr>
            <a:xfrm flipH="1">
              <a:off x="5137957" y="1754825"/>
              <a:ext cx="1052384" cy="73"/>
            </a:xfrm>
            <a:custGeom>
              <a:avLst/>
              <a:gdLst/>
              <a:ahLst/>
              <a:cxnLst/>
              <a:rect l="l" t="t" r="r" b="b"/>
              <a:pathLst>
                <a:path w="14324" h="1" fill="none" extrusionOk="0">
                  <a:moveTo>
                    <a:pt x="1" y="0"/>
                  </a:moveTo>
                  <a:lnTo>
                    <a:pt x="143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57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4905344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73" name="Google Shape;973;p57"/>
          <p:cNvSpPr txBox="1">
            <a:spLocks noGrp="1"/>
          </p:cNvSpPr>
          <p:nvPr>
            <p:ph type="subTitle" idx="1"/>
          </p:nvPr>
        </p:nvSpPr>
        <p:spPr>
          <a:xfrm>
            <a:off x="713225" y="1780490"/>
            <a:ext cx="3906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Josefin Sans Bold" pitchFamily="2" charset="0"/>
                <a:ea typeface="Poppins SemiBold"/>
                <a:cs typeface="Poppins SemiBold"/>
                <a:sym typeface="Poppins SemiBold"/>
              </a:rPr>
              <a:t>Thank you for your attention.</a:t>
            </a:r>
            <a:endParaRPr sz="1600">
              <a:latin typeface="Josefin Sans Bold" pitchFamily="2" charset="0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984" name="Google Shape;984;p57"/>
          <p:cNvGrpSpPr/>
          <p:nvPr/>
        </p:nvGrpSpPr>
        <p:grpSpPr>
          <a:xfrm flipH="1">
            <a:off x="5527525" y="1051316"/>
            <a:ext cx="4374245" cy="3557261"/>
            <a:chOff x="1724250" y="945166"/>
            <a:chExt cx="4374245" cy="3557261"/>
          </a:xfrm>
        </p:grpSpPr>
        <p:sp>
          <p:nvSpPr>
            <p:cNvPr id="985" name="Google Shape;985;p57"/>
            <p:cNvSpPr/>
            <p:nvPr/>
          </p:nvSpPr>
          <p:spPr>
            <a:xfrm>
              <a:off x="3684347" y="2654360"/>
              <a:ext cx="519909" cy="83473"/>
            </a:xfrm>
            <a:custGeom>
              <a:avLst/>
              <a:gdLst/>
              <a:ahLst/>
              <a:cxnLst/>
              <a:rect l="l" t="t" r="r" b="b"/>
              <a:pathLst>
                <a:path w="6260" h="1005" extrusionOk="0">
                  <a:moveTo>
                    <a:pt x="426" y="0"/>
                  </a:moveTo>
                  <a:cubicBezTo>
                    <a:pt x="198" y="0"/>
                    <a:pt x="1" y="180"/>
                    <a:pt x="1" y="422"/>
                  </a:cubicBezTo>
                  <a:lnTo>
                    <a:pt x="1" y="1005"/>
                  </a:lnTo>
                  <a:lnTo>
                    <a:pt x="6259" y="1005"/>
                  </a:lnTo>
                  <a:cubicBezTo>
                    <a:pt x="6259" y="795"/>
                    <a:pt x="6096" y="608"/>
                    <a:pt x="5874" y="585"/>
                  </a:cubicBezTo>
                  <a:lnTo>
                    <a:pt x="467" y="2"/>
                  </a:lnTo>
                  <a:cubicBezTo>
                    <a:pt x="453" y="1"/>
                    <a:pt x="439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7"/>
            <p:cNvSpPr/>
            <p:nvPr/>
          </p:nvSpPr>
          <p:spPr>
            <a:xfrm>
              <a:off x="2380550" y="2797796"/>
              <a:ext cx="1710383" cy="1695951"/>
            </a:xfrm>
            <a:custGeom>
              <a:avLst/>
              <a:gdLst/>
              <a:ahLst/>
              <a:cxnLst/>
              <a:rect l="l" t="t" r="r" b="b"/>
              <a:pathLst>
                <a:path w="20594" h="20419" fill="none" extrusionOk="0">
                  <a:moveTo>
                    <a:pt x="793" y="0"/>
                  </a:moveTo>
                  <a:lnTo>
                    <a:pt x="19801" y="0"/>
                  </a:lnTo>
                  <a:cubicBezTo>
                    <a:pt x="20244" y="0"/>
                    <a:pt x="20594" y="350"/>
                    <a:pt x="20594" y="793"/>
                  </a:cubicBezTo>
                  <a:lnTo>
                    <a:pt x="20594" y="19626"/>
                  </a:lnTo>
                  <a:cubicBezTo>
                    <a:pt x="20594" y="20069"/>
                    <a:pt x="20244" y="20418"/>
                    <a:pt x="19801" y="20418"/>
                  </a:cubicBezTo>
                  <a:lnTo>
                    <a:pt x="793" y="20418"/>
                  </a:lnTo>
                  <a:cubicBezTo>
                    <a:pt x="362" y="20418"/>
                    <a:pt x="0" y="20069"/>
                    <a:pt x="0" y="19626"/>
                  </a:cubicBezTo>
                  <a:lnTo>
                    <a:pt x="0" y="793"/>
                  </a:lnTo>
                  <a:cubicBezTo>
                    <a:pt x="0" y="350"/>
                    <a:pt x="362" y="0"/>
                    <a:pt x="793" y="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7"/>
            <p:cNvSpPr/>
            <p:nvPr/>
          </p:nvSpPr>
          <p:spPr>
            <a:xfrm>
              <a:off x="1724250" y="2756102"/>
              <a:ext cx="2957084" cy="83"/>
            </a:xfrm>
            <a:custGeom>
              <a:avLst/>
              <a:gdLst/>
              <a:ahLst/>
              <a:cxnLst/>
              <a:rect l="l" t="t" r="r" b="b"/>
              <a:pathLst>
                <a:path w="35605" h="1" fill="none" extrusionOk="0">
                  <a:moveTo>
                    <a:pt x="1" y="1"/>
                  </a:moveTo>
                  <a:lnTo>
                    <a:pt x="3560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7"/>
            <p:cNvSpPr/>
            <p:nvPr/>
          </p:nvSpPr>
          <p:spPr>
            <a:xfrm>
              <a:off x="2730959" y="1944071"/>
              <a:ext cx="674719" cy="782152"/>
            </a:xfrm>
            <a:custGeom>
              <a:avLst/>
              <a:gdLst/>
              <a:ahLst/>
              <a:cxnLst/>
              <a:rect l="l" t="t" r="r" b="b"/>
              <a:pathLst>
                <a:path w="8124" h="9417" fill="none" extrusionOk="0">
                  <a:moveTo>
                    <a:pt x="4289" y="0"/>
                  </a:moveTo>
                  <a:cubicBezTo>
                    <a:pt x="4289" y="82"/>
                    <a:pt x="1644" y="4137"/>
                    <a:pt x="408" y="7249"/>
                  </a:cubicBezTo>
                  <a:cubicBezTo>
                    <a:pt x="0" y="8286"/>
                    <a:pt x="770" y="9417"/>
                    <a:pt x="1888" y="9405"/>
                  </a:cubicBezTo>
                  <a:lnTo>
                    <a:pt x="8123" y="93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7"/>
            <p:cNvSpPr/>
            <p:nvPr/>
          </p:nvSpPr>
          <p:spPr>
            <a:xfrm>
              <a:off x="2839346" y="1193916"/>
              <a:ext cx="512102" cy="1373605"/>
            </a:xfrm>
            <a:custGeom>
              <a:avLst/>
              <a:gdLst/>
              <a:ahLst/>
              <a:cxnLst/>
              <a:rect l="l" t="t" r="r" b="b"/>
              <a:pathLst>
                <a:path w="6166" h="16538" extrusionOk="0">
                  <a:moveTo>
                    <a:pt x="933" y="0"/>
                  </a:moveTo>
                  <a:lnTo>
                    <a:pt x="595" y="12"/>
                  </a:lnTo>
                  <a:cubicBezTo>
                    <a:pt x="245" y="23"/>
                    <a:pt x="1" y="361"/>
                    <a:pt x="105" y="688"/>
                  </a:cubicBezTo>
                  <a:lnTo>
                    <a:pt x="4884" y="16118"/>
                  </a:lnTo>
                  <a:cubicBezTo>
                    <a:pt x="4963" y="16366"/>
                    <a:pt x="5184" y="16538"/>
                    <a:pt x="5441" y="16538"/>
                  </a:cubicBezTo>
                  <a:cubicBezTo>
                    <a:pt x="5450" y="16538"/>
                    <a:pt x="5458" y="16538"/>
                    <a:pt x="5466" y="16537"/>
                  </a:cubicBezTo>
                  <a:lnTo>
                    <a:pt x="5921" y="16526"/>
                  </a:lnTo>
                  <a:cubicBezTo>
                    <a:pt x="6061" y="16526"/>
                    <a:pt x="6166" y="16374"/>
                    <a:pt x="6131" y="16234"/>
                  </a:cubicBezTo>
                  <a:lnTo>
                    <a:pt x="1154" y="163"/>
                  </a:lnTo>
                  <a:cubicBezTo>
                    <a:pt x="1119" y="58"/>
                    <a:pt x="1026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7"/>
            <p:cNvSpPr/>
            <p:nvPr/>
          </p:nvSpPr>
          <p:spPr>
            <a:xfrm>
              <a:off x="5114055" y="1222653"/>
              <a:ext cx="265270" cy="419440"/>
            </a:xfrm>
            <a:custGeom>
              <a:avLst/>
              <a:gdLst/>
              <a:ahLst/>
              <a:cxnLst/>
              <a:rect l="l" t="t" r="r" b="b"/>
              <a:pathLst>
                <a:path w="3194" h="5050" extrusionOk="0">
                  <a:moveTo>
                    <a:pt x="1451" y="0"/>
                  </a:moveTo>
                  <a:cubicBezTo>
                    <a:pt x="1212" y="0"/>
                    <a:pt x="0" y="3115"/>
                    <a:pt x="0" y="3115"/>
                  </a:cubicBezTo>
                  <a:lnTo>
                    <a:pt x="23" y="5050"/>
                  </a:lnTo>
                  <a:cubicBezTo>
                    <a:pt x="23" y="5050"/>
                    <a:pt x="3193" y="3710"/>
                    <a:pt x="3030" y="3465"/>
                  </a:cubicBezTo>
                  <a:cubicBezTo>
                    <a:pt x="2855" y="3220"/>
                    <a:pt x="1492" y="1868"/>
                    <a:pt x="1492" y="120"/>
                  </a:cubicBezTo>
                  <a:cubicBezTo>
                    <a:pt x="1492" y="37"/>
                    <a:pt x="1477" y="0"/>
                    <a:pt x="1451" y="0"/>
                  </a:cubicBezTo>
                  <a:close/>
                </a:path>
              </a:pathLst>
            </a:custGeom>
            <a:solidFill>
              <a:srgbClr val="D14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7"/>
            <p:cNvSpPr/>
            <p:nvPr/>
          </p:nvSpPr>
          <p:spPr>
            <a:xfrm>
              <a:off x="5110152" y="1280958"/>
              <a:ext cx="124911" cy="279821"/>
            </a:xfrm>
            <a:custGeom>
              <a:avLst/>
              <a:gdLst/>
              <a:ahLst/>
              <a:cxnLst/>
              <a:rect l="l" t="t" r="r" b="b"/>
              <a:pathLst>
                <a:path w="1504" h="3369" extrusionOk="0">
                  <a:moveTo>
                    <a:pt x="1504" y="1"/>
                  </a:moveTo>
                  <a:lnTo>
                    <a:pt x="0" y="2075"/>
                  </a:lnTo>
                  <a:lnTo>
                    <a:pt x="70" y="3369"/>
                  </a:lnTo>
                  <a:cubicBezTo>
                    <a:pt x="70" y="3369"/>
                    <a:pt x="292" y="3357"/>
                    <a:pt x="350" y="3322"/>
                  </a:cubicBezTo>
                  <a:cubicBezTo>
                    <a:pt x="653" y="3183"/>
                    <a:pt x="781" y="2810"/>
                    <a:pt x="863" y="2495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rgbClr val="1D2B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7"/>
            <p:cNvSpPr/>
            <p:nvPr/>
          </p:nvSpPr>
          <p:spPr>
            <a:xfrm>
              <a:off x="4912647" y="1222819"/>
              <a:ext cx="64947" cy="25333"/>
            </a:xfrm>
            <a:custGeom>
              <a:avLst/>
              <a:gdLst/>
              <a:ahLst/>
              <a:cxnLst/>
              <a:rect l="l" t="t" r="r" b="b"/>
              <a:pathLst>
                <a:path w="782" h="305" extrusionOk="0">
                  <a:moveTo>
                    <a:pt x="568" y="1"/>
                  </a:moveTo>
                  <a:cubicBezTo>
                    <a:pt x="562" y="1"/>
                    <a:pt x="555" y="1"/>
                    <a:pt x="549" y="2"/>
                  </a:cubicBezTo>
                  <a:lnTo>
                    <a:pt x="199" y="37"/>
                  </a:lnTo>
                  <a:cubicBezTo>
                    <a:pt x="83" y="37"/>
                    <a:pt x="1" y="142"/>
                    <a:pt x="13" y="258"/>
                  </a:cubicBezTo>
                  <a:cubicBezTo>
                    <a:pt x="13" y="293"/>
                    <a:pt x="36" y="305"/>
                    <a:pt x="71" y="305"/>
                  </a:cubicBezTo>
                  <a:lnTo>
                    <a:pt x="724" y="258"/>
                  </a:lnTo>
                  <a:cubicBezTo>
                    <a:pt x="758" y="258"/>
                    <a:pt x="782" y="235"/>
                    <a:pt x="782" y="200"/>
                  </a:cubicBezTo>
                  <a:cubicBezTo>
                    <a:pt x="771" y="90"/>
                    <a:pt x="677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7"/>
            <p:cNvSpPr/>
            <p:nvPr/>
          </p:nvSpPr>
          <p:spPr>
            <a:xfrm>
              <a:off x="4941716" y="1210361"/>
              <a:ext cx="52323" cy="152244"/>
            </a:xfrm>
            <a:custGeom>
              <a:avLst/>
              <a:gdLst/>
              <a:ahLst/>
              <a:cxnLst/>
              <a:rect l="l" t="t" r="r" b="b"/>
              <a:pathLst>
                <a:path w="630" h="1833" extrusionOk="0">
                  <a:moveTo>
                    <a:pt x="36" y="0"/>
                  </a:moveTo>
                  <a:lnTo>
                    <a:pt x="1" y="1748"/>
                  </a:lnTo>
                  <a:cubicBezTo>
                    <a:pt x="1" y="1799"/>
                    <a:pt x="45" y="1832"/>
                    <a:pt x="87" y="1832"/>
                  </a:cubicBezTo>
                  <a:cubicBezTo>
                    <a:pt x="93" y="1832"/>
                    <a:pt x="99" y="1831"/>
                    <a:pt x="105" y="1830"/>
                  </a:cubicBezTo>
                  <a:lnTo>
                    <a:pt x="630" y="178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14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7"/>
            <p:cNvSpPr/>
            <p:nvPr/>
          </p:nvSpPr>
          <p:spPr>
            <a:xfrm>
              <a:off x="4908827" y="1026394"/>
              <a:ext cx="378553" cy="446517"/>
            </a:xfrm>
            <a:custGeom>
              <a:avLst/>
              <a:gdLst/>
              <a:ahLst/>
              <a:cxnLst/>
              <a:rect l="l" t="t" r="r" b="b"/>
              <a:pathLst>
                <a:path w="4558" h="5376" extrusionOk="0">
                  <a:moveTo>
                    <a:pt x="2215" y="1"/>
                  </a:moveTo>
                  <a:cubicBezTo>
                    <a:pt x="1558" y="308"/>
                    <a:pt x="1046" y="846"/>
                    <a:pt x="355" y="846"/>
                  </a:cubicBezTo>
                  <a:cubicBezTo>
                    <a:pt x="286" y="846"/>
                    <a:pt x="214" y="840"/>
                    <a:pt x="140" y="828"/>
                  </a:cubicBezTo>
                  <a:lnTo>
                    <a:pt x="129" y="840"/>
                  </a:lnTo>
                  <a:cubicBezTo>
                    <a:pt x="0" y="2413"/>
                    <a:pt x="536" y="3789"/>
                    <a:pt x="1422" y="5094"/>
                  </a:cubicBezTo>
                  <a:cubicBezTo>
                    <a:pt x="1504" y="5210"/>
                    <a:pt x="1818" y="5362"/>
                    <a:pt x="2005" y="5373"/>
                  </a:cubicBezTo>
                  <a:cubicBezTo>
                    <a:pt x="2023" y="5375"/>
                    <a:pt x="2041" y="5375"/>
                    <a:pt x="2060" y="5375"/>
                  </a:cubicBezTo>
                  <a:cubicBezTo>
                    <a:pt x="2230" y="5375"/>
                    <a:pt x="2405" y="5325"/>
                    <a:pt x="2553" y="5199"/>
                  </a:cubicBezTo>
                  <a:cubicBezTo>
                    <a:pt x="2961" y="4861"/>
                    <a:pt x="3438" y="4418"/>
                    <a:pt x="3811" y="4057"/>
                  </a:cubicBezTo>
                  <a:cubicBezTo>
                    <a:pt x="4009" y="3858"/>
                    <a:pt x="4044" y="3742"/>
                    <a:pt x="4056" y="3486"/>
                  </a:cubicBezTo>
                  <a:cubicBezTo>
                    <a:pt x="4068" y="3276"/>
                    <a:pt x="4021" y="3043"/>
                    <a:pt x="4009" y="2821"/>
                  </a:cubicBezTo>
                  <a:cubicBezTo>
                    <a:pt x="4009" y="2740"/>
                    <a:pt x="4033" y="2740"/>
                    <a:pt x="4079" y="2646"/>
                  </a:cubicBezTo>
                  <a:cubicBezTo>
                    <a:pt x="4161" y="2460"/>
                    <a:pt x="4557" y="2064"/>
                    <a:pt x="4161" y="1667"/>
                  </a:cubicBezTo>
                  <a:cubicBezTo>
                    <a:pt x="4083" y="1590"/>
                    <a:pt x="4000" y="1556"/>
                    <a:pt x="3918" y="1556"/>
                  </a:cubicBezTo>
                  <a:cubicBezTo>
                    <a:pt x="3654" y="1556"/>
                    <a:pt x="3396" y="1898"/>
                    <a:pt x="3333" y="2227"/>
                  </a:cubicBezTo>
                  <a:cubicBezTo>
                    <a:pt x="3333" y="2243"/>
                    <a:pt x="3304" y="2260"/>
                    <a:pt x="3283" y="2260"/>
                  </a:cubicBezTo>
                  <a:cubicBezTo>
                    <a:pt x="3274" y="2260"/>
                    <a:pt x="3267" y="2257"/>
                    <a:pt x="3264" y="2250"/>
                  </a:cubicBezTo>
                  <a:cubicBezTo>
                    <a:pt x="2926" y="1621"/>
                    <a:pt x="2471" y="665"/>
                    <a:pt x="2215" y="1"/>
                  </a:cubicBezTo>
                  <a:close/>
                </a:path>
              </a:pathLst>
            </a:custGeom>
            <a:solidFill>
              <a:srgbClr val="D14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7"/>
            <p:cNvSpPr/>
            <p:nvPr/>
          </p:nvSpPr>
          <p:spPr>
            <a:xfrm>
              <a:off x="4832167" y="945166"/>
              <a:ext cx="431956" cy="278326"/>
            </a:xfrm>
            <a:custGeom>
              <a:avLst/>
              <a:gdLst/>
              <a:ahLst/>
              <a:cxnLst/>
              <a:rect l="l" t="t" r="r" b="b"/>
              <a:pathLst>
                <a:path w="5201" h="3351" extrusionOk="0">
                  <a:moveTo>
                    <a:pt x="993" y="0"/>
                  </a:moveTo>
                  <a:cubicBezTo>
                    <a:pt x="827" y="0"/>
                    <a:pt x="711" y="11"/>
                    <a:pt x="667" y="35"/>
                  </a:cubicBezTo>
                  <a:cubicBezTo>
                    <a:pt x="1" y="408"/>
                    <a:pt x="626" y="2126"/>
                    <a:pt x="1216" y="2126"/>
                  </a:cubicBezTo>
                  <a:cubicBezTo>
                    <a:pt x="1235" y="2126"/>
                    <a:pt x="1254" y="2125"/>
                    <a:pt x="1273" y="2121"/>
                  </a:cubicBezTo>
                  <a:cubicBezTo>
                    <a:pt x="1762" y="2016"/>
                    <a:pt x="2217" y="2004"/>
                    <a:pt x="2683" y="1946"/>
                  </a:cubicBezTo>
                  <a:cubicBezTo>
                    <a:pt x="2766" y="1936"/>
                    <a:pt x="2840" y="1931"/>
                    <a:pt x="2906" y="1931"/>
                  </a:cubicBezTo>
                  <a:cubicBezTo>
                    <a:pt x="3202" y="1931"/>
                    <a:pt x="3337" y="2028"/>
                    <a:pt x="3394" y="2133"/>
                  </a:cubicBezTo>
                  <a:cubicBezTo>
                    <a:pt x="3615" y="2482"/>
                    <a:pt x="3895" y="3053"/>
                    <a:pt x="4163" y="3333"/>
                  </a:cubicBezTo>
                  <a:cubicBezTo>
                    <a:pt x="4175" y="3345"/>
                    <a:pt x="4188" y="3350"/>
                    <a:pt x="4200" y="3350"/>
                  </a:cubicBezTo>
                  <a:cubicBezTo>
                    <a:pt x="4310" y="3350"/>
                    <a:pt x="4442" y="2935"/>
                    <a:pt x="4536" y="2820"/>
                  </a:cubicBezTo>
                  <a:cubicBezTo>
                    <a:pt x="4664" y="2669"/>
                    <a:pt x="4956" y="2634"/>
                    <a:pt x="4956" y="2634"/>
                  </a:cubicBezTo>
                  <a:cubicBezTo>
                    <a:pt x="4956" y="2634"/>
                    <a:pt x="5200" y="897"/>
                    <a:pt x="4641" y="583"/>
                  </a:cubicBezTo>
                  <a:cubicBezTo>
                    <a:pt x="4180" y="308"/>
                    <a:pt x="1876" y="0"/>
                    <a:pt x="993" y="0"/>
                  </a:cubicBezTo>
                  <a:close/>
                </a:path>
              </a:pathLst>
            </a:custGeom>
            <a:solidFill>
              <a:srgbClr val="1D2B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7"/>
            <p:cNvSpPr/>
            <p:nvPr/>
          </p:nvSpPr>
          <p:spPr>
            <a:xfrm>
              <a:off x="5213721" y="1183285"/>
              <a:ext cx="33968" cy="36794"/>
            </a:xfrm>
            <a:custGeom>
              <a:avLst/>
              <a:gdLst/>
              <a:ahLst/>
              <a:cxnLst/>
              <a:rect l="l" t="t" r="r" b="b"/>
              <a:pathLst>
                <a:path w="409" h="443" extrusionOk="0">
                  <a:moveTo>
                    <a:pt x="279" y="1"/>
                  </a:moveTo>
                  <a:cubicBezTo>
                    <a:pt x="173" y="1"/>
                    <a:pt x="35" y="75"/>
                    <a:pt x="0" y="443"/>
                  </a:cubicBezTo>
                  <a:lnTo>
                    <a:pt x="408" y="35"/>
                  </a:lnTo>
                  <a:cubicBezTo>
                    <a:pt x="408" y="35"/>
                    <a:pt x="351" y="1"/>
                    <a:pt x="279" y="1"/>
                  </a:cubicBezTo>
                  <a:close/>
                </a:path>
              </a:pathLst>
            </a:custGeom>
            <a:solidFill>
              <a:srgbClr val="E0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7"/>
            <p:cNvSpPr/>
            <p:nvPr/>
          </p:nvSpPr>
          <p:spPr>
            <a:xfrm>
              <a:off x="4946534" y="1209365"/>
              <a:ext cx="64947" cy="25249"/>
            </a:xfrm>
            <a:custGeom>
              <a:avLst/>
              <a:gdLst/>
              <a:ahLst/>
              <a:cxnLst/>
              <a:rect l="l" t="t" r="r" b="b"/>
              <a:pathLst>
                <a:path w="782" h="304" extrusionOk="0">
                  <a:moveTo>
                    <a:pt x="549" y="1"/>
                  </a:moveTo>
                  <a:lnTo>
                    <a:pt x="199" y="36"/>
                  </a:lnTo>
                  <a:cubicBezTo>
                    <a:pt x="82" y="36"/>
                    <a:pt x="1" y="140"/>
                    <a:pt x="1" y="257"/>
                  </a:cubicBezTo>
                  <a:cubicBezTo>
                    <a:pt x="13" y="292"/>
                    <a:pt x="36" y="304"/>
                    <a:pt x="59" y="304"/>
                  </a:cubicBezTo>
                  <a:lnTo>
                    <a:pt x="71" y="304"/>
                  </a:lnTo>
                  <a:lnTo>
                    <a:pt x="723" y="257"/>
                  </a:lnTo>
                  <a:cubicBezTo>
                    <a:pt x="758" y="257"/>
                    <a:pt x="782" y="234"/>
                    <a:pt x="770" y="199"/>
                  </a:cubicBezTo>
                  <a:cubicBezTo>
                    <a:pt x="770" y="82"/>
                    <a:pt x="665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7"/>
            <p:cNvSpPr/>
            <p:nvPr/>
          </p:nvSpPr>
          <p:spPr>
            <a:xfrm>
              <a:off x="4979506" y="1336190"/>
              <a:ext cx="64864" cy="64037"/>
            </a:xfrm>
            <a:custGeom>
              <a:avLst/>
              <a:gdLst/>
              <a:ahLst/>
              <a:cxnLst/>
              <a:rect l="l" t="t" r="r" b="b"/>
              <a:pathLst>
                <a:path w="781" h="771" extrusionOk="0">
                  <a:moveTo>
                    <a:pt x="781" y="0"/>
                  </a:moveTo>
                  <a:cubicBezTo>
                    <a:pt x="781" y="0"/>
                    <a:pt x="361" y="268"/>
                    <a:pt x="0" y="303"/>
                  </a:cubicBezTo>
                  <a:cubicBezTo>
                    <a:pt x="0" y="303"/>
                    <a:pt x="167" y="770"/>
                    <a:pt x="392" y="770"/>
                  </a:cubicBezTo>
                  <a:cubicBezTo>
                    <a:pt x="397" y="770"/>
                    <a:pt x="403" y="770"/>
                    <a:pt x="408" y="769"/>
                  </a:cubicBezTo>
                  <a:cubicBezTo>
                    <a:pt x="641" y="746"/>
                    <a:pt x="781" y="0"/>
                    <a:pt x="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7"/>
            <p:cNvSpPr/>
            <p:nvPr/>
          </p:nvSpPr>
          <p:spPr>
            <a:xfrm>
              <a:off x="4957248" y="1264430"/>
              <a:ext cx="23255" cy="31313"/>
            </a:xfrm>
            <a:custGeom>
              <a:avLst/>
              <a:gdLst/>
              <a:ahLst/>
              <a:cxnLst/>
              <a:rect l="l" t="t" r="r" b="b"/>
              <a:pathLst>
                <a:path w="280" h="377" extrusionOk="0">
                  <a:moveTo>
                    <a:pt x="97" y="0"/>
                  </a:moveTo>
                  <a:cubicBezTo>
                    <a:pt x="92" y="0"/>
                    <a:pt x="87" y="1"/>
                    <a:pt x="82" y="2"/>
                  </a:cubicBezTo>
                  <a:cubicBezTo>
                    <a:pt x="23" y="25"/>
                    <a:pt x="0" y="118"/>
                    <a:pt x="35" y="223"/>
                  </a:cubicBezTo>
                  <a:cubicBezTo>
                    <a:pt x="67" y="319"/>
                    <a:pt x="138" y="376"/>
                    <a:pt x="186" y="376"/>
                  </a:cubicBezTo>
                  <a:cubicBezTo>
                    <a:pt x="190" y="376"/>
                    <a:pt x="194" y="376"/>
                    <a:pt x="198" y="375"/>
                  </a:cubicBezTo>
                  <a:cubicBezTo>
                    <a:pt x="256" y="351"/>
                    <a:pt x="280" y="258"/>
                    <a:pt x="245" y="153"/>
                  </a:cubicBezTo>
                  <a:cubicBezTo>
                    <a:pt x="213" y="57"/>
                    <a:pt x="151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5616372" y="2612915"/>
              <a:ext cx="194675" cy="217860"/>
            </a:xfrm>
            <a:custGeom>
              <a:avLst/>
              <a:gdLst/>
              <a:ahLst/>
              <a:cxnLst/>
              <a:rect l="l" t="t" r="r" b="b"/>
              <a:pathLst>
                <a:path w="2344" h="2623" extrusionOk="0">
                  <a:moveTo>
                    <a:pt x="933" y="0"/>
                  </a:moveTo>
                  <a:lnTo>
                    <a:pt x="1" y="2622"/>
                  </a:lnTo>
                  <a:lnTo>
                    <a:pt x="2343" y="3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4775274" y="4077345"/>
              <a:ext cx="189775" cy="233392"/>
            </a:xfrm>
            <a:custGeom>
              <a:avLst/>
              <a:gdLst/>
              <a:ahLst/>
              <a:cxnLst/>
              <a:rect l="l" t="t" r="r" b="b"/>
              <a:pathLst>
                <a:path w="2285" h="2810" extrusionOk="0">
                  <a:moveTo>
                    <a:pt x="1387" y="1"/>
                  </a:moveTo>
                  <a:lnTo>
                    <a:pt x="0" y="1434"/>
                  </a:lnTo>
                  <a:lnTo>
                    <a:pt x="12" y="1434"/>
                  </a:lnTo>
                  <a:lnTo>
                    <a:pt x="874" y="2810"/>
                  </a:lnTo>
                  <a:lnTo>
                    <a:pt x="2284" y="444"/>
                  </a:lnTo>
                  <a:lnTo>
                    <a:pt x="2284" y="444"/>
                  </a:lnTo>
                  <a:cubicBezTo>
                    <a:pt x="2284" y="444"/>
                    <a:pt x="2113" y="497"/>
                    <a:pt x="1921" y="497"/>
                  </a:cubicBezTo>
                  <a:cubicBezTo>
                    <a:pt x="1672" y="497"/>
                    <a:pt x="1387" y="408"/>
                    <a:pt x="1387" y="1"/>
                  </a:cubicBez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4669711" y="4108159"/>
              <a:ext cx="412439" cy="380653"/>
            </a:xfrm>
            <a:custGeom>
              <a:avLst/>
              <a:gdLst/>
              <a:ahLst/>
              <a:cxnLst/>
              <a:rect l="l" t="t" r="r" b="b"/>
              <a:pathLst>
                <a:path w="4966" h="4583" extrusionOk="0">
                  <a:moveTo>
                    <a:pt x="4132" y="0"/>
                  </a:moveTo>
                  <a:cubicBezTo>
                    <a:pt x="3870" y="0"/>
                    <a:pt x="3630" y="17"/>
                    <a:pt x="3555" y="73"/>
                  </a:cubicBezTo>
                  <a:cubicBezTo>
                    <a:pt x="3357" y="213"/>
                    <a:pt x="1889" y="2777"/>
                    <a:pt x="1889" y="2777"/>
                  </a:cubicBezTo>
                  <a:lnTo>
                    <a:pt x="129" y="4012"/>
                  </a:lnTo>
                  <a:cubicBezTo>
                    <a:pt x="47" y="4070"/>
                    <a:pt x="1" y="4175"/>
                    <a:pt x="1" y="4280"/>
                  </a:cubicBezTo>
                  <a:cubicBezTo>
                    <a:pt x="1" y="4443"/>
                    <a:pt x="129" y="4583"/>
                    <a:pt x="292" y="4583"/>
                  </a:cubicBezTo>
                  <a:lnTo>
                    <a:pt x="2973" y="4583"/>
                  </a:lnTo>
                  <a:cubicBezTo>
                    <a:pt x="3334" y="4583"/>
                    <a:pt x="3672" y="4362"/>
                    <a:pt x="3835" y="4012"/>
                  </a:cubicBezTo>
                  <a:cubicBezTo>
                    <a:pt x="4243" y="3126"/>
                    <a:pt x="4488" y="1471"/>
                    <a:pt x="4965" y="38"/>
                  </a:cubicBezTo>
                  <a:cubicBezTo>
                    <a:pt x="4965" y="38"/>
                    <a:pt x="4525" y="0"/>
                    <a:pt x="4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4841054" y="4316461"/>
              <a:ext cx="90112" cy="83"/>
            </a:xfrm>
            <a:custGeom>
              <a:avLst/>
              <a:gdLst/>
              <a:ahLst/>
              <a:cxnLst/>
              <a:rect l="l" t="t" r="r" b="b"/>
              <a:pathLst>
                <a:path w="1085" h="1" fill="none" extrusionOk="0">
                  <a:moveTo>
                    <a:pt x="1" y="1"/>
                  </a:moveTo>
                  <a:lnTo>
                    <a:pt x="1084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4829426" y="4340630"/>
              <a:ext cx="89115" cy="83"/>
            </a:xfrm>
            <a:custGeom>
              <a:avLst/>
              <a:gdLst/>
              <a:ahLst/>
              <a:cxnLst/>
              <a:rect l="l" t="t" r="r" b="b"/>
              <a:pathLst>
                <a:path w="1073" h="1" fill="none" extrusionOk="0">
                  <a:moveTo>
                    <a:pt x="1" y="1"/>
                  </a:moveTo>
                  <a:lnTo>
                    <a:pt x="107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4855588" y="4100601"/>
              <a:ext cx="109463" cy="68855"/>
            </a:xfrm>
            <a:custGeom>
              <a:avLst/>
              <a:gdLst/>
              <a:ahLst/>
              <a:cxnLst/>
              <a:rect l="l" t="t" r="r" b="b"/>
              <a:pathLst>
                <a:path w="1318" h="829" extrusionOk="0">
                  <a:moveTo>
                    <a:pt x="478" y="1"/>
                  </a:moveTo>
                  <a:lnTo>
                    <a:pt x="0" y="397"/>
                  </a:lnTo>
                  <a:lnTo>
                    <a:pt x="863" y="828"/>
                  </a:lnTo>
                  <a:cubicBezTo>
                    <a:pt x="1154" y="315"/>
                    <a:pt x="1317" y="164"/>
                    <a:pt x="1317" y="164"/>
                  </a:cubicBezTo>
                  <a:lnTo>
                    <a:pt x="1317" y="164"/>
                  </a:lnTo>
                  <a:cubicBezTo>
                    <a:pt x="1165" y="203"/>
                    <a:pt x="1040" y="219"/>
                    <a:pt x="937" y="219"/>
                  </a:cubicBezTo>
                  <a:cubicBezTo>
                    <a:pt x="551" y="219"/>
                    <a:pt x="478" y="1"/>
                    <a:pt x="478" y="1"/>
                  </a:cubicBezTo>
                  <a:close/>
                </a:path>
              </a:pathLst>
            </a:custGeom>
            <a:solidFill>
              <a:srgbClr val="E0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4078360" y="2794889"/>
              <a:ext cx="1526422" cy="1424934"/>
            </a:xfrm>
            <a:custGeom>
              <a:avLst/>
              <a:gdLst/>
              <a:ahLst/>
              <a:cxnLst/>
              <a:rect l="l" t="t" r="r" b="b"/>
              <a:pathLst>
                <a:path w="18379" h="17156" extrusionOk="0">
                  <a:moveTo>
                    <a:pt x="16444" y="0"/>
                  </a:moveTo>
                  <a:cubicBezTo>
                    <a:pt x="12493" y="117"/>
                    <a:pt x="3904" y="1084"/>
                    <a:pt x="1946" y="4417"/>
                  </a:cubicBezTo>
                  <a:cubicBezTo>
                    <a:pt x="0" y="7762"/>
                    <a:pt x="7121" y="13997"/>
                    <a:pt x="8135" y="17155"/>
                  </a:cubicBezTo>
                  <a:cubicBezTo>
                    <a:pt x="9160" y="16269"/>
                    <a:pt x="9778" y="15803"/>
                    <a:pt x="10617" y="15034"/>
                  </a:cubicBezTo>
                  <a:cubicBezTo>
                    <a:pt x="10352" y="14248"/>
                    <a:pt x="8703" y="9097"/>
                    <a:pt x="6988" y="7252"/>
                  </a:cubicBezTo>
                  <a:lnTo>
                    <a:pt x="6988" y="7252"/>
                  </a:lnTo>
                  <a:cubicBezTo>
                    <a:pt x="9037" y="7495"/>
                    <a:pt x="12150" y="7645"/>
                    <a:pt x="14667" y="7645"/>
                  </a:cubicBezTo>
                  <a:cubicBezTo>
                    <a:pt x="16314" y="7645"/>
                    <a:pt x="17706" y="7580"/>
                    <a:pt x="18379" y="7435"/>
                  </a:cubicBezTo>
                  <a:cubicBezTo>
                    <a:pt x="17703" y="5000"/>
                    <a:pt x="17237" y="2284"/>
                    <a:pt x="16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4000537" y="2510259"/>
              <a:ext cx="316928" cy="135467"/>
            </a:xfrm>
            <a:custGeom>
              <a:avLst/>
              <a:gdLst/>
              <a:ahLst/>
              <a:cxnLst/>
              <a:rect l="l" t="t" r="r" b="b"/>
              <a:pathLst>
                <a:path w="3816" h="1631" extrusionOk="0">
                  <a:moveTo>
                    <a:pt x="3583" y="1"/>
                  </a:moveTo>
                  <a:cubicBezTo>
                    <a:pt x="3583" y="1"/>
                    <a:pt x="1217" y="514"/>
                    <a:pt x="389" y="1341"/>
                  </a:cubicBezTo>
                  <a:cubicBezTo>
                    <a:pt x="389" y="1341"/>
                    <a:pt x="1" y="1631"/>
                    <a:pt x="240" y="1631"/>
                  </a:cubicBezTo>
                  <a:cubicBezTo>
                    <a:pt x="297" y="1631"/>
                    <a:pt x="389" y="1614"/>
                    <a:pt x="529" y="1574"/>
                  </a:cubicBezTo>
                  <a:cubicBezTo>
                    <a:pt x="1001" y="1437"/>
                    <a:pt x="1085" y="1394"/>
                    <a:pt x="1191" y="1394"/>
                  </a:cubicBezTo>
                  <a:cubicBezTo>
                    <a:pt x="1247" y="1394"/>
                    <a:pt x="1309" y="1406"/>
                    <a:pt x="1438" y="1423"/>
                  </a:cubicBezTo>
                  <a:cubicBezTo>
                    <a:pt x="1654" y="1450"/>
                    <a:pt x="2417" y="1569"/>
                    <a:pt x="3022" y="1569"/>
                  </a:cubicBezTo>
                  <a:cubicBezTo>
                    <a:pt x="3431" y="1569"/>
                    <a:pt x="3769" y="1515"/>
                    <a:pt x="3816" y="1341"/>
                  </a:cubicBezTo>
                  <a:lnTo>
                    <a:pt x="3583" y="1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4267061" y="1543828"/>
              <a:ext cx="1204178" cy="1124432"/>
            </a:xfrm>
            <a:custGeom>
              <a:avLst/>
              <a:gdLst/>
              <a:ahLst/>
              <a:cxnLst/>
              <a:rect l="l" t="t" r="r" b="b"/>
              <a:pathLst>
                <a:path w="14499" h="13538" extrusionOk="0">
                  <a:moveTo>
                    <a:pt x="11435" y="0"/>
                  </a:moveTo>
                  <a:cubicBezTo>
                    <a:pt x="10280" y="0"/>
                    <a:pt x="9206" y="1331"/>
                    <a:pt x="9056" y="1661"/>
                  </a:cubicBezTo>
                  <a:cubicBezTo>
                    <a:pt x="8030" y="3828"/>
                    <a:pt x="8240" y="6322"/>
                    <a:pt x="6853" y="8397"/>
                  </a:cubicBezTo>
                  <a:cubicBezTo>
                    <a:pt x="6434" y="9015"/>
                    <a:pt x="5874" y="9527"/>
                    <a:pt x="5012" y="9819"/>
                  </a:cubicBezTo>
                  <a:cubicBezTo>
                    <a:pt x="2821" y="10553"/>
                    <a:pt x="2180" y="10996"/>
                    <a:pt x="129" y="11497"/>
                  </a:cubicBezTo>
                  <a:cubicBezTo>
                    <a:pt x="59" y="12464"/>
                    <a:pt x="1" y="12791"/>
                    <a:pt x="234" y="13268"/>
                  </a:cubicBezTo>
                  <a:cubicBezTo>
                    <a:pt x="755" y="13479"/>
                    <a:pt x="2255" y="13537"/>
                    <a:pt x="3898" y="13537"/>
                  </a:cubicBezTo>
                  <a:cubicBezTo>
                    <a:pt x="5157" y="13537"/>
                    <a:pt x="6501" y="13503"/>
                    <a:pt x="7553" y="13478"/>
                  </a:cubicBezTo>
                  <a:cubicBezTo>
                    <a:pt x="7669" y="13478"/>
                    <a:pt x="8904" y="13408"/>
                    <a:pt x="9172" y="13152"/>
                  </a:cubicBezTo>
                  <a:cubicBezTo>
                    <a:pt x="11224" y="11264"/>
                    <a:pt x="13916" y="7604"/>
                    <a:pt x="14184" y="5029"/>
                  </a:cubicBezTo>
                  <a:cubicBezTo>
                    <a:pt x="14498" y="2057"/>
                    <a:pt x="13182" y="635"/>
                    <a:pt x="12016" y="122"/>
                  </a:cubicBezTo>
                  <a:cubicBezTo>
                    <a:pt x="11823" y="37"/>
                    <a:pt x="11628" y="0"/>
                    <a:pt x="1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3963163" y="2584759"/>
              <a:ext cx="249739" cy="79569"/>
            </a:xfrm>
            <a:custGeom>
              <a:avLst/>
              <a:gdLst/>
              <a:ahLst/>
              <a:cxnLst/>
              <a:rect l="l" t="t" r="r" b="b"/>
              <a:pathLst>
                <a:path w="3007" h="958" extrusionOk="0">
                  <a:moveTo>
                    <a:pt x="2999" y="1"/>
                  </a:moveTo>
                  <a:cubicBezTo>
                    <a:pt x="2799" y="1"/>
                    <a:pt x="725" y="690"/>
                    <a:pt x="140" y="735"/>
                  </a:cubicBezTo>
                  <a:cubicBezTo>
                    <a:pt x="117" y="747"/>
                    <a:pt x="0" y="735"/>
                    <a:pt x="12" y="794"/>
                  </a:cubicBezTo>
                  <a:cubicBezTo>
                    <a:pt x="23" y="871"/>
                    <a:pt x="137" y="958"/>
                    <a:pt x="307" y="958"/>
                  </a:cubicBezTo>
                  <a:cubicBezTo>
                    <a:pt x="317" y="958"/>
                    <a:pt x="327" y="957"/>
                    <a:pt x="338" y="957"/>
                  </a:cubicBezTo>
                  <a:cubicBezTo>
                    <a:pt x="525" y="933"/>
                    <a:pt x="1049" y="933"/>
                    <a:pt x="1049" y="933"/>
                  </a:cubicBezTo>
                  <a:cubicBezTo>
                    <a:pt x="1154" y="910"/>
                    <a:pt x="3007" y="1"/>
                    <a:pt x="3007" y="1"/>
                  </a:cubicBezTo>
                  <a:cubicBezTo>
                    <a:pt x="3005" y="1"/>
                    <a:pt x="3002" y="1"/>
                    <a:pt x="2999" y="1"/>
                  </a:cubicBezTo>
                  <a:close/>
                </a:path>
              </a:pathLst>
            </a:custGeom>
            <a:solidFill>
              <a:srgbClr val="D14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3980023" y="2556770"/>
              <a:ext cx="346163" cy="148507"/>
            </a:xfrm>
            <a:custGeom>
              <a:avLst/>
              <a:gdLst/>
              <a:ahLst/>
              <a:cxnLst/>
              <a:rect l="l" t="t" r="r" b="b"/>
              <a:pathLst>
                <a:path w="4168" h="1788" extrusionOk="0">
                  <a:moveTo>
                    <a:pt x="3923" y="0"/>
                  </a:moveTo>
                  <a:cubicBezTo>
                    <a:pt x="3923" y="0"/>
                    <a:pt x="1324" y="560"/>
                    <a:pt x="426" y="1469"/>
                  </a:cubicBezTo>
                  <a:cubicBezTo>
                    <a:pt x="426" y="1469"/>
                    <a:pt x="1" y="1788"/>
                    <a:pt x="255" y="1788"/>
                  </a:cubicBezTo>
                  <a:cubicBezTo>
                    <a:pt x="315" y="1788"/>
                    <a:pt x="414" y="1770"/>
                    <a:pt x="566" y="1725"/>
                  </a:cubicBezTo>
                  <a:cubicBezTo>
                    <a:pt x="1090" y="1579"/>
                    <a:pt x="1181" y="1529"/>
                    <a:pt x="1300" y="1529"/>
                  </a:cubicBezTo>
                  <a:cubicBezTo>
                    <a:pt x="1362" y="1529"/>
                    <a:pt x="1430" y="1542"/>
                    <a:pt x="1569" y="1562"/>
                  </a:cubicBezTo>
                  <a:cubicBezTo>
                    <a:pt x="1804" y="1590"/>
                    <a:pt x="2638" y="1716"/>
                    <a:pt x="3299" y="1716"/>
                  </a:cubicBezTo>
                  <a:cubicBezTo>
                    <a:pt x="3750" y="1716"/>
                    <a:pt x="4120" y="1657"/>
                    <a:pt x="4167" y="1469"/>
                  </a:cubicBezTo>
                  <a:lnTo>
                    <a:pt x="3923" y="0"/>
                  </a:lnTo>
                  <a:close/>
                </a:path>
              </a:pathLst>
            </a:custGeom>
            <a:solidFill>
              <a:srgbClr val="D14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4955919" y="1493912"/>
              <a:ext cx="948958" cy="1413306"/>
            </a:xfrm>
            <a:custGeom>
              <a:avLst/>
              <a:gdLst/>
              <a:ahLst/>
              <a:cxnLst/>
              <a:rect l="l" t="t" r="r" b="b"/>
              <a:pathLst>
                <a:path w="11426" h="17016" extrusionOk="0">
                  <a:moveTo>
                    <a:pt x="4701" y="1"/>
                  </a:moveTo>
                  <a:cubicBezTo>
                    <a:pt x="4701" y="1"/>
                    <a:pt x="2461" y="1500"/>
                    <a:pt x="1870" y="1500"/>
                  </a:cubicBezTo>
                  <a:cubicBezTo>
                    <a:pt x="1786" y="1500"/>
                    <a:pt x="1735" y="1469"/>
                    <a:pt x="1729" y="1399"/>
                  </a:cubicBezTo>
                  <a:cubicBezTo>
                    <a:pt x="1729" y="1398"/>
                    <a:pt x="1729" y="1398"/>
                    <a:pt x="1728" y="1398"/>
                  </a:cubicBezTo>
                  <a:cubicBezTo>
                    <a:pt x="1675" y="1398"/>
                    <a:pt x="0" y="4599"/>
                    <a:pt x="575" y="17016"/>
                  </a:cubicBezTo>
                  <a:cubicBezTo>
                    <a:pt x="575" y="17016"/>
                    <a:pt x="7358" y="16480"/>
                    <a:pt x="8092" y="16247"/>
                  </a:cubicBezTo>
                  <a:cubicBezTo>
                    <a:pt x="8838" y="16014"/>
                    <a:pt x="11426" y="2157"/>
                    <a:pt x="4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4272875" y="1517832"/>
              <a:ext cx="1389967" cy="1212889"/>
            </a:xfrm>
            <a:custGeom>
              <a:avLst/>
              <a:gdLst/>
              <a:ahLst/>
              <a:cxnLst/>
              <a:rect l="l" t="t" r="r" b="b"/>
              <a:pathLst>
                <a:path w="16736" h="14603" extrusionOk="0">
                  <a:moveTo>
                    <a:pt x="13445" y="1"/>
                  </a:moveTo>
                  <a:cubicBezTo>
                    <a:pt x="12207" y="1"/>
                    <a:pt x="11045" y="1438"/>
                    <a:pt x="10886" y="1787"/>
                  </a:cubicBezTo>
                  <a:cubicBezTo>
                    <a:pt x="9790" y="4118"/>
                    <a:pt x="10011" y="6810"/>
                    <a:pt x="8508" y="9048"/>
                  </a:cubicBezTo>
                  <a:cubicBezTo>
                    <a:pt x="8065" y="9724"/>
                    <a:pt x="7471" y="10015"/>
                    <a:pt x="6539" y="10330"/>
                  </a:cubicBezTo>
                  <a:cubicBezTo>
                    <a:pt x="4173" y="11134"/>
                    <a:pt x="2460" y="11693"/>
                    <a:pt x="140" y="12078"/>
                  </a:cubicBezTo>
                  <a:cubicBezTo>
                    <a:pt x="59" y="13115"/>
                    <a:pt x="1" y="13826"/>
                    <a:pt x="245" y="14339"/>
                  </a:cubicBezTo>
                  <a:cubicBezTo>
                    <a:pt x="760" y="14545"/>
                    <a:pt x="2468" y="14603"/>
                    <a:pt x="4359" y="14603"/>
                  </a:cubicBezTo>
                  <a:cubicBezTo>
                    <a:pt x="6105" y="14603"/>
                    <a:pt x="8006" y="14553"/>
                    <a:pt x="9266" y="14525"/>
                  </a:cubicBezTo>
                  <a:cubicBezTo>
                    <a:pt x="9394" y="14514"/>
                    <a:pt x="10711" y="14444"/>
                    <a:pt x="11014" y="14164"/>
                  </a:cubicBezTo>
                  <a:cubicBezTo>
                    <a:pt x="13216" y="12125"/>
                    <a:pt x="16118" y="8185"/>
                    <a:pt x="16410" y="5423"/>
                  </a:cubicBezTo>
                  <a:cubicBezTo>
                    <a:pt x="16736" y="2219"/>
                    <a:pt x="15326" y="692"/>
                    <a:pt x="14067" y="132"/>
                  </a:cubicBezTo>
                  <a:cubicBezTo>
                    <a:pt x="13861" y="41"/>
                    <a:pt x="13652" y="1"/>
                    <a:pt x="13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5090800" y="1445241"/>
              <a:ext cx="268177" cy="189620"/>
            </a:xfrm>
            <a:custGeom>
              <a:avLst/>
              <a:gdLst/>
              <a:ahLst/>
              <a:cxnLst/>
              <a:rect l="l" t="t" r="r" b="b"/>
              <a:pathLst>
                <a:path w="3229" h="2283" extrusionOk="0">
                  <a:moveTo>
                    <a:pt x="2840" y="1"/>
                  </a:moveTo>
                  <a:cubicBezTo>
                    <a:pt x="2829" y="1"/>
                    <a:pt x="2818" y="6"/>
                    <a:pt x="2809" y="16"/>
                  </a:cubicBezTo>
                  <a:cubicBezTo>
                    <a:pt x="2195" y="676"/>
                    <a:pt x="802" y="1602"/>
                    <a:pt x="195" y="1602"/>
                  </a:cubicBezTo>
                  <a:cubicBezTo>
                    <a:pt x="180" y="1602"/>
                    <a:pt x="166" y="1602"/>
                    <a:pt x="152" y="1601"/>
                  </a:cubicBezTo>
                  <a:lnTo>
                    <a:pt x="0" y="2125"/>
                  </a:lnTo>
                  <a:cubicBezTo>
                    <a:pt x="0" y="2125"/>
                    <a:pt x="46" y="2282"/>
                    <a:pt x="326" y="2282"/>
                  </a:cubicBezTo>
                  <a:cubicBezTo>
                    <a:pt x="705" y="2282"/>
                    <a:pt x="1516" y="1992"/>
                    <a:pt x="3229" y="622"/>
                  </a:cubicBezTo>
                  <a:cubicBezTo>
                    <a:pt x="3229" y="622"/>
                    <a:pt x="2972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3775375" y="2881765"/>
              <a:ext cx="1844928" cy="1414635"/>
            </a:xfrm>
            <a:custGeom>
              <a:avLst/>
              <a:gdLst/>
              <a:ahLst/>
              <a:cxnLst/>
              <a:rect l="l" t="t" r="r" b="b"/>
              <a:pathLst>
                <a:path w="22214" h="17032" extrusionOk="0">
                  <a:moveTo>
                    <a:pt x="21549" y="667"/>
                  </a:moveTo>
                  <a:cubicBezTo>
                    <a:pt x="21549" y="667"/>
                    <a:pt x="21549" y="667"/>
                    <a:pt x="21549" y="667"/>
                  </a:cubicBezTo>
                  <a:cubicBezTo>
                    <a:pt x="21549" y="667"/>
                    <a:pt x="21549" y="667"/>
                    <a:pt x="21549" y="667"/>
                  </a:cubicBezTo>
                  <a:close/>
                  <a:moveTo>
                    <a:pt x="12433" y="0"/>
                  </a:moveTo>
                  <a:cubicBezTo>
                    <a:pt x="10311" y="0"/>
                    <a:pt x="8265" y="204"/>
                    <a:pt x="6422" y="807"/>
                  </a:cubicBezTo>
                  <a:cubicBezTo>
                    <a:pt x="1981" y="2264"/>
                    <a:pt x="0" y="16878"/>
                    <a:pt x="0" y="16878"/>
                  </a:cubicBezTo>
                  <a:cubicBezTo>
                    <a:pt x="684" y="16878"/>
                    <a:pt x="2329" y="17031"/>
                    <a:pt x="3214" y="17031"/>
                  </a:cubicBezTo>
                  <a:cubicBezTo>
                    <a:pt x="3550" y="17031"/>
                    <a:pt x="3777" y="17009"/>
                    <a:pt x="3800" y="16948"/>
                  </a:cubicBezTo>
                  <a:cubicBezTo>
                    <a:pt x="4883" y="13697"/>
                    <a:pt x="6643" y="9501"/>
                    <a:pt x="8543" y="6576"/>
                  </a:cubicBezTo>
                  <a:cubicBezTo>
                    <a:pt x="8607" y="6475"/>
                    <a:pt x="9396" y="6442"/>
                    <a:pt x="10579" y="6442"/>
                  </a:cubicBezTo>
                  <a:cubicBezTo>
                    <a:pt x="12745" y="6442"/>
                    <a:pt x="16231" y="6552"/>
                    <a:pt x="18997" y="6552"/>
                  </a:cubicBezTo>
                  <a:cubicBezTo>
                    <a:pt x="19928" y="6552"/>
                    <a:pt x="20777" y="6539"/>
                    <a:pt x="21467" y="6506"/>
                  </a:cubicBezTo>
                  <a:cubicBezTo>
                    <a:pt x="21782" y="5224"/>
                    <a:pt x="22213" y="4280"/>
                    <a:pt x="21980" y="3150"/>
                  </a:cubicBezTo>
                  <a:cubicBezTo>
                    <a:pt x="21761" y="2022"/>
                    <a:pt x="21168" y="667"/>
                    <a:pt x="21535" y="667"/>
                  </a:cubicBezTo>
                  <a:cubicBezTo>
                    <a:pt x="21539" y="667"/>
                    <a:pt x="21544" y="667"/>
                    <a:pt x="21549" y="667"/>
                  </a:cubicBezTo>
                  <a:lnTo>
                    <a:pt x="21549" y="667"/>
                  </a:lnTo>
                  <a:cubicBezTo>
                    <a:pt x="18592" y="408"/>
                    <a:pt x="15436" y="0"/>
                    <a:pt x="12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3732768" y="4288389"/>
              <a:ext cx="254639" cy="171431"/>
            </a:xfrm>
            <a:custGeom>
              <a:avLst/>
              <a:gdLst/>
              <a:ahLst/>
              <a:cxnLst/>
              <a:rect l="l" t="t" r="r" b="b"/>
              <a:pathLst>
                <a:path w="3066" h="2064" extrusionOk="0">
                  <a:moveTo>
                    <a:pt x="676" y="1"/>
                  </a:moveTo>
                  <a:lnTo>
                    <a:pt x="292" y="607"/>
                  </a:lnTo>
                  <a:lnTo>
                    <a:pt x="0" y="898"/>
                  </a:lnTo>
                  <a:lnTo>
                    <a:pt x="1970" y="2063"/>
                  </a:lnTo>
                  <a:lnTo>
                    <a:pt x="3066" y="607"/>
                  </a:lnTo>
                  <a:lnTo>
                    <a:pt x="3007" y="70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7"/>
            <p:cNvSpPr/>
            <p:nvPr/>
          </p:nvSpPr>
          <p:spPr>
            <a:xfrm>
              <a:off x="3428870" y="4336561"/>
              <a:ext cx="588510" cy="165866"/>
            </a:xfrm>
            <a:custGeom>
              <a:avLst/>
              <a:gdLst/>
              <a:ahLst/>
              <a:cxnLst/>
              <a:rect l="l" t="t" r="r" b="b"/>
              <a:pathLst>
                <a:path w="7086" h="1997" extrusionOk="0">
                  <a:moveTo>
                    <a:pt x="6742" y="1"/>
                  </a:moveTo>
                  <a:cubicBezTo>
                    <a:pt x="6729" y="1"/>
                    <a:pt x="6714" y="5"/>
                    <a:pt x="6701" y="15"/>
                  </a:cubicBezTo>
                  <a:cubicBezTo>
                    <a:pt x="6480" y="166"/>
                    <a:pt x="5920" y="528"/>
                    <a:pt x="5408" y="749"/>
                  </a:cubicBezTo>
                  <a:cubicBezTo>
                    <a:pt x="5326" y="786"/>
                    <a:pt x="5241" y="802"/>
                    <a:pt x="5156" y="802"/>
                  </a:cubicBezTo>
                  <a:cubicBezTo>
                    <a:pt x="4566" y="802"/>
                    <a:pt x="3951" y="27"/>
                    <a:pt x="3951" y="27"/>
                  </a:cubicBezTo>
                  <a:lnTo>
                    <a:pt x="3951" y="15"/>
                  </a:lnTo>
                  <a:lnTo>
                    <a:pt x="105" y="1297"/>
                  </a:lnTo>
                  <a:cubicBezTo>
                    <a:pt x="47" y="1320"/>
                    <a:pt x="0" y="1378"/>
                    <a:pt x="0" y="1437"/>
                  </a:cubicBezTo>
                  <a:lnTo>
                    <a:pt x="0" y="1845"/>
                  </a:lnTo>
                  <a:cubicBezTo>
                    <a:pt x="0" y="1926"/>
                    <a:pt x="70" y="1996"/>
                    <a:pt x="152" y="1996"/>
                  </a:cubicBezTo>
                  <a:lnTo>
                    <a:pt x="7086" y="1996"/>
                  </a:lnTo>
                  <a:lnTo>
                    <a:pt x="6818" y="62"/>
                  </a:lnTo>
                  <a:cubicBezTo>
                    <a:pt x="6809" y="28"/>
                    <a:pt x="6777" y="1"/>
                    <a:pt x="6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7"/>
            <p:cNvSpPr/>
            <p:nvPr/>
          </p:nvSpPr>
          <p:spPr>
            <a:xfrm>
              <a:off x="3711506" y="4352258"/>
              <a:ext cx="63950" cy="76579"/>
            </a:xfrm>
            <a:custGeom>
              <a:avLst/>
              <a:gdLst/>
              <a:ahLst/>
              <a:cxnLst/>
              <a:rect l="l" t="t" r="r" b="b"/>
              <a:pathLst>
                <a:path w="770" h="922" fill="none" extrusionOk="0">
                  <a:moveTo>
                    <a:pt x="0" y="1"/>
                  </a:moveTo>
                  <a:lnTo>
                    <a:pt x="769" y="9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3680527" y="4369700"/>
              <a:ext cx="63950" cy="76579"/>
            </a:xfrm>
            <a:custGeom>
              <a:avLst/>
              <a:gdLst/>
              <a:ahLst/>
              <a:cxnLst/>
              <a:rect l="l" t="t" r="r" b="b"/>
              <a:pathLst>
                <a:path w="770" h="922" fill="none" extrusionOk="0">
                  <a:moveTo>
                    <a:pt x="0" y="0"/>
                  </a:moveTo>
                  <a:lnTo>
                    <a:pt x="769" y="9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3877948" y="4296113"/>
              <a:ext cx="109463" cy="102742"/>
            </a:xfrm>
            <a:custGeom>
              <a:avLst/>
              <a:gdLst/>
              <a:ahLst/>
              <a:cxnLst/>
              <a:rect l="l" t="t" r="r" b="b"/>
              <a:pathLst>
                <a:path w="1318" h="1237" extrusionOk="0">
                  <a:moveTo>
                    <a:pt x="758" y="1"/>
                  </a:moveTo>
                  <a:lnTo>
                    <a:pt x="1" y="1236"/>
                  </a:lnTo>
                  <a:cubicBezTo>
                    <a:pt x="1" y="1236"/>
                    <a:pt x="607" y="980"/>
                    <a:pt x="1318" y="490"/>
                  </a:cubicBezTo>
                  <a:lnTo>
                    <a:pt x="1259" y="12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rgbClr val="E04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7"/>
            <p:cNvSpPr/>
            <p:nvPr/>
          </p:nvSpPr>
          <p:spPr>
            <a:xfrm>
              <a:off x="5723845" y="3433667"/>
              <a:ext cx="374650" cy="1026175"/>
            </a:xfrm>
            <a:custGeom>
              <a:avLst/>
              <a:gdLst/>
              <a:ahLst/>
              <a:cxnLst/>
              <a:rect l="l" t="t" r="r" b="b"/>
              <a:pathLst>
                <a:path w="4511" h="12355" fill="none" extrusionOk="0">
                  <a:moveTo>
                    <a:pt x="0" y="1"/>
                  </a:moveTo>
                  <a:lnTo>
                    <a:pt x="4510" y="1235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7"/>
            <p:cNvSpPr/>
            <p:nvPr/>
          </p:nvSpPr>
          <p:spPr>
            <a:xfrm>
              <a:off x="4640725" y="3446400"/>
              <a:ext cx="389096" cy="1052161"/>
            </a:xfrm>
            <a:custGeom>
              <a:avLst/>
              <a:gdLst/>
              <a:ahLst/>
              <a:cxnLst/>
              <a:rect l="l" t="t" r="r" b="b"/>
              <a:pathLst>
                <a:path w="4511" h="12366" fill="none" extrusionOk="0">
                  <a:moveTo>
                    <a:pt x="4510" y="0"/>
                  </a:moveTo>
                  <a:lnTo>
                    <a:pt x="0" y="12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7"/>
            <p:cNvSpPr/>
            <p:nvPr/>
          </p:nvSpPr>
          <p:spPr>
            <a:xfrm>
              <a:off x="4908827" y="2612998"/>
              <a:ext cx="980601" cy="833399"/>
            </a:xfrm>
            <a:custGeom>
              <a:avLst/>
              <a:gdLst/>
              <a:ahLst/>
              <a:cxnLst/>
              <a:rect l="l" t="t" r="r" b="b"/>
              <a:pathLst>
                <a:path w="11807" h="10034" extrusionOk="0">
                  <a:moveTo>
                    <a:pt x="10860" y="1"/>
                  </a:moveTo>
                  <a:cubicBezTo>
                    <a:pt x="10775" y="1"/>
                    <a:pt x="10689" y="37"/>
                    <a:pt x="10629" y="116"/>
                  </a:cubicBezTo>
                  <a:cubicBezTo>
                    <a:pt x="10105" y="803"/>
                    <a:pt x="9114" y="1992"/>
                    <a:pt x="8158" y="2551"/>
                  </a:cubicBezTo>
                  <a:cubicBezTo>
                    <a:pt x="6806" y="3332"/>
                    <a:pt x="0" y="1572"/>
                    <a:pt x="117" y="9241"/>
                  </a:cubicBezTo>
                  <a:cubicBezTo>
                    <a:pt x="129" y="9684"/>
                    <a:pt x="478" y="10033"/>
                    <a:pt x="921" y="10033"/>
                  </a:cubicBezTo>
                  <a:lnTo>
                    <a:pt x="9359" y="10033"/>
                  </a:lnTo>
                  <a:cubicBezTo>
                    <a:pt x="10524" y="10033"/>
                    <a:pt x="11806" y="9054"/>
                    <a:pt x="11806" y="7877"/>
                  </a:cubicBezTo>
                  <a:cubicBezTo>
                    <a:pt x="11806" y="7877"/>
                    <a:pt x="11806" y="3565"/>
                    <a:pt x="11142" y="232"/>
                  </a:cubicBezTo>
                  <a:cubicBezTo>
                    <a:pt x="11114" y="85"/>
                    <a:pt x="10988" y="1"/>
                    <a:pt x="10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57"/>
          <p:cNvGrpSpPr/>
          <p:nvPr/>
        </p:nvGrpSpPr>
        <p:grpSpPr>
          <a:xfrm>
            <a:off x="7690477" y="759556"/>
            <a:ext cx="740307" cy="712911"/>
            <a:chOff x="-2971750" y="848800"/>
            <a:chExt cx="1656168" cy="1594878"/>
          </a:xfrm>
        </p:grpSpPr>
        <p:sp>
          <p:nvSpPr>
            <p:cNvPr id="1024" name="Google Shape;1024;p57"/>
            <p:cNvSpPr/>
            <p:nvPr/>
          </p:nvSpPr>
          <p:spPr>
            <a:xfrm>
              <a:off x="-2971750" y="968349"/>
              <a:ext cx="1621396" cy="1475329"/>
            </a:xfrm>
            <a:custGeom>
              <a:avLst/>
              <a:gdLst/>
              <a:ahLst/>
              <a:cxnLst/>
              <a:rect l="l" t="t" r="r" b="b"/>
              <a:pathLst>
                <a:path w="4896" h="4455" extrusionOk="0">
                  <a:moveTo>
                    <a:pt x="2452" y="1"/>
                  </a:moveTo>
                  <a:cubicBezTo>
                    <a:pt x="1438" y="1"/>
                    <a:pt x="520" y="695"/>
                    <a:pt x="280" y="1714"/>
                  </a:cubicBezTo>
                  <a:cubicBezTo>
                    <a:pt x="0" y="2915"/>
                    <a:pt x="735" y="4115"/>
                    <a:pt x="1935" y="4395"/>
                  </a:cubicBezTo>
                  <a:cubicBezTo>
                    <a:pt x="2107" y="4435"/>
                    <a:pt x="2280" y="4454"/>
                    <a:pt x="2449" y="4454"/>
                  </a:cubicBezTo>
                  <a:cubicBezTo>
                    <a:pt x="3461" y="4454"/>
                    <a:pt x="4376" y="3768"/>
                    <a:pt x="4616" y="2740"/>
                  </a:cubicBezTo>
                  <a:cubicBezTo>
                    <a:pt x="4895" y="1540"/>
                    <a:pt x="4149" y="351"/>
                    <a:pt x="2961" y="60"/>
                  </a:cubicBezTo>
                  <a:cubicBezTo>
                    <a:pt x="2790" y="20"/>
                    <a:pt x="2620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7"/>
            <p:cNvSpPr/>
            <p:nvPr/>
          </p:nvSpPr>
          <p:spPr>
            <a:xfrm>
              <a:off x="-2875381" y="848800"/>
              <a:ext cx="1559799" cy="1555801"/>
            </a:xfrm>
            <a:custGeom>
              <a:avLst/>
              <a:gdLst/>
              <a:ahLst/>
              <a:cxnLst/>
              <a:rect l="l" t="t" r="r" b="b"/>
              <a:pathLst>
                <a:path w="4710" h="4698" fill="none" extrusionOk="0">
                  <a:moveTo>
                    <a:pt x="2705" y="187"/>
                  </a:moveTo>
                  <a:cubicBezTo>
                    <a:pt x="3893" y="386"/>
                    <a:pt x="4709" y="1504"/>
                    <a:pt x="4511" y="2705"/>
                  </a:cubicBezTo>
                  <a:cubicBezTo>
                    <a:pt x="4313" y="3893"/>
                    <a:pt x="3194" y="4698"/>
                    <a:pt x="2005" y="4511"/>
                  </a:cubicBezTo>
                  <a:cubicBezTo>
                    <a:pt x="805" y="4313"/>
                    <a:pt x="1" y="3194"/>
                    <a:pt x="199" y="2005"/>
                  </a:cubicBezTo>
                  <a:cubicBezTo>
                    <a:pt x="385" y="805"/>
                    <a:pt x="1504" y="1"/>
                    <a:pt x="2705" y="1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7"/>
            <p:cNvSpPr/>
            <p:nvPr/>
          </p:nvSpPr>
          <p:spPr>
            <a:xfrm>
              <a:off x="-2489240" y="1230960"/>
              <a:ext cx="621601" cy="699084"/>
            </a:xfrm>
            <a:custGeom>
              <a:avLst/>
              <a:gdLst/>
              <a:ahLst/>
              <a:cxnLst/>
              <a:rect l="l" t="t" r="r" b="b"/>
              <a:pathLst>
                <a:path w="1877" h="2111" extrusionOk="0">
                  <a:moveTo>
                    <a:pt x="933" y="1"/>
                  </a:moveTo>
                  <a:cubicBezTo>
                    <a:pt x="466" y="1"/>
                    <a:pt x="0" y="397"/>
                    <a:pt x="82" y="863"/>
                  </a:cubicBezTo>
                  <a:cubicBezTo>
                    <a:pt x="140" y="1189"/>
                    <a:pt x="571" y="2110"/>
                    <a:pt x="571" y="2110"/>
                  </a:cubicBezTo>
                  <a:lnTo>
                    <a:pt x="1294" y="2110"/>
                  </a:lnTo>
                  <a:cubicBezTo>
                    <a:pt x="1294" y="2110"/>
                    <a:pt x="1725" y="1189"/>
                    <a:pt x="1783" y="863"/>
                  </a:cubicBezTo>
                  <a:cubicBezTo>
                    <a:pt x="1877" y="397"/>
                    <a:pt x="1399" y="1"/>
                    <a:pt x="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7"/>
            <p:cNvSpPr/>
            <p:nvPr/>
          </p:nvSpPr>
          <p:spPr>
            <a:xfrm>
              <a:off x="-2385254" y="1531986"/>
              <a:ext cx="386472" cy="398057"/>
            </a:xfrm>
            <a:custGeom>
              <a:avLst/>
              <a:gdLst/>
              <a:ahLst/>
              <a:cxnLst/>
              <a:rect l="l" t="t" r="r" b="b"/>
              <a:pathLst>
                <a:path w="1167" h="1202" fill="none" extrusionOk="0">
                  <a:moveTo>
                    <a:pt x="455" y="1178"/>
                  </a:moveTo>
                  <a:cubicBezTo>
                    <a:pt x="455" y="1178"/>
                    <a:pt x="386" y="222"/>
                    <a:pt x="269" y="280"/>
                  </a:cubicBezTo>
                  <a:cubicBezTo>
                    <a:pt x="141" y="350"/>
                    <a:pt x="1" y="444"/>
                    <a:pt x="584" y="444"/>
                  </a:cubicBezTo>
                  <a:cubicBezTo>
                    <a:pt x="1166" y="444"/>
                    <a:pt x="1073" y="420"/>
                    <a:pt x="1073" y="350"/>
                  </a:cubicBezTo>
                  <a:cubicBezTo>
                    <a:pt x="1073" y="280"/>
                    <a:pt x="980" y="1"/>
                    <a:pt x="793" y="120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7"/>
            <p:cNvSpPr/>
            <p:nvPr/>
          </p:nvSpPr>
          <p:spPr>
            <a:xfrm>
              <a:off x="-2300144" y="1960509"/>
              <a:ext cx="254999" cy="185451"/>
            </a:xfrm>
            <a:custGeom>
              <a:avLst/>
              <a:gdLst/>
              <a:ahLst/>
              <a:cxnLst/>
              <a:rect l="l" t="t" r="r" b="b"/>
              <a:pathLst>
                <a:path w="770" h="560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385"/>
                    <a:pt x="175" y="560"/>
                    <a:pt x="385" y="560"/>
                  </a:cubicBezTo>
                  <a:cubicBezTo>
                    <a:pt x="595" y="560"/>
                    <a:pt x="769" y="385"/>
                    <a:pt x="769" y="175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dk1"/>
            </a:solidFill>
            <a:ln w="1175" cap="flat" cmpd="sng">
              <a:solidFill>
                <a:srgbClr val="1D2B4A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57"/>
          <p:cNvSpPr/>
          <p:nvPr/>
        </p:nvSpPr>
        <p:spPr>
          <a:xfrm>
            <a:off x="7606925" y="1197754"/>
            <a:ext cx="304674" cy="297625"/>
          </a:xfrm>
          <a:custGeom>
            <a:avLst/>
            <a:gdLst/>
            <a:ahLst/>
            <a:cxnLst/>
            <a:rect l="l" t="t" r="r" b="b"/>
            <a:pathLst>
              <a:path w="1862" h="1819" extrusionOk="0">
                <a:moveTo>
                  <a:pt x="1768" y="1"/>
                </a:moveTo>
                <a:cubicBezTo>
                  <a:pt x="1758" y="1"/>
                  <a:pt x="1748" y="3"/>
                  <a:pt x="1737" y="6"/>
                </a:cubicBezTo>
                <a:lnTo>
                  <a:pt x="82" y="519"/>
                </a:lnTo>
                <a:cubicBezTo>
                  <a:pt x="12" y="542"/>
                  <a:pt x="0" y="647"/>
                  <a:pt x="82" y="671"/>
                </a:cubicBezTo>
                <a:lnTo>
                  <a:pt x="828" y="927"/>
                </a:lnTo>
                <a:cubicBezTo>
                  <a:pt x="851" y="939"/>
                  <a:pt x="874" y="950"/>
                  <a:pt x="886" y="974"/>
                </a:cubicBezTo>
                <a:lnTo>
                  <a:pt x="1131" y="1766"/>
                </a:lnTo>
                <a:cubicBezTo>
                  <a:pt x="1142" y="1801"/>
                  <a:pt x="1174" y="1818"/>
                  <a:pt x="1207" y="1818"/>
                </a:cubicBezTo>
                <a:cubicBezTo>
                  <a:pt x="1239" y="1818"/>
                  <a:pt x="1271" y="1801"/>
                  <a:pt x="1282" y="1766"/>
                </a:cubicBezTo>
                <a:lnTo>
                  <a:pt x="1842" y="99"/>
                </a:lnTo>
                <a:cubicBezTo>
                  <a:pt x="1861" y="50"/>
                  <a:pt x="1823" y="1"/>
                  <a:pt x="1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57"/>
          <p:cNvGrpSpPr/>
          <p:nvPr/>
        </p:nvGrpSpPr>
        <p:grpSpPr>
          <a:xfrm>
            <a:off x="5527535" y="1525138"/>
            <a:ext cx="356887" cy="272433"/>
            <a:chOff x="5021677" y="1013135"/>
            <a:chExt cx="275100" cy="210000"/>
          </a:xfrm>
        </p:grpSpPr>
        <p:sp>
          <p:nvSpPr>
            <p:cNvPr id="1031" name="Google Shape;1031;p57"/>
            <p:cNvSpPr/>
            <p:nvPr/>
          </p:nvSpPr>
          <p:spPr>
            <a:xfrm rot="-676349">
              <a:off x="5091136" y="1084091"/>
              <a:ext cx="121678" cy="68107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4"/>
                  </a:solidFill>
                  <a:latin typeface="Josefin Sans" pitchFamily="2" charset="0"/>
                </a:rPr>
                <a:t>A+</a:t>
              </a:r>
            </a:p>
          </p:txBody>
        </p:sp>
        <p:sp>
          <p:nvSpPr>
            <p:cNvPr id="1032" name="Google Shape;1032;p57"/>
            <p:cNvSpPr/>
            <p:nvPr/>
          </p:nvSpPr>
          <p:spPr>
            <a:xfrm rot="-1064519">
              <a:off x="5037644" y="1046789"/>
              <a:ext cx="243165" cy="142692"/>
            </a:xfrm>
            <a:prstGeom prst="donut">
              <a:avLst>
                <a:gd name="adj" fmla="val 940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C5489-5B97-1E88-AF80-DC24BEF4F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54" y="222095"/>
            <a:ext cx="8359092" cy="469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CE1FA-1489-7C1D-C6B2-26FADE846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54" y="3363124"/>
            <a:ext cx="8359092" cy="39473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08795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926D3-1D95-D89A-C357-CF6EF8305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4" y="307233"/>
            <a:ext cx="6215066" cy="1114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26B6B5-302F-0B27-65A5-2F7CB2ACA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14" y="1728914"/>
            <a:ext cx="8842988" cy="809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3BCB3-6321-D12D-E910-D6726133B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14" y="2845811"/>
            <a:ext cx="8842986" cy="774706"/>
          </a:xfrm>
          <a:prstGeom prst="rect">
            <a:avLst/>
          </a:prstGeom>
        </p:spPr>
      </p:pic>
      <p:pic>
        <p:nvPicPr>
          <p:cNvPr id="7" name="Picture 6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9FC1F307-5854-A621-83B0-0C7E588B1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14" y="3927750"/>
            <a:ext cx="6239290" cy="9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4797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A6BF6A5-5735-86C9-EA98-65DFF580F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52" y="446364"/>
            <a:ext cx="4931448" cy="1451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860578-6CCE-C922-FB0B-72A4F6723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52" y="2343848"/>
            <a:ext cx="7020430" cy="10735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61CEAE-9250-38C2-D02F-0576B935C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52" y="3863804"/>
            <a:ext cx="7361778" cy="174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8A76E-EC6E-F356-0158-5B86AFCE3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52" y="4157676"/>
            <a:ext cx="1191570" cy="2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89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>
            <a:spLocks noGrp="1"/>
          </p:cNvSpPr>
          <p:nvPr>
            <p:ph type="title"/>
          </p:nvPr>
        </p:nvSpPr>
        <p:spPr>
          <a:xfrm>
            <a:off x="2943363" y="1427000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Microservice</a:t>
            </a:r>
            <a:endParaRPr sz="6000"/>
          </a:p>
        </p:txBody>
      </p:sp>
      <p:sp>
        <p:nvSpPr>
          <p:cNvPr id="446" name="Google Shape;446;p37"/>
          <p:cNvSpPr txBox="1">
            <a:spLocks noGrp="1"/>
          </p:cNvSpPr>
          <p:nvPr>
            <p:ph type="title" idx="2"/>
          </p:nvPr>
        </p:nvSpPr>
        <p:spPr>
          <a:xfrm>
            <a:off x="1306138" y="1738250"/>
            <a:ext cx="11940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7" name="Google Shape;447;p37"/>
          <p:cNvSpPr txBox="1">
            <a:spLocks noGrp="1"/>
          </p:cNvSpPr>
          <p:nvPr>
            <p:ph type="subTitle" idx="1"/>
          </p:nvPr>
        </p:nvSpPr>
        <p:spPr>
          <a:xfrm>
            <a:off x="2943375" y="3291400"/>
            <a:ext cx="4894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Introduce Microservice architecture</a:t>
            </a:r>
          </a:p>
        </p:txBody>
      </p:sp>
      <p:sp>
        <p:nvSpPr>
          <p:cNvPr id="448" name="Google Shape;448;p37"/>
          <p:cNvSpPr/>
          <p:nvPr/>
        </p:nvSpPr>
        <p:spPr>
          <a:xfrm rot="10800000" flipH="1">
            <a:off x="5857131" y="-395203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/>
          <p:nvPr/>
        </p:nvSpPr>
        <p:spPr>
          <a:xfrm flipH="1">
            <a:off x="-137069" y="2443672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7"/>
          <p:cNvSpPr/>
          <p:nvPr/>
        </p:nvSpPr>
        <p:spPr>
          <a:xfrm flipH="1">
            <a:off x="713217" y="5303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7"/>
          <p:cNvSpPr/>
          <p:nvPr/>
        </p:nvSpPr>
        <p:spPr>
          <a:xfrm flipH="1">
            <a:off x="8203817" y="4386020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398900" y="3156200"/>
            <a:ext cx="1656168" cy="1594878"/>
            <a:chOff x="-2971750" y="848800"/>
            <a:chExt cx="1656168" cy="1594878"/>
          </a:xfrm>
        </p:grpSpPr>
        <p:sp>
          <p:nvSpPr>
            <p:cNvPr id="453" name="Google Shape;453;p37"/>
            <p:cNvSpPr/>
            <p:nvPr/>
          </p:nvSpPr>
          <p:spPr>
            <a:xfrm>
              <a:off x="-2971750" y="968349"/>
              <a:ext cx="1621396" cy="1475329"/>
            </a:xfrm>
            <a:custGeom>
              <a:avLst/>
              <a:gdLst/>
              <a:ahLst/>
              <a:cxnLst/>
              <a:rect l="l" t="t" r="r" b="b"/>
              <a:pathLst>
                <a:path w="4896" h="4455" extrusionOk="0">
                  <a:moveTo>
                    <a:pt x="2452" y="1"/>
                  </a:moveTo>
                  <a:cubicBezTo>
                    <a:pt x="1438" y="1"/>
                    <a:pt x="520" y="695"/>
                    <a:pt x="280" y="1714"/>
                  </a:cubicBezTo>
                  <a:cubicBezTo>
                    <a:pt x="0" y="2915"/>
                    <a:pt x="735" y="4115"/>
                    <a:pt x="1935" y="4395"/>
                  </a:cubicBezTo>
                  <a:cubicBezTo>
                    <a:pt x="2107" y="4435"/>
                    <a:pt x="2280" y="4454"/>
                    <a:pt x="2449" y="4454"/>
                  </a:cubicBezTo>
                  <a:cubicBezTo>
                    <a:pt x="3461" y="4454"/>
                    <a:pt x="4376" y="3768"/>
                    <a:pt x="4616" y="2740"/>
                  </a:cubicBezTo>
                  <a:cubicBezTo>
                    <a:pt x="4895" y="1540"/>
                    <a:pt x="4149" y="351"/>
                    <a:pt x="2961" y="60"/>
                  </a:cubicBezTo>
                  <a:cubicBezTo>
                    <a:pt x="2790" y="20"/>
                    <a:pt x="2620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-2875381" y="848800"/>
              <a:ext cx="1559799" cy="1555801"/>
            </a:xfrm>
            <a:custGeom>
              <a:avLst/>
              <a:gdLst/>
              <a:ahLst/>
              <a:cxnLst/>
              <a:rect l="l" t="t" r="r" b="b"/>
              <a:pathLst>
                <a:path w="4710" h="4698" fill="none" extrusionOk="0">
                  <a:moveTo>
                    <a:pt x="2705" y="187"/>
                  </a:moveTo>
                  <a:cubicBezTo>
                    <a:pt x="3893" y="386"/>
                    <a:pt x="4709" y="1504"/>
                    <a:pt x="4511" y="2705"/>
                  </a:cubicBezTo>
                  <a:cubicBezTo>
                    <a:pt x="4313" y="3893"/>
                    <a:pt x="3194" y="4698"/>
                    <a:pt x="2005" y="4511"/>
                  </a:cubicBezTo>
                  <a:cubicBezTo>
                    <a:pt x="805" y="4313"/>
                    <a:pt x="1" y="3194"/>
                    <a:pt x="199" y="2005"/>
                  </a:cubicBezTo>
                  <a:cubicBezTo>
                    <a:pt x="385" y="805"/>
                    <a:pt x="1504" y="1"/>
                    <a:pt x="2705" y="1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-2489240" y="1230960"/>
              <a:ext cx="621601" cy="699084"/>
            </a:xfrm>
            <a:custGeom>
              <a:avLst/>
              <a:gdLst/>
              <a:ahLst/>
              <a:cxnLst/>
              <a:rect l="l" t="t" r="r" b="b"/>
              <a:pathLst>
                <a:path w="1877" h="2111" extrusionOk="0">
                  <a:moveTo>
                    <a:pt x="933" y="1"/>
                  </a:moveTo>
                  <a:cubicBezTo>
                    <a:pt x="466" y="1"/>
                    <a:pt x="0" y="397"/>
                    <a:pt x="82" y="863"/>
                  </a:cubicBezTo>
                  <a:cubicBezTo>
                    <a:pt x="140" y="1189"/>
                    <a:pt x="571" y="2110"/>
                    <a:pt x="571" y="2110"/>
                  </a:cubicBezTo>
                  <a:lnTo>
                    <a:pt x="1294" y="2110"/>
                  </a:lnTo>
                  <a:cubicBezTo>
                    <a:pt x="1294" y="2110"/>
                    <a:pt x="1725" y="1189"/>
                    <a:pt x="1783" y="863"/>
                  </a:cubicBezTo>
                  <a:cubicBezTo>
                    <a:pt x="1877" y="397"/>
                    <a:pt x="1399" y="1"/>
                    <a:pt x="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-2385254" y="1531986"/>
              <a:ext cx="386472" cy="398057"/>
            </a:xfrm>
            <a:custGeom>
              <a:avLst/>
              <a:gdLst/>
              <a:ahLst/>
              <a:cxnLst/>
              <a:rect l="l" t="t" r="r" b="b"/>
              <a:pathLst>
                <a:path w="1167" h="1202" fill="none" extrusionOk="0">
                  <a:moveTo>
                    <a:pt x="455" y="1178"/>
                  </a:moveTo>
                  <a:cubicBezTo>
                    <a:pt x="455" y="1178"/>
                    <a:pt x="386" y="222"/>
                    <a:pt x="269" y="280"/>
                  </a:cubicBezTo>
                  <a:cubicBezTo>
                    <a:pt x="141" y="350"/>
                    <a:pt x="1" y="444"/>
                    <a:pt x="584" y="444"/>
                  </a:cubicBezTo>
                  <a:cubicBezTo>
                    <a:pt x="1166" y="444"/>
                    <a:pt x="1073" y="420"/>
                    <a:pt x="1073" y="350"/>
                  </a:cubicBezTo>
                  <a:cubicBezTo>
                    <a:pt x="1073" y="280"/>
                    <a:pt x="980" y="1"/>
                    <a:pt x="793" y="120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-2300144" y="1960509"/>
              <a:ext cx="254999" cy="185451"/>
            </a:xfrm>
            <a:custGeom>
              <a:avLst/>
              <a:gdLst/>
              <a:ahLst/>
              <a:cxnLst/>
              <a:rect l="l" t="t" r="r" b="b"/>
              <a:pathLst>
                <a:path w="770" h="560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385"/>
                    <a:pt x="175" y="560"/>
                    <a:pt x="385" y="560"/>
                  </a:cubicBezTo>
                  <a:cubicBezTo>
                    <a:pt x="595" y="560"/>
                    <a:pt x="769" y="385"/>
                    <a:pt x="769" y="175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dk1"/>
            </a:solidFill>
            <a:ln w="1175" cap="flat" cmpd="sng">
              <a:solidFill>
                <a:srgbClr val="1D2B4A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7"/>
          <p:cNvGrpSpPr/>
          <p:nvPr/>
        </p:nvGrpSpPr>
        <p:grpSpPr>
          <a:xfrm>
            <a:off x="7290425" y="261175"/>
            <a:ext cx="1617826" cy="1462217"/>
            <a:chOff x="7290425" y="261175"/>
            <a:chExt cx="1617826" cy="1462217"/>
          </a:xfrm>
        </p:grpSpPr>
        <p:grpSp>
          <p:nvGrpSpPr>
            <p:cNvPr id="459" name="Google Shape;459;p37"/>
            <p:cNvGrpSpPr/>
            <p:nvPr/>
          </p:nvGrpSpPr>
          <p:grpSpPr>
            <a:xfrm>
              <a:off x="7290425" y="261175"/>
              <a:ext cx="1617826" cy="1462217"/>
              <a:chOff x="7290425" y="261175"/>
              <a:chExt cx="1617826" cy="1462217"/>
            </a:xfrm>
          </p:grpSpPr>
          <p:sp>
            <p:nvSpPr>
              <p:cNvPr id="460" name="Google Shape;460;p37"/>
              <p:cNvSpPr/>
              <p:nvPr/>
            </p:nvSpPr>
            <p:spPr>
              <a:xfrm>
                <a:off x="7464675" y="323733"/>
                <a:ext cx="1399343" cy="1399659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4430" extrusionOk="0">
                    <a:moveTo>
                      <a:pt x="2214" y="1"/>
                    </a:moveTo>
                    <a:cubicBezTo>
                      <a:pt x="991" y="1"/>
                      <a:pt x="0" y="992"/>
                      <a:pt x="0" y="2215"/>
                    </a:cubicBezTo>
                    <a:cubicBezTo>
                      <a:pt x="0" y="3439"/>
                      <a:pt x="991" y="4430"/>
                      <a:pt x="2214" y="4430"/>
                    </a:cubicBezTo>
                    <a:cubicBezTo>
                      <a:pt x="3438" y="4430"/>
                      <a:pt x="4429" y="3439"/>
                      <a:pt x="4429" y="2215"/>
                    </a:cubicBezTo>
                    <a:cubicBezTo>
                      <a:pt x="4429" y="992"/>
                      <a:pt x="3438" y="1"/>
                      <a:pt x="2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7534500" y="261175"/>
                <a:ext cx="1373751" cy="137375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4348" fill="none" extrusionOk="0">
                    <a:moveTo>
                      <a:pt x="4348" y="2169"/>
                    </a:moveTo>
                    <a:cubicBezTo>
                      <a:pt x="4348" y="3369"/>
                      <a:pt x="3380" y="4348"/>
                      <a:pt x="2168" y="4348"/>
                    </a:cubicBezTo>
                    <a:cubicBezTo>
                      <a:pt x="968" y="4348"/>
                      <a:pt x="1" y="3369"/>
                      <a:pt x="1" y="2169"/>
                    </a:cubicBezTo>
                    <a:cubicBezTo>
                      <a:pt x="1" y="968"/>
                      <a:pt x="968" y="1"/>
                      <a:pt x="2168" y="1"/>
                    </a:cubicBezTo>
                    <a:cubicBezTo>
                      <a:pt x="3380" y="1"/>
                      <a:pt x="4348" y="968"/>
                      <a:pt x="4348" y="21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6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7290425" y="1133374"/>
                <a:ext cx="435140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819" extrusionOk="0">
                    <a:moveTo>
                      <a:pt x="1768" y="1"/>
                    </a:moveTo>
                    <a:cubicBezTo>
                      <a:pt x="1758" y="1"/>
                      <a:pt x="1748" y="3"/>
                      <a:pt x="1737" y="6"/>
                    </a:cubicBezTo>
                    <a:lnTo>
                      <a:pt x="82" y="519"/>
                    </a:lnTo>
                    <a:cubicBezTo>
                      <a:pt x="12" y="542"/>
                      <a:pt x="0" y="647"/>
                      <a:pt x="82" y="671"/>
                    </a:cubicBezTo>
                    <a:lnTo>
                      <a:pt x="828" y="927"/>
                    </a:lnTo>
                    <a:cubicBezTo>
                      <a:pt x="851" y="939"/>
                      <a:pt x="874" y="950"/>
                      <a:pt x="886" y="974"/>
                    </a:cubicBezTo>
                    <a:lnTo>
                      <a:pt x="1131" y="1766"/>
                    </a:lnTo>
                    <a:cubicBezTo>
                      <a:pt x="1142" y="1801"/>
                      <a:pt x="1174" y="1818"/>
                      <a:pt x="1207" y="1818"/>
                    </a:cubicBezTo>
                    <a:cubicBezTo>
                      <a:pt x="1239" y="1818"/>
                      <a:pt x="1271" y="1801"/>
                      <a:pt x="1282" y="1766"/>
                    </a:cubicBezTo>
                    <a:lnTo>
                      <a:pt x="1842" y="99"/>
                    </a:lnTo>
                    <a:cubicBezTo>
                      <a:pt x="1861" y="50"/>
                      <a:pt x="1823" y="1"/>
                      <a:pt x="17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3" name="Google Shape;463;p37"/>
            <p:cNvGrpSpPr/>
            <p:nvPr/>
          </p:nvGrpSpPr>
          <p:grpSpPr>
            <a:xfrm>
              <a:off x="7759173" y="488952"/>
              <a:ext cx="854579" cy="985521"/>
              <a:chOff x="3560982" y="2727150"/>
              <a:chExt cx="1343889" cy="1549806"/>
            </a:xfrm>
          </p:grpSpPr>
          <p:sp>
            <p:nvSpPr>
              <p:cNvPr id="464" name="Google Shape;464;p37"/>
              <p:cNvSpPr/>
              <p:nvPr/>
            </p:nvSpPr>
            <p:spPr>
              <a:xfrm>
                <a:off x="3560982" y="2727150"/>
                <a:ext cx="1265158" cy="1479498"/>
              </a:xfrm>
              <a:custGeom>
                <a:avLst/>
                <a:gdLst/>
                <a:ahLst/>
                <a:cxnLst/>
                <a:rect l="l" t="t" r="r" b="b"/>
                <a:pathLst>
                  <a:path w="47203" h="55200" extrusionOk="0">
                    <a:moveTo>
                      <a:pt x="34301" y="1"/>
                    </a:moveTo>
                    <a:lnTo>
                      <a:pt x="2625" y="14058"/>
                    </a:lnTo>
                    <a:cubicBezTo>
                      <a:pt x="876" y="14839"/>
                      <a:pt x="1" y="16963"/>
                      <a:pt x="688" y="18838"/>
                    </a:cubicBezTo>
                    <a:lnTo>
                      <a:pt x="13808" y="55200"/>
                    </a:lnTo>
                    <a:lnTo>
                      <a:pt x="37050" y="40517"/>
                    </a:lnTo>
                    <a:lnTo>
                      <a:pt x="47203" y="35894"/>
                    </a:lnTo>
                    <a:lnTo>
                      <a:pt x="343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3560982" y="3095563"/>
                <a:ext cx="473949" cy="1111098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41455" extrusionOk="0">
                    <a:moveTo>
                      <a:pt x="3343" y="1"/>
                    </a:moveTo>
                    <a:lnTo>
                      <a:pt x="2562" y="344"/>
                    </a:lnTo>
                    <a:cubicBezTo>
                      <a:pt x="844" y="1125"/>
                      <a:pt x="1" y="3218"/>
                      <a:pt x="657" y="5093"/>
                    </a:cubicBezTo>
                    <a:lnTo>
                      <a:pt x="13808" y="41455"/>
                    </a:lnTo>
                    <a:lnTo>
                      <a:pt x="17682" y="39736"/>
                    </a:lnTo>
                    <a:lnTo>
                      <a:pt x="3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3925214" y="3782159"/>
                <a:ext cx="959556" cy="483973"/>
              </a:xfrm>
              <a:custGeom>
                <a:avLst/>
                <a:gdLst/>
                <a:ahLst/>
                <a:cxnLst/>
                <a:rect l="l" t="t" r="r" b="b"/>
                <a:pathLst>
                  <a:path w="35801" h="18057" extrusionOk="0">
                    <a:moveTo>
                      <a:pt x="34207" y="1"/>
                    </a:moveTo>
                    <a:lnTo>
                      <a:pt x="1" y="15183"/>
                    </a:lnTo>
                    <a:cubicBezTo>
                      <a:pt x="32" y="15276"/>
                      <a:pt x="63" y="15401"/>
                      <a:pt x="94" y="15495"/>
                    </a:cubicBezTo>
                    <a:cubicBezTo>
                      <a:pt x="680" y="17117"/>
                      <a:pt x="2224" y="18056"/>
                      <a:pt x="3953" y="18056"/>
                    </a:cubicBezTo>
                    <a:cubicBezTo>
                      <a:pt x="4622" y="18056"/>
                      <a:pt x="5319" y="17916"/>
                      <a:pt x="5999" y="17619"/>
                    </a:cubicBezTo>
                    <a:lnTo>
                      <a:pt x="35800" y="4374"/>
                    </a:lnTo>
                    <a:lnTo>
                      <a:pt x="342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3909319" y="3680011"/>
                <a:ext cx="932754" cy="509087"/>
              </a:xfrm>
              <a:custGeom>
                <a:avLst/>
                <a:gdLst/>
                <a:ahLst/>
                <a:cxnLst/>
                <a:rect l="l" t="t" r="r" b="b"/>
                <a:pathLst>
                  <a:path w="34801" h="18994" extrusionOk="0">
                    <a:moveTo>
                      <a:pt x="33426" y="0"/>
                    </a:moveTo>
                    <a:lnTo>
                      <a:pt x="3655" y="13246"/>
                    </a:lnTo>
                    <a:cubicBezTo>
                      <a:pt x="1312" y="14277"/>
                      <a:pt x="0" y="16807"/>
                      <a:pt x="594" y="18994"/>
                    </a:cubicBezTo>
                    <a:lnTo>
                      <a:pt x="34800" y="3812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3905969" y="3657389"/>
                <a:ext cx="998902" cy="619567"/>
              </a:xfrm>
              <a:custGeom>
                <a:avLst/>
                <a:gdLst/>
                <a:ahLst/>
                <a:cxnLst/>
                <a:rect l="l" t="t" r="r" b="b"/>
                <a:pathLst>
                  <a:path w="37269" h="23116" extrusionOk="0">
                    <a:moveTo>
                      <a:pt x="33894" y="1"/>
                    </a:moveTo>
                    <a:lnTo>
                      <a:pt x="4093" y="13215"/>
                    </a:lnTo>
                    <a:cubicBezTo>
                      <a:pt x="1500" y="14371"/>
                      <a:pt x="0" y="17276"/>
                      <a:pt x="688" y="19775"/>
                    </a:cubicBezTo>
                    <a:lnTo>
                      <a:pt x="688" y="19806"/>
                    </a:lnTo>
                    <a:cubicBezTo>
                      <a:pt x="719" y="19900"/>
                      <a:pt x="750" y="20025"/>
                      <a:pt x="781" y="20150"/>
                    </a:cubicBezTo>
                    <a:cubicBezTo>
                      <a:pt x="1464" y="22022"/>
                      <a:pt x="3212" y="23115"/>
                      <a:pt x="5180" y="23115"/>
                    </a:cubicBezTo>
                    <a:cubicBezTo>
                      <a:pt x="5642" y="23115"/>
                      <a:pt x="6116" y="23055"/>
                      <a:pt x="6592" y="22930"/>
                    </a:cubicBezTo>
                    <a:cubicBezTo>
                      <a:pt x="6904" y="22837"/>
                      <a:pt x="7185" y="22743"/>
                      <a:pt x="7466" y="22618"/>
                    </a:cubicBezTo>
                    <a:lnTo>
                      <a:pt x="37268" y="9373"/>
                    </a:lnTo>
                    <a:lnTo>
                      <a:pt x="36831" y="8186"/>
                    </a:lnTo>
                    <a:lnTo>
                      <a:pt x="7060" y="21400"/>
                    </a:lnTo>
                    <a:cubicBezTo>
                      <a:pt x="6440" y="21678"/>
                      <a:pt x="5806" y="21810"/>
                      <a:pt x="5202" y="21810"/>
                    </a:cubicBezTo>
                    <a:cubicBezTo>
                      <a:pt x="3708" y="21810"/>
                      <a:pt x="2395" y="21007"/>
                      <a:pt x="1906" y="19650"/>
                    </a:cubicBezTo>
                    <a:cubicBezTo>
                      <a:pt x="1906" y="19588"/>
                      <a:pt x="1875" y="19494"/>
                      <a:pt x="1843" y="19431"/>
                    </a:cubicBezTo>
                    <a:lnTo>
                      <a:pt x="1843" y="19400"/>
                    </a:lnTo>
                    <a:cubicBezTo>
                      <a:pt x="1312" y="17526"/>
                      <a:pt x="2499" y="15339"/>
                      <a:pt x="4530" y="14433"/>
                    </a:cubicBezTo>
                    <a:lnTo>
                      <a:pt x="34332" y="1219"/>
                    </a:lnTo>
                    <a:lnTo>
                      <a:pt x="33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1D86CE-21C2-5048-2F06-1903113D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07" y="207227"/>
            <a:ext cx="8411986" cy="47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2957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54;p33">
            <a:extLst>
              <a:ext uri="{FF2B5EF4-FFF2-40B4-BE49-F238E27FC236}">
                <a16:creationId xmlns:a16="http://schemas.microsoft.com/office/drawing/2014/main" id="{817DA88B-3510-69F6-36DB-DD53D542C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95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Deploy Kubescape</a:t>
            </a:r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AD731-AC9B-B0B1-C746-C25CA6E6B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96550"/>
            <a:ext cx="8534400" cy="1732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DE038E-DCA9-CD0F-7A1B-77E2B39F5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47159"/>
            <a:ext cx="8534400" cy="197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2326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509B081-41F8-FB4D-B340-D6B416A2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8" y="378211"/>
            <a:ext cx="8731244" cy="43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2121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Hình ảnh 1" descr="Ảnh có chứa văn bản, phần mềm, ảnh chụp màn hình&#10;&#10;Mô tả được tạo tự động">
            <a:extLst>
              <a:ext uri="{FF2B5EF4-FFF2-40B4-BE49-F238E27FC236}">
                <a16:creationId xmlns:a16="http://schemas.microsoft.com/office/drawing/2014/main" id="{D986F66F-67EA-6EBB-F058-40845C9F0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7" y="1203401"/>
            <a:ext cx="8928366" cy="2736698"/>
          </a:xfrm>
          <a:prstGeom prst="rect">
            <a:avLst/>
          </a:prstGeom>
        </p:spPr>
      </p:pic>
      <p:sp>
        <p:nvSpPr>
          <p:cNvPr id="4" name="Google Shape;354;p33">
            <a:extLst>
              <a:ext uri="{FF2B5EF4-FFF2-40B4-BE49-F238E27FC236}">
                <a16:creationId xmlns:a16="http://schemas.microsoft.com/office/drawing/2014/main" id="{A197EF70-DFB4-0AF0-B94B-EFEAA04EB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95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r>
              <a:rPr lang="en" sz="2400" baseline="30000"/>
              <a:t>st</a:t>
            </a:r>
            <a:r>
              <a:rPr lang="en" sz="2400"/>
              <a:t> scan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684102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ảnh chụp màn hình, Phông chữ&#10;&#10;Mô tả được tạo tự động">
            <a:extLst>
              <a:ext uri="{FF2B5EF4-FFF2-40B4-BE49-F238E27FC236}">
                <a16:creationId xmlns:a16="http://schemas.microsoft.com/office/drawing/2014/main" id="{9496C682-ECB9-8EC3-05CA-226A0A13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" y="675578"/>
            <a:ext cx="9115650" cy="379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3463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ảnh chụp màn hình, Phông chữ&#10;&#10;Mô tả được tạo tự động">
            <a:extLst>
              <a:ext uri="{FF2B5EF4-FFF2-40B4-BE49-F238E27FC236}">
                <a16:creationId xmlns:a16="http://schemas.microsoft.com/office/drawing/2014/main" id="{218FDB79-08C8-D650-355C-EA4EAB69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14" y="883733"/>
            <a:ext cx="8370772" cy="337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4084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ảnh chụp màn hình, phần mềm, Phần mềm đa phương tiện&#10;&#10;Mô tả được tạo tự động">
            <a:extLst>
              <a:ext uri="{FF2B5EF4-FFF2-40B4-BE49-F238E27FC236}">
                <a16:creationId xmlns:a16="http://schemas.microsoft.com/office/drawing/2014/main" id="{9192C2FB-7EA5-C0FC-83E9-F19002B5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1" y="430251"/>
            <a:ext cx="8164738" cy="42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7241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ảnh chụp màn hình, phần mềm&#10;&#10;Mô tả được tạo tự động">
            <a:extLst>
              <a:ext uri="{FF2B5EF4-FFF2-40B4-BE49-F238E27FC236}">
                <a16:creationId xmlns:a16="http://schemas.microsoft.com/office/drawing/2014/main" id="{4E3920C3-48E7-348F-E5C5-A67E56F3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0" y="556631"/>
            <a:ext cx="7860600" cy="40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808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ảnh chụp màn hình, phần mềm&#10;&#10;Mô tả được tạo tự động">
            <a:extLst>
              <a:ext uri="{FF2B5EF4-FFF2-40B4-BE49-F238E27FC236}">
                <a16:creationId xmlns:a16="http://schemas.microsoft.com/office/drawing/2014/main" id="{4736D76D-0D3D-ED5C-28B1-CB18EF46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3" y="475176"/>
            <a:ext cx="7871614" cy="41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678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ảnh chụp màn hình&#10;&#10;Mô tả được tạo tự động">
            <a:extLst>
              <a:ext uri="{FF2B5EF4-FFF2-40B4-BE49-F238E27FC236}">
                <a16:creationId xmlns:a16="http://schemas.microsoft.com/office/drawing/2014/main" id="{C355990E-370B-8628-7FC3-F7122BBC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6" y="1366954"/>
            <a:ext cx="8258428" cy="24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669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</a:t>
            </a:r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subTitle" idx="2"/>
          </p:nvPr>
        </p:nvSpPr>
        <p:spPr>
          <a:xfrm>
            <a:off x="589750" y="1193348"/>
            <a:ext cx="2904299" cy="3207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Microservices is an architectural approach to building software systems where </a:t>
            </a:r>
            <a:r>
              <a:rPr lang="en-US" sz="1600" b="1"/>
              <a:t>the application is broken down into small, independent</a:t>
            </a:r>
            <a:r>
              <a:rPr lang="en-US" sz="1600"/>
              <a:t> and scalable services.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Reduce barriers to software development, deployment, and maintenance.</a:t>
            </a:r>
            <a:endParaRPr lang="vi-VN" sz="1600"/>
          </a:p>
        </p:txBody>
      </p:sp>
      <p:grpSp>
        <p:nvGrpSpPr>
          <p:cNvPr id="383" name="Google Shape;383;p35"/>
          <p:cNvGrpSpPr/>
          <p:nvPr/>
        </p:nvGrpSpPr>
        <p:grpSpPr>
          <a:xfrm>
            <a:off x="8235029" y="187407"/>
            <a:ext cx="750280" cy="572691"/>
            <a:chOff x="5021677" y="1013135"/>
            <a:chExt cx="275100" cy="210000"/>
          </a:xfrm>
        </p:grpSpPr>
        <p:sp>
          <p:nvSpPr>
            <p:cNvPr id="384" name="Google Shape;384;p35"/>
            <p:cNvSpPr/>
            <p:nvPr/>
          </p:nvSpPr>
          <p:spPr>
            <a:xfrm rot="-676349">
              <a:off x="5091136" y="1084091"/>
              <a:ext cx="121678" cy="68107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4"/>
                  </a:solidFill>
                  <a:latin typeface="Josefin Sans" pitchFamily="2" charset="0"/>
                </a:rPr>
                <a:t>A+</a:t>
              </a:r>
            </a:p>
          </p:txBody>
        </p:sp>
        <p:sp>
          <p:nvSpPr>
            <p:cNvPr id="385" name="Google Shape;385;p35"/>
            <p:cNvSpPr/>
            <p:nvPr/>
          </p:nvSpPr>
          <p:spPr>
            <a:xfrm rot="-1064519">
              <a:off x="5037644" y="1046789"/>
              <a:ext cx="243165" cy="142692"/>
            </a:xfrm>
            <a:prstGeom prst="donut">
              <a:avLst>
                <a:gd name="adj" fmla="val 41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icture containing text, diagram, circle, screenshot&#10;&#10;Description automatically generated">
            <a:extLst>
              <a:ext uri="{FF2B5EF4-FFF2-40B4-BE49-F238E27FC236}">
                <a16:creationId xmlns:a16="http://schemas.microsoft.com/office/drawing/2014/main" id="{A185CF91-D147-47F7-ABD9-4E5C90047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8" t="5638" r="1655" b="5763"/>
          <a:stretch/>
        </p:blipFill>
        <p:spPr>
          <a:xfrm>
            <a:off x="3668668" y="1101733"/>
            <a:ext cx="4824919" cy="29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6854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ảnh chụp màn hình, Phông chữ, số&#10;&#10;Mô tả được tạo tự động">
            <a:extLst>
              <a:ext uri="{FF2B5EF4-FFF2-40B4-BE49-F238E27FC236}">
                <a16:creationId xmlns:a16="http://schemas.microsoft.com/office/drawing/2014/main" id="{C0F4E30F-3F21-0AB6-4FDF-CF22B189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67" y="727617"/>
            <a:ext cx="9161934" cy="36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624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ảnh chụp màn hình, thực đơn&#10;&#10;Mô tả được tạo tự động">
            <a:extLst>
              <a:ext uri="{FF2B5EF4-FFF2-40B4-BE49-F238E27FC236}">
                <a16:creationId xmlns:a16="http://schemas.microsoft.com/office/drawing/2014/main" id="{7DEE5191-46E1-7D84-1042-E77C3FA5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5" y="222095"/>
            <a:ext cx="8720370" cy="46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5219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thực đơn, ảnh chụp màn hình&#10;&#10;Mô tả được tạo tự động">
            <a:extLst>
              <a:ext uri="{FF2B5EF4-FFF2-40B4-BE49-F238E27FC236}">
                <a16:creationId xmlns:a16="http://schemas.microsoft.com/office/drawing/2014/main" id="{58EC4F47-5C49-D6BE-EAD8-453A110C1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8" y="88279"/>
            <a:ext cx="8931904" cy="49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5135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Hình ảnh 1" descr="Ảnh có chứa ảnh chụp màn hình, văn bản&#10;&#10;Mô tả được tạo tự động">
            <a:extLst>
              <a:ext uri="{FF2B5EF4-FFF2-40B4-BE49-F238E27FC236}">
                <a16:creationId xmlns:a16="http://schemas.microsoft.com/office/drawing/2014/main" id="{8545A457-5311-CC0E-4156-5447A530C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9" y="541768"/>
            <a:ext cx="8633242" cy="1487760"/>
          </a:xfrm>
          <a:prstGeom prst="rect">
            <a:avLst/>
          </a:prstGeom>
        </p:spPr>
      </p:pic>
      <p:pic>
        <p:nvPicPr>
          <p:cNvPr id="6" name="Hình ảnh 1" descr="Ảnh có chứa văn bản, ảnh chụp màn hình, hàng, Phông chữ&#10;&#10;Mô tả được tạo tự động">
            <a:extLst>
              <a:ext uri="{FF2B5EF4-FFF2-40B4-BE49-F238E27FC236}">
                <a16:creationId xmlns:a16="http://schemas.microsoft.com/office/drawing/2014/main" id="{2BA74CA9-E314-55B1-92EB-B175A2F2F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53" y="2102932"/>
            <a:ext cx="8192294" cy="24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5138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8F7E52CA-1E9F-B685-45DD-3390932B9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2" y="1523073"/>
            <a:ext cx="8785576" cy="1770256"/>
          </a:xfrm>
          <a:prstGeom prst="rect">
            <a:avLst/>
          </a:prstGeom>
        </p:spPr>
      </p:pic>
      <p:sp>
        <p:nvSpPr>
          <p:cNvPr id="3" name="Google Shape;354;p33">
            <a:extLst>
              <a:ext uri="{FF2B5EF4-FFF2-40B4-BE49-F238E27FC236}">
                <a16:creationId xmlns:a16="http://schemas.microsoft.com/office/drawing/2014/main" id="{874B64C2-05F5-7486-AFEF-B01EDB39A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95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r>
              <a:rPr lang="en" sz="2400" baseline="30000"/>
              <a:t>nd</a:t>
            </a:r>
            <a:r>
              <a:rPr lang="en" sz="2400"/>
              <a:t> scan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693626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ảnh chụp màn hình, phần mềm, Phông chữ&#10;&#10;Mô tả được tạo tự động">
            <a:extLst>
              <a:ext uri="{FF2B5EF4-FFF2-40B4-BE49-F238E27FC236}">
                <a16:creationId xmlns:a16="http://schemas.microsoft.com/office/drawing/2014/main" id="{C64A0624-4DE7-3BE5-776D-C91B9A3F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5" y="549198"/>
            <a:ext cx="8842170" cy="40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392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54;p33">
            <a:extLst>
              <a:ext uri="{FF2B5EF4-FFF2-40B4-BE49-F238E27FC236}">
                <a16:creationId xmlns:a16="http://schemas.microsoft.com/office/drawing/2014/main" id="{2886ABEB-3B89-F2CC-1971-6EB73E20A1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95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r>
              <a:rPr lang="en" sz="2400" baseline="30000"/>
              <a:t>rd</a:t>
            </a:r>
            <a:r>
              <a:rPr lang="en" sz="2400"/>
              <a:t> scan</a:t>
            </a:r>
            <a:endParaRPr sz="2400"/>
          </a:p>
        </p:txBody>
      </p:sp>
      <p:pic>
        <p:nvPicPr>
          <p:cNvPr id="3" name="Hình ảnh 1" descr="Ảnh có chứa văn bản, Phông chữ, phần mềm, ảnh chụp màn hình&#10;&#10;Mô tả được tạo tự động">
            <a:extLst>
              <a:ext uri="{FF2B5EF4-FFF2-40B4-BE49-F238E27FC236}">
                <a16:creationId xmlns:a16="http://schemas.microsoft.com/office/drawing/2014/main" id="{AF5E8652-7D6F-B490-02FF-C97F52F9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1746095"/>
            <a:ext cx="9124122" cy="16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304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ảnh chụp màn hình, phần mềm, Phần mềm đa phương tiện&#10;&#10;Mô tả được tạo tự động">
            <a:extLst>
              <a:ext uri="{FF2B5EF4-FFF2-40B4-BE49-F238E27FC236}">
                <a16:creationId xmlns:a16="http://schemas.microsoft.com/office/drawing/2014/main" id="{9DDA4F58-B581-D6E5-B960-B8D70D9C2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0" y="794523"/>
            <a:ext cx="8273980" cy="35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4891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54;p33">
            <a:extLst>
              <a:ext uri="{FF2B5EF4-FFF2-40B4-BE49-F238E27FC236}">
                <a16:creationId xmlns:a16="http://schemas.microsoft.com/office/drawing/2014/main" id="{9F30CBFC-EFBB-42B2-E4D6-B9E84A629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95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r>
              <a:rPr lang="en" sz="2400" baseline="30000"/>
              <a:t>th</a:t>
            </a:r>
            <a:r>
              <a:rPr lang="en" sz="2400"/>
              <a:t> scan</a:t>
            </a:r>
            <a:endParaRPr sz="2400"/>
          </a:p>
        </p:txBody>
      </p:sp>
      <p:pic>
        <p:nvPicPr>
          <p:cNvPr id="3" name="Hình ảnh 1" descr="Ảnh có chứa văn bản, ảnh chụp màn hình, hàng, Phông chữ&#10;&#10;Mô tả được tạo tự động">
            <a:extLst>
              <a:ext uri="{FF2B5EF4-FFF2-40B4-BE49-F238E27FC236}">
                <a16:creationId xmlns:a16="http://schemas.microsoft.com/office/drawing/2014/main" id="{2F222ACC-939D-8DF8-7780-2F3B6F66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" y="1679187"/>
            <a:ext cx="8845296" cy="178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2258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-667494" y="1831097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Hình ảnh 1" descr="Ảnh có chứa văn bản, ảnh chụp màn hình&#10;&#10;Mô tả được tạo tự động">
            <a:extLst>
              <a:ext uri="{FF2B5EF4-FFF2-40B4-BE49-F238E27FC236}">
                <a16:creationId xmlns:a16="http://schemas.microsoft.com/office/drawing/2014/main" id="{6E23F479-B7D7-3245-3577-39DC59E8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" y="1404124"/>
            <a:ext cx="9092328" cy="23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983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Microservice</a:t>
            </a:r>
          </a:p>
        </p:txBody>
      </p:sp>
      <p:sp>
        <p:nvSpPr>
          <p:cNvPr id="381" name="Google Shape;381;p35"/>
          <p:cNvSpPr txBox="1">
            <a:spLocks noGrp="1"/>
          </p:cNvSpPr>
          <p:nvPr>
            <p:ph type="subTitle" idx="1"/>
          </p:nvPr>
        </p:nvSpPr>
        <p:spPr>
          <a:xfrm>
            <a:off x="589750" y="1156178"/>
            <a:ext cx="2904299" cy="3671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Microservices are typically deployed as separate processes or containers, and are connected through APIs or messaging systems.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Avoid the issues associated with monolithic architecture</a:t>
            </a:r>
            <a:r>
              <a:rPr lang="en-US" sz="1600"/>
              <a:t>, such as tight coupling, long release cycles, and difficulty with scaling.</a:t>
            </a:r>
            <a:endParaRPr lang="vi-VN" sz="1600"/>
          </a:p>
        </p:txBody>
      </p:sp>
      <p:grpSp>
        <p:nvGrpSpPr>
          <p:cNvPr id="383" name="Google Shape;383;p35"/>
          <p:cNvGrpSpPr/>
          <p:nvPr/>
        </p:nvGrpSpPr>
        <p:grpSpPr>
          <a:xfrm>
            <a:off x="8235029" y="187407"/>
            <a:ext cx="750280" cy="572691"/>
            <a:chOff x="5021677" y="1013135"/>
            <a:chExt cx="275100" cy="210000"/>
          </a:xfrm>
        </p:grpSpPr>
        <p:sp>
          <p:nvSpPr>
            <p:cNvPr id="384" name="Google Shape;384;p35"/>
            <p:cNvSpPr/>
            <p:nvPr/>
          </p:nvSpPr>
          <p:spPr>
            <a:xfrm rot="-676349">
              <a:off x="5091136" y="1084091"/>
              <a:ext cx="121678" cy="68107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accent4"/>
                  </a:solidFill>
                  <a:latin typeface="Josefin Sans" pitchFamily="2" charset="0"/>
                </a:rPr>
                <a:t>A+</a:t>
              </a:r>
            </a:p>
          </p:txBody>
        </p:sp>
        <p:sp>
          <p:nvSpPr>
            <p:cNvPr id="385" name="Google Shape;385;p35"/>
            <p:cNvSpPr/>
            <p:nvPr/>
          </p:nvSpPr>
          <p:spPr>
            <a:xfrm rot="-1064519">
              <a:off x="5037644" y="1046789"/>
              <a:ext cx="243165" cy="142692"/>
            </a:xfrm>
            <a:prstGeom prst="donut">
              <a:avLst>
                <a:gd name="adj" fmla="val 41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icture containing text, diagram, circle, screenshot&#10;&#10;Description automatically generated">
            <a:extLst>
              <a:ext uri="{FF2B5EF4-FFF2-40B4-BE49-F238E27FC236}">
                <a16:creationId xmlns:a16="http://schemas.microsoft.com/office/drawing/2014/main" id="{A185CF91-D147-47F7-ABD9-4E5C90047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8" t="5638" r="1655" b="5763"/>
          <a:stretch/>
        </p:blipFill>
        <p:spPr>
          <a:xfrm>
            <a:off x="3668668" y="1101733"/>
            <a:ext cx="4824919" cy="29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>
            <a:spLocks noGrp="1"/>
          </p:cNvSpPr>
          <p:nvPr>
            <p:ph type="title"/>
          </p:nvPr>
        </p:nvSpPr>
        <p:spPr>
          <a:xfrm>
            <a:off x="2943363" y="1427000"/>
            <a:ext cx="4894500" cy="17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Kubernetes</a:t>
            </a:r>
            <a:endParaRPr sz="6000"/>
          </a:p>
        </p:txBody>
      </p:sp>
      <p:sp>
        <p:nvSpPr>
          <p:cNvPr id="446" name="Google Shape;446;p37"/>
          <p:cNvSpPr txBox="1">
            <a:spLocks noGrp="1"/>
          </p:cNvSpPr>
          <p:nvPr>
            <p:ph type="title" idx="2"/>
          </p:nvPr>
        </p:nvSpPr>
        <p:spPr>
          <a:xfrm>
            <a:off x="1306138" y="1738250"/>
            <a:ext cx="11940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7" name="Google Shape;447;p37"/>
          <p:cNvSpPr txBox="1">
            <a:spLocks noGrp="1"/>
          </p:cNvSpPr>
          <p:nvPr>
            <p:ph type="subTitle" idx="1"/>
          </p:nvPr>
        </p:nvSpPr>
        <p:spPr>
          <a:xfrm>
            <a:off x="2943375" y="3291400"/>
            <a:ext cx="4894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Introduce K8s</a:t>
            </a:r>
          </a:p>
        </p:txBody>
      </p:sp>
      <p:sp>
        <p:nvSpPr>
          <p:cNvPr id="448" name="Google Shape;448;p37"/>
          <p:cNvSpPr/>
          <p:nvPr/>
        </p:nvSpPr>
        <p:spPr>
          <a:xfrm rot="10800000" flipH="1">
            <a:off x="5857131" y="-395203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/>
          <p:nvPr/>
        </p:nvSpPr>
        <p:spPr>
          <a:xfrm flipH="1">
            <a:off x="-137069" y="2443672"/>
            <a:ext cx="4561268" cy="4111692"/>
          </a:xfrm>
          <a:custGeom>
            <a:avLst/>
            <a:gdLst/>
            <a:ahLst/>
            <a:cxnLst/>
            <a:rect l="l" t="t" r="r" b="b"/>
            <a:pathLst>
              <a:path w="46489" h="41909" extrusionOk="0">
                <a:moveTo>
                  <a:pt x="46174" y="0"/>
                </a:moveTo>
                <a:cubicBezTo>
                  <a:pt x="42713" y="851"/>
                  <a:pt x="39729" y="3461"/>
                  <a:pt x="38412" y="6783"/>
                </a:cubicBezTo>
                <a:cubicBezTo>
                  <a:pt x="37340" y="9510"/>
                  <a:pt x="37165" y="12913"/>
                  <a:pt x="34765" y="14591"/>
                </a:cubicBezTo>
                <a:cubicBezTo>
                  <a:pt x="32329" y="16304"/>
                  <a:pt x="28774" y="15302"/>
                  <a:pt x="26187" y="16782"/>
                </a:cubicBezTo>
                <a:cubicBezTo>
                  <a:pt x="23961" y="18041"/>
                  <a:pt x="23052" y="20803"/>
                  <a:pt x="22819" y="23355"/>
                </a:cubicBezTo>
                <a:cubicBezTo>
                  <a:pt x="22598" y="25849"/>
                  <a:pt x="22633" y="28786"/>
                  <a:pt x="20616" y="30266"/>
                </a:cubicBezTo>
                <a:cubicBezTo>
                  <a:pt x="19847" y="30820"/>
                  <a:pt x="18926" y="31036"/>
                  <a:pt x="17977" y="31036"/>
                </a:cubicBezTo>
                <a:cubicBezTo>
                  <a:pt x="17128" y="31036"/>
                  <a:pt x="16257" y="30863"/>
                  <a:pt x="15454" y="30604"/>
                </a:cubicBezTo>
                <a:cubicBezTo>
                  <a:pt x="13752" y="30045"/>
                  <a:pt x="12155" y="29147"/>
                  <a:pt x="10384" y="28844"/>
                </a:cubicBezTo>
                <a:cubicBezTo>
                  <a:pt x="9962" y="28770"/>
                  <a:pt x="9534" y="28734"/>
                  <a:pt x="9107" y="28734"/>
                </a:cubicBezTo>
                <a:cubicBezTo>
                  <a:pt x="6526" y="28734"/>
                  <a:pt x="3945" y="30053"/>
                  <a:pt x="2506" y="32212"/>
                </a:cubicBezTo>
                <a:cubicBezTo>
                  <a:pt x="816" y="34718"/>
                  <a:pt x="0" y="39135"/>
                  <a:pt x="1620" y="41699"/>
                </a:cubicBezTo>
                <a:lnTo>
                  <a:pt x="1608" y="41699"/>
                </a:lnTo>
                <a:lnTo>
                  <a:pt x="46489" y="41909"/>
                </a:lnTo>
                <a:lnTo>
                  <a:pt x="4617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7"/>
          <p:cNvSpPr/>
          <p:nvPr/>
        </p:nvSpPr>
        <p:spPr>
          <a:xfrm flipH="1">
            <a:off x="713217" y="530358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7"/>
          <p:cNvSpPr/>
          <p:nvPr/>
        </p:nvSpPr>
        <p:spPr>
          <a:xfrm flipH="1">
            <a:off x="8203817" y="4386020"/>
            <a:ext cx="226949" cy="227022"/>
          </a:xfrm>
          <a:custGeom>
            <a:avLst/>
            <a:gdLst/>
            <a:ahLst/>
            <a:cxnLst/>
            <a:rect l="l" t="t" r="r" b="b"/>
            <a:pathLst>
              <a:path w="3089" h="3090" fill="none" extrusionOk="0">
                <a:moveTo>
                  <a:pt x="3089" y="1539"/>
                </a:moveTo>
                <a:cubicBezTo>
                  <a:pt x="3089" y="2390"/>
                  <a:pt x="2401" y="3089"/>
                  <a:pt x="1550" y="3089"/>
                </a:cubicBezTo>
                <a:cubicBezTo>
                  <a:pt x="688" y="3089"/>
                  <a:pt x="0" y="2390"/>
                  <a:pt x="0" y="1539"/>
                </a:cubicBezTo>
                <a:cubicBezTo>
                  <a:pt x="0" y="689"/>
                  <a:pt x="688" y="1"/>
                  <a:pt x="1550" y="1"/>
                </a:cubicBezTo>
                <a:cubicBezTo>
                  <a:pt x="2401" y="1"/>
                  <a:pt x="3089" y="689"/>
                  <a:pt x="3089" y="1539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116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398900" y="3156200"/>
            <a:ext cx="1656168" cy="1594878"/>
            <a:chOff x="-2971750" y="848800"/>
            <a:chExt cx="1656168" cy="1594878"/>
          </a:xfrm>
        </p:grpSpPr>
        <p:sp>
          <p:nvSpPr>
            <p:cNvPr id="453" name="Google Shape;453;p37"/>
            <p:cNvSpPr/>
            <p:nvPr/>
          </p:nvSpPr>
          <p:spPr>
            <a:xfrm>
              <a:off x="-2971750" y="968349"/>
              <a:ext cx="1621396" cy="1475329"/>
            </a:xfrm>
            <a:custGeom>
              <a:avLst/>
              <a:gdLst/>
              <a:ahLst/>
              <a:cxnLst/>
              <a:rect l="l" t="t" r="r" b="b"/>
              <a:pathLst>
                <a:path w="4896" h="4455" extrusionOk="0">
                  <a:moveTo>
                    <a:pt x="2452" y="1"/>
                  </a:moveTo>
                  <a:cubicBezTo>
                    <a:pt x="1438" y="1"/>
                    <a:pt x="520" y="695"/>
                    <a:pt x="280" y="1714"/>
                  </a:cubicBezTo>
                  <a:cubicBezTo>
                    <a:pt x="0" y="2915"/>
                    <a:pt x="735" y="4115"/>
                    <a:pt x="1935" y="4395"/>
                  </a:cubicBezTo>
                  <a:cubicBezTo>
                    <a:pt x="2107" y="4435"/>
                    <a:pt x="2280" y="4454"/>
                    <a:pt x="2449" y="4454"/>
                  </a:cubicBezTo>
                  <a:cubicBezTo>
                    <a:pt x="3461" y="4454"/>
                    <a:pt x="4376" y="3768"/>
                    <a:pt x="4616" y="2740"/>
                  </a:cubicBezTo>
                  <a:cubicBezTo>
                    <a:pt x="4895" y="1540"/>
                    <a:pt x="4149" y="351"/>
                    <a:pt x="2961" y="60"/>
                  </a:cubicBezTo>
                  <a:cubicBezTo>
                    <a:pt x="2790" y="20"/>
                    <a:pt x="2620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-2875381" y="848800"/>
              <a:ext cx="1559799" cy="1555801"/>
            </a:xfrm>
            <a:custGeom>
              <a:avLst/>
              <a:gdLst/>
              <a:ahLst/>
              <a:cxnLst/>
              <a:rect l="l" t="t" r="r" b="b"/>
              <a:pathLst>
                <a:path w="4710" h="4698" fill="none" extrusionOk="0">
                  <a:moveTo>
                    <a:pt x="2705" y="187"/>
                  </a:moveTo>
                  <a:cubicBezTo>
                    <a:pt x="3893" y="386"/>
                    <a:pt x="4709" y="1504"/>
                    <a:pt x="4511" y="2705"/>
                  </a:cubicBezTo>
                  <a:cubicBezTo>
                    <a:pt x="4313" y="3893"/>
                    <a:pt x="3194" y="4698"/>
                    <a:pt x="2005" y="4511"/>
                  </a:cubicBezTo>
                  <a:cubicBezTo>
                    <a:pt x="805" y="4313"/>
                    <a:pt x="1" y="3194"/>
                    <a:pt x="199" y="2005"/>
                  </a:cubicBezTo>
                  <a:cubicBezTo>
                    <a:pt x="385" y="805"/>
                    <a:pt x="1504" y="1"/>
                    <a:pt x="2705" y="1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-2489240" y="1230960"/>
              <a:ext cx="621601" cy="699084"/>
            </a:xfrm>
            <a:custGeom>
              <a:avLst/>
              <a:gdLst/>
              <a:ahLst/>
              <a:cxnLst/>
              <a:rect l="l" t="t" r="r" b="b"/>
              <a:pathLst>
                <a:path w="1877" h="2111" extrusionOk="0">
                  <a:moveTo>
                    <a:pt x="933" y="1"/>
                  </a:moveTo>
                  <a:cubicBezTo>
                    <a:pt x="466" y="1"/>
                    <a:pt x="0" y="397"/>
                    <a:pt x="82" y="863"/>
                  </a:cubicBezTo>
                  <a:cubicBezTo>
                    <a:pt x="140" y="1189"/>
                    <a:pt x="571" y="2110"/>
                    <a:pt x="571" y="2110"/>
                  </a:cubicBezTo>
                  <a:lnTo>
                    <a:pt x="1294" y="2110"/>
                  </a:lnTo>
                  <a:cubicBezTo>
                    <a:pt x="1294" y="2110"/>
                    <a:pt x="1725" y="1189"/>
                    <a:pt x="1783" y="863"/>
                  </a:cubicBezTo>
                  <a:cubicBezTo>
                    <a:pt x="1877" y="397"/>
                    <a:pt x="1399" y="1"/>
                    <a:pt x="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-2385254" y="1531986"/>
              <a:ext cx="386472" cy="398057"/>
            </a:xfrm>
            <a:custGeom>
              <a:avLst/>
              <a:gdLst/>
              <a:ahLst/>
              <a:cxnLst/>
              <a:rect l="l" t="t" r="r" b="b"/>
              <a:pathLst>
                <a:path w="1167" h="1202" fill="none" extrusionOk="0">
                  <a:moveTo>
                    <a:pt x="455" y="1178"/>
                  </a:moveTo>
                  <a:cubicBezTo>
                    <a:pt x="455" y="1178"/>
                    <a:pt x="386" y="222"/>
                    <a:pt x="269" y="280"/>
                  </a:cubicBezTo>
                  <a:cubicBezTo>
                    <a:pt x="141" y="350"/>
                    <a:pt x="1" y="444"/>
                    <a:pt x="584" y="444"/>
                  </a:cubicBezTo>
                  <a:cubicBezTo>
                    <a:pt x="1166" y="444"/>
                    <a:pt x="1073" y="420"/>
                    <a:pt x="1073" y="350"/>
                  </a:cubicBezTo>
                  <a:cubicBezTo>
                    <a:pt x="1073" y="280"/>
                    <a:pt x="980" y="1"/>
                    <a:pt x="793" y="120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-2300144" y="1960509"/>
              <a:ext cx="254999" cy="185451"/>
            </a:xfrm>
            <a:custGeom>
              <a:avLst/>
              <a:gdLst/>
              <a:ahLst/>
              <a:cxnLst/>
              <a:rect l="l" t="t" r="r" b="b"/>
              <a:pathLst>
                <a:path w="770" h="560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385"/>
                    <a:pt x="175" y="560"/>
                    <a:pt x="385" y="560"/>
                  </a:cubicBezTo>
                  <a:cubicBezTo>
                    <a:pt x="595" y="560"/>
                    <a:pt x="769" y="385"/>
                    <a:pt x="769" y="175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dk1"/>
            </a:solidFill>
            <a:ln w="1175" cap="flat" cmpd="sng">
              <a:solidFill>
                <a:srgbClr val="1D2B4A"/>
              </a:solidFill>
              <a:prstDash val="solid"/>
              <a:miter lim="116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7"/>
          <p:cNvGrpSpPr/>
          <p:nvPr/>
        </p:nvGrpSpPr>
        <p:grpSpPr>
          <a:xfrm>
            <a:off x="7290425" y="261175"/>
            <a:ext cx="1617826" cy="1462217"/>
            <a:chOff x="7290425" y="261175"/>
            <a:chExt cx="1617826" cy="1462217"/>
          </a:xfrm>
        </p:grpSpPr>
        <p:grpSp>
          <p:nvGrpSpPr>
            <p:cNvPr id="459" name="Google Shape;459;p37"/>
            <p:cNvGrpSpPr/>
            <p:nvPr/>
          </p:nvGrpSpPr>
          <p:grpSpPr>
            <a:xfrm>
              <a:off x="7290425" y="261175"/>
              <a:ext cx="1617826" cy="1462217"/>
              <a:chOff x="7290425" y="261175"/>
              <a:chExt cx="1617826" cy="1462217"/>
            </a:xfrm>
          </p:grpSpPr>
          <p:sp>
            <p:nvSpPr>
              <p:cNvPr id="460" name="Google Shape;460;p37"/>
              <p:cNvSpPr/>
              <p:nvPr/>
            </p:nvSpPr>
            <p:spPr>
              <a:xfrm>
                <a:off x="7464675" y="323733"/>
                <a:ext cx="1399343" cy="1399659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4430" extrusionOk="0">
                    <a:moveTo>
                      <a:pt x="2214" y="1"/>
                    </a:moveTo>
                    <a:cubicBezTo>
                      <a:pt x="991" y="1"/>
                      <a:pt x="0" y="992"/>
                      <a:pt x="0" y="2215"/>
                    </a:cubicBezTo>
                    <a:cubicBezTo>
                      <a:pt x="0" y="3439"/>
                      <a:pt x="991" y="4430"/>
                      <a:pt x="2214" y="4430"/>
                    </a:cubicBezTo>
                    <a:cubicBezTo>
                      <a:pt x="3438" y="4430"/>
                      <a:pt x="4429" y="3439"/>
                      <a:pt x="4429" y="2215"/>
                    </a:cubicBezTo>
                    <a:cubicBezTo>
                      <a:pt x="4429" y="992"/>
                      <a:pt x="3438" y="1"/>
                      <a:pt x="2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7"/>
              <p:cNvSpPr/>
              <p:nvPr/>
            </p:nvSpPr>
            <p:spPr>
              <a:xfrm>
                <a:off x="7534500" y="261175"/>
                <a:ext cx="1373751" cy="137375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4348" fill="none" extrusionOk="0">
                    <a:moveTo>
                      <a:pt x="4348" y="2169"/>
                    </a:moveTo>
                    <a:cubicBezTo>
                      <a:pt x="4348" y="3369"/>
                      <a:pt x="3380" y="4348"/>
                      <a:pt x="2168" y="4348"/>
                    </a:cubicBezTo>
                    <a:cubicBezTo>
                      <a:pt x="968" y="4348"/>
                      <a:pt x="1" y="3369"/>
                      <a:pt x="1" y="2169"/>
                    </a:cubicBezTo>
                    <a:cubicBezTo>
                      <a:pt x="1" y="968"/>
                      <a:pt x="968" y="1"/>
                      <a:pt x="2168" y="1"/>
                    </a:cubicBezTo>
                    <a:cubicBezTo>
                      <a:pt x="3380" y="1"/>
                      <a:pt x="4348" y="968"/>
                      <a:pt x="4348" y="21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6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7"/>
              <p:cNvSpPr/>
              <p:nvPr/>
            </p:nvSpPr>
            <p:spPr>
              <a:xfrm>
                <a:off x="7290425" y="1133374"/>
                <a:ext cx="435140" cy="42510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819" extrusionOk="0">
                    <a:moveTo>
                      <a:pt x="1768" y="1"/>
                    </a:moveTo>
                    <a:cubicBezTo>
                      <a:pt x="1758" y="1"/>
                      <a:pt x="1748" y="3"/>
                      <a:pt x="1737" y="6"/>
                    </a:cubicBezTo>
                    <a:lnTo>
                      <a:pt x="82" y="519"/>
                    </a:lnTo>
                    <a:cubicBezTo>
                      <a:pt x="12" y="542"/>
                      <a:pt x="0" y="647"/>
                      <a:pt x="82" y="671"/>
                    </a:cubicBezTo>
                    <a:lnTo>
                      <a:pt x="828" y="927"/>
                    </a:lnTo>
                    <a:cubicBezTo>
                      <a:pt x="851" y="939"/>
                      <a:pt x="874" y="950"/>
                      <a:pt x="886" y="974"/>
                    </a:cubicBezTo>
                    <a:lnTo>
                      <a:pt x="1131" y="1766"/>
                    </a:lnTo>
                    <a:cubicBezTo>
                      <a:pt x="1142" y="1801"/>
                      <a:pt x="1174" y="1818"/>
                      <a:pt x="1207" y="1818"/>
                    </a:cubicBezTo>
                    <a:cubicBezTo>
                      <a:pt x="1239" y="1818"/>
                      <a:pt x="1271" y="1801"/>
                      <a:pt x="1282" y="1766"/>
                    </a:cubicBezTo>
                    <a:lnTo>
                      <a:pt x="1842" y="99"/>
                    </a:lnTo>
                    <a:cubicBezTo>
                      <a:pt x="1861" y="50"/>
                      <a:pt x="1823" y="1"/>
                      <a:pt x="17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3" name="Google Shape;463;p37"/>
            <p:cNvGrpSpPr/>
            <p:nvPr/>
          </p:nvGrpSpPr>
          <p:grpSpPr>
            <a:xfrm>
              <a:off x="7759173" y="488952"/>
              <a:ext cx="854579" cy="985521"/>
              <a:chOff x="3560982" y="2727150"/>
              <a:chExt cx="1343889" cy="1549806"/>
            </a:xfrm>
          </p:grpSpPr>
          <p:sp>
            <p:nvSpPr>
              <p:cNvPr id="464" name="Google Shape;464;p37"/>
              <p:cNvSpPr/>
              <p:nvPr/>
            </p:nvSpPr>
            <p:spPr>
              <a:xfrm>
                <a:off x="3560982" y="2727150"/>
                <a:ext cx="1265158" cy="1479498"/>
              </a:xfrm>
              <a:custGeom>
                <a:avLst/>
                <a:gdLst/>
                <a:ahLst/>
                <a:cxnLst/>
                <a:rect l="l" t="t" r="r" b="b"/>
                <a:pathLst>
                  <a:path w="47203" h="55200" extrusionOk="0">
                    <a:moveTo>
                      <a:pt x="34301" y="1"/>
                    </a:moveTo>
                    <a:lnTo>
                      <a:pt x="2625" y="14058"/>
                    </a:lnTo>
                    <a:cubicBezTo>
                      <a:pt x="876" y="14839"/>
                      <a:pt x="1" y="16963"/>
                      <a:pt x="688" y="18838"/>
                    </a:cubicBezTo>
                    <a:lnTo>
                      <a:pt x="13808" y="55200"/>
                    </a:lnTo>
                    <a:lnTo>
                      <a:pt x="37050" y="40517"/>
                    </a:lnTo>
                    <a:lnTo>
                      <a:pt x="47203" y="35894"/>
                    </a:lnTo>
                    <a:lnTo>
                      <a:pt x="343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7"/>
              <p:cNvSpPr/>
              <p:nvPr/>
            </p:nvSpPr>
            <p:spPr>
              <a:xfrm>
                <a:off x="3560982" y="3095563"/>
                <a:ext cx="473949" cy="1111098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41455" extrusionOk="0">
                    <a:moveTo>
                      <a:pt x="3343" y="1"/>
                    </a:moveTo>
                    <a:lnTo>
                      <a:pt x="2562" y="344"/>
                    </a:lnTo>
                    <a:cubicBezTo>
                      <a:pt x="844" y="1125"/>
                      <a:pt x="1" y="3218"/>
                      <a:pt x="657" y="5093"/>
                    </a:cubicBezTo>
                    <a:lnTo>
                      <a:pt x="13808" y="41455"/>
                    </a:lnTo>
                    <a:lnTo>
                      <a:pt x="17682" y="39736"/>
                    </a:lnTo>
                    <a:lnTo>
                      <a:pt x="3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3925214" y="3782159"/>
                <a:ext cx="959556" cy="483973"/>
              </a:xfrm>
              <a:custGeom>
                <a:avLst/>
                <a:gdLst/>
                <a:ahLst/>
                <a:cxnLst/>
                <a:rect l="l" t="t" r="r" b="b"/>
                <a:pathLst>
                  <a:path w="35801" h="18057" extrusionOk="0">
                    <a:moveTo>
                      <a:pt x="34207" y="1"/>
                    </a:moveTo>
                    <a:lnTo>
                      <a:pt x="1" y="15183"/>
                    </a:lnTo>
                    <a:cubicBezTo>
                      <a:pt x="32" y="15276"/>
                      <a:pt x="63" y="15401"/>
                      <a:pt x="94" y="15495"/>
                    </a:cubicBezTo>
                    <a:cubicBezTo>
                      <a:pt x="680" y="17117"/>
                      <a:pt x="2224" y="18056"/>
                      <a:pt x="3953" y="18056"/>
                    </a:cubicBezTo>
                    <a:cubicBezTo>
                      <a:pt x="4622" y="18056"/>
                      <a:pt x="5319" y="17916"/>
                      <a:pt x="5999" y="17619"/>
                    </a:cubicBezTo>
                    <a:lnTo>
                      <a:pt x="35800" y="4374"/>
                    </a:lnTo>
                    <a:lnTo>
                      <a:pt x="342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>
                <a:off x="3909319" y="3680011"/>
                <a:ext cx="932754" cy="509087"/>
              </a:xfrm>
              <a:custGeom>
                <a:avLst/>
                <a:gdLst/>
                <a:ahLst/>
                <a:cxnLst/>
                <a:rect l="l" t="t" r="r" b="b"/>
                <a:pathLst>
                  <a:path w="34801" h="18994" extrusionOk="0">
                    <a:moveTo>
                      <a:pt x="33426" y="0"/>
                    </a:moveTo>
                    <a:lnTo>
                      <a:pt x="3655" y="13246"/>
                    </a:lnTo>
                    <a:cubicBezTo>
                      <a:pt x="1312" y="14277"/>
                      <a:pt x="0" y="16807"/>
                      <a:pt x="594" y="18994"/>
                    </a:cubicBezTo>
                    <a:lnTo>
                      <a:pt x="34800" y="3812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7"/>
              <p:cNvSpPr/>
              <p:nvPr/>
            </p:nvSpPr>
            <p:spPr>
              <a:xfrm>
                <a:off x="3905969" y="3657389"/>
                <a:ext cx="998902" cy="619567"/>
              </a:xfrm>
              <a:custGeom>
                <a:avLst/>
                <a:gdLst/>
                <a:ahLst/>
                <a:cxnLst/>
                <a:rect l="l" t="t" r="r" b="b"/>
                <a:pathLst>
                  <a:path w="37269" h="23116" extrusionOk="0">
                    <a:moveTo>
                      <a:pt x="33894" y="1"/>
                    </a:moveTo>
                    <a:lnTo>
                      <a:pt x="4093" y="13215"/>
                    </a:lnTo>
                    <a:cubicBezTo>
                      <a:pt x="1500" y="14371"/>
                      <a:pt x="0" y="17276"/>
                      <a:pt x="688" y="19775"/>
                    </a:cubicBezTo>
                    <a:lnTo>
                      <a:pt x="688" y="19806"/>
                    </a:lnTo>
                    <a:cubicBezTo>
                      <a:pt x="719" y="19900"/>
                      <a:pt x="750" y="20025"/>
                      <a:pt x="781" y="20150"/>
                    </a:cubicBezTo>
                    <a:cubicBezTo>
                      <a:pt x="1464" y="22022"/>
                      <a:pt x="3212" y="23115"/>
                      <a:pt x="5180" y="23115"/>
                    </a:cubicBezTo>
                    <a:cubicBezTo>
                      <a:pt x="5642" y="23115"/>
                      <a:pt x="6116" y="23055"/>
                      <a:pt x="6592" y="22930"/>
                    </a:cubicBezTo>
                    <a:cubicBezTo>
                      <a:pt x="6904" y="22837"/>
                      <a:pt x="7185" y="22743"/>
                      <a:pt x="7466" y="22618"/>
                    </a:cubicBezTo>
                    <a:lnTo>
                      <a:pt x="37268" y="9373"/>
                    </a:lnTo>
                    <a:lnTo>
                      <a:pt x="36831" y="8186"/>
                    </a:lnTo>
                    <a:lnTo>
                      <a:pt x="7060" y="21400"/>
                    </a:lnTo>
                    <a:cubicBezTo>
                      <a:pt x="6440" y="21678"/>
                      <a:pt x="5806" y="21810"/>
                      <a:pt x="5202" y="21810"/>
                    </a:cubicBezTo>
                    <a:cubicBezTo>
                      <a:pt x="3708" y="21810"/>
                      <a:pt x="2395" y="21007"/>
                      <a:pt x="1906" y="19650"/>
                    </a:cubicBezTo>
                    <a:cubicBezTo>
                      <a:pt x="1906" y="19588"/>
                      <a:pt x="1875" y="19494"/>
                      <a:pt x="1843" y="19431"/>
                    </a:cubicBezTo>
                    <a:lnTo>
                      <a:pt x="1843" y="19400"/>
                    </a:lnTo>
                    <a:cubicBezTo>
                      <a:pt x="1312" y="17526"/>
                      <a:pt x="2499" y="15339"/>
                      <a:pt x="4530" y="14433"/>
                    </a:cubicBezTo>
                    <a:lnTo>
                      <a:pt x="34332" y="1219"/>
                    </a:lnTo>
                    <a:lnTo>
                      <a:pt x="33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91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6"/>
          <p:cNvSpPr txBox="1">
            <a:spLocks noGrp="1"/>
          </p:cNvSpPr>
          <p:nvPr>
            <p:ph type="title"/>
          </p:nvPr>
        </p:nvSpPr>
        <p:spPr>
          <a:xfrm>
            <a:off x="899076" y="736570"/>
            <a:ext cx="4845600" cy="6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954" name="Google Shape;954;p56"/>
          <p:cNvSpPr txBox="1">
            <a:spLocks noGrp="1"/>
          </p:cNvSpPr>
          <p:nvPr>
            <p:ph type="subTitle" idx="1"/>
          </p:nvPr>
        </p:nvSpPr>
        <p:spPr>
          <a:xfrm>
            <a:off x="1047757" y="1370506"/>
            <a:ext cx="3442463" cy="3685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vi-VN" sz="1600"/>
              <a:t>Kubernetes</a:t>
            </a:r>
            <a:r>
              <a:rPr lang="en-US" sz="1600"/>
              <a:t> </a:t>
            </a:r>
            <a:r>
              <a:rPr lang="vi-VN" sz="1600"/>
              <a:t>(</a:t>
            </a:r>
            <a:r>
              <a:rPr lang="en-US" sz="1600" b="1"/>
              <a:t>K</a:t>
            </a:r>
            <a:r>
              <a:rPr lang="vi-VN" sz="1600" b="1"/>
              <a:t>8s</a:t>
            </a:r>
            <a:r>
              <a:rPr lang="vi-VN" sz="1600"/>
              <a:t>) </a:t>
            </a:r>
            <a:r>
              <a:rPr lang="en-US" sz="1600"/>
              <a:t>is an open-source platform for </a:t>
            </a:r>
            <a:r>
              <a:rPr lang="en-US" sz="1600" b="1"/>
              <a:t>container orchestration &amp; management </a:t>
            </a:r>
            <a:r>
              <a:rPr lang="en-US" sz="1600"/>
              <a:t>developed by Google. Automating the deployment, scaling, and management of containerized applications on cloud easily and efficiently.</a:t>
            </a:r>
          </a:p>
          <a:p>
            <a:pPr marL="285750" indent="-285750" algn="just"/>
            <a:r>
              <a:rPr lang="en-US" sz="1600"/>
              <a:t>Kubernetes is used to deploy applications of </a:t>
            </a:r>
            <a:r>
              <a:rPr lang="en-US" sz="1600" b="1"/>
              <a:t>microservices architecture.</a:t>
            </a:r>
            <a:endParaRPr lang="vi-VN" sz="1600" b="1"/>
          </a:p>
        </p:txBody>
      </p:sp>
      <p:grpSp>
        <p:nvGrpSpPr>
          <p:cNvPr id="956" name="Google Shape;956;p56"/>
          <p:cNvGrpSpPr/>
          <p:nvPr/>
        </p:nvGrpSpPr>
        <p:grpSpPr>
          <a:xfrm>
            <a:off x="1722437" y="33755"/>
            <a:ext cx="359577" cy="472047"/>
            <a:chOff x="3806291" y="1384047"/>
            <a:chExt cx="337472" cy="443029"/>
          </a:xfrm>
        </p:grpSpPr>
        <p:sp>
          <p:nvSpPr>
            <p:cNvPr id="957" name="Google Shape;957;p56"/>
            <p:cNvSpPr/>
            <p:nvPr/>
          </p:nvSpPr>
          <p:spPr>
            <a:xfrm>
              <a:off x="4011980" y="1682476"/>
              <a:ext cx="104985" cy="144599"/>
            </a:xfrm>
            <a:custGeom>
              <a:avLst/>
              <a:gdLst/>
              <a:ahLst/>
              <a:cxnLst/>
              <a:rect l="l" t="t" r="r" b="b"/>
              <a:pathLst>
                <a:path w="3917" h="5395" extrusionOk="0">
                  <a:moveTo>
                    <a:pt x="1866" y="0"/>
                  </a:moveTo>
                  <a:cubicBezTo>
                    <a:pt x="1824" y="0"/>
                    <a:pt x="1777" y="23"/>
                    <a:pt x="1761" y="70"/>
                  </a:cubicBezTo>
                  <a:cubicBezTo>
                    <a:pt x="1480" y="1570"/>
                    <a:pt x="2636" y="3163"/>
                    <a:pt x="3198" y="4475"/>
                  </a:cubicBezTo>
                  <a:lnTo>
                    <a:pt x="3215" y="4513"/>
                  </a:lnTo>
                  <a:lnTo>
                    <a:pt x="3167" y="4444"/>
                  </a:lnTo>
                  <a:lnTo>
                    <a:pt x="2261" y="3257"/>
                  </a:lnTo>
                  <a:cubicBezTo>
                    <a:pt x="1636" y="2476"/>
                    <a:pt x="1011" y="1664"/>
                    <a:pt x="355" y="945"/>
                  </a:cubicBezTo>
                  <a:cubicBezTo>
                    <a:pt x="316" y="906"/>
                    <a:pt x="265" y="888"/>
                    <a:pt x="214" y="888"/>
                  </a:cubicBezTo>
                  <a:cubicBezTo>
                    <a:pt x="104" y="888"/>
                    <a:pt x="0" y="973"/>
                    <a:pt x="43" y="1101"/>
                  </a:cubicBezTo>
                  <a:lnTo>
                    <a:pt x="74" y="1132"/>
                  </a:lnTo>
                  <a:cubicBezTo>
                    <a:pt x="418" y="1976"/>
                    <a:pt x="1011" y="2663"/>
                    <a:pt x="1574" y="3382"/>
                  </a:cubicBezTo>
                  <a:lnTo>
                    <a:pt x="2511" y="4537"/>
                  </a:lnTo>
                  <a:lnTo>
                    <a:pt x="3011" y="5131"/>
                  </a:lnTo>
                  <a:lnTo>
                    <a:pt x="3042" y="5194"/>
                  </a:lnTo>
                  <a:cubicBezTo>
                    <a:pt x="3042" y="5194"/>
                    <a:pt x="3073" y="5225"/>
                    <a:pt x="3104" y="5256"/>
                  </a:cubicBezTo>
                  <a:cubicBezTo>
                    <a:pt x="3136" y="5287"/>
                    <a:pt x="3198" y="5318"/>
                    <a:pt x="3229" y="5350"/>
                  </a:cubicBezTo>
                  <a:cubicBezTo>
                    <a:pt x="3292" y="5381"/>
                    <a:pt x="3361" y="5395"/>
                    <a:pt x="3431" y="5395"/>
                  </a:cubicBezTo>
                  <a:cubicBezTo>
                    <a:pt x="3569" y="5395"/>
                    <a:pt x="3708" y="5339"/>
                    <a:pt x="3792" y="5256"/>
                  </a:cubicBezTo>
                  <a:cubicBezTo>
                    <a:pt x="3854" y="5194"/>
                    <a:pt x="3885" y="5100"/>
                    <a:pt x="3917" y="5006"/>
                  </a:cubicBezTo>
                  <a:cubicBezTo>
                    <a:pt x="3917" y="4944"/>
                    <a:pt x="3917" y="4881"/>
                    <a:pt x="3917" y="4850"/>
                  </a:cubicBezTo>
                  <a:cubicBezTo>
                    <a:pt x="3885" y="4787"/>
                    <a:pt x="3885" y="4756"/>
                    <a:pt x="3885" y="4756"/>
                  </a:cubicBezTo>
                  <a:lnTo>
                    <a:pt x="3792" y="4569"/>
                  </a:lnTo>
                  <a:cubicBezTo>
                    <a:pt x="3104" y="3069"/>
                    <a:pt x="2323" y="1695"/>
                    <a:pt x="1948" y="70"/>
                  </a:cubicBezTo>
                  <a:cubicBezTo>
                    <a:pt x="1948" y="23"/>
                    <a:pt x="1909" y="0"/>
                    <a:pt x="1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806291" y="1384047"/>
              <a:ext cx="183410" cy="124337"/>
            </a:xfrm>
            <a:custGeom>
              <a:avLst/>
              <a:gdLst/>
              <a:ahLst/>
              <a:cxnLst/>
              <a:rect l="l" t="t" r="r" b="b"/>
              <a:pathLst>
                <a:path w="6843" h="4639" extrusionOk="0">
                  <a:moveTo>
                    <a:pt x="5169" y="0"/>
                  </a:moveTo>
                  <a:cubicBezTo>
                    <a:pt x="5039" y="0"/>
                    <a:pt x="4910" y="8"/>
                    <a:pt x="4780" y="21"/>
                  </a:cubicBezTo>
                  <a:cubicBezTo>
                    <a:pt x="4156" y="83"/>
                    <a:pt x="3562" y="240"/>
                    <a:pt x="2969" y="489"/>
                  </a:cubicBezTo>
                  <a:cubicBezTo>
                    <a:pt x="2844" y="521"/>
                    <a:pt x="2875" y="677"/>
                    <a:pt x="3000" y="677"/>
                  </a:cubicBezTo>
                  <a:cubicBezTo>
                    <a:pt x="3531" y="646"/>
                    <a:pt x="4062" y="552"/>
                    <a:pt x="4562" y="521"/>
                  </a:cubicBezTo>
                  <a:cubicBezTo>
                    <a:pt x="4707" y="512"/>
                    <a:pt x="4853" y="506"/>
                    <a:pt x="4995" y="506"/>
                  </a:cubicBezTo>
                  <a:cubicBezTo>
                    <a:pt x="5370" y="506"/>
                    <a:pt x="5718" y="549"/>
                    <a:pt x="5968" y="708"/>
                  </a:cubicBezTo>
                  <a:cubicBezTo>
                    <a:pt x="6155" y="802"/>
                    <a:pt x="6249" y="927"/>
                    <a:pt x="6280" y="1114"/>
                  </a:cubicBezTo>
                  <a:cubicBezTo>
                    <a:pt x="6311" y="1270"/>
                    <a:pt x="6280" y="1520"/>
                    <a:pt x="6155" y="1739"/>
                  </a:cubicBezTo>
                  <a:cubicBezTo>
                    <a:pt x="5936" y="2208"/>
                    <a:pt x="5530" y="2614"/>
                    <a:pt x="5093" y="2895"/>
                  </a:cubicBezTo>
                  <a:cubicBezTo>
                    <a:pt x="4531" y="3301"/>
                    <a:pt x="3843" y="3645"/>
                    <a:pt x="3156" y="3863"/>
                  </a:cubicBezTo>
                  <a:cubicBezTo>
                    <a:pt x="2812" y="3957"/>
                    <a:pt x="2469" y="4051"/>
                    <a:pt x="2125" y="4051"/>
                  </a:cubicBezTo>
                  <a:cubicBezTo>
                    <a:pt x="2048" y="4058"/>
                    <a:pt x="1969" y="4062"/>
                    <a:pt x="1890" y="4062"/>
                  </a:cubicBezTo>
                  <a:cubicBezTo>
                    <a:pt x="1618" y="4062"/>
                    <a:pt x="1344" y="4016"/>
                    <a:pt x="1126" y="3894"/>
                  </a:cubicBezTo>
                  <a:cubicBezTo>
                    <a:pt x="844" y="3738"/>
                    <a:pt x="657" y="3457"/>
                    <a:pt x="688" y="3145"/>
                  </a:cubicBezTo>
                  <a:cubicBezTo>
                    <a:pt x="688" y="2832"/>
                    <a:pt x="876" y="2489"/>
                    <a:pt x="1063" y="2239"/>
                  </a:cubicBezTo>
                  <a:cubicBezTo>
                    <a:pt x="1500" y="1645"/>
                    <a:pt x="2094" y="1208"/>
                    <a:pt x="2719" y="833"/>
                  </a:cubicBezTo>
                  <a:cubicBezTo>
                    <a:pt x="2907" y="698"/>
                    <a:pt x="2910" y="471"/>
                    <a:pt x="2727" y="471"/>
                  </a:cubicBezTo>
                  <a:cubicBezTo>
                    <a:pt x="2698" y="471"/>
                    <a:pt x="2664" y="477"/>
                    <a:pt x="2625" y="489"/>
                  </a:cubicBezTo>
                  <a:cubicBezTo>
                    <a:pt x="1969" y="708"/>
                    <a:pt x="1344" y="1052"/>
                    <a:pt x="813" y="1614"/>
                  </a:cubicBezTo>
                  <a:cubicBezTo>
                    <a:pt x="532" y="1895"/>
                    <a:pt x="313" y="2208"/>
                    <a:pt x="157" y="2645"/>
                  </a:cubicBezTo>
                  <a:cubicBezTo>
                    <a:pt x="1" y="3020"/>
                    <a:pt x="32" y="3613"/>
                    <a:pt x="345" y="4019"/>
                  </a:cubicBezTo>
                  <a:cubicBezTo>
                    <a:pt x="719" y="4457"/>
                    <a:pt x="1219" y="4582"/>
                    <a:pt x="1625" y="4613"/>
                  </a:cubicBezTo>
                  <a:cubicBezTo>
                    <a:pt x="1747" y="4630"/>
                    <a:pt x="1867" y="4638"/>
                    <a:pt x="1985" y="4638"/>
                  </a:cubicBezTo>
                  <a:cubicBezTo>
                    <a:pt x="2290" y="4638"/>
                    <a:pt x="2582" y="4587"/>
                    <a:pt x="2875" y="4519"/>
                  </a:cubicBezTo>
                  <a:cubicBezTo>
                    <a:pt x="3656" y="4332"/>
                    <a:pt x="4343" y="3988"/>
                    <a:pt x="4999" y="3582"/>
                  </a:cubicBezTo>
                  <a:cubicBezTo>
                    <a:pt x="5530" y="3238"/>
                    <a:pt x="6030" y="2832"/>
                    <a:pt x="6405" y="2301"/>
                  </a:cubicBezTo>
                  <a:cubicBezTo>
                    <a:pt x="6592" y="2051"/>
                    <a:pt x="6749" y="1739"/>
                    <a:pt x="6811" y="1395"/>
                  </a:cubicBezTo>
                  <a:cubicBezTo>
                    <a:pt x="6842" y="1239"/>
                    <a:pt x="6811" y="1083"/>
                    <a:pt x="6780" y="927"/>
                  </a:cubicBezTo>
                  <a:cubicBezTo>
                    <a:pt x="6717" y="739"/>
                    <a:pt x="6655" y="614"/>
                    <a:pt x="6530" y="489"/>
                  </a:cubicBezTo>
                  <a:cubicBezTo>
                    <a:pt x="6311" y="240"/>
                    <a:pt x="5999" y="115"/>
                    <a:pt x="5718" y="52"/>
                  </a:cubicBezTo>
                  <a:cubicBezTo>
                    <a:pt x="5535" y="15"/>
                    <a:pt x="5352" y="0"/>
                    <a:pt x="5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3967058" y="1397154"/>
              <a:ext cx="22648" cy="10909"/>
            </a:xfrm>
            <a:custGeom>
              <a:avLst/>
              <a:gdLst/>
              <a:ahLst/>
              <a:cxnLst/>
              <a:rect l="l" t="t" r="r" b="b"/>
              <a:pathLst>
                <a:path w="845" h="407" extrusionOk="0">
                  <a:moveTo>
                    <a:pt x="782" y="0"/>
                  </a:moveTo>
                  <a:cubicBezTo>
                    <a:pt x="756" y="18"/>
                    <a:pt x="723" y="35"/>
                    <a:pt x="691" y="50"/>
                  </a:cubicBezTo>
                  <a:lnTo>
                    <a:pt x="691" y="50"/>
                  </a:lnTo>
                  <a:cubicBezTo>
                    <a:pt x="690" y="43"/>
                    <a:pt x="688" y="36"/>
                    <a:pt x="688" y="32"/>
                  </a:cubicBezTo>
                  <a:lnTo>
                    <a:pt x="688" y="32"/>
                  </a:lnTo>
                  <a:lnTo>
                    <a:pt x="581" y="90"/>
                  </a:lnTo>
                  <a:lnTo>
                    <a:pt x="591" y="93"/>
                  </a:lnTo>
                  <a:lnTo>
                    <a:pt x="591" y="93"/>
                  </a:lnTo>
                  <a:cubicBezTo>
                    <a:pt x="615" y="84"/>
                    <a:pt x="652" y="68"/>
                    <a:pt x="691" y="50"/>
                  </a:cubicBezTo>
                  <a:lnTo>
                    <a:pt x="691" y="50"/>
                  </a:lnTo>
                  <a:cubicBezTo>
                    <a:pt x="694" y="58"/>
                    <a:pt x="696" y="68"/>
                    <a:pt x="697" y="78"/>
                  </a:cubicBezTo>
                  <a:lnTo>
                    <a:pt x="697" y="78"/>
                  </a:lnTo>
                  <a:lnTo>
                    <a:pt x="844" y="0"/>
                  </a:lnTo>
                  <a:close/>
                  <a:moveTo>
                    <a:pt x="591" y="93"/>
                  </a:moveTo>
                  <a:cubicBezTo>
                    <a:pt x="577" y="99"/>
                    <a:pt x="568" y="102"/>
                    <a:pt x="569" y="102"/>
                  </a:cubicBezTo>
                  <a:cubicBezTo>
                    <a:pt x="569" y="102"/>
                    <a:pt x="577" y="100"/>
                    <a:pt x="594" y="94"/>
                  </a:cubicBezTo>
                  <a:lnTo>
                    <a:pt x="591" y="93"/>
                  </a:lnTo>
                  <a:close/>
                  <a:moveTo>
                    <a:pt x="697" y="78"/>
                  </a:moveTo>
                  <a:lnTo>
                    <a:pt x="598" y="130"/>
                  </a:lnTo>
                  <a:lnTo>
                    <a:pt x="598" y="130"/>
                  </a:lnTo>
                  <a:cubicBezTo>
                    <a:pt x="587" y="129"/>
                    <a:pt x="576" y="127"/>
                    <a:pt x="563" y="125"/>
                  </a:cubicBezTo>
                  <a:lnTo>
                    <a:pt x="563" y="125"/>
                  </a:lnTo>
                  <a:cubicBezTo>
                    <a:pt x="571" y="129"/>
                    <a:pt x="578" y="133"/>
                    <a:pt x="584" y="137"/>
                  </a:cubicBezTo>
                  <a:lnTo>
                    <a:pt x="584" y="137"/>
                  </a:lnTo>
                  <a:lnTo>
                    <a:pt x="598" y="130"/>
                  </a:lnTo>
                  <a:lnTo>
                    <a:pt x="598" y="130"/>
                  </a:lnTo>
                  <a:cubicBezTo>
                    <a:pt x="609" y="131"/>
                    <a:pt x="619" y="132"/>
                    <a:pt x="628" y="132"/>
                  </a:cubicBezTo>
                  <a:cubicBezTo>
                    <a:pt x="692" y="132"/>
                    <a:pt x="701" y="105"/>
                    <a:pt x="697" y="78"/>
                  </a:cubicBezTo>
                  <a:close/>
                  <a:moveTo>
                    <a:pt x="251" y="63"/>
                  </a:moveTo>
                  <a:cubicBezTo>
                    <a:pt x="1" y="63"/>
                    <a:pt x="63" y="188"/>
                    <a:pt x="126" y="219"/>
                  </a:cubicBezTo>
                  <a:cubicBezTo>
                    <a:pt x="145" y="257"/>
                    <a:pt x="164" y="283"/>
                    <a:pt x="189" y="298"/>
                  </a:cubicBezTo>
                  <a:lnTo>
                    <a:pt x="189" y="298"/>
                  </a:lnTo>
                  <a:cubicBezTo>
                    <a:pt x="130" y="332"/>
                    <a:pt x="108" y="344"/>
                    <a:pt x="110" y="344"/>
                  </a:cubicBezTo>
                  <a:cubicBezTo>
                    <a:pt x="111" y="344"/>
                    <a:pt x="151" y="323"/>
                    <a:pt x="196" y="301"/>
                  </a:cubicBezTo>
                  <a:lnTo>
                    <a:pt x="196" y="301"/>
                  </a:lnTo>
                  <a:cubicBezTo>
                    <a:pt x="211" y="309"/>
                    <a:pt x="229" y="313"/>
                    <a:pt x="251" y="313"/>
                  </a:cubicBezTo>
                  <a:lnTo>
                    <a:pt x="283" y="296"/>
                  </a:lnTo>
                  <a:lnTo>
                    <a:pt x="283" y="296"/>
                  </a:lnTo>
                  <a:cubicBezTo>
                    <a:pt x="418" y="329"/>
                    <a:pt x="553" y="380"/>
                    <a:pt x="688" y="407"/>
                  </a:cubicBezTo>
                  <a:cubicBezTo>
                    <a:pt x="717" y="318"/>
                    <a:pt x="692" y="203"/>
                    <a:pt x="584" y="137"/>
                  </a:cubicBezTo>
                  <a:lnTo>
                    <a:pt x="584" y="137"/>
                  </a:lnTo>
                  <a:lnTo>
                    <a:pt x="283" y="296"/>
                  </a:lnTo>
                  <a:lnTo>
                    <a:pt x="283" y="296"/>
                  </a:lnTo>
                  <a:cubicBezTo>
                    <a:pt x="266" y="292"/>
                    <a:pt x="249" y="288"/>
                    <a:pt x="231" y="284"/>
                  </a:cubicBezTo>
                  <a:lnTo>
                    <a:pt x="231" y="284"/>
                  </a:lnTo>
                  <a:cubicBezTo>
                    <a:pt x="270" y="266"/>
                    <a:pt x="304" y="250"/>
                    <a:pt x="313" y="250"/>
                  </a:cubicBezTo>
                  <a:cubicBezTo>
                    <a:pt x="344" y="250"/>
                    <a:pt x="344" y="219"/>
                    <a:pt x="344" y="219"/>
                  </a:cubicBezTo>
                  <a:lnTo>
                    <a:pt x="525" y="121"/>
                  </a:lnTo>
                  <a:lnTo>
                    <a:pt x="525" y="121"/>
                  </a:lnTo>
                  <a:cubicBezTo>
                    <a:pt x="542" y="124"/>
                    <a:pt x="556" y="125"/>
                    <a:pt x="563" y="125"/>
                  </a:cubicBezTo>
                  <a:cubicBezTo>
                    <a:pt x="563" y="125"/>
                    <a:pt x="550" y="123"/>
                    <a:pt x="530" y="118"/>
                  </a:cubicBezTo>
                  <a:lnTo>
                    <a:pt x="530" y="118"/>
                  </a:lnTo>
                  <a:lnTo>
                    <a:pt x="581" y="90"/>
                  </a:lnTo>
                  <a:lnTo>
                    <a:pt x="501" y="63"/>
                  </a:lnTo>
                  <a:lnTo>
                    <a:pt x="376" y="63"/>
                  </a:lnTo>
                  <a:cubicBezTo>
                    <a:pt x="376" y="74"/>
                    <a:pt x="396" y="85"/>
                    <a:pt x="423" y="95"/>
                  </a:cubicBezTo>
                  <a:lnTo>
                    <a:pt x="423" y="95"/>
                  </a:lnTo>
                  <a:cubicBezTo>
                    <a:pt x="347" y="79"/>
                    <a:pt x="267" y="63"/>
                    <a:pt x="251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3807149" y="1400504"/>
              <a:ext cx="281346" cy="291558"/>
            </a:xfrm>
            <a:custGeom>
              <a:avLst/>
              <a:gdLst/>
              <a:ahLst/>
              <a:cxnLst/>
              <a:rect l="l" t="t" r="r" b="b"/>
              <a:pathLst>
                <a:path w="10497" h="10878" extrusionOk="0">
                  <a:moveTo>
                    <a:pt x="6998" y="0"/>
                  </a:moveTo>
                  <a:lnTo>
                    <a:pt x="6658" y="164"/>
                  </a:lnTo>
                  <a:lnTo>
                    <a:pt x="6658" y="164"/>
                  </a:lnTo>
                  <a:cubicBezTo>
                    <a:pt x="6656" y="161"/>
                    <a:pt x="6655" y="159"/>
                    <a:pt x="6654" y="157"/>
                  </a:cubicBezTo>
                  <a:lnTo>
                    <a:pt x="6529" y="188"/>
                  </a:lnTo>
                  <a:cubicBezTo>
                    <a:pt x="6534" y="198"/>
                    <a:pt x="6539" y="208"/>
                    <a:pt x="6543" y="218"/>
                  </a:cubicBezTo>
                  <a:lnTo>
                    <a:pt x="6543" y="218"/>
                  </a:lnTo>
                  <a:lnTo>
                    <a:pt x="6217" y="375"/>
                  </a:lnTo>
                  <a:cubicBezTo>
                    <a:pt x="6310" y="577"/>
                    <a:pt x="6407" y="780"/>
                    <a:pt x="6506" y="983"/>
                  </a:cubicBezTo>
                  <a:lnTo>
                    <a:pt x="6506" y="983"/>
                  </a:lnTo>
                  <a:cubicBezTo>
                    <a:pt x="6503" y="989"/>
                    <a:pt x="6501" y="994"/>
                    <a:pt x="6498" y="1000"/>
                  </a:cubicBezTo>
                  <a:cubicBezTo>
                    <a:pt x="6373" y="1250"/>
                    <a:pt x="6217" y="1500"/>
                    <a:pt x="5998" y="1687"/>
                  </a:cubicBezTo>
                  <a:cubicBezTo>
                    <a:pt x="5592" y="2125"/>
                    <a:pt x="5092" y="2437"/>
                    <a:pt x="4561" y="2687"/>
                  </a:cubicBezTo>
                  <a:cubicBezTo>
                    <a:pt x="4346" y="2768"/>
                    <a:pt x="4316" y="2918"/>
                    <a:pt x="4452" y="2918"/>
                  </a:cubicBezTo>
                  <a:cubicBezTo>
                    <a:pt x="4474" y="2918"/>
                    <a:pt x="4500" y="2914"/>
                    <a:pt x="4530" y="2906"/>
                  </a:cubicBezTo>
                  <a:cubicBezTo>
                    <a:pt x="5061" y="2749"/>
                    <a:pt x="5654" y="2499"/>
                    <a:pt x="6154" y="2093"/>
                  </a:cubicBezTo>
                  <a:cubicBezTo>
                    <a:pt x="6379" y="1919"/>
                    <a:pt x="6583" y="1724"/>
                    <a:pt x="6752" y="1478"/>
                  </a:cubicBezTo>
                  <a:lnTo>
                    <a:pt x="6752" y="1478"/>
                  </a:lnTo>
                  <a:cubicBezTo>
                    <a:pt x="7696" y="3349"/>
                    <a:pt x="8823" y="5250"/>
                    <a:pt x="9840" y="6998"/>
                  </a:cubicBezTo>
                  <a:lnTo>
                    <a:pt x="9840" y="7029"/>
                  </a:lnTo>
                  <a:cubicBezTo>
                    <a:pt x="9997" y="7248"/>
                    <a:pt x="9997" y="7529"/>
                    <a:pt x="9903" y="7810"/>
                  </a:cubicBezTo>
                  <a:cubicBezTo>
                    <a:pt x="9778" y="8122"/>
                    <a:pt x="9590" y="8372"/>
                    <a:pt x="9341" y="8591"/>
                  </a:cubicBezTo>
                  <a:cubicBezTo>
                    <a:pt x="8966" y="8966"/>
                    <a:pt x="8497" y="9278"/>
                    <a:pt x="8029" y="9559"/>
                  </a:cubicBezTo>
                  <a:cubicBezTo>
                    <a:pt x="7529" y="9809"/>
                    <a:pt x="7029" y="10028"/>
                    <a:pt x="6467" y="10184"/>
                  </a:cubicBezTo>
                  <a:cubicBezTo>
                    <a:pt x="6177" y="10257"/>
                    <a:pt x="5856" y="10308"/>
                    <a:pt x="5545" y="10308"/>
                  </a:cubicBezTo>
                  <a:cubicBezTo>
                    <a:pt x="5321" y="10308"/>
                    <a:pt x="5102" y="10281"/>
                    <a:pt x="4905" y="10215"/>
                  </a:cubicBezTo>
                  <a:cubicBezTo>
                    <a:pt x="4655" y="10153"/>
                    <a:pt x="4436" y="10028"/>
                    <a:pt x="4342" y="9809"/>
                  </a:cubicBezTo>
                  <a:lnTo>
                    <a:pt x="3936" y="9060"/>
                  </a:lnTo>
                  <a:cubicBezTo>
                    <a:pt x="2978" y="7227"/>
                    <a:pt x="2019" y="5394"/>
                    <a:pt x="1037" y="3584"/>
                  </a:cubicBezTo>
                  <a:lnTo>
                    <a:pt x="1037" y="3584"/>
                  </a:lnTo>
                  <a:cubicBezTo>
                    <a:pt x="1127" y="3625"/>
                    <a:pt x="1219" y="3659"/>
                    <a:pt x="1312" y="3687"/>
                  </a:cubicBezTo>
                  <a:cubicBezTo>
                    <a:pt x="1495" y="3723"/>
                    <a:pt x="1678" y="3738"/>
                    <a:pt x="1861" y="3738"/>
                  </a:cubicBezTo>
                  <a:cubicBezTo>
                    <a:pt x="1991" y="3738"/>
                    <a:pt x="2120" y="3731"/>
                    <a:pt x="2249" y="3718"/>
                  </a:cubicBezTo>
                  <a:cubicBezTo>
                    <a:pt x="2874" y="3655"/>
                    <a:pt x="3436" y="3437"/>
                    <a:pt x="3999" y="3187"/>
                  </a:cubicBezTo>
                  <a:cubicBezTo>
                    <a:pt x="4343" y="2990"/>
                    <a:pt x="4436" y="2755"/>
                    <a:pt x="4216" y="2755"/>
                  </a:cubicBezTo>
                  <a:cubicBezTo>
                    <a:pt x="4156" y="2755"/>
                    <a:pt x="4074" y="2772"/>
                    <a:pt x="3967" y="2812"/>
                  </a:cubicBezTo>
                  <a:cubicBezTo>
                    <a:pt x="3405" y="3031"/>
                    <a:pt x="2812" y="3155"/>
                    <a:pt x="2281" y="3187"/>
                  </a:cubicBezTo>
                  <a:cubicBezTo>
                    <a:pt x="2205" y="3195"/>
                    <a:pt x="2130" y="3199"/>
                    <a:pt x="2056" y="3199"/>
                  </a:cubicBezTo>
                  <a:cubicBezTo>
                    <a:pt x="1853" y="3199"/>
                    <a:pt x="1660" y="3170"/>
                    <a:pt x="1500" y="3124"/>
                  </a:cubicBezTo>
                  <a:cubicBezTo>
                    <a:pt x="1375" y="3093"/>
                    <a:pt x="1281" y="3062"/>
                    <a:pt x="1187" y="2999"/>
                  </a:cubicBezTo>
                  <a:cubicBezTo>
                    <a:pt x="1094" y="2937"/>
                    <a:pt x="1031" y="2874"/>
                    <a:pt x="1000" y="2812"/>
                  </a:cubicBezTo>
                  <a:lnTo>
                    <a:pt x="781" y="2468"/>
                  </a:lnTo>
                  <a:lnTo>
                    <a:pt x="406" y="2656"/>
                  </a:lnTo>
                  <a:lnTo>
                    <a:pt x="0" y="2874"/>
                  </a:lnTo>
                  <a:lnTo>
                    <a:pt x="219" y="3280"/>
                  </a:lnTo>
                  <a:cubicBezTo>
                    <a:pt x="844" y="4499"/>
                    <a:pt x="1500" y="5748"/>
                    <a:pt x="2156" y="6967"/>
                  </a:cubicBezTo>
                  <a:lnTo>
                    <a:pt x="3187" y="8872"/>
                  </a:lnTo>
                  <a:lnTo>
                    <a:pt x="3686" y="9809"/>
                  </a:lnTo>
                  <a:cubicBezTo>
                    <a:pt x="3780" y="9966"/>
                    <a:pt x="3843" y="10122"/>
                    <a:pt x="4030" y="10340"/>
                  </a:cubicBezTo>
                  <a:cubicBezTo>
                    <a:pt x="4217" y="10528"/>
                    <a:pt x="4405" y="10653"/>
                    <a:pt x="4624" y="10715"/>
                  </a:cubicBezTo>
                  <a:cubicBezTo>
                    <a:pt x="4901" y="10834"/>
                    <a:pt x="5165" y="10878"/>
                    <a:pt x="5426" y="10878"/>
                  </a:cubicBezTo>
                  <a:cubicBezTo>
                    <a:pt x="5576" y="10878"/>
                    <a:pt x="5724" y="10863"/>
                    <a:pt x="5873" y="10840"/>
                  </a:cubicBezTo>
                  <a:cubicBezTo>
                    <a:pt x="6248" y="10809"/>
                    <a:pt x="6623" y="10715"/>
                    <a:pt x="6998" y="10590"/>
                  </a:cubicBezTo>
                  <a:cubicBezTo>
                    <a:pt x="7716" y="10340"/>
                    <a:pt x="8372" y="9997"/>
                    <a:pt x="8997" y="9559"/>
                  </a:cubicBezTo>
                  <a:cubicBezTo>
                    <a:pt x="9434" y="9247"/>
                    <a:pt x="9840" y="8903"/>
                    <a:pt x="10122" y="8435"/>
                  </a:cubicBezTo>
                  <a:cubicBezTo>
                    <a:pt x="10278" y="8185"/>
                    <a:pt x="10403" y="7935"/>
                    <a:pt x="10434" y="7623"/>
                  </a:cubicBezTo>
                  <a:cubicBezTo>
                    <a:pt x="10496" y="7341"/>
                    <a:pt x="10434" y="7029"/>
                    <a:pt x="10246" y="6779"/>
                  </a:cubicBezTo>
                  <a:lnTo>
                    <a:pt x="10278" y="6779"/>
                  </a:lnTo>
                  <a:cubicBezTo>
                    <a:pt x="9159" y="4794"/>
                    <a:pt x="8065" y="2858"/>
                    <a:pt x="7019" y="860"/>
                  </a:cubicBezTo>
                  <a:lnTo>
                    <a:pt x="7019" y="860"/>
                  </a:lnTo>
                  <a:cubicBezTo>
                    <a:pt x="7083" y="595"/>
                    <a:pt x="7097" y="298"/>
                    <a:pt x="6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3865741" y="1549638"/>
              <a:ext cx="278022" cy="187725"/>
            </a:xfrm>
            <a:custGeom>
              <a:avLst/>
              <a:gdLst/>
              <a:ahLst/>
              <a:cxnLst/>
              <a:rect l="l" t="t" r="r" b="b"/>
              <a:pathLst>
                <a:path w="10373" h="7004" extrusionOk="0">
                  <a:moveTo>
                    <a:pt x="8036" y="0"/>
                  </a:moveTo>
                  <a:cubicBezTo>
                    <a:pt x="7791" y="0"/>
                    <a:pt x="7551" y="25"/>
                    <a:pt x="7311" y="59"/>
                  </a:cubicBezTo>
                  <a:lnTo>
                    <a:pt x="6998" y="91"/>
                  </a:lnTo>
                  <a:lnTo>
                    <a:pt x="7155" y="372"/>
                  </a:lnTo>
                  <a:cubicBezTo>
                    <a:pt x="7342" y="715"/>
                    <a:pt x="7529" y="1059"/>
                    <a:pt x="7717" y="1403"/>
                  </a:cubicBezTo>
                  <a:lnTo>
                    <a:pt x="7748" y="1403"/>
                  </a:lnTo>
                  <a:cubicBezTo>
                    <a:pt x="7936" y="1653"/>
                    <a:pt x="7936" y="2027"/>
                    <a:pt x="7779" y="2340"/>
                  </a:cubicBezTo>
                  <a:cubicBezTo>
                    <a:pt x="7654" y="2683"/>
                    <a:pt x="7404" y="2965"/>
                    <a:pt x="7155" y="3214"/>
                  </a:cubicBezTo>
                  <a:cubicBezTo>
                    <a:pt x="6623" y="3714"/>
                    <a:pt x="5967" y="4120"/>
                    <a:pt x="5280" y="4402"/>
                  </a:cubicBezTo>
                  <a:cubicBezTo>
                    <a:pt x="4672" y="4678"/>
                    <a:pt x="4016" y="4881"/>
                    <a:pt x="3353" y="4881"/>
                  </a:cubicBezTo>
                  <a:cubicBezTo>
                    <a:pt x="3267" y="4881"/>
                    <a:pt x="3180" y="4877"/>
                    <a:pt x="3094" y="4870"/>
                  </a:cubicBezTo>
                  <a:cubicBezTo>
                    <a:pt x="2719" y="4808"/>
                    <a:pt x="2344" y="4683"/>
                    <a:pt x="2125" y="4402"/>
                  </a:cubicBezTo>
                  <a:cubicBezTo>
                    <a:pt x="2094" y="4339"/>
                    <a:pt x="2031" y="4245"/>
                    <a:pt x="2000" y="4152"/>
                  </a:cubicBezTo>
                  <a:lnTo>
                    <a:pt x="1875" y="3870"/>
                  </a:lnTo>
                  <a:cubicBezTo>
                    <a:pt x="1750" y="3683"/>
                    <a:pt x="1657" y="3496"/>
                    <a:pt x="1563" y="3308"/>
                  </a:cubicBezTo>
                  <a:cubicBezTo>
                    <a:pt x="1496" y="3214"/>
                    <a:pt x="1452" y="3172"/>
                    <a:pt x="1428" y="3172"/>
                  </a:cubicBezTo>
                  <a:cubicBezTo>
                    <a:pt x="1397" y="3172"/>
                    <a:pt x="1402" y="3246"/>
                    <a:pt x="1438" y="3371"/>
                  </a:cubicBezTo>
                  <a:cubicBezTo>
                    <a:pt x="1594" y="3746"/>
                    <a:pt x="1657" y="4089"/>
                    <a:pt x="1750" y="4370"/>
                  </a:cubicBezTo>
                  <a:lnTo>
                    <a:pt x="1781" y="4495"/>
                  </a:lnTo>
                  <a:cubicBezTo>
                    <a:pt x="1813" y="4527"/>
                    <a:pt x="1844" y="4589"/>
                    <a:pt x="1875" y="4651"/>
                  </a:cubicBezTo>
                  <a:cubicBezTo>
                    <a:pt x="1938" y="4745"/>
                    <a:pt x="2000" y="4839"/>
                    <a:pt x="2094" y="4901"/>
                  </a:cubicBezTo>
                  <a:cubicBezTo>
                    <a:pt x="2281" y="5058"/>
                    <a:pt x="2469" y="5151"/>
                    <a:pt x="2687" y="5214"/>
                  </a:cubicBezTo>
                  <a:cubicBezTo>
                    <a:pt x="2964" y="5296"/>
                    <a:pt x="3244" y="5331"/>
                    <a:pt x="3523" y="5331"/>
                  </a:cubicBezTo>
                  <a:cubicBezTo>
                    <a:pt x="4095" y="5331"/>
                    <a:pt x="4662" y="5184"/>
                    <a:pt x="5187" y="4995"/>
                  </a:cubicBezTo>
                  <a:cubicBezTo>
                    <a:pt x="5967" y="4683"/>
                    <a:pt x="6717" y="4277"/>
                    <a:pt x="7404" y="3683"/>
                  </a:cubicBezTo>
                  <a:cubicBezTo>
                    <a:pt x="7717" y="3402"/>
                    <a:pt x="8029" y="3058"/>
                    <a:pt x="8217" y="2621"/>
                  </a:cubicBezTo>
                  <a:cubicBezTo>
                    <a:pt x="8310" y="2402"/>
                    <a:pt x="8373" y="2152"/>
                    <a:pt x="8373" y="1871"/>
                  </a:cubicBezTo>
                  <a:cubicBezTo>
                    <a:pt x="8373" y="1621"/>
                    <a:pt x="8310" y="1340"/>
                    <a:pt x="8154" y="1121"/>
                  </a:cubicBezTo>
                  <a:lnTo>
                    <a:pt x="8154" y="1121"/>
                  </a:lnTo>
                  <a:lnTo>
                    <a:pt x="8185" y="1153"/>
                  </a:lnTo>
                  <a:cubicBezTo>
                    <a:pt x="8046" y="933"/>
                    <a:pt x="7919" y="714"/>
                    <a:pt x="7796" y="494"/>
                  </a:cubicBezTo>
                  <a:lnTo>
                    <a:pt x="7796" y="494"/>
                  </a:lnTo>
                  <a:cubicBezTo>
                    <a:pt x="7872" y="491"/>
                    <a:pt x="7947" y="489"/>
                    <a:pt x="8021" y="489"/>
                  </a:cubicBezTo>
                  <a:cubicBezTo>
                    <a:pt x="8357" y="489"/>
                    <a:pt x="8679" y="526"/>
                    <a:pt x="8966" y="622"/>
                  </a:cubicBezTo>
                  <a:cubicBezTo>
                    <a:pt x="9248" y="747"/>
                    <a:pt x="9497" y="903"/>
                    <a:pt x="9654" y="1121"/>
                  </a:cubicBezTo>
                  <a:cubicBezTo>
                    <a:pt x="9810" y="1340"/>
                    <a:pt x="9841" y="1621"/>
                    <a:pt x="9810" y="1902"/>
                  </a:cubicBezTo>
                  <a:cubicBezTo>
                    <a:pt x="9716" y="2496"/>
                    <a:pt x="9341" y="3027"/>
                    <a:pt x="8904" y="3464"/>
                  </a:cubicBezTo>
                  <a:cubicBezTo>
                    <a:pt x="7998" y="4370"/>
                    <a:pt x="6811" y="5026"/>
                    <a:pt x="5655" y="5557"/>
                  </a:cubicBezTo>
                  <a:cubicBezTo>
                    <a:pt x="5062" y="5839"/>
                    <a:pt x="4437" y="6057"/>
                    <a:pt x="3812" y="6213"/>
                  </a:cubicBezTo>
                  <a:cubicBezTo>
                    <a:pt x="3364" y="6303"/>
                    <a:pt x="2901" y="6376"/>
                    <a:pt x="2444" y="6376"/>
                  </a:cubicBezTo>
                  <a:cubicBezTo>
                    <a:pt x="2263" y="6376"/>
                    <a:pt x="2084" y="6365"/>
                    <a:pt x="1906" y="6338"/>
                  </a:cubicBezTo>
                  <a:cubicBezTo>
                    <a:pt x="1625" y="6307"/>
                    <a:pt x="1313" y="6213"/>
                    <a:pt x="1063" y="6057"/>
                  </a:cubicBezTo>
                  <a:cubicBezTo>
                    <a:pt x="813" y="5870"/>
                    <a:pt x="626" y="5620"/>
                    <a:pt x="563" y="5339"/>
                  </a:cubicBezTo>
                  <a:cubicBezTo>
                    <a:pt x="469" y="4745"/>
                    <a:pt x="782" y="4089"/>
                    <a:pt x="1157" y="3589"/>
                  </a:cubicBezTo>
                  <a:cubicBezTo>
                    <a:pt x="1250" y="3496"/>
                    <a:pt x="1282" y="3433"/>
                    <a:pt x="1313" y="3339"/>
                  </a:cubicBezTo>
                  <a:cubicBezTo>
                    <a:pt x="1344" y="3277"/>
                    <a:pt x="1407" y="3183"/>
                    <a:pt x="1407" y="3152"/>
                  </a:cubicBezTo>
                  <a:cubicBezTo>
                    <a:pt x="1438" y="3090"/>
                    <a:pt x="1438" y="3058"/>
                    <a:pt x="1375" y="3058"/>
                  </a:cubicBezTo>
                  <a:cubicBezTo>
                    <a:pt x="1313" y="3058"/>
                    <a:pt x="1157" y="3121"/>
                    <a:pt x="1001" y="3277"/>
                  </a:cubicBezTo>
                  <a:lnTo>
                    <a:pt x="1001" y="3308"/>
                  </a:lnTo>
                  <a:cubicBezTo>
                    <a:pt x="751" y="3527"/>
                    <a:pt x="563" y="3777"/>
                    <a:pt x="376" y="4058"/>
                  </a:cubicBezTo>
                  <a:cubicBezTo>
                    <a:pt x="220" y="4339"/>
                    <a:pt x="95" y="4651"/>
                    <a:pt x="32" y="5058"/>
                  </a:cubicBezTo>
                  <a:cubicBezTo>
                    <a:pt x="1" y="5432"/>
                    <a:pt x="95" y="5839"/>
                    <a:pt x="376" y="6182"/>
                  </a:cubicBezTo>
                  <a:cubicBezTo>
                    <a:pt x="626" y="6495"/>
                    <a:pt x="969" y="6713"/>
                    <a:pt x="1313" y="6838"/>
                  </a:cubicBezTo>
                  <a:cubicBezTo>
                    <a:pt x="1692" y="6959"/>
                    <a:pt x="2062" y="7003"/>
                    <a:pt x="2427" y="7003"/>
                  </a:cubicBezTo>
                  <a:cubicBezTo>
                    <a:pt x="2724" y="7003"/>
                    <a:pt x="3018" y="6974"/>
                    <a:pt x="3312" y="6932"/>
                  </a:cubicBezTo>
                  <a:cubicBezTo>
                    <a:pt x="3937" y="6838"/>
                    <a:pt x="4531" y="6651"/>
                    <a:pt x="5124" y="6432"/>
                  </a:cubicBezTo>
                  <a:cubicBezTo>
                    <a:pt x="5749" y="6182"/>
                    <a:pt x="6374" y="5901"/>
                    <a:pt x="6967" y="5589"/>
                  </a:cubicBezTo>
                  <a:cubicBezTo>
                    <a:pt x="7561" y="5245"/>
                    <a:pt x="8123" y="4901"/>
                    <a:pt x="8654" y="4464"/>
                  </a:cubicBezTo>
                  <a:cubicBezTo>
                    <a:pt x="9185" y="4027"/>
                    <a:pt x="9685" y="3527"/>
                    <a:pt x="10029" y="2871"/>
                  </a:cubicBezTo>
                  <a:cubicBezTo>
                    <a:pt x="10216" y="2558"/>
                    <a:pt x="10341" y="2184"/>
                    <a:pt x="10341" y="1777"/>
                  </a:cubicBezTo>
                  <a:cubicBezTo>
                    <a:pt x="10372" y="1403"/>
                    <a:pt x="10216" y="965"/>
                    <a:pt x="9935" y="684"/>
                  </a:cubicBezTo>
                  <a:cubicBezTo>
                    <a:pt x="9591" y="278"/>
                    <a:pt x="9091" y="122"/>
                    <a:pt x="8654" y="59"/>
                  </a:cubicBezTo>
                  <a:cubicBezTo>
                    <a:pt x="8442" y="17"/>
                    <a:pt x="8237" y="0"/>
                    <a:pt x="8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Kubernetes là gì? Vai trò và các thuật ngữ phổ biến">
            <a:extLst>
              <a:ext uri="{FF2B5EF4-FFF2-40B4-BE49-F238E27FC236}">
                <a16:creationId xmlns:a16="http://schemas.microsoft.com/office/drawing/2014/main" id="{4C0AF9A2-5512-FEE6-A473-47A267526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5" t="4006" r="21016"/>
          <a:stretch/>
        </p:blipFill>
        <p:spPr bwMode="auto">
          <a:xfrm>
            <a:off x="5055222" y="1173538"/>
            <a:ext cx="2735766" cy="24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6"/>
          <p:cNvSpPr txBox="1">
            <a:spLocks noGrp="1"/>
          </p:cNvSpPr>
          <p:nvPr>
            <p:ph type="title"/>
          </p:nvPr>
        </p:nvSpPr>
        <p:spPr>
          <a:xfrm>
            <a:off x="899076" y="736570"/>
            <a:ext cx="4845600" cy="6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954" name="Google Shape;954;p56"/>
          <p:cNvSpPr txBox="1">
            <a:spLocks noGrp="1"/>
          </p:cNvSpPr>
          <p:nvPr>
            <p:ph type="subTitle" idx="1"/>
          </p:nvPr>
        </p:nvSpPr>
        <p:spPr>
          <a:xfrm>
            <a:off x="1047757" y="1370506"/>
            <a:ext cx="3442463" cy="3028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/>
              <a:t>Kubernetes allows </a:t>
            </a:r>
            <a:r>
              <a:rPr lang="en-US" sz="1600" b="1"/>
              <a:t>deploying application on an existing cluster</a:t>
            </a:r>
            <a:r>
              <a:rPr lang="en-US" sz="1600"/>
              <a:t> of computers or on public or private cloud environments.</a:t>
            </a:r>
          </a:p>
          <a:p>
            <a:pPr marL="285750" indent="-285750" algn="just"/>
            <a:r>
              <a:rPr lang="en-US" sz="1600"/>
              <a:t>Kubernetes is widely used in </a:t>
            </a:r>
            <a:r>
              <a:rPr lang="en-US" sz="1600" b="1"/>
              <a:t>applications that have a large number of containers</a:t>
            </a:r>
            <a:r>
              <a:rPr lang="en-US" sz="1600"/>
              <a:t>, continuous development, flexibility and scalability.</a:t>
            </a:r>
            <a:endParaRPr lang="vi-VN" sz="1600" b="1"/>
          </a:p>
        </p:txBody>
      </p:sp>
      <p:grpSp>
        <p:nvGrpSpPr>
          <p:cNvPr id="956" name="Google Shape;956;p56"/>
          <p:cNvGrpSpPr/>
          <p:nvPr/>
        </p:nvGrpSpPr>
        <p:grpSpPr>
          <a:xfrm>
            <a:off x="1722437" y="33755"/>
            <a:ext cx="359577" cy="472047"/>
            <a:chOff x="3806291" y="1384047"/>
            <a:chExt cx="337472" cy="443029"/>
          </a:xfrm>
        </p:grpSpPr>
        <p:sp>
          <p:nvSpPr>
            <p:cNvPr id="957" name="Google Shape;957;p56"/>
            <p:cNvSpPr/>
            <p:nvPr/>
          </p:nvSpPr>
          <p:spPr>
            <a:xfrm>
              <a:off x="4011980" y="1682476"/>
              <a:ext cx="104985" cy="144599"/>
            </a:xfrm>
            <a:custGeom>
              <a:avLst/>
              <a:gdLst/>
              <a:ahLst/>
              <a:cxnLst/>
              <a:rect l="l" t="t" r="r" b="b"/>
              <a:pathLst>
                <a:path w="3917" h="5395" extrusionOk="0">
                  <a:moveTo>
                    <a:pt x="1866" y="0"/>
                  </a:moveTo>
                  <a:cubicBezTo>
                    <a:pt x="1824" y="0"/>
                    <a:pt x="1777" y="23"/>
                    <a:pt x="1761" y="70"/>
                  </a:cubicBezTo>
                  <a:cubicBezTo>
                    <a:pt x="1480" y="1570"/>
                    <a:pt x="2636" y="3163"/>
                    <a:pt x="3198" y="4475"/>
                  </a:cubicBezTo>
                  <a:lnTo>
                    <a:pt x="3215" y="4513"/>
                  </a:lnTo>
                  <a:lnTo>
                    <a:pt x="3167" y="4444"/>
                  </a:lnTo>
                  <a:lnTo>
                    <a:pt x="2261" y="3257"/>
                  </a:lnTo>
                  <a:cubicBezTo>
                    <a:pt x="1636" y="2476"/>
                    <a:pt x="1011" y="1664"/>
                    <a:pt x="355" y="945"/>
                  </a:cubicBezTo>
                  <a:cubicBezTo>
                    <a:pt x="316" y="906"/>
                    <a:pt x="265" y="888"/>
                    <a:pt x="214" y="888"/>
                  </a:cubicBezTo>
                  <a:cubicBezTo>
                    <a:pt x="104" y="888"/>
                    <a:pt x="0" y="973"/>
                    <a:pt x="43" y="1101"/>
                  </a:cubicBezTo>
                  <a:lnTo>
                    <a:pt x="74" y="1132"/>
                  </a:lnTo>
                  <a:cubicBezTo>
                    <a:pt x="418" y="1976"/>
                    <a:pt x="1011" y="2663"/>
                    <a:pt x="1574" y="3382"/>
                  </a:cubicBezTo>
                  <a:lnTo>
                    <a:pt x="2511" y="4537"/>
                  </a:lnTo>
                  <a:lnTo>
                    <a:pt x="3011" y="5131"/>
                  </a:lnTo>
                  <a:lnTo>
                    <a:pt x="3042" y="5194"/>
                  </a:lnTo>
                  <a:cubicBezTo>
                    <a:pt x="3042" y="5194"/>
                    <a:pt x="3073" y="5225"/>
                    <a:pt x="3104" y="5256"/>
                  </a:cubicBezTo>
                  <a:cubicBezTo>
                    <a:pt x="3136" y="5287"/>
                    <a:pt x="3198" y="5318"/>
                    <a:pt x="3229" y="5350"/>
                  </a:cubicBezTo>
                  <a:cubicBezTo>
                    <a:pt x="3292" y="5381"/>
                    <a:pt x="3361" y="5395"/>
                    <a:pt x="3431" y="5395"/>
                  </a:cubicBezTo>
                  <a:cubicBezTo>
                    <a:pt x="3569" y="5395"/>
                    <a:pt x="3708" y="5339"/>
                    <a:pt x="3792" y="5256"/>
                  </a:cubicBezTo>
                  <a:cubicBezTo>
                    <a:pt x="3854" y="5194"/>
                    <a:pt x="3885" y="5100"/>
                    <a:pt x="3917" y="5006"/>
                  </a:cubicBezTo>
                  <a:cubicBezTo>
                    <a:pt x="3917" y="4944"/>
                    <a:pt x="3917" y="4881"/>
                    <a:pt x="3917" y="4850"/>
                  </a:cubicBezTo>
                  <a:cubicBezTo>
                    <a:pt x="3885" y="4787"/>
                    <a:pt x="3885" y="4756"/>
                    <a:pt x="3885" y="4756"/>
                  </a:cubicBezTo>
                  <a:lnTo>
                    <a:pt x="3792" y="4569"/>
                  </a:lnTo>
                  <a:cubicBezTo>
                    <a:pt x="3104" y="3069"/>
                    <a:pt x="2323" y="1695"/>
                    <a:pt x="1948" y="70"/>
                  </a:cubicBezTo>
                  <a:cubicBezTo>
                    <a:pt x="1948" y="23"/>
                    <a:pt x="1909" y="0"/>
                    <a:pt x="1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806291" y="1384047"/>
              <a:ext cx="183410" cy="124337"/>
            </a:xfrm>
            <a:custGeom>
              <a:avLst/>
              <a:gdLst/>
              <a:ahLst/>
              <a:cxnLst/>
              <a:rect l="l" t="t" r="r" b="b"/>
              <a:pathLst>
                <a:path w="6843" h="4639" extrusionOk="0">
                  <a:moveTo>
                    <a:pt x="5169" y="0"/>
                  </a:moveTo>
                  <a:cubicBezTo>
                    <a:pt x="5039" y="0"/>
                    <a:pt x="4910" y="8"/>
                    <a:pt x="4780" y="21"/>
                  </a:cubicBezTo>
                  <a:cubicBezTo>
                    <a:pt x="4156" y="83"/>
                    <a:pt x="3562" y="240"/>
                    <a:pt x="2969" y="489"/>
                  </a:cubicBezTo>
                  <a:cubicBezTo>
                    <a:pt x="2844" y="521"/>
                    <a:pt x="2875" y="677"/>
                    <a:pt x="3000" y="677"/>
                  </a:cubicBezTo>
                  <a:cubicBezTo>
                    <a:pt x="3531" y="646"/>
                    <a:pt x="4062" y="552"/>
                    <a:pt x="4562" y="521"/>
                  </a:cubicBezTo>
                  <a:cubicBezTo>
                    <a:pt x="4707" y="512"/>
                    <a:pt x="4853" y="506"/>
                    <a:pt x="4995" y="506"/>
                  </a:cubicBezTo>
                  <a:cubicBezTo>
                    <a:pt x="5370" y="506"/>
                    <a:pt x="5718" y="549"/>
                    <a:pt x="5968" y="708"/>
                  </a:cubicBezTo>
                  <a:cubicBezTo>
                    <a:pt x="6155" y="802"/>
                    <a:pt x="6249" y="927"/>
                    <a:pt x="6280" y="1114"/>
                  </a:cubicBezTo>
                  <a:cubicBezTo>
                    <a:pt x="6311" y="1270"/>
                    <a:pt x="6280" y="1520"/>
                    <a:pt x="6155" y="1739"/>
                  </a:cubicBezTo>
                  <a:cubicBezTo>
                    <a:pt x="5936" y="2208"/>
                    <a:pt x="5530" y="2614"/>
                    <a:pt x="5093" y="2895"/>
                  </a:cubicBezTo>
                  <a:cubicBezTo>
                    <a:pt x="4531" y="3301"/>
                    <a:pt x="3843" y="3645"/>
                    <a:pt x="3156" y="3863"/>
                  </a:cubicBezTo>
                  <a:cubicBezTo>
                    <a:pt x="2812" y="3957"/>
                    <a:pt x="2469" y="4051"/>
                    <a:pt x="2125" y="4051"/>
                  </a:cubicBezTo>
                  <a:cubicBezTo>
                    <a:pt x="2048" y="4058"/>
                    <a:pt x="1969" y="4062"/>
                    <a:pt x="1890" y="4062"/>
                  </a:cubicBezTo>
                  <a:cubicBezTo>
                    <a:pt x="1618" y="4062"/>
                    <a:pt x="1344" y="4016"/>
                    <a:pt x="1126" y="3894"/>
                  </a:cubicBezTo>
                  <a:cubicBezTo>
                    <a:pt x="844" y="3738"/>
                    <a:pt x="657" y="3457"/>
                    <a:pt x="688" y="3145"/>
                  </a:cubicBezTo>
                  <a:cubicBezTo>
                    <a:pt x="688" y="2832"/>
                    <a:pt x="876" y="2489"/>
                    <a:pt x="1063" y="2239"/>
                  </a:cubicBezTo>
                  <a:cubicBezTo>
                    <a:pt x="1500" y="1645"/>
                    <a:pt x="2094" y="1208"/>
                    <a:pt x="2719" y="833"/>
                  </a:cubicBezTo>
                  <a:cubicBezTo>
                    <a:pt x="2907" y="698"/>
                    <a:pt x="2910" y="471"/>
                    <a:pt x="2727" y="471"/>
                  </a:cubicBezTo>
                  <a:cubicBezTo>
                    <a:pt x="2698" y="471"/>
                    <a:pt x="2664" y="477"/>
                    <a:pt x="2625" y="489"/>
                  </a:cubicBezTo>
                  <a:cubicBezTo>
                    <a:pt x="1969" y="708"/>
                    <a:pt x="1344" y="1052"/>
                    <a:pt x="813" y="1614"/>
                  </a:cubicBezTo>
                  <a:cubicBezTo>
                    <a:pt x="532" y="1895"/>
                    <a:pt x="313" y="2208"/>
                    <a:pt x="157" y="2645"/>
                  </a:cubicBezTo>
                  <a:cubicBezTo>
                    <a:pt x="1" y="3020"/>
                    <a:pt x="32" y="3613"/>
                    <a:pt x="345" y="4019"/>
                  </a:cubicBezTo>
                  <a:cubicBezTo>
                    <a:pt x="719" y="4457"/>
                    <a:pt x="1219" y="4582"/>
                    <a:pt x="1625" y="4613"/>
                  </a:cubicBezTo>
                  <a:cubicBezTo>
                    <a:pt x="1747" y="4630"/>
                    <a:pt x="1867" y="4638"/>
                    <a:pt x="1985" y="4638"/>
                  </a:cubicBezTo>
                  <a:cubicBezTo>
                    <a:pt x="2290" y="4638"/>
                    <a:pt x="2582" y="4587"/>
                    <a:pt x="2875" y="4519"/>
                  </a:cubicBezTo>
                  <a:cubicBezTo>
                    <a:pt x="3656" y="4332"/>
                    <a:pt x="4343" y="3988"/>
                    <a:pt x="4999" y="3582"/>
                  </a:cubicBezTo>
                  <a:cubicBezTo>
                    <a:pt x="5530" y="3238"/>
                    <a:pt x="6030" y="2832"/>
                    <a:pt x="6405" y="2301"/>
                  </a:cubicBezTo>
                  <a:cubicBezTo>
                    <a:pt x="6592" y="2051"/>
                    <a:pt x="6749" y="1739"/>
                    <a:pt x="6811" y="1395"/>
                  </a:cubicBezTo>
                  <a:cubicBezTo>
                    <a:pt x="6842" y="1239"/>
                    <a:pt x="6811" y="1083"/>
                    <a:pt x="6780" y="927"/>
                  </a:cubicBezTo>
                  <a:cubicBezTo>
                    <a:pt x="6717" y="739"/>
                    <a:pt x="6655" y="614"/>
                    <a:pt x="6530" y="489"/>
                  </a:cubicBezTo>
                  <a:cubicBezTo>
                    <a:pt x="6311" y="240"/>
                    <a:pt x="5999" y="115"/>
                    <a:pt x="5718" y="52"/>
                  </a:cubicBezTo>
                  <a:cubicBezTo>
                    <a:pt x="5535" y="15"/>
                    <a:pt x="5352" y="0"/>
                    <a:pt x="5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3967058" y="1397154"/>
              <a:ext cx="22648" cy="10909"/>
            </a:xfrm>
            <a:custGeom>
              <a:avLst/>
              <a:gdLst/>
              <a:ahLst/>
              <a:cxnLst/>
              <a:rect l="l" t="t" r="r" b="b"/>
              <a:pathLst>
                <a:path w="845" h="407" extrusionOk="0">
                  <a:moveTo>
                    <a:pt x="782" y="0"/>
                  </a:moveTo>
                  <a:cubicBezTo>
                    <a:pt x="756" y="18"/>
                    <a:pt x="723" y="35"/>
                    <a:pt x="691" y="50"/>
                  </a:cubicBezTo>
                  <a:lnTo>
                    <a:pt x="691" y="50"/>
                  </a:lnTo>
                  <a:cubicBezTo>
                    <a:pt x="690" y="43"/>
                    <a:pt x="688" y="36"/>
                    <a:pt x="688" y="32"/>
                  </a:cubicBezTo>
                  <a:lnTo>
                    <a:pt x="688" y="32"/>
                  </a:lnTo>
                  <a:lnTo>
                    <a:pt x="581" y="90"/>
                  </a:lnTo>
                  <a:lnTo>
                    <a:pt x="591" y="93"/>
                  </a:lnTo>
                  <a:lnTo>
                    <a:pt x="591" y="93"/>
                  </a:lnTo>
                  <a:cubicBezTo>
                    <a:pt x="615" y="84"/>
                    <a:pt x="652" y="68"/>
                    <a:pt x="691" y="50"/>
                  </a:cubicBezTo>
                  <a:lnTo>
                    <a:pt x="691" y="50"/>
                  </a:lnTo>
                  <a:cubicBezTo>
                    <a:pt x="694" y="58"/>
                    <a:pt x="696" y="68"/>
                    <a:pt x="697" y="78"/>
                  </a:cubicBezTo>
                  <a:lnTo>
                    <a:pt x="697" y="78"/>
                  </a:lnTo>
                  <a:lnTo>
                    <a:pt x="844" y="0"/>
                  </a:lnTo>
                  <a:close/>
                  <a:moveTo>
                    <a:pt x="591" y="93"/>
                  </a:moveTo>
                  <a:cubicBezTo>
                    <a:pt x="577" y="99"/>
                    <a:pt x="568" y="102"/>
                    <a:pt x="569" y="102"/>
                  </a:cubicBezTo>
                  <a:cubicBezTo>
                    <a:pt x="569" y="102"/>
                    <a:pt x="577" y="100"/>
                    <a:pt x="594" y="94"/>
                  </a:cubicBezTo>
                  <a:lnTo>
                    <a:pt x="591" y="93"/>
                  </a:lnTo>
                  <a:close/>
                  <a:moveTo>
                    <a:pt x="697" y="78"/>
                  </a:moveTo>
                  <a:lnTo>
                    <a:pt x="598" y="130"/>
                  </a:lnTo>
                  <a:lnTo>
                    <a:pt x="598" y="130"/>
                  </a:lnTo>
                  <a:cubicBezTo>
                    <a:pt x="587" y="129"/>
                    <a:pt x="576" y="127"/>
                    <a:pt x="563" y="125"/>
                  </a:cubicBezTo>
                  <a:lnTo>
                    <a:pt x="563" y="125"/>
                  </a:lnTo>
                  <a:cubicBezTo>
                    <a:pt x="571" y="129"/>
                    <a:pt x="578" y="133"/>
                    <a:pt x="584" y="137"/>
                  </a:cubicBezTo>
                  <a:lnTo>
                    <a:pt x="584" y="137"/>
                  </a:lnTo>
                  <a:lnTo>
                    <a:pt x="598" y="130"/>
                  </a:lnTo>
                  <a:lnTo>
                    <a:pt x="598" y="130"/>
                  </a:lnTo>
                  <a:cubicBezTo>
                    <a:pt x="609" y="131"/>
                    <a:pt x="619" y="132"/>
                    <a:pt x="628" y="132"/>
                  </a:cubicBezTo>
                  <a:cubicBezTo>
                    <a:pt x="692" y="132"/>
                    <a:pt x="701" y="105"/>
                    <a:pt x="697" y="78"/>
                  </a:cubicBezTo>
                  <a:close/>
                  <a:moveTo>
                    <a:pt x="251" y="63"/>
                  </a:moveTo>
                  <a:cubicBezTo>
                    <a:pt x="1" y="63"/>
                    <a:pt x="63" y="188"/>
                    <a:pt x="126" y="219"/>
                  </a:cubicBezTo>
                  <a:cubicBezTo>
                    <a:pt x="145" y="257"/>
                    <a:pt x="164" y="283"/>
                    <a:pt x="189" y="298"/>
                  </a:cubicBezTo>
                  <a:lnTo>
                    <a:pt x="189" y="298"/>
                  </a:lnTo>
                  <a:cubicBezTo>
                    <a:pt x="130" y="332"/>
                    <a:pt x="108" y="344"/>
                    <a:pt x="110" y="344"/>
                  </a:cubicBezTo>
                  <a:cubicBezTo>
                    <a:pt x="111" y="344"/>
                    <a:pt x="151" y="323"/>
                    <a:pt x="196" y="301"/>
                  </a:cubicBezTo>
                  <a:lnTo>
                    <a:pt x="196" y="301"/>
                  </a:lnTo>
                  <a:cubicBezTo>
                    <a:pt x="211" y="309"/>
                    <a:pt x="229" y="313"/>
                    <a:pt x="251" y="313"/>
                  </a:cubicBezTo>
                  <a:lnTo>
                    <a:pt x="283" y="296"/>
                  </a:lnTo>
                  <a:lnTo>
                    <a:pt x="283" y="296"/>
                  </a:lnTo>
                  <a:cubicBezTo>
                    <a:pt x="418" y="329"/>
                    <a:pt x="553" y="380"/>
                    <a:pt x="688" y="407"/>
                  </a:cubicBezTo>
                  <a:cubicBezTo>
                    <a:pt x="717" y="318"/>
                    <a:pt x="692" y="203"/>
                    <a:pt x="584" y="137"/>
                  </a:cubicBezTo>
                  <a:lnTo>
                    <a:pt x="584" y="137"/>
                  </a:lnTo>
                  <a:lnTo>
                    <a:pt x="283" y="296"/>
                  </a:lnTo>
                  <a:lnTo>
                    <a:pt x="283" y="296"/>
                  </a:lnTo>
                  <a:cubicBezTo>
                    <a:pt x="266" y="292"/>
                    <a:pt x="249" y="288"/>
                    <a:pt x="231" y="284"/>
                  </a:cubicBezTo>
                  <a:lnTo>
                    <a:pt x="231" y="284"/>
                  </a:lnTo>
                  <a:cubicBezTo>
                    <a:pt x="270" y="266"/>
                    <a:pt x="304" y="250"/>
                    <a:pt x="313" y="250"/>
                  </a:cubicBezTo>
                  <a:cubicBezTo>
                    <a:pt x="344" y="250"/>
                    <a:pt x="344" y="219"/>
                    <a:pt x="344" y="219"/>
                  </a:cubicBezTo>
                  <a:lnTo>
                    <a:pt x="525" y="121"/>
                  </a:lnTo>
                  <a:lnTo>
                    <a:pt x="525" y="121"/>
                  </a:lnTo>
                  <a:cubicBezTo>
                    <a:pt x="542" y="124"/>
                    <a:pt x="556" y="125"/>
                    <a:pt x="563" y="125"/>
                  </a:cubicBezTo>
                  <a:cubicBezTo>
                    <a:pt x="563" y="125"/>
                    <a:pt x="550" y="123"/>
                    <a:pt x="530" y="118"/>
                  </a:cubicBezTo>
                  <a:lnTo>
                    <a:pt x="530" y="118"/>
                  </a:lnTo>
                  <a:lnTo>
                    <a:pt x="581" y="90"/>
                  </a:lnTo>
                  <a:lnTo>
                    <a:pt x="501" y="63"/>
                  </a:lnTo>
                  <a:lnTo>
                    <a:pt x="376" y="63"/>
                  </a:lnTo>
                  <a:cubicBezTo>
                    <a:pt x="376" y="74"/>
                    <a:pt x="396" y="85"/>
                    <a:pt x="423" y="95"/>
                  </a:cubicBezTo>
                  <a:lnTo>
                    <a:pt x="423" y="95"/>
                  </a:lnTo>
                  <a:cubicBezTo>
                    <a:pt x="347" y="79"/>
                    <a:pt x="267" y="63"/>
                    <a:pt x="251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3807149" y="1400504"/>
              <a:ext cx="281346" cy="291558"/>
            </a:xfrm>
            <a:custGeom>
              <a:avLst/>
              <a:gdLst/>
              <a:ahLst/>
              <a:cxnLst/>
              <a:rect l="l" t="t" r="r" b="b"/>
              <a:pathLst>
                <a:path w="10497" h="10878" extrusionOk="0">
                  <a:moveTo>
                    <a:pt x="6998" y="0"/>
                  </a:moveTo>
                  <a:lnTo>
                    <a:pt x="6658" y="164"/>
                  </a:lnTo>
                  <a:lnTo>
                    <a:pt x="6658" y="164"/>
                  </a:lnTo>
                  <a:cubicBezTo>
                    <a:pt x="6656" y="161"/>
                    <a:pt x="6655" y="159"/>
                    <a:pt x="6654" y="157"/>
                  </a:cubicBezTo>
                  <a:lnTo>
                    <a:pt x="6529" y="188"/>
                  </a:lnTo>
                  <a:cubicBezTo>
                    <a:pt x="6534" y="198"/>
                    <a:pt x="6539" y="208"/>
                    <a:pt x="6543" y="218"/>
                  </a:cubicBezTo>
                  <a:lnTo>
                    <a:pt x="6543" y="218"/>
                  </a:lnTo>
                  <a:lnTo>
                    <a:pt x="6217" y="375"/>
                  </a:lnTo>
                  <a:cubicBezTo>
                    <a:pt x="6310" y="577"/>
                    <a:pt x="6407" y="780"/>
                    <a:pt x="6506" y="983"/>
                  </a:cubicBezTo>
                  <a:lnTo>
                    <a:pt x="6506" y="983"/>
                  </a:lnTo>
                  <a:cubicBezTo>
                    <a:pt x="6503" y="989"/>
                    <a:pt x="6501" y="994"/>
                    <a:pt x="6498" y="1000"/>
                  </a:cubicBezTo>
                  <a:cubicBezTo>
                    <a:pt x="6373" y="1250"/>
                    <a:pt x="6217" y="1500"/>
                    <a:pt x="5998" y="1687"/>
                  </a:cubicBezTo>
                  <a:cubicBezTo>
                    <a:pt x="5592" y="2125"/>
                    <a:pt x="5092" y="2437"/>
                    <a:pt x="4561" y="2687"/>
                  </a:cubicBezTo>
                  <a:cubicBezTo>
                    <a:pt x="4346" y="2768"/>
                    <a:pt x="4316" y="2918"/>
                    <a:pt x="4452" y="2918"/>
                  </a:cubicBezTo>
                  <a:cubicBezTo>
                    <a:pt x="4474" y="2918"/>
                    <a:pt x="4500" y="2914"/>
                    <a:pt x="4530" y="2906"/>
                  </a:cubicBezTo>
                  <a:cubicBezTo>
                    <a:pt x="5061" y="2749"/>
                    <a:pt x="5654" y="2499"/>
                    <a:pt x="6154" y="2093"/>
                  </a:cubicBezTo>
                  <a:cubicBezTo>
                    <a:pt x="6379" y="1919"/>
                    <a:pt x="6583" y="1724"/>
                    <a:pt x="6752" y="1478"/>
                  </a:cubicBezTo>
                  <a:lnTo>
                    <a:pt x="6752" y="1478"/>
                  </a:lnTo>
                  <a:cubicBezTo>
                    <a:pt x="7696" y="3349"/>
                    <a:pt x="8823" y="5250"/>
                    <a:pt x="9840" y="6998"/>
                  </a:cubicBezTo>
                  <a:lnTo>
                    <a:pt x="9840" y="7029"/>
                  </a:lnTo>
                  <a:cubicBezTo>
                    <a:pt x="9997" y="7248"/>
                    <a:pt x="9997" y="7529"/>
                    <a:pt x="9903" y="7810"/>
                  </a:cubicBezTo>
                  <a:cubicBezTo>
                    <a:pt x="9778" y="8122"/>
                    <a:pt x="9590" y="8372"/>
                    <a:pt x="9341" y="8591"/>
                  </a:cubicBezTo>
                  <a:cubicBezTo>
                    <a:pt x="8966" y="8966"/>
                    <a:pt x="8497" y="9278"/>
                    <a:pt x="8029" y="9559"/>
                  </a:cubicBezTo>
                  <a:cubicBezTo>
                    <a:pt x="7529" y="9809"/>
                    <a:pt x="7029" y="10028"/>
                    <a:pt x="6467" y="10184"/>
                  </a:cubicBezTo>
                  <a:cubicBezTo>
                    <a:pt x="6177" y="10257"/>
                    <a:pt x="5856" y="10308"/>
                    <a:pt x="5545" y="10308"/>
                  </a:cubicBezTo>
                  <a:cubicBezTo>
                    <a:pt x="5321" y="10308"/>
                    <a:pt x="5102" y="10281"/>
                    <a:pt x="4905" y="10215"/>
                  </a:cubicBezTo>
                  <a:cubicBezTo>
                    <a:pt x="4655" y="10153"/>
                    <a:pt x="4436" y="10028"/>
                    <a:pt x="4342" y="9809"/>
                  </a:cubicBezTo>
                  <a:lnTo>
                    <a:pt x="3936" y="9060"/>
                  </a:lnTo>
                  <a:cubicBezTo>
                    <a:pt x="2978" y="7227"/>
                    <a:pt x="2019" y="5394"/>
                    <a:pt x="1037" y="3584"/>
                  </a:cubicBezTo>
                  <a:lnTo>
                    <a:pt x="1037" y="3584"/>
                  </a:lnTo>
                  <a:cubicBezTo>
                    <a:pt x="1127" y="3625"/>
                    <a:pt x="1219" y="3659"/>
                    <a:pt x="1312" y="3687"/>
                  </a:cubicBezTo>
                  <a:cubicBezTo>
                    <a:pt x="1495" y="3723"/>
                    <a:pt x="1678" y="3738"/>
                    <a:pt x="1861" y="3738"/>
                  </a:cubicBezTo>
                  <a:cubicBezTo>
                    <a:pt x="1991" y="3738"/>
                    <a:pt x="2120" y="3731"/>
                    <a:pt x="2249" y="3718"/>
                  </a:cubicBezTo>
                  <a:cubicBezTo>
                    <a:pt x="2874" y="3655"/>
                    <a:pt x="3436" y="3437"/>
                    <a:pt x="3999" y="3187"/>
                  </a:cubicBezTo>
                  <a:cubicBezTo>
                    <a:pt x="4343" y="2990"/>
                    <a:pt x="4436" y="2755"/>
                    <a:pt x="4216" y="2755"/>
                  </a:cubicBezTo>
                  <a:cubicBezTo>
                    <a:pt x="4156" y="2755"/>
                    <a:pt x="4074" y="2772"/>
                    <a:pt x="3967" y="2812"/>
                  </a:cubicBezTo>
                  <a:cubicBezTo>
                    <a:pt x="3405" y="3031"/>
                    <a:pt x="2812" y="3155"/>
                    <a:pt x="2281" y="3187"/>
                  </a:cubicBezTo>
                  <a:cubicBezTo>
                    <a:pt x="2205" y="3195"/>
                    <a:pt x="2130" y="3199"/>
                    <a:pt x="2056" y="3199"/>
                  </a:cubicBezTo>
                  <a:cubicBezTo>
                    <a:pt x="1853" y="3199"/>
                    <a:pt x="1660" y="3170"/>
                    <a:pt x="1500" y="3124"/>
                  </a:cubicBezTo>
                  <a:cubicBezTo>
                    <a:pt x="1375" y="3093"/>
                    <a:pt x="1281" y="3062"/>
                    <a:pt x="1187" y="2999"/>
                  </a:cubicBezTo>
                  <a:cubicBezTo>
                    <a:pt x="1094" y="2937"/>
                    <a:pt x="1031" y="2874"/>
                    <a:pt x="1000" y="2812"/>
                  </a:cubicBezTo>
                  <a:lnTo>
                    <a:pt x="781" y="2468"/>
                  </a:lnTo>
                  <a:lnTo>
                    <a:pt x="406" y="2656"/>
                  </a:lnTo>
                  <a:lnTo>
                    <a:pt x="0" y="2874"/>
                  </a:lnTo>
                  <a:lnTo>
                    <a:pt x="219" y="3280"/>
                  </a:lnTo>
                  <a:cubicBezTo>
                    <a:pt x="844" y="4499"/>
                    <a:pt x="1500" y="5748"/>
                    <a:pt x="2156" y="6967"/>
                  </a:cubicBezTo>
                  <a:lnTo>
                    <a:pt x="3187" y="8872"/>
                  </a:lnTo>
                  <a:lnTo>
                    <a:pt x="3686" y="9809"/>
                  </a:lnTo>
                  <a:cubicBezTo>
                    <a:pt x="3780" y="9966"/>
                    <a:pt x="3843" y="10122"/>
                    <a:pt x="4030" y="10340"/>
                  </a:cubicBezTo>
                  <a:cubicBezTo>
                    <a:pt x="4217" y="10528"/>
                    <a:pt x="4405" y="10653"/>
                    <a:pt x="4624" y="10715"/>
                  </a:cubicBezTo>
                  <a:cubicBezTo>
                    <a:pt x="4901" y="10834"/>
                    <a:pt x="5165" y="10878"/>
                    <a:pt x="5426" y="10878"/>
                  </a:cubicBezTo>
                  <a:cubicBezTo>
                    <a:pt x="5576" y="10878"/>
                    <a:pt x="5724" y="10863"/>
                    <a:pt x="5873" y="10840"/>
                  </a:cubicBezTo>
                  <a:cubicBezTo>
                    <a:pt x="6248" y="10809"/>
                    <a:pt x="6623" y="10715"/>
                    <a:pt x="6998" y="10590"/>
                  </a:cubicBezTo>
                  <a:cubicBezTo>
                    <a:pt x="7716" y="10340"/>
                    <a:pt x="8372" y="9997"/>
                    <a:pt x="8997" y="9559"/>
                  </a:cubicBezTo>
                  <a:cubicBezTo>
                    <a:pt x="9434" y="9247"/>
                    <a:pt x="9840" y="8903"/>
                    <a:pt x="10122" y="8435"/>
                  </a:cubicBezTo>
                  <a:cubicBezTo>
                    <a:pt x="10278" y="8185"/>
                    <a:pt x="10403" y="7935"/>
                    <a:pt x="10434" y="7623"/>
                  </a:cubicBezTo>
                  <a:cubicBezTo>
                    <a:pt x="10496" y="7341"/>
                    <a:pt x="10434" y="7029"/>
                    <a:pt x="10246" y="6779"/>
                  </a:cubicBezTo>
                  <a:lnTo>
                    <a:pt x="10278" y="6779"/>
                  </a:lnTo>
                  <a:cubicBezTo>
                    <a:pt x="9159" y="4794"/>
                    <a:pt x="8065" y="2858"/>
                    <a:pt x="7019" y="860"/>
                  </a:cubicBezTo>
                  <a:lnTo>
                    <a:pt x="7019" y="860"/>
                  </a:lnTo>
                  <a:cubicBezTo>
                    <a:pt x="7083" y="595"/>
                    <a:pt x="7097" y="298"/>
                    <a:pt x="6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3865741" y="1549638"/>
              <a:ext cx="278022" cy="187725"/>
            </a:xfrm>
            <a:custGeom>
              <a:avLst/>
              <a:gdLst/>
              <a:ahLst/>
              <a:cxnLst/>
              <a:rect l="l" t="t" r="r" b="b"/>
              <a:pathLst>
                <a:path w="10373" h="7004" extrusionOk="0">
                  <a:moveTo>
                    <a:pt x="8036" y="0"/>
                  </a:moveTo>
                  <a:cubicBezTo>
                    <a:pt x="7791" y="0"/>
                    <a:pt x="7551" y="25"/>
                    <a:pt x="7311" y="59"/>
                  </a:cubicBezTo>
                  <a:lnTo>
                    <a:pt x="6998" y="91"/>
                  </a:lnTo>
                  <a:lnTo>
                    <a:pt x="7155" y="372"/>
                  </a:lnTo>
                  <a:cubicBezTo>
                    <a:pt x="7342" y="715"/>
                    <a:pt x="7529" y="1059"/>
                    <a:pt x="7717" y="1403"/>
                  </a:cubicBezTo>
                  <a:lnTo>
                    <a:pt x="7748" y="1403"/>
                  </a:lnTo>
                  <a:cubicBezTo>
                    <a:pt x="7936" y="1653"/>
                    <a:pt x="7936" y="2027"/>
                    <a:pt x="7779" y="2340"/>
                  </a:cubicBezTo>
                  <a:cubicBezTo>
                    <a:pt x="7654" y="2683"/>
                    <a:pt x="7404" y="2965"/>
                    <a:pt x="7155" y="3214"/>
                  </a:cubicBezTo>
                  <a:cubicBezTo>
                    <a:pt x="6623" y="3714"/>
                    <a:pt x="5967" y="4120"/>
                    <a:pt x="5280" y="4402"/>
                  </a:cubicBezTo>
                  <a:cubicBezTo>
                    <a:pt x="4672" y="4678"/>
                    <a:pt x="4016" y="4881"/>
                    <a:pt x="3353" y="4881"/>
                  </a:cubicBezTo>
                  <a:cubicBezTo>
                    <a:pt x="3267" y="4881"/>
                    <a:pt x="3180" y="4877"/>
                    <a:pt x="3094" y="4870"/>
                  </a:cubicBezTo>
                  <a:cubicBezTo>
                    <a:pt x="2719" y="4808"/>
                    <a:pt x="2344" y="4683"/>
                    <a:pt x="2125" y="4402"/>
                  </a:cubicBezTo>
                  <a:cubicBezTo>
                    <a:pt x="2094" y="4339"/>
                    <a:pt x="2031" y="4245"/>
                    <a:pt x="2000" y="4152"/>
                  </a:cubicBezTo>
                  <a:lnTo>
                    <a:pt x="1875" y="3870"/>
                  </a:lnTo>
                  <a:cubicBezTo>
                    <a:pt x="1750" y="3683"/>
                    <a:pt x="1657" y="3496"/>
                    <a:pt x="1563" y="3308"/>
                  </a:cubicBezTo>
                  <a:cubicBezTo>
                    <a:pt x="1496" y="3214"/>
                    <a:pt x="1452" y="3172"/>
                    <a:pt x="1428" y="3172"/>
                  </a:cubicBezTo>
                  <a:cubicBezTo>
                    <a:pt x="1397" y="3172"/>
                    <a:pt x="1402" y="3246"/>
                    <a:pt x="1438" y="3371"/>
                  </a:cubicBezTo>
                  <a:cubicBezTo>
                    <a:pt x="1594" y="3746"/>
                    <a:pt x="1657" y="4089"/>
                    <a:pt x="1750" y="4370"/>
                  </a:cubicBezTo>
                  <a:lnTo>
                    <a:pt x="1781" y="4495"/>
                  </a:lnTo>
                  <a:cubicBezTo>
                    <a:pt x="1813" y="4527"/>
                    <a:pt x="1844" y="4589"/>
                    <a:pt x="1875" y="4651"/>
                  </a:cubicBezTo>
                  <a:cubicBezTo>
                    <a:pt x="1938" y="4745"/>
                    <a:pt x="2000" y="4839"/>
                    <a:pt x="2094" y="4901"/>
                  </a:cubicBezTo>
                  <a:cubicBezTo>
                    <a:pt x="2281" y="5058"/>
                    <a:pt x="2469" y="5151"/>
                    <a:pt x="2687" y="5214"/>
                  </a:cubicBezTo>
                  <a:cubicBezTo>
                    <a:pt x="2964" y="5296"/>
                    <a:pt x="3244" y="5331"/>
                    <a:pt x="3523" y="5331"/>
                  </a:cubicBezTo>
                  <a:cubicBezTo>
                    <a:pt x="4095" y="5331"/>
                    <a:pt x="4662" y="5184"/>
                    <a:pt x="5187" y="4995"/>
                  </a:cubicBezTo>
                  <a:cubicBezTo>
                    <a:pt x="5967" y="4683"/>
                    <a:pt x="6717" y="4277"/>
                    <a:pt x="7404" y="3683"/>
                  </a:cubicBezTo>
                  <a:cubicBezTo>
                    <a:pt x="7717" y="3402"/>
                    <a:pt x="8029" y="3058"/>
                    <a:pt x="8217" y="2621"/>
                  </a:cubicBezTo>
                  <a:cubicBezTo>
                    <a:pt x="8310" y="2402"/>
                    <a:pt x="8373" y="2152"/>
                    <a:pt x="8373" y="1871"/>
                  </a:cubicBezTo>
                  <a:cubicBezTo>
                    <a:pt x="8373" y="1621"/>
                    <a:pt x="8310" y="1340"/>
                    <a:pt x="8154" y="1121"/>
                  </a:cubicBezTo>
                  <a:lnTo>
                    <a:pt x="8154" y="1121"/>
                  </a:lnTo>
                  <a:lnTo>
                    <a:pt x="8185" y="1153"/>
                  </a:lnTo>
                  <a:cubicBezTo>
                    <a:pt x="8046" y="933"/>
                    <a:pt x="7919" y="714"/>
                    <a:pt x="7796" y="494"/>
                  </a:cubicBezTo>
                  <a:lnTo>
                    <a:pt x="7796" y="494"/>
                  </a:lnTo>
                  <a:cubicBezTo>
                    <a:pt x="7872" y="491"/>
                    <a:pt x="7947" y="489"/>
                    <a:pt x="8021" y="489"/>
                  </a:cubicBezTo>
                  <a:cubicBezTo>
                    <a:pt x="8357" y="489"/>
                    <a:pt x="8679" y="526"/>
                    <a:pt x="8966" y="622"/>
                  </a:cubicBezTo>
                  <a:cubicBezTo>
                    <a:pt x="9248" y="747"/>
                    <a:pt x="9497" y="903"/>
                    <a:pt x="9654" y="1121"/>
                  </a:cubicBezTo>
                  <a:cubicBezTo>
                    <a:pt x="9810" y="1340"/>
                    <a:pt x="9841" y="1621"/>
                    <a:pt x="9810" y="1902"/>
                  </a:cubicBezTo>
                  <a:cubicBezTo>
                    <a:pt x="9716" y="2496"/>
                    <a:pt x="9341" y="3027"/>
                    <a:pt x="8904" y="3464"/>
                  </a:cubicBezTo>
                  <a:cubicBezTo>
                    <a:pt x="7998" y="4370"/>
                    <a:pt x="6811" y="5026"/>
                    <a:pt x="5655" y="5557"/>
                  </a:cubicBezTo>
                  <a:cubicBezTo>
                    <a:pt x="5062" y="5839"/>
                    <a:pt x="4437" y="6057"/>
                    <a:pt x="3812" y="6213"/>
                  </a:cubicBezTo>
                  <a:cubicBezTo>
                    <a:pt x="3364" y="6303"/>
                    <a:pt x="2901" y="6376"/>
                    <a:pt x="2444" y="6376"/>
                  </a:cubicBezTo>
                  <a:cubicBezTo>
                    <a:pt x="2263" y="6376"/>
                    <a:pt x="2084" y="6365"/>
                    <a:pt x="1906" y="6338"/>
                  </a:cubicBezTo>
                  <a:cubicBezTo>
                    <a:pt x="1625" y="6307"/>
                    <a:pt x="1313" y="6213"/>
                    <a:pt x="1063" y="6057"/>
                  </a:cubicBezTo>
                  <a:cubicBezTo>
                    <a:pt x="813" y="5870"/>
                    <a:pt x="626" y="5620"/>
                    <a:pt x="563" y="5339"/>
                  </a:cubicBezTo>
                  <a:cubicBezTo>
                    <a:pt x="469" y="4745"/>
                    <a:pt x="782" y="4089"/>
                    <a:pt x="1157" y="3589"/>
                  </a:cubicBezTo>
                  <a:cubicBezTo>
                    <a:pt x="1250" y="3496"/>
                    <a:pt x="1282" y="3433"/>
                    <a:pt x="1313" y="3339"/>
                  </a:cubicBezTo>
                  <a:cubicBezTo>
                    <a:pt x="1344" y="3277"/>
                    <a:pt x="1407" y="3183"/>
                    <a:pt x="1407" y="3152"/>
                  </a:cubicBezTo>
                  <a:cubicBezTo>
                    <a:pt x="1438" y="3090"/>
                    <a:pt x="1438" y="3058"/>
                    <a:pt x="1375" y="3058"/>
                  </a:cubicBezTo>
                  <a:cubicBezTo>
                    <a:pt x="1313" y="3058"/>
                    <a:pt x="1157" y="3121"/>
                    <a:pt x="1001" y="3277"/>
                  </a:cubicBezTo>
                  <a:lnTo>
                    <a:pt x="1001" y="3308"/>
                  </a:lnTo>
                  <a:cubicBezTo>
                    <a:pt x="751" y="3527"/>
                    <a:pt x="563" y="3777"/>
                    <a:pt x="376" y="4058"/>
                  </a:cubicBezTo>
                  <a:cubicBezTo>
                    <a:pt x="220" y="4339"/>
                    <a:pt x="95" y="4651"/>
                    <a:pt x="32" y="5058"/>
                  </a:cubicBezTo>
                  <a:cubicBezTo>
                    <a:pt x="1" y="5432"/>
                    <a:pt x="95" y="5839"/>
                    <a:pt x="376" y="6182"/>
                  </a:cubicBezTo>
                  <a:cubicBezTo>
                    <a:pt x="626" y="6495"/>
                    <a:pt x="969" y="6713"/>
                    <a:pt x="1313" y="6838"/>
                  </a:cubicBezTo>
                  <a:cubicBezTo>
                    <a:pt x="1692" y="6959"/>
                    <a:pt x="2062" y="7003"/>
                    <a:pt x="2427" y="7003"/>
                  </a:cubicBezTo>
                  <a:cubicBezTo>
                    <a:pt x="2724" y="7003"/>
                    <a:pt x="3018" y="6974"/>
                    <a:pt x="3312" y="6932"/>
                  </a:cubicBezTo>
                  <a:cubicBezTo>
                    <a:pt x="3937" y="6838"/>
                    <a:pt x="4531" y="6651"/>
                    <a:pt x="5124" y="6432"/>
                  </a:cubicBezTo>
                  <a:cubicBezTo>
                    <a:pt x="5749" y="6182"/>
                    <a:pt x="6374" y="5901"/>
                    <a:pt x="6967" y="5589"/>
                  </a:cubicBezTo>
                  <a:cubicBezTo>
                    <a:pt x="7561" y="5245"/>
                    <a:pt x="8123" y="4901"/>
                    <a:pt x="8654" y="4464"/>
                  </a:cubicBezTo>
                  <a:cubicBezTo>
                    <a:pt x="9185" y="4027"/>
                    <a:pt x="9685" y="3527"/>
                    <a:pt x="10029" y="2871"/>
                  </a:cubicBezTo>
                  <a:cubicBezTo>
                    <a:pt x="10216" y="2558"/>
                    <a:pt x="10341" y="2184"/>
                    <a:pt x="10341" y="1777"/>
                  </a:cubicBezTo>
                  <a:cubicBezTo>
                    <a:pt x="10372" y="1403"/>
                    <a:pt x="10216" y="965"/>
                    <a:pt x="9935" y="684"/>
                  </a:cubicBezTo>
                  <a:cubicBezTo>
                    <a:pt x="9591" y="278"/>
                    <a:pt x="9091" y="122"/>
                    <a:pt x="8654" y="59"/>
                  </a:cubicBezTo>
                  <a:cubicBezTo>
                    <a:pt x="8442" y="17"/>
                    <a:pt x="8237" y="0"/>
                    <a:pt x="8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Kubernetes là gì? Vai trò và các thuật ngữ phổ biến">
            <a:extLst>
              <a:ext uri="{FF2B5EF4-FFF2-40B4-BE49-F238E27FC236}">
                <a16:creationId xmlns:a16="http://schemas.microsoft.com/office/drawing/2014/main" id="{4C0AF9A2-5512-FEE6-A473-47A267526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5" t="4006" r="21016"/>
          <a:stretch/>
        </p:blipFill>
        <p:spPr bwMode="auto">
          <a:xfrm>
            <a:off x="5055222" y="1173538"/>
            <a:ext cx="2735766" cy="24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750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8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Deploying on physical server</a:t>
            </a:r>
            <a:endParaRPr/>
          </a:p>
        </p:txBody>
      </p:sp>
      <p:sp>
        <p:nvSpPr>
          <p:cNvPr id="1038" name="Google Shape;1038;p58"/>
          <p:cNvSpPr txBox="1">
            <a:spLocks noGrp="1"/>
          </p:cNvSpPr>
          <p:nvPr>
            <p:ph type="body" idx="1"/>
          </p:nvPr>
        </p:nvSpPr>
        <p:spPr>
          <a:xfrm>
            <a:off x="713225" y="1457269"/>
            <a:ext cx="3353253" cy="2549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600"/>
              <a:t>There was </a:t>
            </a:r>
            <a:r>
              <a:rPr lang="en-US" sz="1600" b="1"/>
              <a:t>no way to define resource boundaries for applications</a:t>
            </a:r>
            <a:r>
              <a:rPr lang="en-US" sz="1600"/>
              <a:t> in a physical server, and this caused </a:t>
            </a:r>
            <a:r>
              <a:rPr lang="en-US" sz="1600" b="1"/>
              <a:t>resource allocation issues</a:t>
            </a:r>
            <a:r>
              <a:rPr lang="en-US" sz="160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2394D-6510-4AB5-0807-1722C4C865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9" t="11639" r="3914" b="18880"/>
          <a:stretch/>
        </p:blipFill>
        <p:spPr bwMode="auto">
          <a:xfrm>
            <a:off x="4713655" y="1457269"/>
            <a:ext cx="3553522" cy="27729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st Prep Center by Slidesgo">
  <a:themeElements>
    <a:clrScheme name="Simple Light">
      <a:dk1>
        <a:srgbClr val="1D2B4A"/>
      </a:dk1>
      <a:lt1>
        <a:srgbClr val="F9FAFE"/>
      </a:lt1>
      <a:dk2>
        <a:srgbClr val="FF5781"/>
      </a:dk2>
      <a:lt2>
        <a:srgbClr val="E04F73"/>
      </a:lt2>
      <a:accent1>
        <a:srgbClr val="B0D4FF"/>
      </a:accent1>
      <a:accent2>
        <a:srgbClr val="201D4A"/>
      </a:accent2>
      <a:accent3>
        <a:srgbClr val="FFFFFF"/>
      </a:accent3>
      <a:accent4>
        <a:srgbClr val="FAD7E3"/>
      </a:accent4>
      <a:accent5>
        <a:srgbClr val="D5E5FA"/>
      </a:accent5>
      <a:accent6>
        <a:srgbClr val="FFFFFF"/>
      </a:accent6>
      <a:hlink>
        <a:srgbClr val="1D2B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755</Words>
  <Application>Microsoft Office PowerPoint</Application>
  <PresentationFormat>On-screen Show (16:9)</PresentationFormat>
  <Paragraphs>95</Paragraphs>
  <Slides>49</Slides>
  <Notes>49</Notes>
  <HiddenSlides>23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Josefin Sans Bold</vt:lpstr>
      <vt:lpstr>Poppins SemiBold</vt:lpstr>
      <vt:lpstr>Josefin Sans</vt:lpstr>
      <vt:lpstr>Josefin Sans Light</vt:lpstr>
      <vt:lpstr>Montserrat</vt:lpstr>
      <vt:lpstr>Arial</vt:lpstr>
      <vt:lpstr>Poppins</vt:lpstr>
      <vt:lpstr>Test Prep Center by Slidesgo</vt:lpstr>
      <vt:lpstr>Research and implement security features in the Microservices environment</vt:lpstr>
      <vt:lpstr>01</vt:lpstr>
      <vt:lpstr>Microservice</vt:lpstr>
      <vt:lpstr>Microservice</vt:lpstr>
      <vt:lpstr>Microservice</vt:lpstr>
      <vt:lpstr>Kubernetes</vt:lpstr>
      <vt:lpstr>Kubernetes</vt:lpstr>
      <vt:lpstr>Kubernetes</vt:lpstr>
      <vt:lpstr>Deploying on physical server</vt:lpstr>
      <vt:lpstr>Virtualization</vt:lpstr>
      <vt:lpstr>Virtualization</vt:lpstr>
      <vt:lpstr>Container</vt:lpstr>
      <vt:lpstr>Kubernetes</vt:lpstr>
      <vt:lpstr>Architecture of Kubernetes</vt:lpstr>
      <vt:lpstr>Architecture of Kubernetes</vt:lpstr>
      <vt:lpstr>Pod</vt:lpstr>
      <vt:lpstr>Pod</vt:lpstr>
      <vt:lpstr>Security features</vt:lpstr>
      <vt:lpstr>Calico network</vt:lpstr>
      <vt:lpstr>Calico network</vt:lpstr>
      <vt:lpstr>Calico network</vt:lpstr>
      <vt:lpstr>Kubescape</vt:lpstr>
      <vt:lpstr>Demo</vt:lpstr>
      <vt:lpstr>Demo Kubescape</vt:lpstr>
      <vt:lpstr>Demo Calico</vt:lpstr>
      <vt:lpstr>Thank you!</vt:lpstr>
      <vt:lpstr>PowerPoint Presentation</vt:lpstr>
      <vt:lpstr>PowerPoint Presentation</vt:lpstr>
      <vt:lpstr>PowerPoint Presentation</vt:lpstr>
      <vt:lpstr>PowerPoint Presentation</vt:lpstr>
      <vt:lpstr>Deploy Kubescape</vt:lpstr>
      <vt:lpstr>PowerPoint Presentation</vt:lpstr>
      <vt:lpstr>1st scan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2nd scan</vt:lpstr>
      <vt:lpstr>PowerPoint Presentation</vt:lpstr>
      <vt:lpstr>3rd scan</vt:lpstr>
      <vt:lpstr>PowerPoint Presentation</vt:lpstr>
      <vt:lpstr>4th scan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triển khai tính năng bảo mật trong môi trường Microservices </dc:title>
  <cp:lastModifiedBy>Nguyễn Mạnh Cường</cp:lastModifiedBy>
  <cp:revision>7</cp:revision>
  <dcterms:modified xsi:type="dcterms:W3CDTF">2023-06-20T12:05:16Z</dcterms:modified>
</cp:coreProperties>
</file>