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519A6-3B8A-4A07-82F2-F2662B0A7559}" v="187" dt="2022-07-09T14:44:4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恩婷" userId="S::chenent@ms.sysu.edu.cn::121524e8-c78b-4465-a461-3edab42cf960" providerId="AD" clId="Web-{62F519A6-3B8A-4A07-82F2-F2662B0A7559}"/>
    <pc:docChg chg="modSld">
      <pc:chgData name="陈恩婷" userId="S::chenent@ms.sysu.edu.cn::121524e8-c78b-4465-a461-3edab42cf960" providerId="AD" clId="Web-{62F519A6-3B8A-4A07-82F2-F2662B0A7559}" dt="2022-07-09T14:44:38.960" v="140" actId="20577"/>
      <pc:docMkLst>
        <pc:docMk/>
      </pc:docMkLst>
      <pc:sldChg chg="addSp delSp modSp">
        <pc:chgData name="陈恩婷" userId="S::chenent@ms.sysu.edu.cn::121524e8-c78b-4465-a461-3edab42cf960" providerId="AD" clId="Web-{62F519A6-3B8A-4A07-82F2-F2662B0A7559}" dt="2022-07-09T14:44:38.960" v="140" actId="20577"/>
        <pc:sldMkLst>
          <pc:docMk/>
          <pc:sldMk cId="109857222" sldId="256"/>
        </pc:sldMkLst>
        <pc:spChg chg="del">
          <ac:chgData name="陈恩婷" userId="S::chenent@ms.sysu.edu.cn::121524e8-c78b-4465-a461-3edab42cf960" providerId="AD" clId="Web-{62F519A6-3B8A-4A07-82F2-F2662B0A7559}" dt="2022-07-09T14:36:29.431" v="2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陈恩婷" userId="S::chenent@ms.sysu.edu.cn::121524e8-c78b-4465-a461-3edab42cf960" providerId="AD" clId="Web-{62F519A6-3B8A-4A07-82F2-F2662B0A7559}" dt="2022-07-09T14:36:33.166" v="2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陈恩婷" userId="S::chenent@ms.sysu.edu.cn::121524e8-c78b-4465-a461-3edab42cf960" providerId="AD" clId="Web-{62F519A6-3B8A-4A07-82F2-F2662B0A7559}" dt="2022-07-09T14:44:38.960" v="140" actId="20577"/>
          <ac:spMkLst>
            <pc:docMk/>
            <pc:sldMk cId="109857222" sldId="256"/>
            <ac:spMk id="14" creationId="{F2AB352C-9A65-A818-5F90-1A37EEC43668}"/>
          </ac:spMkLst>
        </pc:spChg>
        <pc:picChg chg="add del mod modCrop">
          <ac:chgData name="陈恩婷" userId="S::chenent@ms.sysu.edu.cn::121524e8-c78b-4465-a461-3edab42cf960" providerId="AD" clId="Web-{62F519A6-3B8A-4A07-82F2-F2662B0A7559}" dt="2022-07-09T14:36:24.431" v="24"/>
          <ac:picMkLst>
            <pc:docMk/>
            <pc:sldMk cId="109857222" sldId="256"/>
            <ac:picMk id="4" creationId="{CE052F3F-DE42-C68A-CFC4-4F10B505A6E3}"/>
          </ac:picMkLst>
        </pc:picChg>
        <pc:picChg chg="add del mod modCrop">
          <ac:chgData name="陈恩婷" userId="S::chenent@ms.sysu.edu.cn::121524e8-c78b-4465-a461-3edab42cf960" providerId="AD" clId="Web-{62F519A6-3B8A-4A07-82F2-F2662B0A7559}" dt="2022-07-09T14:36:24.431" v="23"/>
          <ac:picMkLst>
            <pc:docMk/>
            <pc:sldMk cId="109857222" sldId="256"/>
            <ac:picMk id="5" creationId="{57765A28-33B4-0012-7109-7BDEECB86841}"/>
          </ac:picMkLst>
        </pc:picChg>
        <pc:picChg chg="add del mod modCrop">
          <ac:chgData name="陈恩婷" userId="S::chenent@ms.sysu.edu.cn::121524e8-c78b-4465-a461-3edab42cf960" providerId="AD" clId="Web-{62F519A6-3B8A-4A07-82F2-F2662B0A7559}" dt="2022-07-09T14:36:24.431" v="22"/>
          <ac:picMkLst>
            <pc:docMk/>
            <pc:sldMk cId="109857222" sldId="256"/>
            <ac:picMk id="6" creationId="{ED91269D-F370-ABD3-9B2F-75D90CC0FA5E}"/>
          </ac:picMkLst>
        </pc:picChg>
        <pc:picChg chg="add del mod modCrop">
          <ac:chgData name="陈恩婷" userId="S::chenent@ms.sysu.edu.cn::121524e8-c78b-4465-a461-3edab42cf960" providerId="AD" clId="Web-{62F519A6-3B8A-4A07-82F2-F2662B0A7559}" dt="2022-07-09T14:36:24.431" v="21"/>
          <ac:picMkLst>
            <pc:docMk/>
            <pc:sldMk cId="109857222" sldId="256"/>
            <ac:picMk id="7" creationId="{06F88BC9-54A6-442A-3EB4-8938C0BE6A4A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21.762" v="84" actId="1076"/>
          <ac:picMkLst>
            <pc:docMk/>
            <pc:sldMk cId="109857222" sldId="256"/>
            <ac:picMk id="8" creationId="{DEFF4A87-A69E-2466-EDBF-C94F2B812179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16.153" v="80" actId="1076"/>
          <ac:picMkLst>
            <pc:docMk/>
            <pc:sldMk cId="109857222" sldId="256"/>
            <ac:picMk id="9" creationId="{4F733D8A-B032-3172-4853-F02DD4852109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35.919" v="87" actId="1076"/>
          <ac:picMkLst>
            <pc:docMk/>
            <pc:sldMk cId="109857222" sldId="256"/>
            <ac:picMk id="10" creationId="{8E667DE0-61EB-B595-DA93-79D3CC0681DD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16.168" v="81" actId="1076"/>
          <ac:picMkLst>
            <pc:docMk/>
            <pc:sldMk cId="109857222" sldId="256"/>
            <ac:picMk id="11" creationId="{CD6D8B41-24DD-A644-6D26-488976BE2DAE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25.481" v="85" actId="1076"/>
          <ac:picMkLst>
            <pc:docMk/>
            <pc:sldMk cId="109857222" sldId="256"/>
            <ac:picMk id="12" creationId="{EFF0191C-9944-3A99-2BF8-A5017F89B9E6}"/>
          </ac:picMkLst>
        </pc:picChg>
        <pc:picChg chg="add mod modCrop">
          <ac:chgData name="陈恩婷" userId="S::chenent@ms.sysu.edu.cn::121524e8-c78b-4465-a461-3edab42cf960" providerId="AD" clId="Web-{62F519A6-3B8A-4A07-82F2-F2662B0A7559}" dt="2022-07-09T14:41:16.184" v="83" actId="1076"/>
          <ac:picMkLst>
            <pc:docMk/>
            <pc:sldMk cId="109857222" sldId="256"/>
            <ac:picMk id="13" creationId="{073D19C2-37BC-4FBA-69EC-9BDAF0CAD6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EFF4A87-A69E-2466-EDBF-C94F2B812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t="29348" r="80975" b="35869"/>
          <a:stretch/>
        </p:blipFill>
        <p:spPr>
          <a:xfrm>
            <a:off x="589157" y="795821"/>
            <a:ext cx="3587333" cy="37080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F733D8A-B032-3172-4853-F02DD4852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t="26087" r="67895" b="29348"/>
          <a:stretch/>
        </p:blipFill>
        <p:spPr>
          <a:xfrm>
            <a:off x="635620" y="1184255"/>
            <a:ext cx="2620742" cy="482065"/>
          </a:xfrm>
          <a:prstGeom prst="rect">
            <a:avLst/>
          </a:prstGeom>
        </p:spPr>
      </p:pic>
      <p:pic>
        <p:nvPicPr>
          <p:cNvPr id="1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DE0-61EB-B595-DA93-79D3CC068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37" t="32609" r="416" b="33696"/>
          <a:stretch/>
        </p:blipFill>
        <p:spPr>
          <a:xfrm>
            <a:off x="1090961" y="3342016"/>
            <a:ext cx="2584842" cy="361542"/>
          </a:xfrm>
          <a:prstGeom prst="rect">
            <a:avLst/>
          </a:prstGeom>
        </p:spPr>
      </p:pic>
      <p:pic>
        <p:nvPicPr>
          <p:cNvPr id="11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D6D8B41-24DD-A644-6D26-488976BE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7" t="30435" r="52200" b="30435"/>
          <a:stretch/>
        </p:blipFill>
        <p:spPr>
          <a:xfrm>
            <a:off x="635620" y="1684201"/>
            <a:ext cx="3131945" cy="417158"/>
          </a:xfrm>
          <a:prstGeom prst="rect">
            <a:avLst/>
          </a:prstGeom>
        </p:spPr>
      </p:pic>
      <p:pic>
        <p:nvPicPr>
          <p:cNvPr id="1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FF0191C-9944-3A99-2BF8-A5017F89B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0" t="15217" r="31807" b="14130"/>
          <a:stretch/>
        </p:blipFill>
        <p:spPr>
          <a:xfrm>
            <a:off x="654205" y="2119099"/>
            <a:ext cx="3996258" cy="760169"/>
          </a:xfrm>
          <a:prstGeom prst="rect">
            <a:avLst/>
          </a:prstGeom>
        </p:spPr>
      </p:pic>
      <p:pic>
        <p:nvPicPr>
          <p:cNvPr id="1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3D19C2-37BC-4FBA-69EC-9BDAF0CAD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95" t="26087" r="13674" b="33696"/>
          <a:stretch/>
        </p:blipFill>
        <p:spPr>
          <a:xfrm>
            <a:off x="635620" y="2888533"/>
            <a:ext cx="3624515" cy="435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B352C-9A65-A818-5F90-1A37EEC43668}"/>
              </a:ext>
            </a:extLst>
          </p:cNvPr>
          <p:cNvSpPr txBox="1"/>
          <p:nvPr/>
        </p:nvSpPr>
        <p:spPr>
          <a:xfrm>
            <a:off x="1090961" y="3757961"/>
            <a:ext cx="5438078" cy="3154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50" b="1" dirty="0">
                <a:latin typeface="Calibri"/>
                <a:ea typeface="Verdana"/>
                <a:cs typeface="Calibri"/>
              </a:rPr>
              <a:t>(3) </a:t>
            </a:r>
            <a:r>
              <a:rPr lang="ja-JP" altLang="en-GB" sz="1450" b="1">
                <a:latin typeface="Calibri"/>
                <a:ea typeface="ＭＳ Ｐゴシック"/>
                <a:cs typeface="Calibri"/>
              </a:rPr>
              <a:t>设#为输入串的结束符，则#∈follow（Z）；</a:t>
            </a:r>
            <a:endParaRPr lang="en-US" sz="1450" b="1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2022-07-09T14:21:16Z</dcterms:created>
  <dcterms:modified xsi:type="dcterms:W3CDTF">2022-07-09T14:44:42Z</dcterms:modified>
</cp:coreProperties>
</file>