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4" r:id="rId4"/>
    <p:sldId id="258" r:id="rId5"/>
    <p:sldId id="259" r:id="rId6"/>
    <p:sldId id="263" r:id="rId7"/>
    <p:sldId id="262" r:id="rId8"/>
    <p:sldId id="260" r:id="rId9"/>
    <p:sldId id="265"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2FE47-2DCE-BBC0-D2E1-56C88D773C7C}" v="146" dt="2021-05-22T12:17:03.342"/>
    <p1510:client id="{7E96E121-F512-3D4E-7634-11E7F95193A2}" v="20" dt="2021-05-23T12:44:28.924"/>
    <p1510:client id="{8F5373AB-DE3D-06E1-D4E3-69BA52294CE0}" v="589" dt="2021-05-22T12:56:34.782"/>
    <p1510:client id="{A0681675-83F4-B035-5D98-2B1A8E4DE79E}" v="50" dt="2021-05-22T12:58:08.845"/>
    <p1510:client id="{C1F66314-38A4-65AC-7338-7C4E844C6282}" v="1" dt="2021-05-23T12:01:17.884"/>
    <p1510:client id="{D1C40902-295D-304D-67B0-1D1A49C5AFDC}" v="324" dt="2021-05-22T15:38:40.032"/>
    <p1510:client id="{E2363116-5540-EF68-DC9F-76A7314B5903}" v="1081" dt="2021-05-22T12:51:15.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22" autoAdjust="0"/>
    <p:restoredTop sz="73926" autoAdjust="0"/>
  </p:normalViewPr>
  <p:slideViewPr>
    <p:cSldViewPr snapToGrid="0">
      <p:cViewPr>
        <p:scale>
          <a:sx n="59" d="100"/>
          <a:sy n="59" d="100"/>
        </p:scale>
        <p:origin x="315"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恩婷" userId="S::chenent@ms.sysu.edu.cn::121524e8-c78b-4465-a461-3edab42cf960" providerId="AD" clId="Web-{8F5373AB-DE3D-06E1-D4E3-69BA52294CE0}"/>
    <pc:docChg chg="modSld">
      <pc:chgData name="陈恩婷" userId="S::chenent@ms.sysu.edu.cn::121524e8-c78b-4465-a461-3edab42cf960" providerId="AD" clId="Web-{8F5373AB-DE3D-06E1-D4E3-69BA52294CE0}" dt="2021-05-22T13:02:38.047" v="285"/>
      <pc:docMkLst>
        <pc:docMk/>
      </pc:docMkLst>
      <pc:sldChg chg="modNotes">
        <pc:chgData name="陈恩婷" userId="S::chenent@ms.sysu.edu.cn::121524e8-c78b-4465-a461-3edab42cf960" providerId="AD" clId="Web-{8F5373AB-DE3D-06E1-D4E3-69BA52294CE0}" dt="2021-05-22T13:02:38.047" v="285"/>
        <pc:sldMkLst>
          <pc:docMk/>
          <pc:sldMk cId="1946268039" sldId="259"/>
        </pc:sldMkLst>
      </pc:sldChg>
      <pc:sldChg chg="modSp">
        <pc:chgData name="陈恩婷" userId="S::chenent@ms.sysu.edu.cn::121524e8-c78b-4465-a461-3edab42cf960" providerId="AD" clId="Web-{8F5373AB-DE3D-06E1-D4E3-69BA52294CE0}" dt="2021-05-22T12:54:37.985" v="227" actId="20577"/>
        <pc:sldMkLst>
          <pc:docMk/>
          <pc:sldMk cId="248967813" sldId="261"/>
        </pc:sldMkLst>
        <pc:spChg chg="mod">
          <ac:chgData name="陈恩婷" userId="S::chenent@ms.sysu.edu.cn::121524e8-c78b-4465-a461-3edab42cf960" providerId="AD" clId="Web-{8F5373AB-DE3D-06E1-D4E3-69BA52294CE0}" dt="2021-05-22T12:54:18.657" v="200" actId="20577"/>
          <ac:spMkLst>
            <pc:docMk/>
            <pc:sldMk cId="248967813" sldId="261"/>
            <ac:spMk id="2" creationId="{23968D9C-BDD4-4621-B769-EE769DBDC4BE}"/>
          </ac:spMkLst>
        </pc:spChg>
        <pc:spChg chg="mod">
          <ac:chgData name="陈恩婷" userId="S::chenent@ms.sysu.edu.cn::121524e8-c78b-4465-a461-3edab42cf960" providerId="AD" clId="Web-{8F5373AB-DE3D-06E1-D4E3-69BA52294CE0}" dt="2021-05-22T12:54:37.985" v="227" actId="20577"/>
          <ac:spMkLst>
            <pc:docMk/>
            <pc:sldMk cId="248967813" sldId="261"/>
            <ac:spMk id="3" creationId="{FFCAFA71-F85C-4916-8102-0D04871EB89D}"/>
          </ac:spMkLst>
        </pc:spChg>
      </pc:sldChg>
      <pc:sldChg chg="modSp">
        <pc:chgData name="陈恩婷" userId="S::chenent@ms.sysu.edu.cn::121524e8-c78b-4465-a461-3edab42cf960" providerId="AD" clId="Web-{8F5373AB-DE3D-06E1-D4E3-69BA52294CE0}" dt="2021-05-22T12:56:19.891" v="282" actId="20577"/>
        <pc:sldMkLst>
          <pc:docMk/>
          <pc:sldMk cId="2149891297" sldId="262"/>
        </pc:sldMkLst>
        <pc:spChg chg="mod">
          <ac:chgData name="陈恩婷" userId="S::chenent@ms.sysu.edu.cn::121524e8-c78b-4465-a461-3edab42cf960" providerId="AD" clId="Web-{8F5373AB-DE3D-06E1-D4E3-69BA52294CE0}" dt="2021-05-22T12:56:19.891" v="282" actId="20577"/>
          <ac:spMkLst>
            <pc:docMk/>
            <pc:sldMk cId="2149891297" sldId="262"/>
            <ac:spMk id="3" creationId="{268A4CD0-DA24-4FFD-87DC-E0525426943E}"/>
          </ac:spMkLst>
        </pc:spChg>
      </pc:sldChg>
    </pc:docChg>
  </pc:docChgLst>
  <pc:docChgLst>
    <pc:chgData name="陈恩婷" userId="121524e8-c78b-4465-a461-3edab42cf960" providerId="ADAL" clId="{D4620B49-60FE-45DE-A41B-F3E70ED53272}"/>
    <pc:docChg chg="modSld">
      <pc:chgData name="陈恩婷" userId="121524e8-c78b-4465-a461-3edab42cf960" providerId="ADAL" clId="{D4620B49-60FE-45DE-A41B-F3E70ED53272}" dt="2021-05-22T12:10:53.747" v="59" actId="20577"/>
      <pc:docMkLst>
        <pc:docMk/>
      </pc:docMkLst>
      <pc:sldChg chg="modSp mod">
        <pc:chgData name="陈恩婷" userId="121524e8-c78b-4465-a461-3edab42cf960" providerId="ADAL" clId="{D4620B49-60FE-45DE-A41B-F3E70ED53272}" dt="2021-05-22T12:10:53.747" v="59" actId="20577"/>
        <pc:sldMkLst>
          <pc:docMk/>
          <pc:sldMk cId="1462570846" sldId="256"/>
        </pc:sldMkLst>
        <pc:spChg chg="mod">
          <ac:chgData name="陈恩婷" userId="121524e8-c78b-4465-a461-3edab42cf960" providerId="ADAL" clId="{D4620B49-60FE-45DE-A41B-F3E70ED53272}" dt="2021-05-22T12:10:53.747" v="59" actId="20577"/>
          <ac:spMkLst>
            <pc:docMk/>
            <pc:sldMk cId="1462570846" sldId="256"/>
            <ac:spMk id="2" creationId="{F6DDF551-7BDC-4189-8EC1-EC4A73CE6E73}"/>
          </ac:spMkLst>
        </pc:spChg>
      </pc:sldChg>
    </pc:docChg>
  </pc:docChgLst>
  <pc:docChgLst>
    <pc:chgData name="陈恩婷" userId="S::chenent@ms.sysu.edu.cn::121524e8-c78b-4465-a461-3edab42cf960" providerId="AD" clId="Web-{0412FE47-2DCE-BBC0-D2E1-56C88D773C7C}"/>
    <pc:docChg chg="addSld modSld">
      <pc:chgData name="陈恩婷" userId="S::chenent@ms.sysu.edu.cn::121524e8-c78b-4465-a461-3edab42cf960" providerId="AD" clId="Web-{0412FE47-2DCE-BBC0-D2E1-56C88D773C7C}" dt="2021-05-22T12:16:57.170" v="70" actId="20577"/>
      <pc:docMkLst>
        <pc:docMk/>
      </pc:docMkLst>
      <pc:sldChg chg="modSp">
        <pc:chgData name="陈恩婷" userId="S::chenent@ms.sysu.edu.cn::121524e8-c78b-4465-a461-3edab42cf960" providerId="AD" clId="Web-{0412FE47-2DCE-BBC0-D2E1-56C88D773C7C}" dt="2021-05-22T12:16:57.170" v="70" actId="20577"/>
        <pc:sldMkLst>
          <pc:docMk/>
          <pc:sldMk cId="4086405746" sldId="257"/>
        </pc:sldMkLst>
        <pc:spChg chg="mod">
          <ac:chgData name="陈恩婷" userId="S::chenent@ms.sysu.edu.cn::121524e8-c78b-4465-a461-3edab42cf960" providerId="AD" clId="Web-{0412FE47-2DCE-BBC0-D2E1-56C88D773C7C}" dt="2021-05-22T12:16:57.170" v="70" actId="20577"/>
          <ac:spMkLst>
            <pc:docMk/>
            <pc:sldMk cId="4086405746" sldId="257"/>
            <ac:spMk id="2" creationId="{8ACDAE53-0620-4798-96E3-55C67BF7AF2E}"/>
          </ac:spMkLst>
        </pc:spChg>
      </pc:sldChg>
      <pc:sldChg chg="modSp new">
        <pc:chgData name="陈恩婷" userId="S::chenent@ms.sysu.edu.cn::121524e8-c78b-4465-a461-3edab42cf960" providerId="AD" clId="Web-{0412FE47-2DCE-BBC0-D2E1-56C88D773C7C}" dt="2021-05-22T12:13:59.341" v="6" actId="20577"/>
        <pc:sldMkLst>
          <pc:docMk/>
          <pc:sldMk cId="616393734" sldId="258"/>
        </pc:sldMkLst>
        <pc:spChg chg="mod">
          <ac:chgData name="陈恩婷" userId="S::chenent@ms.sysu.edu.cn::121524e8-c78b-4465-a461-3edab42cf960" providerId="AD" clId="Web-{0412FE47-2DCE-BBC0-D2E1-56C88D773C7C}" dt="2021-05-22T12:13:59.341" v="6" actId="20577"/>
          <ac:spMkLst>
            <pc:docMk/>
            <pc:sldMk cId="616393734" sldId="258"/>
            <ac:spMk id="2" creationId="{48DF89A8-860C-46FE-936C-91B25D375020}"/>
          </ac:spMkLst>
        </pc:spChg>
      </pc:sldChg>
      <pc:sldChg chg="modSp new">
        <pc:chgData name="陈恩婷" userId="S::chenent@ms.sysu.edu.cn::121524e8-c78b-4465-a461-3edab42cf960" providerId="AD" clId="Web-{0412FE47-2DCE-BBC0-D2E1-56C88D773C7C}" dt="2021-05-22T12:14:36.497" v="27" actId="20577"/>
        <pc:sldMkLst>
          <pc:docMk/>
          <pc:sldMk cId="1946268039" sldId="259"/>
        </pc:sldMkLst>
        <pc:spChg chg="mod">
          <ac:chgData name="陈恩婷" userId="S::chenent@ms.sysu.edu.cn::121524e8-c78b-4465-a461-3edab42cf960" providerId="AD" clId="Web-{0412FE47-2DCE-BBC0-D2E1-56C88D773C7C}" dt="2021-05-22T12:14:36.497" v="27" actId="20577"/>
          <ac:spMkLst>
            <pc:docMk/>
            <pc:sldMk cId="1946268039" sldId="259"/>
            <ac:spMk id="2" creationId="{46408E08-8220-499C-B463-91FF3FB2C151}"/>
          </ac:spMkLst>
        </pc:spChg>
      </pc:sldChg>
      <pc:sldChg chg="modSp new">
        <pc:chgData name="陈恩婷" userId="S::chenent@ms.sysu.edu.cn::121524e8-c78b-4465-a461-3edab42cf960" providerId="AD" clId="Web-{0412FE47-2DCE-BBC0-D2E1-56C88D773C7C}" dt="2021-05-22T12:15:31.325" v="49" actId="20577"/>
        <pc:sldMkLst>
          <pc:docMk/>
          <pc:sldMk cId="1694496651" sldId="260"/>
        </pc:sldMkLst>
        <pc:spChg chg="mod">
          <ac:chgData name="陈恩婷" userId="S::chenent@ms.sysu.edu.cn::121524e8-c78b-4465-a461-3edab42cf960" providerId="AD" clId="Web-{0412FE47-2DCE-BBC0-D2E1-56C88D773C7C}" dt="2021-05-22T12:15:31.325" v="49" actId="20577"/>
          <ac:spMkLst>
            <pc:docMk/>
            <pc:sldMk cId="1694496651" sldId="260"/>
            <ac:spMk id="2" creationId="{A6CC5602-0FCF-4C28-A043-50434C0FF771}"/>
          </ac:spMkLst>
        </pc:spChg>
      </pc:sldChg>
      <pc:sldChg chg="modSp new">
        <pc:chgData name="陈恩婷" userId="S::chenent@ms.sysu.edu.cn::121524e8-c78b-4465-a461-3edab42cf960" providerId="AD" clId="Web-{0412FE47-2DCE-BBC0-D2E1-56C88D773C7C}" dt="2021-05-22T12:15:42.497" v="51" actId="20577"/>
        <pc:sldMkLst>
          <pc:docMk/>
          <pc:sldMk cId="248967813" sldId="261"/>
        </pc:sldMkLst>
        <pc:spChg chg="mod">
          <ac:chgData name="陈恩婷" userId="S::chenent@ms.sysu.edu.cn::121524e8-c78b-4465-a461-3edab42cf960" providerId="AD" clId="Web-{0412FE47-2DCE-BBC0-D2E1-56C88D773C7C}" dt="2021-05-22T12:15:42.497" v="51" actId="20577"/>
          <ac:spMkLst>
            <pc:docMk/>
            <pc:sldMk cId="248967813" sldId="261"/>
            <ac:spMk id="2" creationId="{23968D9C-BDD4-4621-B769-EE769DBDC4BE}"/>
          </ac:spMkLst>
        </pc:spChg>
      </pc:sldChg>
    </pc:docChg>
  </pc:docChgLst>
  <pc:docChgLst>
    <pc:chgData name="陈恩婷" userId="S::chenent@ms.sysu.edu.cn::121524e8-c78b-4465-a461-3edab42cf960" providerId="AD" clId="Web-{D1C40902-295D-304D-67B0-1D1A49C5AFDC}"/>
    <pc:docChg chg="addSld modSld">
      <pc:chgData name="陈恩婷" userId="S::chenent@ms.sysu.edu.cn::121524e8-c78b-4465-a461-3edab42cf960" providerId="AD" clId="Web-{D1C40902-295D-304D-67B0-1D1A49C5AFDC}" dt="2021-05-22T15:38:37.125" v="164" actId="20577"/>
      <pc:docMkLst>
        <pc:docMk/>
      </pc:docMkLst>
      <pc:sldChg chg="modSp">
        <pc:chgData name="陈恩婷" userId="S::chenent@ms.sysu.edu.cn::121524e8-c78b-4465-a461-3edab42cf960" providerId="AD" clId="Web-{D1C40902-295D-304D-67B0-1D1A49C5AFDC}" dt="2021-05-22T15:38:37.125" v="164" actId="20577"/>
        <pc:sldMkLst>
          <pc:docMk/>
          <pc:sldMk cId="1694496651" sldId="260"/>
        </pc:sldMkLst>
        <pc:spChg chg="mod">
          <ac:chgData name="陈恩婷" userId="S::chenent@ms.sysu.edu.cn::121524e8-c78b-4465-a461-3edab42cf960" providerId="AD" clId="Web-{D1C40902-295D-304D-67B0-1D1A49C5AFDC}" dt="2021-05-22T15:38:37.125" v="164" actId="20577"/>
          <ac:spMkLst>
            <pc:docMk/>
            <pc:sldMk cId="1694496651" sldId="260"/>
            <ac:spMk id="3" creationId="{46DE4FEC-CD29-4BF9-BF2C-B4213271FD6A}"/>
          </ac:spMkLst>
        </pc:spChg>
      </pc:sldChg>
      <pc:sldChg chg="addSp modSp new">
        <pc:chgData name="陈恩婷" userId="S::chenent@ms.sysu.edu.cn::121524e8-c78b-4465-a461-3edab42cf960" providerId="AD" clId="Web-{D1C40902-295D-304D-67B0-1D1A49C5AFDC}" dt="2021-05-22T15:33:56.731" v="46" actId="14100"/>
        <pc:sldMkLst>
          <pc:docMk/>
          <pc:sldMk cId="556245329" sldId="262"/>
        </pc:sldMkLst>
        <pc:spChg chg="mod">
          <ac:chgData name="陈恩婷" userId="S::chenent@ms.sysu.edu.cn::121524e8-c78b-4465-a461-3edab42cf960" providerId="AD" clId="Web-{D1C40902-295D-304D-67B0-1D1A49C5AFDC}" dt="2021-05-22T15:10:48.740" v="4" actId="20577"/>
          <ac:spMkLst>
            <pc:docMk/>
            <pc:sldMk cId="556245329" sldId="262"/>
            <ac:spMk id="2" creationId="{13A8CDE5-059C-4CF8-B253-AB10535E9AC7}"/>
          </ac:spMkLst>
        </pc:spChg>
        <pc:spChg chg="mod">
          <ac:chgData name="陈恩婷" userId="S::chenent@ms.sysu.edu.cn::121524e8-c78b-4465-a461-3edab42cf960" providerId="AD" clId="Web-{D1C40902-295D-304D-67B0-1D1A49C5AFDC}" dt="2021-05-22T15:26:30.318" v="40" actId="20577"/>
          <ac:spMkLst>
            <pc:docMk/>
            <pc:sldMk cId="556245329" sldId="262"/>
            <ac:spMk id="3" creationId="{5BC23814-9A48-468E-9573-217C43B30475}"/>
          </ac:spMkLst>
        </pc:spChg>
        <pc:picChg chg="add mod">
          <ac:chgData name="陈恩婷" userId="S::chenent@ms.sysu.edu.cn::121524e8-c78b-4465-a461-3edab42cf960" providerId="AD" clId="Web-{D1C40902-295D-304D-67B0-1D1A49C5AFDC}" dt="2021-05-22T15:33:40.444" v="43" actId="14100"/>
          <ac:picMkLst>
            <pc:docMk/>
            <pc:sldMk cId="556245329" sldId="262"/>
            <ac:picMk id="4" creationId="{273875E7-CE32-4B66-B5E0-BCF5F4CA2EBF}"/>
          </ac:picMkLst>
        </pc:picChg>
        <pc:picChg chg="add mod">
          <ac:chgData name="陈恩婷" userId="S::chenent@ms.sysu.edu.cn::121524e8-c78b-4465-a461-3edab42cf960" providerId="AD" clId="Web-{D1C40902-295D-304D-67B0-1D1A49C5AFDC}" dt="2021-05-22T15:33:56.731" v="46" actId="14100"/>
          <ac:picMkLst>
            <pc:docMk/>
            <pc:sldMk cId="556245329" sldId="262"/>
            <ac:picMk id="5" creationId="{C1D2E16A-AF9F-4B85-83B0-2A1367DF68E8}"/>
          </ac:picMkLst>
        </pc:picChg>
      </pc:sldChg>
    </pc:docChg>
  </pc:docChgLst>
  <pc:docChgLst>
    <pc:chgData name="陈恩婷" userId="S::chenent@ms.sysu.edu.cn::121524e8-c78b-4465-a461-3edab42cf960" providerId="AD" clId="Web-{7E96E121-F512-3D4E-7634-11E7F95193A2}"/>
    <pc:docChg chg="addSld modSld">
      <pc:chgData name="陈恩婷" userId="S::chenent@ms.sysu.edu.cn::121524e8-c78b-4465-a461-3edab42cf960" providerId="AD" clId="Web-{7E96E121-F512-3D4E-7634-11E7F95193A2}" dt="2021-05-23T12:45:02.662" v="21"/>
      <pc:docMkLst>
        <pc:docMk/>
      </pc:docMkLst>
      <pc:sldChg chg="addSp delSp modSp new mod setBg">
        <pc:chgData name="陈恩婷" userId="S::chenent@ms.sysu.edu.cn::121524e8-c78b-4465-a461-3edab42cf960" providerId="AD" clId="Web-{7E96E121-F512-3D4E-7634-11E7F95193A2}" dt="2021-05-23T12:45:02.662" v="21"/>
        <pc:sldMkLst>
          <pc:docMk/>
          <pc:sldMk cId="3386360409" sldId="263"/>
        </pc:sldMkLst>
        <pc:spChg chg="mod">
          <ac:chgData name="陈恩婷" userId="S::chenent@ms.sysu.edu.cn::121524e8-c78b-4465-a461-3edab42cf960" providerId="AD" clId="Web-{7E96E121-F512-3D4E-7634-11E7F95193A2}" dt="2021-05-23T12:45:02.662" v="21"/>
          <ac:spMkLst>
            <pc:docMk/>
            <pc:sldMk cId="3386360409" sldId="263"/>
            <ac:spMk id="2" creationId="{4A137514-3573-4045-88B5-2D720C80947C}"/>
          </ac:spMkLst>
        </pc:spChg>
        <pc:spChg chg="del">
          <ac:chgData name="陈恩婷" userId="S::chenent@ms.sysu.edu.cn::121524e8-c78b-4465-a461-3edab42cf960" providerId="AD" clId="Web-{7E96E121-F512-3D4E-7634-11E7F95193A2}" dt="2021-05-23T12:42:38.868" v="1"/>
          <ac:spMkLst>
            <pc:docMk/>
            <pc:sldMk cId="3386360409" sldId="263"/>
            <ac:spMk id="3" creationId="{51E16D4F-B9A8-45E9-9125-9DF8CFE3A6E6}"/>
          </ac:spMkLst>
        </pc:spChg>
        <pc:spChg chg="add del">
          <ac:chgData name="陈恩婷" userId="S::chenent@ms.sysu.edu.cn::121524e8-c78b-4465-a461-3edab42cf960" providerId="AD" clId="Web-{7E96E121-F512-3D4E-7634-11E7F95193A2}" dt="2021-05-23T12:45:02.646" v="20"/>
          <ac:spMkLst>
            <pc:docMk/>
            <pc:sldMk cId="3386360409" sldId="263"/>
            <ac:spMk id="8" creationId="{3F87243A-F810-42AD-AA74-3FA38B1D8A8F}"/>
          </ac:spMkLst>
        </pc:spChg>
        <pc:spChg chg="add del">
          <ac:chgData name="陈恩婷" userId="S::chenent@ms.sysu.edu.cn::121524e8-c78b-4465-a461-3edab42cf960" providerId="AD" clId="Web-{7E96E121-F512-3D4E-7634-11E7F95193A2}" dt="2021-05-23T12:45:02.646" v="20"/>
          <ac:spMkLst>
            <pc:docMk/>
            <pc:sldMk cId="3386360409" sldId="263"/>
            <ac:spMk id="9" creationId="{E4710C0A-057C-4274-BA2D-001F1025E83E}"/>
          </ac:spMkLst>
        </pc:spChg>
        <pc:spChg chg="add del">
          <ac:chgData name="陈恩婷" userId="S::chenent@ms.sysu.edu.cn::121524e8-c78b-4465-a461-3edab42cf960" providerId="AD" clId="Web-{7E96E121-F512-3D4E-7634-11E7F95193A2}" dt="2021-05-23T12:44:55.724" v="18"/>
          <ac:spMkLst>
            <pc:docMk/>
            <pc:sldMk cId="3386360409" sldId="263"/>
            <ac:spMk id="11" creationId="{3F87243A-F810-42AD-AA74-3FA38B1D8A8F}"/>
          </ac:spMkLst>
        </pc:spChg>
        <pc:spChg chg="add del">
          <ac:chgData name="陈恩婷" userId="S::chenent@ms.sysu.edu.cn::121524e8-c78b-4465-a461-3edab42cf960" providerId="AD" clId="Web-{7E96E121-F512-3D4E-7634-11E7F95193A2}" dt="2021-05-23T12:45:02.646" v="20"/>
          <ac:spMkLst>
            <pc:docMk/>
            <pc:sldMk cId="3386360409" sldId="263"/>
            <ac:spMk id="12" creationId="{401AB748-B9E7-4AEC-AAB9-0EABDE63F84B}"/>
          </ac:spMkLst>
        </pc:spChg>
        <pc:spChg chg="add del">
          <ac:chgData name="陈恩婷" userId="S::chenent@ms.sysu.edu.cn::121524e8-c78b-4465-a461-3edab42cf960" providerId="AD" clId="Web-{7E96E121-F512-3D4E-7634-11E7F95193A2}" dt="2021-05-23T12:44:55.724" v="18"/>
          <ac:spMkLst>
            <pc:docMk/>
            <pc:sldMk cId="3386360409" sldId="263"/>
            <ac:spMk id="13" creationId="{E4710C0A-057C-4274-BA2D-001F1025E83E}"/>
          </ac:spMkLst>
        </pc:spChg>
        <pc:spChg chg="add del">
          <ac:chgData name="陈恩婷" userId="S::chenent@ms.sysu.edu.cn::121524e8-c78b-4465-a461-3edab42cf960" providerId="AD" clId="Web-{7E96E121-F512-3D4E-7634-11E7F95193A2}" dt="2021-05-23T12:45:02.646" v="20"/>
          <ac:spMkLst>
            <pc:docMk/>
            <pc:sldMk cId="3386360409" sldId="263"/>
            <ac:spMk id="14" creationId="{E0954B38-9C23-4C8B-AC5D-0E80CEA3BD48}"/>
          </ac:spMkLst>
        </pc:spChg>
        <pc:spChg chg="add del">
          <ac:chgData name="陈恩婷" userId="S::chenent@ms.sysu.edu.cn::121524e8-c78b-4465-a461-3edab42cf960" providerId="AD" clId="Web-{7E96E121-F512-3D4E-7634-11E7F95193A2}" dt="2021-05-23T12:45:02.646" v="20"/>
          <ac:spMkLst>
            <pc:docMk/>
            <pc:sldMk cId="3386360409" sldId="263"/>
            <ac:spMk id="16" creationId="{791376A8-6B7C-49D5-B3B0-B1D81BC15C2C}"/>
          </ac:spMkLst>
        </pc:spChg>
        <pc:spChg chg="add del">
          <ac:chgData name="陈恩婷" userId="S::chenent@ms.sysu.edu.cn::121524e8-c78b-4465-a461-3edab42cf960" providerId="AD" clId="Web-{7E96E121-F512-3D4E-7634-11E7F95193A2}" dt="2021-05-23T12:44:55.724" v="18"/>
          <ac:spMkLst>
            <pc:docMk/>
            <pc:sldMk cId="3386360409" sldId="263"/>
            <ac:spMk id="17" creationId="{7527CA15-1C7B-4C0C-86EE-385C1D6C98C0}"/>
          </ac:spMkLst>
        </pc:spChg>
        <pc:spChg chg="add del">
          <ac:chgData name="陈恩婷" userId="S::chenent@ms.sysu.edu.cn::121524e8-c78b-4465-a461-3edab42cf960" providerId="AD" clId="Web-{7E96E121-F512-3D4E-7634-11E7F95193A2}" dt="2021-05-23T12:44:55.724" v="18"/>
          <ac:spMkLst>
            <pc:docMk/>
            <pc:sldMk cId="3386360409" sldId="263"/>
            <ac:spMk id="19" creationId="{ED643915-9209-40AB-8194-9D9125C0A3F3}"/>
          </ac:spMkLst>
        </pc:spChg>
        <pc:spChg chg="add del">
          <ac:chgData name="陈恩婷" userId="S::chenent@ms.sysu.edu.cn::121524e8-c78b-4465-a461-3edab42cf960" providerId="AD" clId="Web-{7E96E121-F512-3D4E-7634-11E7F95193A2}" dt="2021-05-23T12:45:02.646" v="20"/>
          <ac:spMkLst>
            <pc:docMk/>
            <pc:sldMk cId="3386360409" sldId="263"/>
            <ac:spMk id="20" creationId="{3B0D8F16-5F3B-465F-9D06-983E2E8267E5}"/>
          </ac:spMkLst>
        </pc:spChg>
        <pc:spChg chg="add del">
          <ac:chgData name="陈恩婷" userId="S::chenent@ms.sysu.edu.cn::121524e8-c78b-4465-a461-3edab42cf960" providerId="AD" clId="Web-{7E96E121-F512-3D4E-7634-11E7F95193A2}" dt="2021-05-23T12:44:55.724" v="18"/>
          <ac:spMkLst>
            <pc:docMk/>
            <pc:sldMk cId="3386360409" sldId="263"/>
            <ac:spMk id="21" creationId="{8A54198A-4950-48AB-BDD3-16D7F9084A50}"/>
          </ac:spMkLst>
        </pc:spChg>
        <pc:spChg chg="add">
          <ac:chgData name="陈恩婷" userId="S::chenent@ms.sysu.edu.cn::121524e8-c78b-4465-a461-3edab42cf960" providerId="AD" clId="Web-{7E96E121-F512-3D4E-7634-11E7F95193A2}" dt="2021-05-23T12:45:02.662" v="21"/>
          <ac:spMkLst>
            <pc:docMk/>
            <pc:sldMk cId="3386360409" sldId="263"/>
            <ac:spMk id="22" creationId="{3F87243A-F810-42AD-AA74-3FA38B1D8A8F}"/>
          </ac:spMkLst>
        </pc:spChg>
        <pc:spChg chg="add del">
          <ac:chgData name="陈恩婷" userId="S::chenent@ms.sysu.edu.cn::121524e8-c78b-4465-a461-3edab42cf960" providerId="AD" clId="Web-{7E96E121-F512-3D4E-7634-11E7F95193A2}" dt="2021-05-23T12:44:55.724" v="18"/>
          <ac:spMkLst>
            <pc:docMk/>
            <pc:sldMk cId="3386360409" sldId="263"/>
            <ac:spMk id="23" creationId="{30F05B05-D1D0-4D96-A6C6-E0095E789EF8}"/>
          </ac:spMkLst>
        </pc:spChg>
        <pc:spChg chg="add">
          <ac:chgData name="陈恩婷" userId="S::chenent@ms.sysu.edu.cn::121524e8-c78b-4465-a461-3edab42cf960" providerId="AD" clId="Web-{7E96E121-F512-3D4E-7634-11E7F95193A2}" dt="2021-05-23T12:45:02.662" v="21"/>
          <ac:spMkLst>
            <pc:docMk/>
            <pc:sldMk cId="3386360409" sldId="263"/>
            <ac:spMk id="24" creationId="{E4710C0A-057C-4274-BA2D-001F1025E83E}"/>
          </ac:spMkLst>
        </pc:spChg>
        <pc:spChg chg="add del">
          <ac:chgData name="陈恩婷" userId="S::chenent@ms.sysu.edu.cn::121524e8-c78b-4465-a461-3edab42cf960" providerId="AD" clId="Web-{7E96E121-F512-3D4E-7634-11E7F95193A2}" dt="2021-05-23T12:44:55.724" v="18"/>
          <ac:spMkLst>
            <pc:docMk/>
            <pc:sldMk cId="3386360409" sldId="263"/>
            <ac:spMk id="25" creationId="{6561554E-8EEC-420C-93A0-4E77A8A0EB7B}"/>
          </ac:spMkLst>
        </pc:spChg>
        <pc:spChg chg="add del">
          <ac:chgData name="陈恩婷" userId="S::chenent@ms.sysu.edu.cn::121524e8-c78b-4465-a461-3edab42cf960" providerId="AD" clId="Web-{7E96E121-F512-3D4E-7634-11E7F95193A2}" dt="2021-05-23T12:45:02.646" v="20"/>
          <ac:spMkLst>
            <pc:docMk/>
            <pc:sldMk cId="3386360409" sldId="263"/>
            <ac:spMk id="27" creationId="{5DED356E-7923-4393-BAEA-0116D9D7635D}"/>
          </ac:spMkLst>
        </pc:spChg>
        <pc:spChg chg="add">
          <ac:chgData name="陈恩婷" userId="S::chenent@ms.sysu.edu.cn::121524e8-c78b-4465-a461-3edab42cf960" providerId="AD" clId="Web-{7E96E121-F512-3D4E-7634-11E7F95193A2}" dt="2021-05-23T12:45:02.662" v="21"/>
          <ac:spMkLst>
            <pc:docMk/>
            <pc:sldMk cId="3386360409" sldId="263"/>
            <ac:spMk id="28" creationId="{7527CA15-1C7B-4C0C-86EE-385C1D6C98C0}"/>
          </ac:spMkLst>
        </pc:spChg>
        <pc:spChg chg="add">
          <ac:chgData name="陈恩婷" userId="S::chenent@ms.sysu.edu.cn::121524e8-c78b-4465-a461-3edab42cf960" providerId="AD" clId="Web-{7E96E121-F512-3D4E-7634-11E7F95193A2}" dt="2021-05-23T12:45:02.662" v="21"/>
          <ac:spMkLst>
            <pc:docMk/>
            <pc:sldMk cId="3386360409" sldId="263"/>
            <ac:spMk id="29" creationId="{ED643915-9209-40AB-8194-9D9125C0A3F3}"/>
          </ac:spMkLst>
        </pc:spChg>
        <pc:spChg chg="add">
          <ac:chgData name="陈恩婷" userId="S::chenent@ms.sysu.edu.cn::121524e8-c78b-4465-a461-3edab42cf960" providerId="AD" clId="Web-{7E96E121-F512-3D4E-7634-11E7F95193A2}" dt="2021-05-23T12:45:02.662" v="21"/>
          <ac:spMkLst>
            <pc:docMk/>
            <pc:sldMk cId="3386360409" sldId="263"/>
            <ac:spMk id="30" creationId="{8A54198A-4950-48AB-BDD3-16D7F9084A50}"/>
          </ac:spMkLst>
        </pc:spChg>
        <pc:spChg chg="add">
          <ac:chgData name="陈恩婷" userId="S::chenent@ms.sysu.edu.cn::121524e8-c78b-4465-a461-3edab42cf960" providerId="AD" clId="Web-{7E96E121-F512-3D4E-7634-11E7F95193A2}" dt="2021-05-23T12:45:02.662" v="21"/>
          <ac:spMkLst>
            <pc:docMk/>
            <pc:sldMk cId="3386360409" sldId="263"/>
            <ac:spMk id="31" creationId="{30F05B05-D1D0-4D96-A6C6-E0095E789EF8}"/>
          </ac:spMkLst>
        </pc:spChg>
        <pc:spChg chg="add">
          <ac:chgData name="陈恩婷" userId="S::chenent@ms.sysu.edu.cn::121524e8-c78b-4465-a461-3edab42cf960" providerId="AD" clId="Web-{7E96E121-F512-3D4E-7634-11E7F95193A2}" dt="2021-05-23T12:45:02.662" v="21"/>
          <ac:spMkLst>
            <pc:docMk/>
            <pc:sldMk cId="3386360409" sldId="263"/>
            <ac:spMk id="32" creationId="{6561554E-8EEC-420C-93A0-4E77A8A0EB7B}"/>
          </ac:spMkLst>
        </pc:spChg>
        <pc:picChg chg="add mod ord">
          <ac:chgData name="陈恩婷" userId="S::chenent@ms.sysu.edu.cn::121524e8-c78b-4465-a461-3edab42cf960" providerId="AD" clId="Web-{7E96E121-F512-3D4E-7634-11E7F95193A2}" dt="2021-05-23T12:45:02.662" v="21"/>
          <ac:picMkLst>
            <pc:docMk/>
            <pc:sldMk cId="3386360409" sldId="263"/>
            <ac:picMk id="4" creationId="{A5EB5B36-46F2-44FA-A77F-8627EE83AEAB}"/>
          </ac:picMkLst>
        </pc:picChg>
        <pc:picChg chg="add mod ord">
          <ac:chgData name="陈恩婷" userId="S::chenent@ms.sysu.edu.cn::121524e8-c78b-4465-a461-3edab42cf960" providerId="AD" clId="Web-{7E96E121-F512-3D4E-7634-11E7F95193A2}" dt="2021-05-23T12:45:02.662" v="21"/>
          <ac:picMkLst>
            <pc:docMk/>
            <pc:sldMk cId="3386360409" sldId="263"/>
            <ac:picMk id="5" creationId="{56D64595-7F6E-43C1-9CBF-531DAEF5ECE8}"/>
          </ac:picMkLst>
        </pc:picChg>
        <pc:picChg chg="add mod">
          <ac:chgData name="陈恩婷" userId="S::chenent@ms.sysu.edu.cn::121524e8-c78b-4465-a461-3edab42cf960" providerId="AD" clId="Web-{7E96E121-F512-3D4E-7634-11E7F95193A2}" dt="2021-05-23T12:45:02.662" v="21"/>
          <ac:picMkLst>
            <pc:docMk/>
            <pc:sldMk cId="3386360409" sldId="263"/>
            <ac:picMk id="6" creationId="{E564B181-FD8E-4368-95CE-78DC64479B3A}"/>
          </ac:picMkLst>
        </pc:picChg>
        <pc:cxnChg chg="add del">
          <ac:chgData name="陈恩婷" userId="S::chenent@ms.sysu.edu.cn::121524e8-c78b-4465-a461-3edab42cf960" providerId="AD" clId="Web-{7E96E121-F512-3D4E-7634-11E7F95193A2}" dt="2021-05-23T12:45:02.646" v="20"/>
          <ac:cxnSpMkLst>
            <pc:docMk/>
            <pc:sldMk cId="3386360409" sldId="263"/>
            <ac:cxnSpMk id="10" creationId="{BEFAE2A0-B30D-40C7-BB2F-AE3D6D5D001F}"/>
          </ac:cxnSpMkLst>
        </pc:cxnChg>
        <pc:cxnChg chg="add del">
          <ac:chgData name="陈恩婷" userId="S::chenent@ms.sysu.edu.cn::121524e8-c78b-4465-a461-3edab42cf960" providerId="AD" clId="Web-{7E96E121-F512-3D4E-7634-11E7F95193A2}" dt="2021-05-23T12:44:55.724" v="18"/>
          <ac:cxnSpMkLst>
            <pc:docMk/>
            <pc:sldMk cId="3386360409" sldId="263"/>
            <ac:cxnSpMk id="15" creationId="{BEFAE2A0-B30D-40C7-BB2F-AE3D6D5D001F}"/>
          </ac:cxnSpMkLst>
        </pc:cxnChg>
        <pc:cxnChg chg="add del">
          <ac:chgData name="陈恩婷" userId="S::chenent@ms.sysu.edu.cn::121524e8-c78b-4465-a461-3edab42cf960" providerId="AD" clId="Web-{7E96E121-F512-3D4E-7634-11E7F95193A2}" dt="2021-05-23T12:45:02.646" v="20"/>
          <ac:cxnSpMkLst>
            <pc:docMk/>
            <pc:sldMk cId="3386360409" sldId="263"/>
            <ac:cxnSpMk id="18" creationId="{73A16B78-E8EF-4C99-BDA5-80142980AE93}"/>
          </ac:cxnSpMkLst>
        </pc:cxnChg>
        <pc:cxnChg chg="add">
          <ac:chgData name="陈恩婷" userId="S::chenent@ms.sysu.edu.cn::121524e8-c78b-4465-a461-3edab42cf960" providerId="AD" clId="Web-{7E96E121-F512-3D4E-7634-11E7F95193A2}" dt="2021-05-23T12:45:02.662" v="21"/>
          <ac:cxnSpMkLst>
            <pc:docMk/>
            <pc:sldMk cId="3386360409" sldId="263"/>
            <ac:cxnSpMk id="26" creationId="{BEFAE2A0-B30D-40C7-BB2F-AE3D6D5D001F}"/>
          </ac:cxnSpMkLst>
        </pc:cxnChg>
      </pc:sldChg>
    </pc:docChg>
  </pc:docChgLst>
  <pc:docChgLst>
    <pc:chgData name="陈恩婷" userId="S::chenent@ms.sysu.edu.cn::121524e8-c78b-4465-a461-3edab42cf960" providerId="AD" clId="Web-{A0681675-83F4-B035-5D98-2B1A8E4DE79E}"/>
    <pc:docChg chg="delSld modSld">
      <pc:chgData name="陈恩婷" userId="S::chenent@ms.sysu.edu.cn::121524e8-c78b-4465-a461-3edab42cf960" providerId="AD" clId="Web-{A0681675-83F4-B035-5D98-2B1A8E4DE79E}" dt="2021-05-22T12:58:08.845" v="41"/>
      <pc:docMkLst>
        <pc:docMk/>
      </pc:docMkLst>
      <pc:sldChg chg="modNotes">
        <pc:chgData name="陈恩婷" userId="S::chenent@ms.sysu.edu.cn::121524e8-c78b-4465-a461-3edab42cf960" providerId="AD" clId="Web-{A0681675-83F4-B035-5D98-2B1A8E4DE79E}" dt="2021-05-22T12:58:00.033" v="40"/>
        <pc:sldMkLst>
          <pc:docMk/>
          <pc:sldMk cId="4086405746" sldId="257"/>
        </pc:sldMkLst>
      </pc:sldChg>
      <pc:sldChg chg="modSp">
        <pc:chgData name="陈恩婷" userId="S::chenent@ms.sysu.edu.cn::121524e8-c78b-4465-a461-3edab42cf960" providerId="AD" clId="Web-{A0681675-83F4-B035-5D98-2B1A8E4DE79E}" dt="2021-05-22T12:56:40.715" v="25" actId="20577"/>
        <pc:sldMkLst>
          <pc:docMk/>
          <pc:sldMk cId="1946268039" sldId="259"/>
        </pc:sldMkLst>
        <pc:spChg chg="mod">
          <ac:chgData name="陈恩婷" userId="S::chenent@ms.sysu.edu.cn::121524e8-c78b-4465-a461-3edab42cf960" providerId="AD" clId="Web-{A0681675-83F4-B035-5D98-2B1A8E4DE79E}" dt="2021-05-22T12:56:40.715" v="25" actId="20577"/>
          <ac:spMkLst>
            <pc:docMk/>
            <pc:sldMk cId="1946268039" sldId="259"/>
            <ac:spMk id="3" creationId="{5C75B50E-5BE1-4A07-82A3-95F37C1B1F1A}"/>
          </ac:spMkLst>
        </pc:spChg>
      </pc:sldChg>
      <pc:sldChg chg="modSp">
        <pc:chgData name="陈恩婷" userId="S::chenent@ms.sysu.edu.cn::121524e8-c78b-4465-a461-3edab42cf960" providerId="AD" clId="Web-{A0681675-83F4-B035-5D98-2B1A8E4DE79E}" dt="2021-05-22T12:54:55.028" v="2"/>
        <pc:sldMkLst>
          <pc:docMk/>
          <pc:sldMk cId="248967813" sldId="261"/>
        </pc:sldMkLst>
        <pc:spChg chg="mod">
          <ac:chgData name="陈恩婷" userId="S::chenent@ms.sysu.edu.cn::121524e8-c78b-4465-a461-3edab42cf960" providerId="AD" clId="Web-{A0681675-83F4-B035-5D98-2B1A8E4DE79E}" dt="2021-05-22T12:52:51.918" v="0"/>
          <ac:spMkLst>
            <pc:docMk/>
            <pc:sldMk cId="248967813" sldId="261"/>
            <ac:spMk id="2" creationId="{23968D9C-BDD4-4621-B769-EE769DBDC4BE}"/>
          </ac:spMkLst>
        </pc:spChg>
        <pc:spChg chg="mod">
          <ac:chgData name="陈恩婷" userId="S::chenent@ms.sysu.edu.cn::121524e8-c78b-4465-a461-3edab42cf960" providerId="AD" clId="Web-{A0681675-83F4-B035-5D98-2B1A8E4DE79E}" dt="2021-05-22T12:54:55.028" v="2"/>
          <ac:spMkLst>
            <pc:docMk/>
            <pc:sldMk cId="248967813" sldId="261"/>
            <ac:spMk id="3" creationId="{FFCAFA71-F85C-4916-8102-0D04871EB89D}"/>
          </ac:spMkLst>
        </pc:spChg>
      </pc:sldChg>
      <pc:sldChg chg="modSp del">
        <pc:chgData name="陈恩婷" userId="S::chenent@ms.sysu.edu.cn::121524e8-c78b-4465-a461-3edab42cf960" providerId="AD" clId="Web-{A0681675-83F4-B035-5D98-2B1A8E4DE79E}" dt="2021-05-22T12:58:08.845" v="41"/>
        <pc:sldMkLst>
          <pc:docMk/>
          <pc:sldMk cId="2149891297" sldId="262"/>
        </pc:sldMkLst>
        <pc:spChg chg="mod">
          <ac:chgData name="陈恩婷" userId="S::chenent@ms.sysu.edu.cn::121524e8-c78b-4465-a461-3edab42cf960" providerId="AD" clId="Web-{A0681675-83F4-B035-5D98-2B1A8E4DE79E}" dt="2021-05-22T12:55:07.168" v="3"/>
          <ac:spMkLst>
            <pc:docMk/>
            <pc:sldMk cId="2149891297" sldId="262"/>
            <ac:spMk id="2" creationId="{7B8FAC80-0CE6-4F80-9877-22A47380B255}"/>
          </ac:spMkLst>
        </pc:spChg>
        <pc:spChg chg="mod">
          <ac:chgData name="陈恩婷" userId="S::chenent@ms.sysu.edu.cn::121524e8-c78b-4465-a461-3edab42cf960" providerId="AD" clId="Web-{A0681675-83F4-B035-5D98-2B1A8E4DE79E}" dt="2021-05-22T12:56:47.387" v="26"/>
          <ac:spMkLst>
            <pc:docMk/>
            <pc:sldMk cId="2149891297" sldId="262"/>
            <ac:spMk id="3" creationId="{268A4CD0-DA24-4FFD-87DC-E0525426943E}"/>
          </ac:spMkLst>
        </pc:spChg>
      </pc:sldChg>
    </pc:docChg>
  </pc:docChgLst>
  <pc:docChgLst>
    <pc:chgData name="陈恩婷" userId="S::chenent@ms.sysu.edu.cn::121524e8-c78b-4465-a461-3edab42cf960" providerId="AD" clId="Web-{C1F66314-38A4-65AC-7338-7C4E844C6282}"/>
    <pc:docChg chg="modSld">
      <pc:chgData name="陈恩婷" userId="S::chenent@ms.sysu.edu.cn::121524e8-c78b-4465-a461-3edab42cf960" providerId="AD" clId="Web-{C1F66314-38A4-65AC-7338-7C4E844C6282}" dt="2021-05-23T12:01:17.884" v="0" actId="1076"/>
      <pc:docMkLst>
        <pc:docMk/>
      </pc:docMkLst>
      <pc:sldChg chg="modSp">
        <pc:chgData name="陈恩婷" userId="S::chenent@ms.sysu.edu.cn::121524e8-c78b-4465-a461-3edab42cf960" providerId="AD" clId="Web-{C1F66314-38A4-65AC-7338-7C4E844C6282}" dt="2021-05-23T12:01:17.884" v="0" actId="1076"/>
        <pc:sldMkLst>
          <pc:docMk/>
          <pc:sldMk cId="556245329" sldId="262"/>
        </pc:sldMkLst>
        <pc:picChg chg="mod">
          <ac:chgData name="陈恩婷" userId="S::chenent@ms.sysu.edu.cn::121524e8-c78b-4465-a461-3edab42cf960" providerId="AD" clId="Web-{C1F66314-38A4-65AC-7338-7C4E844C6282}" dt="2021-05-23T12:01:17.884" v="0" actId="1076"/>
          <ac:picMkLst>
            <pc:docMk/>
            <pc:sldMk cId="556245329" sldId="262"/>
            <ac:picMk id="5" creationId="{C1D2E16A-AF9F-4B85-83B0-2A1367DF68E8}"/>
          </ac:picMkLst>
        </pc:picChg>
      </pc:sldChg>
    </pc:docChg>
  </pc:docChgLst>
  <pc:docChgLst>
    <pc:chgData name="陈恩婷" userId="S::chenent@ms.sysu.edu.cn::121524e8-c78b-4465-a461-3edab42cf960" providerId="AD" clId="Web-{E2363116-5540-EF68-DC9F-76A7314B5903}"/>
    <pc:docChg chg="addSld modSld">
      <pc:chgData name="陈恩婷" userId="S::chenent@ms.sysu.edu.cn::121524e8-c78b-4465-a461-3edab42cf960" providerId="AD" clId="Web-{E2363116-5540-EF68-DC9F-76A7314B5903}" dt="2021-05-22T12:51:01.288" v="542" actId="20577"/>
      <pc:docMkLst>
        <pc:docMk/>
      </pc:docMkLst>
      <pc:sldChg chg="modSp">
        <pc:chgData name="陈恩婷" userId="S::chenent@ms.sysu.edu.cn::121524e8-c78b-4465-a461-3edab42cf960" providerId="AD" clId="Web-{E2363116-5540-EF68-DC9F-76A7314B5903}" dt="2021-05-22T12:21:25.195" v="135"/>
        <pc:sldMkLst>
          <pc:docMk/>
          <pc:sldMk cId="1462570846" sldId="256"/>
        </pc:sldMkLst>
        <pc:spChg chg="mod">
          <ac:chgData name="陈恩婷" userId="S::chenent@ms.sysu.edu.cn::121524e8-c78b-4465-a461-3edab42cf960" providerId="AD" clId="Web-{E2363116-5540-EF68-DC9F-76A7314B5903}" dt="2021-05-22T12:11:52.608" v="47" actId="20577"/>
          <ac:spMkLst>
            <pc:docMk/>
            <pc:sldMk cId="1462570846" sldId="256"/>
            <ac:spMk id="2" creationId="{F6DDF551-7BDC-4189-8EC1-EC4A73CE6E73}"/>
          </ac:spMkLst>
        </pc:spChg>
        <pc:spChg chg="mod">
          <ac:chgData name="陈恩婷" userId="S::chenent@ms.sysu.edu.cn::121524e8-c78b-4465-a461-3edab42cf960" providerId="AD" clId="Web-{E2363116-5540-EF68-DC9F-76A7314B5903}" dt="2021-05-22T12:21:25.195" v="135"/>
          <ac:spMkLst>
            <pc:docMk/>
            <pc:sldMk cId="1462570846" sldId="256"/>
            <ac:spMk id="3" creationId="{BBFC9D1E-FF5D-4FB7-BF5D-B5254320024D}"/>
          </ac:spMkLst>
        </pc:spChg>
      </pc:sldChg>
      <pc:sldChg chg="modSp new">
        <pc:chgData name="陈恩婷" userId="S::chenent@ms.sysu.edu.cn::121524e8-c78b-4465-a461-3edab42cf960" providerId="AD" clId="Web-{E2363116-5540-EF68-DC9F-76A7314B5903}" dt="2021-05-22T12:18:35.449" v="134" actId="20577"/>
        <pc:sldMkLst>
          <pc:docMk/>
          <pc:sldMk cId="4086405746" sldId="257"/>
        </pc:sldMkLst>
        <pc:spChg chg="mod">
          <ac:chgData name="陈恩婷" userId="S::chenent@ms.sysu.edu.cn::121524e8-c78b-4465-a461-3edab42cf960" providerId="AD" clId="Web-{E2363116-5540-EF68-DC9F-76A7314B5903}" dt="2021-05-22T12:15:29.447" v="68" actId="20577"/>
          <ac:spMkLst>
            <pc:docMk/>
            <pc:sldMk cId="4086405746" sldId="257"/>
            <ac:spMk id="2" creationId="{8ACDAE53-0620-4798-96E3-55C67BF7AF2E}"/>
          </ac:spMkLst>
        </pc:spChg>
        <pc:spChg chg="mod">
          <ac:chgData name="陈恩婷" userId="S::chenent@ms.sysu.edu.cn::121524e8-c78b-4465-a461-3edab42cf960" providerId="AD" clId="Web-{E2363116-5540-EF68-DC9F-76A7314B5903}" dt="2021-05-22T12:18:35.449" v="134" actId="20577"/>
          <ac:spMkLst>
            <pc:docMk/>
            <pc:sldMk cId="4086405746" sldId="257"/>
            <ac:spMk id="3" creationId="{8949C34B-5C55-4570-B7BB-3C3AA9018C3B}"/>
          </ac:spMkLst>
        </pc:spChg>
      </pc:sldChg>
      <pc:sldChg chg="modSp">
        <pc:chgData name="陈恩婷" userId="S::chenent@ms.sysu.edu.cn::121524e8-c78b-4465-a461-3edab42cf960" providerId="AD" clId="Web-{E2363116-5540-EF68-DC9F-76A7314B5903}" dt="2021-05-22T12:28:51.913" v="330" actId="20577"/>
        <pc:sldMkLst>
          <pc:docMk/>
          <pc:sldMk cId="616393734" sldId="258"/>
        </pc:sldMkLst>
        <pc:spChg chg="mod">
          <ac:chgData name="陈恩婷" userId="S::chenent@ms.sysu.edu.cn::121524e8-c78b-4465-a461-3edab42cf960" providerId="AD" clId="Web-{E2363116-5540-EF68-DC9F-76A7314B5903}" dt="2021-05-22T12:15:41.572" v="69"/>
          <ac:spMkLst>
            <pc:docMk/>
            <pc:sldMk cId="616393734" sldId="258"/>
            <ac:spMk id="2" creationId="{48DF89A8-860C-46FE-936C-91B25D375020}"/>
          </ac:spMkLst>
        </pc:spChg>
        <pc:spChg chg="mod">
          <ac:chgData name="陈恩婷" userId="S::chenent@ms.sysu.edu.cn::121524e8-c78b-4465-a461-3edab42cf960" providerId="AD" clId="Web-{E2363116-5540-EF68-DC9F-76A7314B5903}" dt="2021-05-22T12:28:51.913" v="330" actId="20577"/>
          <ac:spMkLst>
            <pc:docMk/>
            <pc:sldMk cId="616393734" sldId="258"/>
            <ac:spMk id="3" creationId="{8B798B28-8FB8-4931-A121-4E813374C853}"/>
          </ac:spMkLst>
        </pc:spChg>
      </pc:sldChg>
      <pc:sldChg chg="modSp">
        <pc:chgData name="陈恩婷" userId="S::chenent@ms.sysu.edu.cn::121524e8-c78b-4465-a461-3edab42cf960" providerId="AD" clId="Web-{E2363116-5540-EF68-DC9F-76A7314B5903}" dt="2021-05-22T12:38:18.131" v="527" actId="20577"/>
        <pc:sldMkLst>
          <pc:docMk/>
          <pc:sldMk cId="1946268039" sldId="259"/>
        </pc:sldMkLst>
        <pc:spChg chg="mod">
          <ac:chgData name="陈恩婷" userId="S::chenent@ms.sysu.edu.cn::121524e8-c78b-4465-a461-3edab42cf960" providerId="AD" clId="Web-{E2363116-5540-EF68-DC9F-76A7314B5903}" dt="2021-05-22T12:15:54.604" v="70"/>
          <ac:spMkLst>
            <pc:docMk/>
            <pc:sldMk cId="1946268039" sldId="259"/>
            <ac:spMk id="2" creationId="{46408E08-8220-499C-B463-91FF3FB2C151}"/>
          </ac:spMkLst>
        </pc:spChg>
        <pc:spChg chg="mod">
          <ac:chgData name="陈恩婷" userId="S::chenent@ms.sysu.edu.cn::121524e8-c78b-4465-a461-3edab42cf960" providerId="AD" clId="Web-{E2363116-5540-EF68-DC9F-76A7314B5903}" dt="2021-05-22T12:38:18.131" v="527" actId="20577"/>
          <ac:spMkLst>
            <pc:docMk/>
            <pc:sldMk cId="1946268039" sldId="259"/>
            <ac:spMk id="3" creationId="{5C75B50E-5BE1-4A07-82A3-95F37C1B1F1A}"/>
          </ac:spMkLst>
        </pc:spChg>
      </pc:sldChg>
      <pc:sldChg chg="modSp">
        <pc:chgData name="陈恩婷" userId="S::chenent@ms.sysu.edu.cn::121524e8-c78b-4465-a461-3edab42cf960" providerId="AD" clId="Web-{E2363116-5540-EF68-DC9F-76A7314B5903}" dt="2021-05-22T12:38:26.912" v="528"/>
        <pc:sldMkLst>
          <pc:docMk/>
          <pc:sldMk cId="1694496651" sldId="260"/>
        </pc:sldMkLst>
        <pc:spChg chg="mod">
          <ac:chgData name="陈恩婷" userId="S::chenent@ms.sysu.edu.cn::121524e8-c78b-4465-a461-3edab42cf960" providerId="AD" clId="Web-{E2363116-5540-EF68-DC9F-76A7314B5903}" dt="2021-05-22T12:38:26.912" v="528"/>
          <ac:spMkLst>
            <pc:docMk/>
            <pc:sldMk cId="1694496651" sldId="260"/>
            <ac:spMk id="2" creationId="{A6CC5602-0FCF-4C28-A043-50434C0FF771}"/>
          </ac:spMkLst>
        </pc:spChg>
      </pc:sldChg>
      <pc:sldChg chg="modSp new">
        <pc:chgData name="陈恩婷" userId="S::chenent@ms.sysu.edu.cn::121524e8-c78b-4465-a461-3edab42cf960" providerId="AD" clId="Web-{E2363116-5540-EF68-DC9F-76A7314B5903}" dt="2021-05-22T12:51:01.288" v="542" actId="20577"/>
        <pc:sldMkLst>
          <pc:docMk/>
          <pc:sldMk cId="2149891297" sldId="262"/>
        </pc:sldMkLst>
        <pc:spChg chg="mod">
          <ac:chgData name="陈恩婷" userId="S::chenent@ms.sysu.edu.cn::121524e8-c78b-4465-a461-3edab42cf960" providerId="AD" clId="Web-{E2363116-5540-EF68-DC9F-76A7314B5903}" dt="2021-05-22T12:49:00.862" v="531" actId="20577"/>
          <ac:spMkLst>
            <pc:docMk/>
            <pc:sldMk cId="2149891297" sldId="262"/>
            <ac:spMk id="2" creationId="{7B8FAC80-0CE6-4F80-9877-22A47380B255}"/>
          </ac:spMkLst>
        </pc:spChg>
        <pc:spChg chg="mod">
          <ac:chgData name="陈恩婷" userId="S::chenent@ms.sysu.edu.cn::121524e8-c78b-4465-a461-3edab42cf960" providerId="AD" clId="Web-{E2363116-5540-EF68-DC9F-76A7314B5903}" dt="2021-05-22T12:51:01.288" v="542" actId="20577"/>
          <ac:spMkLst>
            <pc:docMk/>
            <pc:sldMk cId="2149891297" sldId="262"/>
            <ac:spMk id="3" creationId="{268A4CD0-DA24-4FFD-87DC-E052542694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F86C2-09E9-4EEF-B85B-56F05A0F6E32}" type="datetimeFigureOut">
              <a:rPr lang="en-US" altLang="zh-CN"/>
              <a:t>5/28/2021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7B760-5A86-450C-B98F-523F803C4830}" type="slidenum">
              <a:rPr lang="en-US" altLang="zh-CN"/>
              <a:t>‹#›</a:t>
            </a:fld>
            <a:endParaRPr lang="zh-CN" altLang="en-US"/>
          </a:p>
        </p:txBody>
      </p:sp>
    </p:spTree>
    <p:extLst>
      <p:ext uri="{BB962C8B-B14F-4D97-AF65-F5344CB8AC3E}">
        <p14:creationId xmlns:p14="http://schemas.microsoft.com/office/powerpoint/2010/main" val="2812872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Calibri"/>
                <a:ea typeface="等线"/>
                <a:cs typeface="Calibri"/>
              </a:rPr>
              <a:t>为什么要做PCA：</a:t>
            </a:r>
            <a:endParaRPr lang="en-US" altLang="zh-CN">
              <a:latin typeface="Calibri"/>
              <a:ea typeface="等线" panose="02010600030101010101" pitchFamily="2" charset="-122"/>
              <a:cs typeface="Calibri"/>
            </a:endParaRPr>
          </a:p>
          <a:p>
            <a:pPr marL="171450" indent="-171450">
              <a:lnSpc>
                <a:spcPct val="90000"/>
              </a:lnSpc>
              <a:spcBef>
                <a:spcPts val="1200"/>
              </a:spcBef>
              <a:spcAft>
                <a:spcPts val="200"/>
              </a:spcAft>
              <a:buFont typeface="Arial"/>
              <a:buChar char="•"/>
            </a:pPr>
            <a:r>
              <a:rPr lang="zh-CN">
                <a:ea typeface="等线"/>
              </a:rPr>
              <a:t>1.降维，计算效率高（豹可以提一下</a:t>
            </a:r>
            <a:r>
              <a:rPr lang="en-US"/>
              <a:t>14300 vs 166</a:t>
            </a:r>
            <a:r>
              <a:rPr lang="zh-CN" altLang="en-US">
                <a:ea typeface="等线"/>
              </a:rPr>
              <a:t>）</a:t>
            </a:r>
          </a:p>
          <a:p>
            <a:pPr marL="171450" indent="-171450">
              <a:lnSpc>
                <a:spcPct val="90000"/>
              </a:lnSpc>
              <a:spcBef>
                <a:spcPts val="1200"/>
              </a:spcBef>
              <a:spcAft>
                <a:spcPts val="200"/>
              </a:spcAft>
              <a:buFont typeface="Arial"/>
              <a:buChar char="•"/>
            </a:pPr>
            <a:r>
              <a:rPr lang="zh-CN"/>
              <a:t>2.不同亮度</a:t>
            </a:r>
          </a:p>
        </p:txBody>
      </p:sp>
      <p:sp>
        <p:nvSpPr>
          <p:cNvPr id="4" name="灯片编号占位符 3"/>
          <p:cNvSpPr>
            <a:spLocks noGrp="1"/>
          </p:cNvSpPr>
          <p:nvPr>
            <p:ph type="sldNum" sz="quarter" idx="5"/>
          </p:nvPr>
        </p:nvSpPr>
        <p:spPr/>
        <p:txBody>
          <a:bodyPr/>
          <a:lstStyle/>
          <a:p>
            <a:fld id="{EE67B760-5A86-450C-B98F-523F803C4830}" type="slidenum">
              <a:rPr lang="en-US" altLang="zh-CN"/>
              <a:t>2</a:t>
            </a:fld>
            <a:endParaRPr lang="zh-CN" altLang="en-US"/>
          </a:p>
        </p:txBody>
      </p:sp>
    </p:spTree>
    <p:extLst>
      <p:ext uri="{BB962C8B-B14F-4D97-AF65-F5344CB8AC3E}">
        <p14:creationId xmlns:p14="http://schemas.microsoft.com/office/powerpoint/2010/main" val="317394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PCA</a:t>
            </a:r>
            <a:r>
              <a:rPr lang="ja-JP" altLang="en-US"/>
              <a:t>的工作就是从原始的空间中顺序地找一组相互正交的坐标轴，新的坐标轴的选择与数据本身是密切相关的。其中，第一个新坐标轴选择是原始数据中方差最大的方向，第二个新坐标轴选取是与第一个坐标轴正交的平面中使得方差最大的，第三个轴是与第</a:t>
            </a:r>
            <a:r>
              <a:rPr lang="en-US"/>
              <a:t>1,2</a:t>
            </a:r>
            <a:r>
              <a:rPr lang="ja-JP" altLang="en-US"/>
              <a:t>个轴正交的平面中方差最大的。依次类推，可以得到</a:t>
            </a:r>
            <a:r>
              <a:rPr lang="en-US"/>
              <a:t>n</a:t>
            </a:r>
            <a:r>
              <a:rPr lang="ja-JP" altLang="en-US"/>
              <a:t>个这样的坐标轴。通过这种方式获得的新的坐标轴，我们发现，大部分方差都包含在前面</a:t>
            </a:r>
            <a:r>
              <a:rPr lang="en-US"/>
              <a:t>k</a:t>
            </a:r>
            <a:r>
              <a:rPr lang="ja-JP" altLang="en-US"/>
              <a:t>个坐标轴中，后面的坐标轴所含的方差几乎为</a:t>
            </a:r>
            <a:r>
              <a:rPr lang="en-US"/>
              <a:t>0</a:t>
            </a:r>
            <a:r>
              <a:rPr lang="ja-JP" altLang="en-US"/>
              <a:t>。于是，我们可以忽略余下的坐标轴，只保留前面</a:t>
            </a:r>
            <a:r>
              <a:rPr lang="en-US"/>
              <a:t>k</a:t>
            </a:r>
            <a:r>
              <a:rPr lang="ja-JP" altLang="en-US"/>
              <a:t>个含有绝大部分方差的坐标轴。事实上，这相当于只保留包含绝大部分方差的维度特征，而忽略包含方差几乎为</a:t>
            </a:r>
            <a:r>
              <a:rPr lang="en-US"/>
              <a:t>0</a:t>
            </a:r>
            <a:r>
              <a:rPr lang="ja-JP" altLang="en-US"/>
              <a:t>的特征维度，实现对数据特征的降维处理</a:t>
            </a:r>
            <a:r>
              <a:rPr lang="en-US"/>
              <a:t>。</a:t>
            </a:r>
          </a:p>
          <a:p>
            <a:r>
              <a:rPr lang="ja-JP" altLang="en-US"/>
              <a:t>通过计算数据矩阵的协方差矩阵，然后得到协方差矩阵的特征值特征向量，选择特征值最大</a:t>
            </a:r>
            <a:r>
              <a:rPr lang="en-US"/>
              <a:t>(</a:t>
            </a:r>
            <a:r>
              <a:rPr lang="ja-JP" altLang="en-US"/>
              <a:t>即方差最大</a:t>
            </a:r>
            <a:r>
              <a:rPr lang="en-US"/>
              <a:t>)</a:t>
            </a:r>
            <a:r>
              <a:rPr lang="ja-JP" altLang="en-US"/>
              <a:t>的</a:t>
            </a:r>
            <a:r>
              <a:rPr lang="en-US"/>
              <a:t>k</a:t>
            </a:r>
            <a:r>
              <a:rPr lang="ja-JP" altLang="en-US"/>
              <a:t>个特征所对应的特征向量组成的矩阵。这样就可以将数据矩阵转换到新的空间当中，实现数据特征的降维</a:t>
            </a:r>
            <a:r>
              <a:rPr lang="en-US"/>
              <a:t>。</a:t>
            </a:r>
          </a:p>
        </p:txBody>
      </p:sp>
      <p:sp>
        <p:nvSpPr>
          <p:cNvPr id="4" name="Slide Number Placeholder 3"/>
          <p:cNvSpPr>
            <a:spLocks noGrp="1"/>
          </p:cNvSpPr>
          <p:nvPr>
            <p:ph type="sldNum" sz="quarter" idx="5"/>
          </p:nvPr>
        </p:nvSpPr>
        <p:spPr/>
        <p:txBody>
          <a:bodyPr/>
          <a:lstStyle/>
          <a:p>
            <a:fld id="{EE67B760-5A86-450C-B98F-523F803C4830}" type="slidenum">
              <a:rPr lang="en-US" altLang="zh-CN"/>
              <a:t>5</a:t>
            </a:fld>
            <a:endParaRPr lang="zh-CN" altLang="en-US"/>
          </a:p>
        </p:txBody>
      </p:sp>
    </p:spTree>
    <p:extLst>
      <p:ext uri="{BB962C8B-B14F-4D97-AF65-F5344CB8AC3E}">
        <p14:creationId xmlns:p14="http://schemas.microsoft.com/office/powerpoint/2010/main" val="111092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GB" dirty="0">
                <a:latin typeface="微软雅黑"/>
                <a:ea typeface="微软雅黑"/>
                <a:cs typeface="Calibri"/>
              </a:rPr>
              <a:t>可以解释一下为什么识别率只有50%左右</a:t>
            </a:r>
          </a:p>
          <a:p>
            <a:r>
              <a:rPr lang="ja-JP" altLang="en-GB" dirty="0">
                <a:latin typeface="微软雅黑"/>
                <a:ea typeface="微软雅黑"/>
                <a:cs typeface="Calibri"/>
              </a:rPr>
              <a:t>在亮度和角度一样的时候效果最好</a:t>
            </a:r>
          </a:p>
          <a:p>
            <a:r>
              <a:rPr lang="ja-JP" altLang="en-GB" dirty="0">
                <a:latin typeface="微软雅黑"/>
                <a:ea typeface="微软雅黑"/>
                <a:cs typeface="Calibri"/>
              </a:rPr>
              <a:t>但是我们这个已经排除了一部分亮度的问题（减去平均）</a:t>
            </a:r>
          </a:p>
          <a:p>
            <a:r>
              <a:rPr lang="ja-JP" altLang="en-GB" dirty="0">
                <a:latin typeface="微软雅黑"/>
                <a:ea typeface="微软雅黑"/>
                <a:cs typeface="Calibri"/>
              </a:rPr>
              <a:t>如果图像数据库更大（有多张同角度的照片），可以更加优化（通过优化labelling和更加sophisticated的pca）</a:t>
            </a:r>
          </a:p>
          <a:p>
            <a:endParaRPr lang="zh-CN" altLang="en-US" dirty="0"/>
          </a:p>
        </p:txBody>
      </p:sp>
      <p:sp>
        <p:nvSpPr>
          <p:cNvPr id="4" name="灯片编号占位符 3"/>
          <p:cNvSpPr>
            <a:spLocks noGrp="1"/>
          </p:cNvSpPr>
          <p:nvPr>
            <p:ph type="sldNum" sz="quarter" idx="5"/>
          </p:nvPr>
        </p:nvSpPr>
        <p:spPr/>
        <p:txBody>
          <a:bodyPr/>
          <a:lstStyle/>
          <a:p>
            <a:fld id="{EE67B760-5A86-450C-B98F-523F803C4830}" type="slidenum">
              <a:rPr lang="en-US" altLang="zh-CN" smtClean="0"/>
              <a:t>11</a:t>
            </a:fld>
            <a:endParaRPr lang="zh-CN" altLang="en-US"/>
          </a:p>
        </p:txBody>
      </p:sp>
    </p:spTree>
    <p:extLst>
      <p:ext uri="{BB962C8B-B14F-4D97-AF65-F5344CB8AC3E}">
        <p14:creationId xmlns:p14="http://schemas.microsoft.com/office/powerpoint/2010/main" val="226890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2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163426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407005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366301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D5B09-317A-4429-B653-D32541C9AD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85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10766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94054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397045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392494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384B0C-A975-4D28-9144-1D7AF2C43F2D}" type="datetimeFigureOut">
              <a:rPr lang="zh-CN" altLang="en-US" smtClean="0"/>
              <a:t>2021/5/28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3879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384B0C-A975-4D28-9144-1D7AF2C43F2D}" type="datetimeFigureOut">
              <a:rPr lang="zh-CN" altLang="en-US" smtClean="0"/>
              <a:t>2021/5/28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9D5B09-317A-4429-B653-D32541C9AD5C}" type="slidenum">
              <a:rPr lang="zh-CN" altLang="en-US" smtClean="0"/>
              <a:t>‹#›</a:t>
            </a:fld>
            <a:endParaRPr lang="zh-CN" altLang="en-US"/>
          </a:p>
        </p:txBody>
      </p:sp>
    </p:spTree>
    <p:extLst>
      <p:ext uri="{BB962C8B-B14F-4D97-AF65-F5344CB8AC3E}">
        <p14:creationId xmlns:p14="http://schemas.microsoft.com/office/powerpoint/2010/main" val="253853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384B0C-A975-4D28-9144-1D7AF2C43F2D}" type="datetimeFigureOut">
              <a:rPr lang="zh-CN" altLang="en-US" smtClean="0"/>
              <a:t>2021/5/28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9D5B09-317A-4429-B653-D32541C9AD5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805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DF551-7BDC-4189-8EC1-EC4A73CE6E73}"/>
              </a:ext>
            </a:extLst>
          </p:cNvPr>
          <p:cNvSpPr>
            <a:spLocks noGrp="1"/>
          </p:cNvSpPr>
          <p:nvPr>
            <p:ph type="ctrTitle"/>
          </p:nvPr>
        </p:nvSpPr>
        <p:spPr/>
        <p:txBody>
          <a:bodyPr/>
          <a:lstStyle/>
          <a:p>
            <a:r>
              <a:rPr lang="zh-CN" altLang="en-US">
                <a:latin typeface="微软雅黑"/>
                <a:ea typeface="微软雅黑"/>
              </a:rPr>
              <a:t>PCA实现人脸识别</a:t>
            </a:r>
          </a:p>
        </p:txBody>
      </p:sp>
      <p:sp>
        <p:nvSpPr>
          <p:cNvPr id="3" name="副标题 2">
            <a:extLst>
              <a:ext uri="{FF2B5EF4-FFF2-40B4-BE49-F238E27FC236}">
                <a16:creationId xmlns:a16="http://schemas.microsoft.com/office/drawing/2014/main" id="{BBFC9D1E-FF5D-4FB7-BF5D-B5254320024D}"/>
              </a:ext>
            </a:extLst>
          </p:cNvPr>
          <p:cNvSpPr>
            <a:spLocks noGrp="1"/>
          </p:cNvSpPr>
          <p:nvPr>
            <p:ph type="subTitle" idx="1"/>
          </p:nvPr>
        </p:nvSpPr>
        <p:spPr/>
        <p:txBody>
          <a:bodyPr vert="horz" lIns="91440" tIns="45720" rIns="91440" bIns="45720" rtlCol="0" anchor="t">
            <a:normAutofit/>
          </a:bodyPr>
          <a:lstStyle/>
          <a:p>
            <a:r>
              <a:rPr lang="zh-CN" altLang="en-US">
                <a:latin typeface="微软雅黑"/>
                <a:ea typeface="微软雅黑"/>
                <a:cs typeface="Calibri Light"/>
              </a:rPr>
              <a:t>陈恩婷 王玺侗</a:t>
            </a:r>
            <a:endParaRPr lang="zh-CN" altLang="en-US">
              <a:latin typeface="微软雅黑"/>
              <a:ea typeface="微软雅黑"/>
            </a:endParaRPr>
          </a:p>
        </p:txBody>
      </p:sp>
    </p:spTree>
    <p:extLst>
      <p:ext uri="{BB962C8B-B14F-4D97-AF65-F5344CB8AC3E}">
        <p14:creationId xmlns:p14="http://schemas.microsoft.com/office/powerpoint/2010/main" val="146257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D9C-BDD4-4621-B769-EE769DBDC4BE}"/>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en-GB" dirty="0">
              <a:latin typeface="微软雅黑"/>
              <a:ea typeface="微软雅黑"/>
            </a:endParaRPr>
          </a:p>
        </p:txBody>
      </p:sp>
      <p:sp>
        <p:nvSpPr>
          <p:cNvPr id="3" name="Content Placeholder 2">
            <a:extLst>
              <a:ext uri="{FF2B5EF4-FFF2-40B4-BE49-F238E27FC236}">
                <a16:creationId xmlns:a16="http://schemas.microsoft.com/office/drawing/2014/main" id="{FFCAFA71-F85C-4916-8102-0D04871EB89D}"/>
              </a:ext>
            </a:extLst>
          </p:cNvPr>
          <p:cNvSpPr>
            <a:spLocks noGrp="1"/>
          </p:cNvSpPr>
          <p:nvPr>
            <p:ph idx="1"/>
          </p:nvPr>
        </p:nvSpPr>
        <p:spPr/>
        <p:txBody>
          <a:bodyPr vert="horz" lIns="0" tIns="45720" rIns="0" bIns="45720" rtlCol="0" anchor="t">
            <a:normAutofit/>
          </a:bodyPr>
          <a:lstStyle/>
          <a:p>
            <a:r>
              <a:rPr lang="zh-CN" altLang="en-US" dirty="0">
                <a:latin typeface="微软雅黑"/>
                <a:ea typeface="微软雅黑"/>
                <a:cs typeface="Calibri"/>
              </a:rPr>
              <a:t>（此处放入我们探究不同因素得到的表格）</a:t>
            </a:r>
            <a:endParaRPr lang="ja-JP" altLang="en-GB" dirty="0">
              <a:latin typeface="微软雅黑"/>
              <a:ea typeface="微软雅黑"/>
              <a:cs typeface="Calibri"/>
            </a:endParaRPr>
          </a:p>
        </p:txBody>
      </p:sp>
    </p:spTree>
    <p:extLst>
      <p:ext uri="{BB962C8B-B14F-4D97-AF65-F5344CB8AC3E}">
        <p14:creationId xmlns:p14="http://schemas.microsoft.com/office/powerpoint/2010/main" val="24896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912C4-C1E0-4A8E-80B9-BDCA9C6B930B}"/>
              </a:ext>
            </a:extLst>
          </p:cNvPr>
          <p:cNvSpPr>
            <a:spLocks noGrp="1"/>
          </p:cNvSpPr>
          <p:nvPr>
            <p:ph type="title"/>
          </p:nvPr>
        </p:nvSpPr>
        <p:spPr/>
        <p:txBody>
          <a:bodyPr/>
          <a:lstStyle/>
          <a:p>
            <a:r>
              <a:rPr lang="ja-JP" altLang="en-GB" dirty="0">
                <a:latin typeface="微软雅黑"/>
                <a:ea typeface="微软雅黑"/>
                <a:cs typeface="Calibri Light"/>
              </a:rPr>
              <a:t>结果展示与讨论</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D776E28-21DA-49DD-873F-B76D6334A5BE}"/>
              </a:ext>
            </a:extLst>
          </p:cNvPr>
          <p:cNvSpPr>
            <a:spLocks noGrp="1"/>
          </p:cNvSpPr>
          <p:nvPr>
            <p:ph idx="1"/>
          </p:nvPr>
        </p:nvSpPr>
        <p:spPr>
          <a:xfrm>
            <a:off x="1097280" y="1902378"/>
            <a:ext cx="10058400" cy="4023360"/>
          </a:xfrm>
        </p:spPr>
        <p:txBody>
          <a:bodyPr/>
          <a:lstStyle/>
          <a:p>
            <a:pPr marL="0" indent="0">
              <a:buNone/>
            </a:pPr>
            <a:r>
              <a:rPr lang="ja-JP" altLang="en-US" dirty="0">
                <a:latin typeface="微软雅黑"/>
                <a:ea typeface="微软雅黑"/>
                <a:cs typeface="Calibri"/>
              </a:rPr>
              <a:t> </a:t>
            </a:r>
            <a:r>
              <a:rPr lang="ja-JP" altLang="en-GB" dirty="0">
                <a:latin typeface="微软雅黑"/>
                <a:ea typeface="微软雅黑"/>
                <a:cs typeface="Calibri"/>
              </a:rPr>
              <a:t>识别率只有50%左右</a:t>
            </a:r>
          </a:p>
          <a:p>
            <a:r>
              <a:rPr lang="en-US" altLang="ja-JP" dirty="0">
                <a:latin typeface="微软雅黑"/>
                <a:ea typeface="微软雅黑"/>
                <a:cs typeface="Calibri"/>
              </a:rPr>
              <a:t>1. </a:t>
            </a:r>
            <a:r>
              <a:rPr lang="ja-JP" altLang="en-GB" dirty="0">
                <a:latin typeface="微软雅黑"/>
                <a:ea typeface="微软雅黑"/>
                <a:cs typeface="Calibri"/>
              </a:rPr>
              <a:t>在亮度和角度一样的时候效果最好</a:t>
            </a:r>
          </a:p>
          <a:p>
            <a:r>
              <a:rPr lang="en-US" altLang="ja-JP" dirty="0">
                <a:latin typeface="微软雅黑"/>
                <a:ea typeface="微软雅黑"/>
                <a:cs typeface="Calibri"/>
              </a:rPr>
              <a:t>2. </a:t>
            </a:r>
            <a:r>
              <a:rPr lang="ja-JP" altLang="en-GB" dirty="0">
                <a:latin typeface="微软雅黑"/>
                <a:ea typeface="微软雅黑"/>
                <a:cs typeface="Calibri"/>
              </a:rPr>
              <a:t>如果图像数据库更大（有多张同角度的照片），可以更加优化</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915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82116C7-B9AE-4B36-852B-4EDBE5C47FF9}"/>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谢谢大家！</a:t>
            </a:r>
          </a:p>
        </p:txBody>
      </p:sp>
      <p:sp>
        <p:nvSpPr>
          <p:cNvPr id="6" name="文本占位符 5">
            <a:extLst>
              <a:ext uri="{FF2B5EF4-FFF2-40B4-BE49-F238E27FC236}">
                <a16:creationId xmlns:a16="http://schemas.microsoft.com/office/drawing/2014/main" id="{78B713C7-2884-4599-BC19-500AEEC8322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060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DAE53-0620-4798-96E3-55C67BF7AF2E}"/>
              </a:ext>
            </a:extLst>
          </p:cNvPr>
          <p:cNvSpPr>
            <a:spLocks noGrp="1"/>
          </p:cNvSpPr>
          <p:nvPr>
            <p:ph type="title"/>
          </p:nvPr>
        </p:nvSpPr>
        <p:spPr/>
        <p:txBody>
          <a:bodyPr/>
          <a:lstStyle/>
          <a:p>
            <a:r>
              <a:rPr lang="zh-CN" altLang="en-US" dirty="0">
                <a:latin typeface="Microsoft YaHei"/>
                <a:ea typeface="Microsoft YaHei"/>
                <a:cs typeface="Calibri Light"/>
              </a:rPr>
              <a:t>实验设计思路</a:t>
            </a:r>
            <a:endParaRPr lang="zh-CN" altLang="en-US" dirty="0">
              <a:latin typeface="Microsoft YaHei"/>
              <a:ea typeface="Microsoft YaHei"/>
            </a:endParaRPr>
          </a:p>
        </p:txBody>
      </p:sp>
      <p:sp>
        <p:nvSpPr>
          <p:cNvPr id="3" name="内容占位符 2">
            <a:extLst>
              <a:ext uri="{FF2B5EF4-FFF2-40B4-BE49-F238E27FC236}">
                <a16:creationId xmlns:a16="http://schemas.microsoft.com/office/drawing/2014/main" id="{8949C34B-5C55-4570-B7BB-3C3AA9018C3B}"/>
              </a:ext>
            </a:extLst>
          </p:cNvPr>
          <p:cNvSpPr>
            <a:spLocks noGrp="1"/>
          </p:cNvSpPr>
          <p:nvPr>
            <p:ph idx="1"/>
          </p:nvPr>
        </p:nvSpPr>
        <p:spPr/>
        <p:txBody>
          <a:bodyPr vert="horz" lIns="0" tIns="45720" rIns="0" bIns="45720" rtlCol="0" anchor="t">
            <a:normAutofit/>
          </a:bodyPr>
          <a:lstStyle/>
          <a:p>
            <a:r>
              <a:rPr lang="en-US" altLang="zh-CN" dirty="0">
                <a:latin typeface="微软雅黑"/>
                <a:ea typeface="微软雅黑"/>
                <a:cs typeface="Calibri"/>
              </a:rPr>
              <a:t>1. </a:t>
            </a:r>
            <a:r>
              <a:rPr lang="zh-CN" altLang="en-US" dirty="0">
                <a:latin typeface="微软雅黑"/>
                <a:ea typeface="微软雅黑"/>
                <a:cs typeface="Calibri"/>
              </a:rPr>
              <a:t>用</a:t>
            </a:r>
            <a:r>
              <a:rPr lang="en-US" altLang="zh-CN" dirty="0">
                <a:latin typeface="微软雅黑"/>
                <a:ea typeface="微软雅黑"/>
                <a:cs typeface="Calibri"/>
              </a:rPr>
              <a:t>PCA</a:t>
            </a:r>
            <a:r>
              <a:rPr lang="zh-CN" altLang="en-US" dirty="0">
                <a:latin typeface="微软雅黑"/>
                <a:ea typeface="微软雅黑"/>
                <a:cs typeface="Calibri"/>
              </a:rPr>
              <a:t>降维（压缩）后，所得到的人脸图片与原始人脸图片对比。</a:t>
            </a:r>
          </a:p>
          <a:p>
            <a:r>
              <a:rPr lang="en-US" altLang="zh-CN" dirty="0">
                <a:latin typeface="微软雅黑"/>
                <a:ea typeface="微软雅黑"/>
                <a:cs typeface="Calibri"/>
              </a:rPr>
              <a:t>2. </a:t>
            </a:r>
            <a:r>
              <a:rPr lang="zh-CN" altLang="en-US" dirty="0">
                <a:latin typeface="微软雅黑"/>
                <a:ea typeface="微软雅黑"/>
                <a:cs typeface="Calibri"/>
              </a:rPr>
              <a:t>结合最近邻分类器，测试</a:t>
            </a:r>
            <a:r>
              <a:rPr lang="en-US" altLang="zh-CN" dirty="0">
                <a:latin typeface="微软雅黑"/>
                <a:ea typeface="微软雅黑"/>
                <a:cs typeface="Calibri"/>
              </a:rPr>
              <a:t>PCA</a:t>
            </a:r>
            <a:r>
              <a:rPr lang="zh-CN" altLang="en-US" dirty="0">
                <a:latin typeface="微软雅黑"/>
                <a:ea typeface="微软雅黑"/>
                <a:cs typeface="Calibri"/>
              </a:rPr>
              <a:t>降维算法的识别率。</a:t>
            </a:r>
            <a:endParaRPr lang="en-US" altLang="zh-CN" dirty="0">
              <a:latin typeface="微软雅黑"/>
              <a:ea typeface="微软雅黑"/>
              <a:cs typeface="Calibri"/>
            </a:endParaRPr>
          </a:p>
          <a:p>
            <a:endParaRPr lang="en-US" altLang="zh-CN" dirty="0">
              <a:latin typeface="微软雅黑"/>
              <a:ea typeface="微软雅黑"/>
              <a:cs typeface="Calibri"/>
            </a:endParaRPr>
          </a:p>
          <a:p>
            <a:r>
              <a:rPr lang="zh-CN" altLang="en-US" dirty="0">
                <a:latin typeface="微软雅黑"/>
                <a:ea typeface="微软雅黑"/>
                <a:cs typeface="Calibri"/>
              </a:rPr>
              <a:t>解决两个问题：</a:t>
            </a:r>
            <a:endParaRPr lang="en-US" altLang="zh-CN" dirty="0">
              <a:latin typeface="微软雅黑"/>
              <a:ea typeface="微软雅黑"/>
              <a:cs typeface="Calibri"/>
            </a:endParaRPr>
          </a:p>
          <a:p>
            <a:r>
              <a:rPr lang="zh-CN" altLang="en-US" dirty="0">
                <a:latin typeface="微软雅黑"/>
                <a:ea typeface="微软雅黑"/>
                <a:cs typeface="Calibri"/>
              </a:rPr>
              <a:t>1. 如何用</a:t>
            </a:r>
            <a:r>
              <a:rPr lang="en-US" altLang="zh-CN" dirty="0">
                <a:latin typeface="微软雅黑"/>
                <a:ea typeface="微软雅黑"/>
                <a:cs typeface="Calibri"/>
              </a:rPr>
              <a:t>PCA</a:t>
            </a:r>
            <a:r>
              <a:rPr lang="zh-CN" altLang="en-US" dirty="0">
                <a:latin typeface="微软雅黑"/>
                <a:ea typeface="微软雅黑"/>
                <a:cs typeface="Calibri"/>
              </a:rPr>
              <a:t>降维压缩？</a:t>
            </a:r>
            <a:endParaRPr lang="en-US" altLang="zh-CN" dirty="0">
              <a:latin typeface="微软雅黑"/>
              <a:ea typeface="微软雅黑"/>
              <a:cs typeface="Calibri"/>
            </a:endParaRPr>
          </a:p>
          <a:p>
            <a:r>
              <a:rPr lang="en-US" altLang="zh-CN" dirty="0">
                <a:latin typeface="微软雅黑"/>
                <a:ea typeface="微软雅黑"/>
                <a:cs typeface="Calibri"/>
              </a:rPr>
              <a:t>2. </a:t>
            </a:r>
            <a:r>
              <a:rPr lang="zh-CN" altLang="en-US" dirty="0">
                <a:latin typeface="微软雅黑"/>
                <a:ea typeface="微软雅黑"/>
                <a:cs typeface="Calibri"/>
              </a:rPr>
              <a:t>如何用最近邻分类器实现人脸识别？</a:t>
            </a:r>
          </a:p>
        </p:txBody>
      </p:sp>
    </p:spTree>
    <p:extLst>
      <p:ext uri="{BB962C8B-B14F-4D97-AF65-F5344CB8AC3E}">
        <p14:creationId xmlns:p14="http://schemas.microsoft.com/office/powerpoint/2010/main" val="408640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29317-8BC6-4E7B-8A82-D9F80DFFB56C}"/>
              </a:ext>
            </a:extLst>
          </p:cNvPr>
          <p:cNvSpPr>
            <a:spLocks noGrp="1"/>
          </p:cNvSpPr>
          <p:nvPr>
            <p:ph type="title"/>
          </p:nvPr>
        </p:nvSpPr>
        <p:spPr>
          <a:xfrm>
            <a:off x="1097280" y="263527"/>
            <a:ext cx="10058400" cy="1450757"/>
          </a:xfrm>
        </p:spPr>
        <p:txBody>
          <a:bodyPr/>
          <a:lstStyle/>
          <a:p>
            <a:r>
              <a:rPr lang="zh-CN" altLang="en-US" dirty="0">
                <a:latin typeface="微软雅黑" panose="020B0503020204020204" pitchFamily="34" charset="-122"/>
                <a:ea typeface="微软雅黑" panose="020B0503020204020204" pitchFamily="34" charset="-122"/>
              </a:rPr>
              <a:t>如何用</a:t>
            </a:r>
            <a:r>
              <a:rPr lang="en-US" altLang="zh-CN" dirty="0">
                <a:latin typeface="微软雅黑" panose="020B0503020204020204" pitchFamily="34" charset="-122"/>
                <a:ea typeface="微软雅黑" panose="020B0503020204020204" pitchFamily="34" charset="-122"/>
              </a:rPr>
              <a:t>PCA</a:t>
            </a:r>
            <a:r>
              <a:rPr lang="zh-CN" altLang="en-US" dirty="0">
                <a:latin typeface="微软雅黑" panose="020B0503020204020204" pitchFamily="34" charset="-122"/>
                <a:ea typeface="微软雅黑" panose="020B0503020204020204" pitchFamily="34" charset="-122"/>
              </a:rPr>
              <a:t>降维压缩？</a:t>
            </a:r>
          </a:p>
        </p:txBody>
      </p:sp>
      <p:sp>
        <p:nvSpPr>
          <p:cNvPr id="3" name="内容占位符 2">
            <a:extLst>
              <a:ext uri="{FF2B5EF4-FFF2-40B4-BE49-F238E27FC236}">
                <a16:creationId xmlns:a16="http://schemas.microsoft.com/office/drawing/2014/main" id="{0F4DD835-D1E6-4F93-B890-6ACD7C53CB65}"/>
              </a:ext>
            </a:extLst>
          </p:cNvPr>
          <p:cNvSpPr>
            <a:spLocks noGrp="1"/>
          </p:cNvSpPr>
          <p:nvPr>
            <p:ph idx="1"/>
          </p:nvPr>
        </p:nvSpPr>
        <p:spPr>
          <a:xfrm>
            <a:off x="1097280" y="1910470"/>
            <a:ext cx="10058400" cy="4023360"/>
          </a:xfrm>
        </p:spPr>
        <p:txBody>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图片预处理：如何将人脸照片转换为</a:t>
            </a:r>
            <a:r>
              <a:rPr lang="en-US" altLang="zh-CN" dirty="0">
                <a:latin typeface="微软雅黑" panose="020B0503020204020204" pitchFamily="34" charset="-122"/>
                <a:ea typeface="微软雅黑" panose="020B0503020204020204" pitchFamily="34" charset="-122"/>
              </a:rPr>
              <a:t>PCA</a:t>
            </a:r>
            <a:r>
              <a:rPr lang="zh-CN" altLang="en-US" dirty="0">
                <a:latin typeface="微软雅黑" panose="020B0503020204020204" pitchFamily="34" charset="-122"/>
                <a:ea typeface="微软雅黑" panose="020B0503020204020204" pitchFamily="34" charset="-122"/>
              </a:rPr>
              <a:t>需要的数据？</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 PCA</a:t>
            </a:r>
            <a:r>
              <a:rPr lang="zh-CN" altLang="en-US" dirty="0">
                <a:latin typeface="微软雅黑" panose="020B0503020204020204" pitchFamily="34" charset="-122"/>
                <a:ea typeface="微软雅黑" panose="020B0503020204020204" pitchFamily="34" charset="-122"/>
              </a:rPr>
              <a:t>的实现：如何自己写出</a:t>
            </a:r>
            <a:r>
              <a:rPr lang="en-US" altLang="zh-CN" dirty="0">
                <a:latin typeface="微软雅黑" panose="020B0503020204020204" pitchFamily="34" charset="-122"/>
                <a:ea typeface="微软雅黑" panose="020B0503020204020204" pitchFamily="34" charset="-122"/>
              </a:rPr>
              <a:t>PCA</a:t>
            </a:r>
            <a:r>
              <a:rPr lang="zh-CN" altLang="en-US" dirty="0">
                <a:latin typeface="微软雅黑" panose="020B0503020204020204" pitchFamily="34" charset="-122"/>
                <a:ea typeface="微软雅黑" panose="020B0503020204020204" pitchFamily="34" charset="-122"/>
              </a:rPr>
              <a:t>函数并利用它提取主要信息？</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降维压缩：如何利用提取到的信息压缩照片？</a:t>
            </a:r>
          </a:p>
        </p:txBody>
      </p:sp>
    </p:spTree>
    <p:extLst>
      <p:ext uri="{BB962C8B-B14F-4D97-AF65-F5344CB8AC3E}">
        <p14:creationId xmlns:p14="http://schemas.microsoft.com/office/powerpoint/2010/main" val="327251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89A8-860C-46FE-936C-91B25D375020}"/>
              </a:ext>
            </a:extLst>
          </p:cNvPr>
          <p:cNvSpPr>
            <a:spLocks noGrp="1"/>
          </p:cNvSpPr>
          <p:nvPr>
            <p:ph type="title"/>
          </p:nvPr>
        </p:nvSpPr>
        <p:spPr>
          <a:xfrm>
            <a:off x="1097280" y="263527"/>
            <a:ext cx="10058400" cy="1450757"/>
          </a:xfrm>
        </p:spPr>
        <p:txBody>
          <a:bodyPr/>
          <a:lstStyle/>
          <a:p>
            <a:r>
              <a:rPr lang="en-US" altLang="ja-JP" dirty="0">
                <a:latin typeface="微软雅黑"/>
                <a:ea typeface="微软雅黑"/>
                <a:cs typeface="Calibri Light"/>
              </a:rPr>
              <a:t>PCA Step 1</a:t>
            </a:r>
            <a:r>
              <a:rPr lang="zh-CN" altLang="en-US" dirty="0">
                <a:latin typeface="微软雅黑"/>
                <a:ea typeface="微软雅黑"/>
                <a:cs typeface="Calibri Light"/>
              </a:rPr>
              <a:t>：</a:t>
            </a:r>
            <a:r>
              <a:rPr lang="ja-JP" altLang="en-GB" dirty="0">
                <a:latin typeface="微软雅黑"/>
                <a:ea typeface="微软雅黑"/>
                <a:cs typeface="Calibri Light"/>
              </a:rPr>
              <a:t>图片预处理</a:t>
            </a:r>
            <a:endParaRPr lang="en-GB" dirty="0">
              <a:latin typeface="微软雅黑"/>
              <a:ea typeface="微软雅黑"/>
            </a:endParaRPr>
          </a:p>
        </p:txBody>
      </p:sp>
      <p:sp>
        <p:nvSpPr>
          <p:cNvPr id="3" name="Content Placeholder 2">
            <a:extLst>
              <a:ext uri="{FF2B5EF4-FFF2-40B4-BE49-F238E27FC236}">
                <a16:creationId xmlns:a16="http://schemas.microsoft.com/office/drawing/2014/main" id="{8B798B28-8FB8-4931-A121-4E813374C853}"/>
              </a:ext>
            </a:extLst>
          </p:cNvPr>
          <p:cNvSpPr>
            <a:spLocks noGrp="1"/>
          </p:cNvSpPr>
          <p:nvPr>
            <p:ph idx="1"/>
          </p:nvPr>
        </p:nvSpPr>
        <p:spPr/>
        <p:txBody>
          <a:bodyPr vert="horz" lIns="0" tIns="45720" rIns="0" bIns="45720" rtlCol="0" anchor="t">
            <a:normAutofit/>
          </a:bodyPr>
          <a:lstStyle/>
          <a:p>
            <a:r>
              <a:rPr lang="en-GB" dirty="0">
                <a:latin typeface="微软雅黑"/>
                <a:ea typeface="微软雅黑"/>
              </a:rPr>
              <a:t>1. </a:t>
            </a:r>
            <a:r>
              <a:rPr lang="zh-CN" altLang="en-GB" dirty="0">
                <a:latin typeface="微软雅黑"/>
                <a:ea typeface="微软雅黑"/>
              </a:rPr>
              <a:t>读入人脸照片</a:t>
            </a:r>
          </a:p>
          <a:p>
            <a:r>
              <a:rPr lang="en-GB" dirty="0">
                <a:latin typeface="微软雅黑"/>
                <a:ea typeface="微软雅黑"/>
                <a:cs typeface="+mn-lt"/>
              </a:rPr>
              <a:t>     I = </a:t>
            </a:r>
            <a:r>
              <a:rPr lang="en-GB" dirty="0" err="1">
                <a:latin typeface="微软雅黑"/>
                <a:ea typeface="微软雅黑"/>
                <a:cs typeface="+mn-lt"/>
              </a:rPr>
              <a:t>imread</a:t>
            </a:r>
            <a:r>
              <a:rPr lang="en-GB" dirty="0">
                <a:latin typeface="微软雅黑"/>
                <a:ea typeface="微软雅黑"/>
                <a:cs typeface="+mn-lt"/>
              </a:rPr>
              <a:t>([</a:t>
            </a:r>
            <a:r>
              <a:rPr lang="en-GB" dirty="0" err="1">
                <a:latin typeface="微软雅黑"/>
                <a:ea typeface="微软雅黑"/>
                <a:cs typeface="+mn-lt"/>
              </a:rPr>
              <a:t>path,currD</a:t>
            </a:r>
            <a:r>
              <a:rPr lang="en-GB" dirty="0">
                <a:latin typeface="微软雅黑"/>
                <a:ea typeface="微软雅黑"/>
                <a:cs typeface="+mn-lt"/>
              </a:rPr>
              <a:t>,'/',files(file).name]);</a:t>
            </a:r>
          </a:p>
          <a:p>
            <a:r>
              <a:rPr lang="en-GB" dirty="0">
                <a:latin typeface="微软雅黑"/>
                <a:ea typeface="微软雅黑"/>
                <a:cs typeface="Calibri"/>
              </a:rPr>
              <a:t>2. </a:t>
            </a:r>
            <a:r>
              <a:rPr lang="zh-CN" altLang="en-GB" dirty="0">
                <a:latin typeface="微软雅黑"/>
                <a:ea typeface="微软雅黑"/>
                <a:cs typeface="Calibri"/>
              </a:rPr>
              <a:t>处理成灰度图像</a:t>
            </a:r>
            <a:endParaRPr lang="en-GB" altLang="zh-CN" dirty="0">
              <a:latin typeface="微软雅黑"/>
              <a:ea typeface="微软雅黑"/>
              <a:cs typeface="Calibri"/>
            </a:endParaRPr>
          </a:p>
          <a:p>
            <a:pPr marL="200660" lvl="1" indent="0">
              <a:spcBef>
                <a:spcPts val="1200"/>
              </a:spcBef>
              <a:spcAft>
                <a:spcPts val="200"/>
              </a:spcAft>
              <a:buNone/>
            </a:pPr>
            <a:r>
              <a:rPr lang="zh-CN" dirty="0">
                <a:latin typeface="微软雅黑"/>
                <a:ea typeface="微软雅黑"/>
                <a:cs typeface="Calibri"/>
              </a:rPr>
              <a:t>  </a:t>
            </a:r>
            <a:r>
              <a:rPr lang="zh-CN" sz="2000" dirty="0">
                <a:latin typeface="微软雅黑"/>
                <a:ea typeface="微软雅黑"/>
                <a:cs typeface="Calibri"/>
              </a:rPr>
              <a:t> </a:t>
            </a:r>
            <a:r>
              <a:rPr lang="zh-CN" sz="2000" dirty="0">
                <a:latin typeface="微软雅黑"/>
                <a:ea typeface="微软雅黑"/>
                <a:cs typeface="+mn-lt"/>
              </a:rPr>
              <a:t>I = rgb2gray(I);</a:t>
            </a:r>
          </a:p>
          <a:p>
            <a:pPr marL="200660" lvl="1" indent="0">
              <a:spcBef>
                <a:spcPts val="1200"/>
              </a:spcBef>
              <a:spcAft>
                <a:spcPts val="200"/>
              </a:spcAft>
              <a:buNone/>
            </a:pPr>
            <a:r>
              <a:rPr lang="zh-CN" altLang="en-US" sz="2000" dirty="0">
                <a:latin typeface="微软雅黑"/>
                <a:ea typeface="微软雅黑"/>
                <a:cs typeface="+mn-lt"/>
              </a:rPr>
              <a:t>3. 统一尺寸</a:t>
            </a:r>
          </a:p>
          <a:p>
            <a:pPr marL="200660" lvl="1" indent="0">
              <a:spcBef>
                <a:spcPts val="1200"/>
              </a:spcBef>
              <a:spcAft>
                <a:spcPts val="200"/>
              </a:spcAft>
              <a:buNone/>
            </a:pPr>
            <a:r>
              <a:rPr lang="zh-CN" altLang="en-US" sz="2000" dirty="0">
                <a:latin typeface="微软雅黑"/>
                <a:ea typeface="微软雅黑"/>
                <a:cs typeface="Calibri"/>
              </a:rPr>
              <a:t>    </a:t>
            </a:r>
            <a:r>
              <a:rPr lang="zh-CN" sz="2000" dirty="0">
                <a:latin typeface="微软雅黑"/>
                <a:ea typeface="微软雅黑"/>
                <a:cs typeface="+mn-lt"/>
              </a:rPr>
              <a:t>I = imresize(I, [m, n]);</a:t>
            </a:r>
          </a:p>
          <a:p>
            <a:pPr marL="200660" lvl="1" indent="0">
              <a:spcBef>
                <a:spcPts val="1200"/>
              </a:spcBef>
              <a:spcAft>
                <a:spcPts val="200"/>
              </a:spcAft>
              <a:buNone/>
            </a:pPr>
            <a:r>
              <a:rPr lang="en-US" altLang="zh-CN" sz="2000" dirty="0">
                <a:latin typeface="微软雅黑"/>
                <a:ea typeface="微软雅黑"/>
                <a:cs typeface="Calibri"/>
              </a:rPr>
              <a:t>4.</a:t>
            </a:r>
            <a:r>
              <a:rPr lang="zh-CN" altLang="en-US" sz="2000" dirty="0">
                <a:latin typeface="微软雅黑"/>
                <a:ea typeface="微软雅黑"/>
                <a:cs typeface="Calibri"/>
              </a:rPr>
              <a:t> 将所有照片存入一个矩阵，每一张照片为一个列向量</a:t>
            </a:r>
          </a:p>
          <a:p>
            <a:pPr marL="200660" lvl="1" indent="0">
              <a:spcBef>
                <a:spcPts val="1200"/>
              </a:spcBef>
              <a:spcAft>
                <a:spcPts val="200"/>
              </a:spcAft>
              <a:buNone/>
            </a:pPr>
            <a:r>
              <a:rPr lang="zh-CN" altLang="en-US" sz="2000" dirty="0">
                <a:latin typeface="微软雅黑"/>
                <a:ea typeface="微软雅黑"/>
                <a:cs typeface="Calibri"/>
              </a:rPr>
              <a:t>    </a:t>
            </a:r>
            <a:r>
              <a:rPr lang="zh-CN" sz="2000" dirty="0">
                <a:latin typeface="微软雅黑"/>
                <a:ea typeface="微软雅黑"/>
                <a:cs typeface="+mn-lt"/>
              </a:rPr>
              <a:t>I = reshape(I,[],1);</a:t>
            </a:r>
            <a:endParaRPr lang="zh-CN" altLang="en-US" sz="2000" dirty="0">
              <a:latin typeface="微软雅黑"/>
              <a:ea typeface="微软雅黑"/>
              <a:cs typeface="Calibri"/>
            </a:endParaRPr>
          </a:p>
        </p:txBody>
      </p:sp>
    </p:spTree>
    <p:extLst>
      <p:ext uri="{BB962C8B-B14F-4D97-AF65-F5344CB8AC3E}">
        <p14:creationId xmlns:p14="http://schemas.microsoft.com/office/powerpoint/2010/main" val="61639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E08-8220-499C-B463-91FF3FB2C151}"/>
              </a:ext>
            </a:extLst>
          </p:cNvPr>
          <p:cNvSpPr>
            <a:spLocks noGrp="1"/>
          </p:cNvSpPr>
          <p:nvPr>
            <p:ph type="title"/>
          </p:nvPr>
        </p:nvSpPr>
        <p:spPr/>
        <p:txBody>
          <a:bodyPr/>
          <a:lstStyle/>
          <a:p>
            <a:r>
              <a:rPr lang="en-GB" dirty="0">
                <a:latin typeface="微软雅黑"/>
                <a:ea typeface="微软雅黑"/>
                <a:cs typeface="Calibri Light"/>
              </a:rPr>
              <a:t>PCA </a:t>
            </a:r>
            <a:r>
              <a:rPr lang="en-US" altLang="zh-CN" dirty="0">
                <a:latin typeface="微软雅黑"/>
                <a:ea typeface="微软雅黑"/>
                <a:cs typeface="Calibri Light"/>
              </a:rPr>
              <a:t>Step 2: </a:t>
            </a:r>
            <a:r>
              <a:rPr lang="ja-JP" altLang="en-GB" dirty="0">
                <a:latin typeface="微软雅黑"/>
                <a:ea typeface="微软雅黑"/>
                <a:cs typeface="Calibri Light"/>
              </a:rPr>
              <a:t>计算特征脸</a:t>
            </a:r>
            <a:endParaRPr lang="en-GB" dirty="0">
              <a:latin typeface="微软雅黑"/>
              <a:ea typeface="微软雅黑"/>
            </a:endParaRPr>
          </a:p>
        </p:txBody>
      </p:sp>
      <p:sp>
        <p:nvSpPr>
          <p:cNvPr id="3" name="Content Placeholder 2">
            <a:extLst>
              <a:ext uri="{FF2B5EF4-FFF2-40B4-BE49-F238E27FC236}">
                <a16:creationId xmlns:a16="http://schemas.microsoft.com/office/drawing/2014/main" id="{5C75B50E-5BE1-4A07-82A3-95F37C1B1F1A}"/>
              </a:ext>
            </a:extLst>
          </p:cNvPr>
          <p:cNvSpPr>
            <a:spLocks noGrp="1"/>
          </p:cNvSpPr>
          <p:nvPr>
            <p:ph idx="1"/>
          </p:nvPr>
        </p:nvSpPr>
        <p:spPr/>
        <p:txBody>
          <a:bodyPr vert="horz" lIns="0" tIns="45720" rIns="0" bIns="45720" rtlCol="0" anchor="t">
            <a:normAutofit fontScale="85000" lnSpcReduction="20000"/>
          </a:bodyPr>
          <a:lstStyle/>
          <a:p>
            <a:r>
              <a:rPr lang="en-GB" dirty="0">
                <a:ea typeface="+mn-lt"/>
                <a:cs typeface="+mn-lt"/>
              </a:rPr>
              <a:t>1. </a:t>
            </a:r>
            <a:r>
              <a:rPr lang="zh-CN" altLang="en-GB" dirty="0">
                <a:ea typeface="+mn-lt"/>
                <a:cs typeface="+mn-lt"/>
              </a:rPr>
              <a:t>计算并减去每张照片的平均灰度值</a:t>
            </a:r>
          </a:p>
          <a:p>
            <a:r>
              <a:rPr lang="zh-CN" altLang="en-GB" dirty="0">
                <a:ea typeface="+mn-lt"/>
                <a:cs typeface="+mn-lt"/>
              </a:rPr>
              <a:t>    </a:t>
            </a:r>
            <a:r>
              <a:rPr lang="zh-CN" dirty="0">
                <a:ea typeface="+mn-lt"/>
                <a:cs typeface="+mn-lt"/>
              </a:rPr>
              <a:t>A2 = A - mean(A);</a:t>
            </a:r>
            <a:endParaRPr lang="zh-CN" altLang="en-GB" dirty="0">
              <a:ea typeface="+mn-lt"/>
              <a:cs typeface="+mn-lt"/>
            </a:endParaRPr>
          </a:p>
          <a:p>
            <a:r>
              <a:rPr lang="zh-CN" dirty="0">
                <a:ea typeface="+mn-lt"/>
                <a:cs typeface="+mn-lt"/>
              </a:rPr>
              <a:t>2.  </a:t>
            </a:r>
            <a:r>
              <a:rPr lang="zh-CN" altLang="en-US" dirty="0">
                <a:ea typeface="+mn-lt"/>
                <a:cs typeface="+mn-lt"/>
              </a:rPr>
              <a:t>计算协方差矩阵</a:t>
            </a:r>
            <a:r>
              <a:rPr lang="en-US" altLang="zh-CN" dirty="0">
                <a:ea typeface="+mn-lt"/>
                <a:cs typeface="+mn-lt"/>
              </a:rPr>
              <a:t>A’*A</a:t>
            </a:r>
            <a:endParaRPr lang="en-US" dirty="0"/>
          </a:p>
          <a:p>
            <a:r>
              <a:rPr lang="en-GB" dirty="0">
                <a:ea typeface="+mn-lt"/>
                <a:cs typeface="+mn-lt"/>
              </a:rPr>
              <a:t>    C = </a:t>
            </a:r>
            <a:r>
              <a:rPr lang="en-GB" dirty="0" err="1">
                <a:ea typeface="+mn-lt"/>
                <a:cs typeface="+mn-lt"/>
              </a:rPr>
              <a:t>cov</a:t>
            </a:r>
            <a:r>
              <a:rPr lang="en-GB" dirty="0">
                <a:ea typeface="+mn-lt"/>
                <a:cs typeface="+mn-lt"/>
              </a:rPr>
              <a:t>(A);</a:t>
            </a:r>
            <a:endParaRPr lang="en-US" dirty="0"/>
          </a:p>
          <a:p>
            <a:pPr marL="0" indent="0">
              <a:buNone/>
            </a:pPr>
            <a:r>
              <a:rPr lang="en-GB" dirty="0">
                <a:ea typeface="+mn-lt"/>
                <a:cs typeface="+mn-lt"/>
              </a:rPr>
              <a:t>  3. </a:t>
            </a:r>
            <a:r>
              <a:rPr lang="zh-CN" altLang="en-GB" dirty="0">
                <a:ea typeface="+mn-lt"/>
                <a:cs typeface="+mn-lt"/>
              </a:rPr>
              <a:t>计算特征值D和特征向量V</a:t>
            </a:r>
            <a:endParaRPr lang="en-GB" dirty="0">
              <a:cs typeface="Calibri" panose="020F0502020204030204"/>
            </a:endParaRPr>
          </a:p>
          <a:p>
            <a:r>
              <a:rPr lang="en-GB" dirty="0">
                <a:ea typeface="+mn-lt"/>
                <a:cs typeface="+mn-lt"/>
              </a:rPr>
              <a:t>     [V, D] = </a:t>
            </a:r>
            <a:r>
              <a:rPr lang="en-GB" dirty="0" err="1">
                <a:ea typeface="+mn-lt"/>
                <a:cs typeface="+mn-lt"/>
              </a:rPr>
              <a:t>eig</a:t>
            </a:r>
            <a:r>
              <a:rPr lang="en-GB" dirty="0">
                <a:ea typeface="+mn-lt"/>
                <a:cs typeface="+mn-lt"/>
              </a:rPr>
              <a:t>(C);</a:t>
            </a:r>
            <a:endParaRPr lang="en-GB" dirty="0">
              <a:cs typeface="Calibri" panose="020F0502020204030204"/>
            </a:endParaRPr>
          </a:p>
          <a:p>
            <a:r>
              <a:rPr lang="en-GB" dirty="0">
                <a:ea typeface="+mn-lt"/>
                <a:cs typeface="+mn-lt"/>
              </a:rPr>
              <a:t>4. </a:t>
            </a:r>
            <a:r>
              <a:rPr lang="zh-CN" altLang="en-GB" dirty="0">
                <a:ea typeface="+mn-lt"/>
                <a:cs typeface="+mn-lt"/>
              </a:rPr>
              <a:t>将它们排序</a:t>
            </a:r>
            <a:endParaRPr lang="en-GB" dirty="0">
              <a:ea typeface="+mn-lt"/>
              <a:cs typeface="+mn-lt"/>
            </a:endParaRPr>
          </a:p>
          <a:p>
            <a:r>
              <a:rPr lang="en-GB" dirty="0">
                <a:ea typeface="+mn-lt"/>
                <a:cs typeface="+mn-lt"/>
              </a:rPr>
              <a:t>     [d, </a:t>
            </a:r>
            <a:r>
              <a:rPr lang="en-GB" dirty="0" err="1">
                <a:ea typeface="+mn-lt"/>
                <a:cs typeface="+mn-lt"/>
              </a:rPr>
              <a:t>ind</a:t>
            </a:r>
            <a:r>
              <a:rPr lang="en-GB" dirty="0">
                <a:ea typeface="+mn-lt"/>
                <a:cs typeface="+mn-lt"/>
              </a:rPr>
              <a:t>] = sort(</a:t>
            </a:r>
            <a:r>
              <a:rPr lang="en-GB" dirty="0" err="1">
                <a:ea typeface="+mn-lt"/>
                <a:cs typeface="+mn-lt"/>
              </a:rPr>
              <a:t>diag</a:t>
            </a:r>
            <a:r>
              <a:rPr lang="en-GB" dirty="0">
                <a:ea typeface="+mn-lt"/>
                <a:cs typeface="+mn-lt"/>
              </a:rPr>
              <a:t>(D), 'descend');</a:t>
            </a:r>
            <a:endParaRPr lang="en-GB" dirty="0"/>
          </a:p>
          <a:p>
            <a:pPr marL="0" indent="0">
              <a:buNone/>
            </a:pPr>
            <a:r>
              <a:rPr lang="en-GB" dirty="0">
                <a:ea typeface="+mn-lt"/>
                <a:cs typeface="+mn-lt"/>
              </a:rPr>
              <a:t>       Vs = V(:,</a:t>
            </a:r>
            <a:r>
              <a:rPr lang="en-GB" dirty="0" err="1">
                <a:ea typeface="+mn-lt"/>
                <a:cs typeface="+mn-lt"/>
              </a:rPr>
              <a:t>ind</a:t>
            </a:r>
            <a:r>
              <a:rPr lang="en-GB" dirty="0">
                <a:ea typeface="+mn-lt"/>
                <a:cs typeface="+mn-lt"/>
              </a:rPr>
              <a:t>);</a:t>
            </a:r>
            <a:endParaRPr lang="en-GB" dirty="0">
              <a:cs typeface="Calibri" panose="020F0502020204030204"/>
            </a:endParaRPr>
          </a:p>
          <a:p>
            <a:r>
              <a:rPr lang="en-GB" dirty="0">
                <a:ea typeface="+mn-lt"/>
                <a:cs typeface="+mn-lt"/>
              </a:rPr>
              <a:t>5. </a:t>
            </a:r>
            <a:r>
              <a:rPr lang="zh-CN" altLang="en-GB" dirty="0">
                <a:ea typeface="+mn-lt"/>
                <a:cs typeface="+mn-lt"/>
              </a:rPr>
              <a:t>与原矩阵相乘得到特征脸</a:t>
            </a:r>
            <a:endParaRPr lang="en-GB" dirty="0"/>
          </a:p>
          <a:p>
            <a:r>
              <a:rPr lang="en-GB" dirty="0">
                <a:ea typeface="+mn-lt"/>
                <a:cs typeface="+mn-lt"/>
              </a:rPr>
              <a:t>     U1 = A*Vs;</a:t>
            </a:r>
            <a:endParaRPr lang="en-GB" dirty="0"/>
          </a:p>
          <a:p>
            <a:endParaRPr lang="en-US" dirty="0"/>
          </a:p>
          <a:p>
            <a:endParaRPr lang="en-GB" dirty="0">
              <a:cs typeface="Calibri"/>
            </a:endParaRPr>
          </a:p>
        </p:txBody>
      </p:sp>
    </p:spTree>
    <p:extLst>
      <p:ext uri="{BB962C8B-B14F-4D97-AF65-F5344CB8AC3E}">
        <p14:creationId xmlns:p14="http://schemas.microsoft.com/office/powerpoint/2010/main" val="194626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2">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4">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6">
            <a:extLst>
              <a:ext uri="{FF2B5EF4-FFF2-40B4-BE49-F238E27FC236}">
                <a16:creationId xmlns:a16="http://schemas.microsoft.com/office/drawing/2014/main" id="{7527CA15-1C7B-4C0C-86EE-385C1D6C9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ED643915-9209-40AB-8194-9D9125C0A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4A137514-3573-4045-88B5-2D720C80947C}"/>
              </a:ext>
            </a:extLst>
          </p:cNvPr>
          <p:cNvSpPr>
            <a:spLocks noGrp="1"/>
          </p:cNvSpPr>
          <p:nvPr>
            <p:ph type="title"/>
          </p:nvPr>
        </p:nvSpPr>
        <p:spPr>
          <a:xfrm>
            <a:off x="1065197" y="5120640"/>
            <a:ext cx="10058400" cy="822960"/>
          </a:xfrm>
        </p:spPr>
        <p:txBody>
          <a:bodyPr vert="horz" lIns="91440" tIns="45720" rIns="91440" bIns="45720" rtlCol="0" anchor="b">
            <a:normAutofit/>
          </a:bodyPr>
          <a:lstStyle/>
          <a:p>
            <a:endParaRPr lang="en-US" altLang="zh-CN" sz="3600">
              <a:solidFill>
                <a:srgbClr val="FFFFFF"/>
              </a:solidFill>
            </a:endParaRPr>
          </a:p>
        </p:txBody>
      </p:sp>
      <p:pic>
        <p:nvPicPr>
          <p:cNvPr id="6" name="图片 6" descr="图片包含 图形用户界面&#10;&#10;已自动生成说明">
            <a:extLst>
              <a:ext uri="{FF2B5EF4-FFF2-40B4-BE49-F238E27FC236}">
                <a16:creationId xmlns:a16="http://schemas.microsoft.com/office/drawing/2014/main" id="{E564B181-FD8E-4368-95CE-78DC64479B3A}"/>
              </a:ext>
            </a:extLst>
          </p:cNvPr>
          <p:cNvPicPr>
            <a:picLocks noChangeAspect="1"/>
          </p:cNvPicPr>
          <p:nvPr/>
        </p:nvPicPr>
        <p:blipFill>
          <a:blip r:embed="rId2"/>
          <a:stretch>
            <a:fillRect/>
          </a:stretch>
        </p:blipFill>
        <p:spPr>
          <a:xfrm>
            <a:off x="648927" y="1199154"/>
            <a:ext cx="3312784" cy="2484588"/>
          </a:xfrm>
          <a:prstGeom prst="rect">
            <a:avLst/>
          </a:prstGeom>
        </p:spPr>
      </p:pic>
      <p:sp>
        <p:nvSpPr>
          <p:cNvPr id="30" name="Rectangle 20">
            <a:extLst>
              <a:ext uri="{FF2B5EF4-FFF2-40B4-BE49-F238E27FC236}">
                <a16:creationId xmlns:a16="http://schemas.microsoft.com/office/drawing/2014/main" id="{8A54198A-4950-48AB-BDD3-16D7F9084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5" descr="图片包含 图形用户界面&#10;&#10;已自动生成说明">
            <a:extLst>
              <a:ext uri="{FF2B5EF4-FFF2-40B4-BE49-F238E27FC236}">
                <a16:creationId xmlns:a16="http://schemas.microsoft.com/office/drawing/2014/main" id="{56D64595-7F6E-43C1-9CBF-531DAEF5ECE8}"/>
              </a:ext>
            </a:extLst>
          </p:cNvPr>
          <p:cNvPicPr>
            <a:picLocks noChangeAspect="1"/>
          </p:cNvPicPr>
          <p:nvPr/>
        </p:nvPicPr>
        <p:blipFill>
          <a:blip r:embed="rId3"/>
          <a:stretch>
            <a:fillRect/>
          </a:stretch>
        </p:blipFill>
        <p:spPr>
          <a:xfrm>
            <a:off x="4432872" y="1199154"/>
            <a:ext cx="3312785" cy="2484588"/>
          </a:xfrm>
          <a:prstGeom prst="rect">
            <a:avLst/>
          </a:prstGeom>
        </p:spPr>
      </p:pic>
      <p:sp>
        <p:nvSpPr>
          <p:cNvPr id="31" name="Rectangle 22">
            <a:extLst>
              <a:ext uri="{FF2B5EF4-FFF2-40B4-BE49-F238E27FC236}">
                <a16:creationId xmlns:a16="http://schemas.microsoft.com/office/drawing/2014/main" id="{30F05B05-D1D0-4D96-A6C6-E0095E789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4" descr="图片包含 图形用户界面&#10;&#10;已自动生成说明">
            <a:extLst>
              <a:ext uri="{FF2B5EF4-FFF2-40B4-BE49-F238E27FC236}">
                <a16:creationId xmlns:a16="http://schemas.microsoft.com/office/drawing/2014/main" id="{A5EB5B36-46F2-44FA-A77F-8627EE83AEAB}"/>
              </a:ext>
            </a:extLst>
          </p:cNvPr>
          <p:cNvPicPr>
            <a:picLocks noGrp="1" noChangeAspect="1"/>
          </p:cNvPicPr>
          <p:nvPr>
            <p:ph idx="1"/>
          </p:nvPr>
        </p:nvPicPr>
        <p:blipFill>
          <a:blip r:embed="rId4"/>
          <a:stretch>
            <a:fillRect/>
          </a:stretch>
        </p:blipFill>
        <p:spPr>
          <a:xfrm>
            <a:off x="8230289" y="1199154"/>
            <a:ext cx="3312784" cy="2484588"/>
          </a:xfrm>
          <a:prstGeom prst="rect">
            <a:avLst/>
          </a:prstGeom>
        </p:spPr>
      </p:pic>
      <p:sp>
        <p:nvSpPr>
          <p:cNvPr id="32" name="Rectangle 24">
            <a:extLst>
              <a:ext uri="{FF2B5EF4-FFF2-40B4-BE49-F238E27FC236}">
                <a16:creationId xmlns:a16="http://schemas.microsoft.com/office/drawing/2014/main" id="{6561554E-8EEC-420C-93A0-4E77A8A0E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63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8CDE5-059C-4CF8-B253-AB10535E9AC7}"/>
              </a:ext>
            </a:extLst>
          </p:cNvPr>
          <p:cNvSpPr>
            <a:spLocks noGrp="1"/>
          </p:cNvSpPr>
          <p:nvPr>
            <p:ph type="title"/>
          </p:nvPr>
        </p:nvSpPr>
        <p:spPr/>
        <p:txBody>
          <a:bodyPr/>
          <a:lstStyle/>
          <a:p>
            <a:r>
              <a:rPr lang="en-US" altLang="zh-CN" dirty="0">
                <a:latin typeface="微软雅黑"/>
                <a:ea typeface="微软雅黑"/>
              </a:rPr>
              <a:t>PCA Step 3: </a:t>
            </a:r>
            <a:r>
              <a:rPr lang="zh-CN" altLang="en-US" dirty="0">
                <a:latin typeface="微软雅黑"/>
                <a:ea typeface="微软雅黑"/>
              </a:rPr>
              <a:t>图片压缩</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BC23814-9A48-468E-9573-217C43B30475}"/>
                  </a:ext>
                </a:extLst>
              </p:cNvPr>
              <p:cNvSpPr>
                <a:spLocks noGrp="1"/>
              </p:cNvSpPr>
              <p:nvPr>
                <p:ph idx="1"/>
              </p:nvPr>
            </p:nvSpPr>
            <p:spPr/>
            <p:txBody>
              <a:bodyPr vert="horz" lIns="0" tIns="45720" rIns="0" bIns="45720" rtlCol="0" anchor="t">
                <a:normAutofit/>
              </a:bodyPr>
              <a:lstStyle/>
              <a:p>
                <a:r>
                  <a:rPr lang="zh-CN" altLang="en-US" dirty="0">
                    <a:latin typeface="微软雅黑"/>
                    <a:ea typeface="微软雅黑"/>
                  </a:rPr>
                  <a:t>SVD分解实现压缩：</a:t>
                </a:r>
                <a:endParaRPr lang="en-US" altLang="zh-CN" dirty="0">
                  <a:latin typeface="微软雅黑"/>
                  <a:ea typeface="微软雅黑"/>
                </a:endParaRPr>
              </a:p>
              <a:p>
                <a:r>
                  <a:rPr lang="en-US" altLang="zh-CN" dirty="0">
                    <a:latin typeface="微软雅黑"/>
                    <a:ea typeface="微软雅黑"/>
                  </a:rPr>
                  <a:t>    </a:t>
                </a:r>
                <a14:m>
                  <m:oMath xmlns:m="http://schemas.openxmlformats.org/officeDocument/2006/math">
                    <m:r>
                      <a:rPr lang="en-US" altLang="zh-CN" b="0" i="1" smtClean="0">
                        <a:latin typeface="Cambria Math" panose="02040503050406030204" pitchFamily="18" charset="0"/>
                        <a:ea typeface="微软雅黑"/>
                      </a:rPr>
                      <m:t>𝐴</m:t>
                    </m:r>
                    <m:r>
                      <a:rPr lang="en-US" altLang="zh-CN" b="0" i="1" smtClean="0">
                        <a:latin typeface="Cambria Math" panose="02040503050406030204" pitchFamily="18" charset="0"/>
                        <a:ea typeface="微软雅黑"/>
                      </a:rPr>
                      <m:t>=</m:t>
                    </m:r>
                    <m:r>
                      <a:rPr lang="en-US" altLang="zh-CN" b="0" i="1" smtClean="0">
                        <a:latin typeface="Cambria Math" panose="02040503050406030204" pitchFamily="18" charset="0"/>
                        <a:ea typeface="微软雅黑"/>
                      </a:rPr>
                      <m:t>𝑈</m:t>
                    </m:r>
                    <m:r>
                      <m:rPr>
                        <m:sty m:val="p"/>
                      </m:rPr>
                      <a:rPr lang="el-GR" altLang="zh-CN" b="0" i="1" smtClean="0">
                        <a:latin typeface="Cambria Math" panose="02040503050406030204" pitchFamily="18" charset="0"/>
                        <a:ea typeface="Cambria Math" panose="02040503050406030204" pitchFamily="18" charset="0"/>
                      </a:rPr>
                      <m:t>Σ</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𝑇</m:t>
                        </m:r>
                      </m:sup>
                    </m:sSup>
                  </m:oMath>
                </a14:m>
                <a:endParaRPr lang="zh-CN" dirty="0"/>
              </a:p>
              <a:p>
                <a:r>
                  <a:rPr lang="zh-CN" altLang="en-US" dirty="0">
                    <a:latin typeface="微软雅黑"/>
                    <a:ea typeface="微软雅黑"/>
                  </a:rPr>
                  <a:t>    前面求得的</a:t>
                </a:r>
                <a:r>
                  <a:rPr lang="en-US" altLang="zh-CN" dirty="0">
                    <a:latin typeface="微软雅黑"/>
                    <a:ea typeface="微软雅黑"/>
                  </a:rPr>
                  <a:t>U1 = U</a:t>
                </a:r>
                <a:r>
                  <a:rPr lang="el-GR" altLang="zh-CN" dirty="0">
                    <a:latin typeface="微软雅黑"/>
                    <a:ea typeface="微软雅黑"/>
                  </a:rPr>
                  <a:t>Σ</a:t>
                </a:r>
                <a:endParaRPr lang="en-US" altLang="zh-CN" dirty="0">
                  <a:latin typeface="微软雅黑"/>
                  <a:ea typeface="微软雅黑"/>
                </a:endParaRPr>
              </a:p>
              <a:p>
                <a:r>
                  <a:rPr lang="en-US" altLang="zh-CN" dirty="0">
                    <a:latin typeface="微软雅黑"/>
                    <a:ea typeface="微软雅黑"/>
                    <a:cs typeface="+mn-lt"/>
                  </a:rPr>
                  <a:t>    </a:t>
                </a:r>
                <a:r>
                  <a:rPr lang="zh-CN" dirty="0">
                    <a:ea typeface="+mn-lt"/>
                    <a:cs typeface="+mn-lt"/>
                  </a:rPr>
                  <a:t>A3 = U</a:t>
                </a:r>
                <a:r>
                  <a:rPr lang="en-US" altLang="zh-CN" dirty="0">
                    <a:ea typeface="+mn-lt"/>
                    <a:cs typeface="+mn-lt"/>
                  </a:rPr>
                  <a:t>1</a:t>
                </a:r>
                <a:r>
                  <a:rPr lang="zh-CN" dirty="0">
                    <a:ea typeface="+mn-lt"/>
                    <a:cs typeface="+mn-lt"/>
                  </a:rPr>
                  <a:t>(:, 1:i)*Vs1(1:i, :)+mean(A); %imgaes after compression</a:t>
                </a:r>
              </a:p>
              <a:p>
                <a:r>
                  <a:rPr lang="zh-CN" altLang="en-US" dirty="0">
                    <a:ea typeface="+mn-lt"/>
                    <a:cs typeface="+mn-lt"/>
                  </a:rPr>
                  <a:t>    </a:t>
                </a:r>
              </a:p>
            </p:txBody>
          </p:sp>
        </mc:Choice>
        <mc:Fallback>
          <p:sp>
            <p:nvSpPr>
              <p:cNvPr id="3" name="内容占位符 2">
                <a:extLst>
                  <a:ext uri="{FF2B5EF4-FFF2-40B4-BE49-F238E27FC236}">
                    <a16:creationId xmlns:a16="http://schemas.microsoft.com/office/drawing/2014/main" id="{5BC23814-9A48-468E-9573-217C43B30475}"/>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C4F2CCA-C354-4CE7-A54B-20E9D6483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487" y="3768866"/>
            <a:ext cx="3190958" cy="2393218"/>
          </a:xfrm>
          <a:prstGeom prst="rect">
            <a:avLst/>
          </a:prstGeom>
        </p:spPr>
      </p:pic>
      <p:pic>
        <p:nvPicPr>
          <p:cNvPr id="9" name="图片 8">
            <a:extLst>
              <a:ext uri="{FF2B5EF4-FFF2-40B4-BE49-F238E27FC236}">
                <a16:creationId xmlns:a16="http://schemas.microsoft.com/office/drawing/2014/main" id="{1D296A12-4F9A-4587-A049-549D640A5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073" y="3768864"/>
            <a:ext cx="3190957" cy="2393217"/>
          </a:xfrm>
          <a:prstGeom prst="rect">
            <a:avLst/>
          </a:prstGeom>
        </p:spPr>
      </p:pic>
    </p:spTree>
    <p:extLst>
      <p:ext uri="{BB962C8B-B14F-4D97-AF65-F5344CB8AC3E}">
        <p14:creationId xmlns:p14="http://schemas.microsoft.com/office/powerpoint/2010/main" val="55624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5602-0FCF-4C28-A043-50434C0FF771}"/>
              </a:ext>
            </a:extLst>
          </p:cNvPr>
          <p:cNvSpPr>
            <a:spLocks noGrp="1"/>
          </p:cNvSpPr>
          <p:nvPr>
            <p:ph type="title"/>
          </p:nvPr>
        </p:nvSpPr>
        <p:spPr/>
        <p:txBody>
          <a:bodyPr/>
          <a:lstStyle/>
          <a:p>
            <a:r>
              <a:rPr lang="en-GB" dirty="0">
                <a:latin typeface="微软雅黑"/>
                <a:ea typeface="微软雅黑"/>
                <a:cs typeface="Calibri Light"/>
              </a:rPr>
              <a:t>KNN</a:t>
            </a:r>
            <a:r>
              <a:rPr lang="zh-CN" altLang="en-US" dirty="0">
                <a:latin typeface="微软雅黑"/>
                <a:ea typeface="微软雅黑"/>
                <a:cs typeface="Calibri Light"/>
              </a:rPr>
              <a:t>分类实现人脸识别</a:t>
            </a:r>
            <a:endParaRPr lang="en-GB" dirty="0">
              <a:latin typeface="微软雅黑"/>
              <a:ea typeface="微软雅黑"/>
            </a:endParaRPr>
          </a:p>
        </p:txBody>
      </p:sp>
      <p:sp>
        <p:nvSpPr>
          <p:cNvPr id="3" name="Content Placeholder 2">
            <a:extLst>
              <a:ext uri="{FF2B5EF4-FFF2-40B4-BE49-F238E27FC236}">
                <a16:creationId xmlns:a16="http://schemas.microsoft.com/office/drawing/2014/main" id="{46DE4FEC-CD29-4BF9-BF2C-B4213271FD6A}"/>
              </a:ext>
            </a:extLst>
          </p:cNvPr>
          <p:cNvSpPr>
            <a:spLocks noGrp="1"/>
          </p:cNvSpPr>
          <p:nvPr>
            <p:ph idx="1"/>
          </p:nvPr>
        </p:nvSpPr>
        <p:spPr>
          <a:xfrm>
            <a:off x="1097280" y="2080403"/>
            <a:ext cx="7140412" cy="4023360"/>
          </a:xfrm>
        </p:spPr>
        <p:txBody>
          <a:bodyPr vert="horz" lIns="0" tIns="45720" rIns="0" bIns="45720" rtlCol="0" anchor="t">
            <a:normAutofit/>
          </a:bodyPr>
          <a:lstStyle/>
          <a:p>
            <a:endParaRPr lang="en-GB" altLang="zh-CN" dirty="0">
              <a:latin typeface="微软雅黑"/>
              <a:ea typeface="微软雅黑"/>
              <a:cs typeface="Calibri"/>
            </a:endParaRPr>
          </a:p>
          <a:p>
            <a:endParaRPr lang="en-GB" altLang="zh-CN" dirty="0">
              <a:latin typeface="微软雅黑"/>
              <a:ea typeface="微软雅黑"/>
              <a:cs typeface="Calibri"/>
            </a:endParaRPr>
          </a:p>
          <a:p>
            <a:pPr marL="0" indent="0">
              <a:buNone/>
            </a:pPr>
            <a:endParaRPr lang="en-GB" altLang="zh-CN" dirty="0">
              <a:latin typeface="微软雅黑"/>
              <a:ea typeface="微软雅黑"/>
              <a:cs typeface="Calibri"/>
            </a:endParaRPr>
          </a:p>
          <a:p>
            <a:r>
              <a:rPr lang="en-US" altLang="zh-CN" dirty="0" err="1">
                <a:latin typeface="微软雅黑"/>
                <a:ea typeface="微软雅黑"/>
                <a:cs typeface="Calibri"/>
              </a:rPr>
              <a:t>kNN</a:t>
            </a:r>
            <a:r>
              <a:rPr lang="zh-CN" altLang="en-US" dirty="0">
                <a:latin typeface="微软雅黑"/>
                <a:ea typeface="微软雅黑"/>
                <a:cs typeface="Calibri"/>
              </a:rPr>
              <a:t>的简单例子如右图。</a:t>
            </a:r>
            <a:endParaRPr lang="zh-CN" altLang="en-GB" dirty="0">
              <a:latin typeface="微软雅黑"/>
              <a:ea typeface="微软雅黑"/>
              <a:cs typeface="Calibri"/>
            </a:endParaRPr>
          </a:p>
          <a:p>
            <a:endParaRPr lang="en-GB" dirty="0">
              <a:latin typeface="微软雅黑"/>
              <a:ea typeface="微软雅黑"/>
              <a:cs typeface="Calibri"/>
            </a:endParaRPr>
          </a:p>
          <a:p>
            <a:endParaRPr lang="en-GB" dirty="0">
              <a:latin typeface="微软雅黑"/>
              <a:ea typeface="微软雅黑"/>
              <a:cs typeface="Calibri"/>
            </a:endParaRPr>
          </a:p>
          <a:p>
            <a:endParaRPr lang="en-GB" dirty="0">
              <a:latin typeface="微软雅黑"/>
              <a:ea typeface="微软雅黑"/>
              <a:cs typeface="Calibri"/>
            </a:endParaRPr>
          </a:p>
          <a:p>
            <a:endParaRPr lang="en-GB" dirty="0">
              <a:latin typeface="微软雅黑"/>
              <a:ea typeface="微软雅黑"/>
              <a:cs typeface="Calibri"/>
            </a:endParaRPr>
          </a:p>
          <a:p>
            <a:endParaRPr lang="en-GB" dirty="0">
              <a:latin typeface="微软雅黑"/>
              <a:ea typeface="微软雅黑"/>
              <a:cs typeface="Calibri"/>
            </a:endParaRPr>
          </a:p>
          <a:p>
            <a:pPr marL="0" indent="0">
              <a:buNone/>
            </a:pPr>
            <a:endParaRPr lang="en-GB" dirty="0">
              <a:latin typeface="微软雅黑"/>
              <a:ea typeface="微软雅黑"/>
              <a:cs typeface="Calibri"/>
            </a:endParaRPr>
          </a:p>
        </p:txBody>
      </p:sp>
      <p:pic>
        <p:nvPicPr>
          <p:cNvPr id="5" name="图片 4">
            <a:extLst>
              <a:ext uri="{FF2B5EF4-FFF2-40B4-BE49-F238E27FC236}">
                <a16:creationId xmlns:a16="http://schemas.microsoft.com/office/drawing/2014/main" id="{0B4C0518-68EB-43BB-BD4F-EBADBC468AC4}"/>
              </a:ext>
            </a:extLst>
          </p:cNvPr>
          <p:cNvPicPr>
            <a:picLocks noChangeAspect="1"/>
          </p:cNvPicPr>
          <p:nvPr/>
        </p:nvPicPr>
        <p:blipFill rotWithShape="1">
          <a:blip r:embed="rId2"/>
          <a:srcRect b="57077"/>
          <a:stretch/>
        </p:blipFill>
        <p:spPr>
          <a:xfrm>
            <a:off x="1097280" y="1973183"/>
            <a:ext cx="8127737" cy="1091675"/>
          </a:xfrm>
          <a:prstGeom prst="rect">
            <a:avLst/>
          </a:prstGeom>
        </p:spPr>
      </p:pic>
      <p:pic>
        <p:nvPicPr>
          <p:cNvPr id="1026" name="Picture 2">
            <a:extLst>
              <a:ext uri="{FF2B5EF4-FFF2-40B4-BE49-F238E27FC236}">
                <a16:creationId xmlns:a16="http://schemas.microsoft.com/office/drawing/2014/main" id="{92A1C0D1-2EC7-4EEE-A416-1B850C6F4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9599" y="3324957"/>
            <a:ext cx="20955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49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A60EE-0BF8-4C41-BEB0-73A876D69849}"/>
              </a:ext>
            </a:extLst>
          </p:cNvPr>
          <p:cNvSpPr>
            <a:spLocks noGrp="1"/>
          </p:cNvSpPr>
          <p:nvPr>
            <p:ph type="title"/>
          </p:nvPr>
        </p:nvSpPr>
        <p:spPr>
          <a:xfrm>
            <a:off x="1097280" y="229959"/>
            <a:ext cx="10058400" cy="1450757"/>
          </a:xfrm>
        </p:spPr>
        <p:txBody>
          <a:bodyPr/>
          <a:lstStyle/>
          <a:p>
            <a:r>
              <a:rPr lang="en-GB" altLang="zh-CN" dirty="0">
                <a:latin typeface="微软雅黑"/>
                <a:ea typeface="微软雅黑"/>
                <a:cs typeface="Calibri Light"/>
              </a:rPr>
              <a:t>KNN</a:t>
            </a:r>
            <a:r>
              <a:rPr lang="zh-CN" altLang="en-US" dirty="0">
                <a:latin typeface="微软雅黑"/>
                <a:ea typeface="微软雅黑"/>
                <a:cs typeface="Calibri Light"/>
              </a:rPr>
              <a:t>分类实现人脸识别</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627762D-4EFE-4942-8671-CFB4EDB4C334}"/>
              </a:ext>
            </a:extLst>
          </p:cNvPr>
          <p:cNvSpPr>
            <a:spLocks noGrp="1"/>
          </p:cNvSpPr>
          <p:nvPr>
            <p:ph idx="1"/>
          </p:nvPr>
        </p:nvSpPr>
        <p:spPr/>
        <p:txBody>
          <a:bodyPr/>
          <a:lstStyle/>
          <a:p>
            <a:r>
              <a:rPr lang="en-GB" altLang="zh-CN" dirty="0">
                <a:latin typeface="微软雅黑"/>
                <a:ea typeface="微软雅黑"/>
                <a:cs typeface="Calibri"/>
              </a:rPr>
              <a:t>1. </a:t>
            </a:r>
            <a:r>
              <a:rPr lang="zh-CN" altLang="en-US" dirty="0">
                <a:latin typeface="微软雅黑"/>
                <a:ea typeface="微软雅黑"/>
                <a:cs typeface="Calibri"/>
              </a:rPr>
              <a:t>标记：对原数据集每张照片</a:t>
            </a:r>
            <a:r>
              <a:rPr lang="en-US" altLang="zh-CN" dirty="0" err="1">
                <a:latin typeface="微软雅黑"/>
                <a:ea typeface="微软雅黑"/>
                <a:cs typeface="Calibri"/>
              </a:rPr>
              <a:t>i</a:t>
            </a:r>
            <a:r>
              <a:rPr lang="zh-CN" altLang="en-US" dirty="0">
                <a:latin typeface="微软雅黑"/>
                <a:ea typeface="微软雅黑"/>
                <a:cs typeface="Calibri"/>
              </a:rPr>
              <a:t>对应坐标</a:t>
            </a:r>
            <a:r>
              <a:rPr lang="en-US" altLang="zh-CN" dirty="0">
                <a:latin typeface="微软雅黑"/>
                <a:ea typeface="微软雅黑"/>
                <a:cs typeface="Calibri"/>
              </a:rPr>
              <a:t>di</a:t>
            </a:r>
            <a:r>
              <a:rPr lang="zh-CN" altLang="en-US" dirty="0">
                <a:latin typeface="微软雅黑"/>
                <a:ea typeface="微软雅黑"/>
                <a:cs typeface="Calibri"/>
              </a:rPr>
              <a:t>，标记其对应同学的编号</a:t>
            </a:r>
            <a:r>
              <a:rPr lang="en-US" altLang="zh-CN" dirty="0">
                <a:latin typeface="微软雅黑"/>
                <a:ea typeface="微软雅黑"/>
                <a:cs typeface="Calibri"/>
              </a:rPr>
              <a:t>j</a:t>
            </a:r>
          </a:p>
          <a:p>
            <a:r>
              <a:rPr lang="zh-CN" altLang="en-GB" dirty="0">
                <a:latin typeface="微软雅黑"/>
                <a:ea typeface="微软雅黑"/>
                <a:cs typeface="Calibri"/>
              </a:rPr>
              <a:t>2. </a:t>
            </a:r>
            <a:r>
              <a:rPr lang="zh-CN" altLang="en-US" dirty="0">
                <a:latin typeface="微软雅黑"/>
                <a:ea typeface="微软雅黑"/>
                <a:cs typeface="Calibri"/>
              </a:rPr>
              <a:t>识别：</a:t>
            </a:r>
            <a:r>
              <a:rPr lang="zh-CN" altLang="en-GB" dirty="0">
                <a:latin typeface="微软雅黑"/>
                <a:ea typeface="微软雅黑"/>
                <a:cs typeface="Calibri"/>
              </a:rPr>
              <a:t>对得到的所有x运行kNN算法，找到测试照片附近的照片所对应的人</a:t>
            </a:r>
            <a:endParaRPr lang="en-US" altLang="zh-CN" dirty="0">
              <a:latin typeface="微软雅黑"/>
              <a:ea typeface="微软雅黑"/>
              <a:cs typeface="Calibri"/>
            </a:endParaRPr>
          </a:p>
          <a:p>
            <a:endParaRPr lang="en-US" altLang="zh-CN" dirty="0">
              <a:latin typeface="微软雅黑"/>
              <a:ea typeface="微软雅黑"/>
              <a:cs typeface="Calibri"/>
            </a:endParaRPr>
          </a:p>
          <a:p>
            <a:r>
              <a:rPr lang="zh-CN" altLang="en-US" dirty="0">
                <a:latin typeface="微软雅黑"/>
                <a:ea typeface="微软雅黑"/>
                <a:cs typeface="Calibri"/>
              </a:rPr>
              <a:t>问题：使用何数据作为每张照片的坐标？</a:t>
            </a:r>
            <a:endParaRPr lang="en-US" altLang="zh-CN" dirty="0">
              <a:latin typeface="微软雅黑"/>
              <a:ea typeface="微软雅黑"/>
              <a:cs typeface="Calibri"/>
            </a:endParaRPr>
          </a:p>
          <a:p>
            <a:r>
              <a:rPr lang="zh-CN" altLang="en-US" dirty="0">
                <a:latin typeface="微软雅黑"/>
                <a:ea typeface="微软雅黑"/>
                <a:cs typeface="Calibri"/>
              </a:rPr>
              <a:t>我们的解：在</a:t>
            </a:r>
            <a:r>
              <a:rPr lang="en-US" altLang="zh-CN" dirty="0">
                <a:latin typeface="微软雅黑"/>
                <a:ea typeface="微软雅黑"/>
                <a:cs typeface="Calibri"/>
              </a:rPr>
              <a:t>PCA</a:t>
            </a:r>
            <a:r>
              <a:rPr lang="zh-CN" altLang="en-US" dirty="0">
                <a:latin typeface="微软雅黑"/>
                <a:ea typeface="微软雅黑"/>
                <a:cs typeface="Calibri"/>
              </a:rPr>
              <a:t>实现降维的基础上，对每张照片求解回归方程</a:t>
            </a:r>
            <a:r>
              <a:rPr lang="en-US" altLang="zh-CN" dirty="0">
                <a:latin typeface="微软雅黑"/>
                <a:ea typeface="微软雅黑"/>
                <a:cs typeface="Calibri"/>
              </a:rPr>
              <a:t>Ax = b</a:t>
            </a:r>
            <a:r>
              <a:rPr lang="zh-CN" altLang="en-US" dirty="0">
                <a:latin typeface="微软雅黑"/>
                <a:ea typeface="微软雅黑"/>
                <a:cs typeface="Calibri"/>
              </a:rPr>
              <a:t>，其中</a:t>
            </a:r>
            <a:r>
              <a:rPr lang="en-US" altLang="zh-CN" dirty="0">
                <a:latin typeface="微软雅黑"/>
                <a:ea typeface="微软雅黑"/>
                <a:cs typeface="Calibri"/>
              </a:rPr>
              <a:t>b</a:t>
            </a:r>
            <a:r>
              <a:rPr lang="zh-CN" altLang="en-US" dirty="0">
                <a:latin typeface="微软雅黑"/>
                <a:ea typeface="微软雅黑"/>
                <a:cs typeface="Calibri"/>
              </a:rPr>
              <a:t>为照片像素组成的列向量，</a:t>
            </a:r>
            <a:r>
              <a:rPr lang="en-US" altLang="zh-CN" dirty="0">
                <a:latin typeface="微软雅黑"/>
                <a:ea typeface="微软雅黑"/>
                <a:cs typeface="Calibri"/>
              </a:rPr>
              <a:t>A</a:t>
            </a:r>
            <a:r>
              <a:rPr lang="zh-CN" altLang="en-US" dirty="0">
                <a:latin typeface="微软雅黑"/>
                <a:ea typeface="微软雅黑"/>
                <a:cs typeface="Calibri"/>
              </a:rPr>
              <a:t>为特征脸矩阵，将解</a:t>
            </a:r>
            <a:r>
              <a:rPr lang="en-US" altLang="zh-CN" dirty="0">
                <a:latin typeface="微软雅黑"/>
                <a:ea typeface="微软雅黑"/>
                <a:cs typeface="Calibri"/>
              </a:rPr>
              <a:t>x</a:t>
            </a:r>
            <a:r>
              <a:rPr lang="zh-CN" altLang="en-US" dirty="0">
                <a:latin typeface="微软雅黑"/>
                <a:ea typeface="微软雅黑"/>
                <a:cs typeface="Calibri"/>
              </a:rPr>
              <a:t>作为每张照片的坐标。</a:t>
            </a:r>
            <a:endParaRPr lang="en-US" altLang="zh-CN" dirty="0">
              <a:latin typeface="微软雅黑"/>
              <a:ea typeface="微软雅黑"/>
              <a:cs typeface="Calibri"/>
            </a:endParaRPr>
          </a:p>
          <a:p>
            <a:pPr marL="0" indent="0">
              <a:buNone/>
            </a:pPr>
            <a:r>
              <a:rPr lang="en-US" altLang="zh-CN" dirty="0">
                <a:latin typeface="微软雅黑"/>
                <a:ea typeface="微软雅黑"/>
                <a:cs typeface="Calibri"/>
              </a:rPr>
              <a:t> </a:t>
            </a:r>
            <a:r>
              <a:rPr lang="zh-CN" altLang="en-US" dirty="0">
                <a:latin typeface="微软雅黑"/>
                <a:ea typeface="微软雅黑"/>
                <a:cs typeface="Calibri"/>
              </a:rPr>
              <a:t>对于数据集照片，回归方程的解已经存储在</a:t>
            </a:r>
            <a:r>
              <a:rPr lang="en-US" altLang="zh-CN" dirty="0">
                <a:latin typeface="微软雅黑"/>
                <a:ea typeface="微软雅黑"/>
                <a:cs typeface="Calibri"/>
              </a:rPr>
              <a:t>Vs</a:t>
            </a:r>
            <a:r>
              <a:rPr lang="zh-CN" altLang="en-US" dirty="0">
                <a:latin typeface="微软雅黑"/>
                <a:ea typeface="微软雅黑"/>
                <a:cs typeface="Calibri"/>
              </a:rPr>
              <a:t>中了。</a:t>
            </a:r>
            <a:endParaRPr lang="en-US" altLang="zh-CN" dirty="0">
              <a:latin typeface="微软雅黑"/>
              <a:ea typeface="微软雅黑"/>
              <a:cs typeface="Calibri"/>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0148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220</TotalTime>
  <Words>947</Words>
  <Application>Microsoft Office PowerPoint</Application>
  <PresentationFormat>宽屏</PresentationFormat>
  <Paragraphs>75</Paragraphs>
  <Slides>12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Microsoft YaHei</vt:lpstr>
      <vt:lpstr>Microsoft YaHei</vt:lpstr>
      <vt:lpstr>Arial</vt:lpstr>
      <vt:lpstr>Calibri</vt:lpstr>
      <vt:lpstr>Calibri Light</vt:lpstr>
      <vt:lpstr>Cambria Math</vt:lpstr>
      <vt:lpstr>回顾</vt:lpstr>
      <vt:lpstr>PCA实现人脸识别</vt:lpstr>
      <vt:lpstr>实验设计思路</vt:lpstr>
      <vt:lpstr>如何用PCA降维压缩？</vt:lpstr>
      <vt:lpstr>PCA Step 1：图片预处理</vt:lpstr>
      <vt:lpstr>PCA Step 2: 计算特征脸</vt:lpstr>
      <vt:lpstr>PowerPoint 演示文稿</vt:lpstr>
      <vt:lpstr>PCA Step 3: 图片压缩</vt:lpstr>
      <vt:lpstr>KNN分类实现人脸识别</vt:lpstr>
      <vt:lpstr>KNN分类实现人脸识别</vt:lpstr>
      <vt:lpstr>结果展示与讨论</vt:lpstr>
      <vt:lpstr>结果展示与讨论</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陈恩婷</dc:creator>
  <cp:lastModifiedBy>陈恩婷</cp:lastModifiedBy>
  <cp:revision>42</cp:revision>
  <dcterms:created xsi:type="dcterms:W3CDTF">2021-05-22T12:04:34Z</dcterms:created>
  <dcterms:modified xsi:type="dcterms:W3CDTF">2021-05-28T12:53:01Z</dcterms:modified>
</cp:coreProperties>
</file>