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64" r:id="rId4"/>
    <p:sldId id="258" r:id="rId5"/>
    <p:sldId id="259" r:id="rId6"/>
    <p:sldId id="263" r:id="rId7"/>
    <p:sldId id="262" r:id="rId8"/>
    <p:sldId id="260" r:id="rId9"/>
    <p:sldId id="265" r:id="rId10"/>
    <p:sldId id="261" r:id="rId11"/>
    <p:sldId id="268" r:id="rId12"/>
    <p:sldId id="269" r:id="rId13"/>
    <p:sldId id="270" r:id="rId14"/>
    <p:sldId id="271"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12FE47-2DCE-BBC0-D2E1-56C88D773C7C}" v="146" dt="2021-05-22T12:17:03.342"/>
    <p1510:client id="{7E96E121-F512-3D4E-7634-11E7F95193A2}" v="20" dt="2021-05-23T12:44:28.924"/>
    <p1510:client id="{8F5373AB-DE3D-06E1-D4E3-69BA52294CE0}" v="589" dt="2021-05-22T12:56:34.782"/>
    <p1510:client id="{A0681675-83F4-B035-5D98-2B1A8E4DE79E}" v="50" dt="2021-05-22T12:58:08.845"/>
    <p1510:client id="{C1F66314-38A4-65AC-7338-7C4E844C6282}" v="1" dt="2021-05-23T12:01:17.884"/>
    <p1510:client id="{D1C40902-295D-304D-67B0-1D1A49C5AFDC}" v="324" dt="2021-05-22T15:38:40.032"/>
    <p1510:client id="{E2363116-5540-EF68-DC9F-76A7314B5903}" v="1081" dt="2021-05-22T12:51:15.273"/>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22" autoAdjust="0"/>
    <p:restoredTop sz="73926" autoAdjust="0"/>
  </p:normalViewPr>
  <p:slideViewPr>
    <p:cSldViewPr snapToGrid="0">
      <p:cViewPr varScale="1">
        <p:scale>
          <a:sx n="86" d="100"/>
          <a:sy n="86" d="100"/>
        </p:scale>
        <p:origin x="4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陈恩婷" userId="S::chenent@ms.sysu.edu.cn::121524e8-c78b-4465-a461-3edab42cf960" providerId="AD" clId="Web-{8F5373AB-DE3D-06E1-D4E3-69BA52294CE0}"/>
    <pc:docChg chg="modSld">
      <pc:chgData name="陈恩婷" userId="S::chenent@ms.sysu.edu.cn::121524e8-c78b-4465-a461-3edab42cf960" providerId="AD" clId="Web-{8F5373AB-DE3D-06E1-D4E3-69BA52294CE0}" dt="2021-05-22T13:02:38.047" v="285"/>
      <pc:docMkLst>
        <pc:docMk/>
      </pc:docMkLst>
      <pc:sldChg chg="modNotes">
        <pc:chgData name="陈恩婷" userId="S::chenent@ms.sysu.edu.cn::121524e8-c78b-4465-a461-3edab42cf960" providerId="AD" clId="Web-{8F5373AB-DE3D-06E1-D4E3-69BA52294CE0}" dt="2021-05-22T13:02:38.047" v="285"/>
        <pc:sldMkLst>
          <pc:docMk/>
          <pc:sldMk cId="1946268039" sldId="259"/>
        </pc:sldMkLst>
      </pc:sldChg>
      <pc:sldChg chg="modSp">
        <pc:chgData name="陈恩婷" userId="S::chenent@ms.sysu.edu.cn::121524e8-c78b-4465-a461-3edab42cf960" providerId="AD" clId="Web-{8F5373AB-DE3D-06E1-D4E3-69BA52294CE0}" dt="2021-05-22T12:54:37.985" v="227" actId="20577"/>
        <pc:sldMkLst>
          <pc:docMk/>
          <pc:sldMk cId="248967813" sldId="261"/>
        </pc:sldMkLst>
        <pc:spChg chg="mod">
          <ac:chgData name="陈恩婷" userId="S::chenent@ms.sysu.edu.cn::121524e8-c78b-4465-a461-3edab42cf960" providerId="AD" clId="Web-{8F5373AB-DE3D-06E1-D4E3-69BA52294CE0}" dt="2021-05-22T12:54:18.657" v="200" actId="20577"/>
          <ac:spMkLst>
            <pc:docMk/>
            <pc:sldMk cId="248967813" sldId="261"/>
            <ac:spMk id="2" creationId="{23968D9C-BDD4-4621-B769-EE769DBDC4BE}"/>
          </ac:spMkLst>
        </pc:spChg>
        <pc:spChg chg="mod">
          <ac:chgData name="陈恩婷" userId="S::chenent@ms.sysu.edu.cn::121524e8-c78b-4465-a461-3edab42cf960" providerId="AD" clId="Web-{8F5373AB-DE3D-06E1-D4E3-69BA52294CE0}" dt="2021-05-22T12:54:37.985" v="227" actId="20577"/>
          <ac:spMkLst>
            <pc:docMk/>
            <pc:sldMk cId="248967813" sldId="261"/>
            <ac:spMk id="3" creationId="{FFCAFA71-F85C-4916-8102-0D04871EB89D}"/>
          </ac:spMkLst>
        </pc:spChg>
      </pc:sldChg>
      <pc:sldChg chg="modSp">
        <pc:chgData name="陈恩婷" userId="S::chenent@ms.sysu.edu.cn::121524e8-c78b-4465-a461-3edab42cf960" providerId="AD" clId="Web-{8F5373AB-DE3D-06E1-D4E3-69BA52294CE0}" dt="2021-05-22T12:56:19.891" v="282" actId="20577"/>
        <pc:sldMkLst>
          <pc:docMk/>
          <pc:sldMk cId="2149891297" sldId="262"/>
        </pc:sldMkLst>
        <pc:spChg chg="mod">
          <ac:chgData name="陈恩婷" userId="S::chenent@ms.sysu.edu.cn::121524e8-c78b-4465-a461-3edab42cf960" providerId="AD" clId="Web-{8F5373AB-DE3D-06E1-D4E3-69BA52294CE0}" dt="2021-05-22T12:56:19.891" v="282" actId="20577"/>
          <ac:spMkLst>
            <pc:docMk/>
            <pc:sldMk cId="2149891297" sldId="262"/>
            <ac:spMk id="3" creationId="{268A4CD0-DA24-4FFD-87DC-E0525426943E}"/>
          </ac:spMkLst>
        </pc:spChg>
      </pc:sldChg>
    </pc:docChg>
  </pc:docChgLst>
  <pc:docChgLst>
    <pc:chgData name="陈恩婷" userId="121524e8-c78b-4465-a461-3edab42cf960" providerId="ADAL" clId="{D4620B49-60FE-45DE-A41B-F3E70ED53272}"/>
    <pc:docChg chg="modSld">
      <pc:chgData name="陈恩婷" userId="121524e8-c78b-4465-a461-3edab42cf960" providerId="ADAL" clId="{D4620B49-60FE-45DE-A41B-F3E70ED53272}" dt="2021-05-22T12:10:53.747" v="59" actId="20577"/>
      <pc:docMkLst>
        <pc:docMk/>
      </pc:docMkLst>
      <pc:sldChg chg="modSp mod">
        <pc:chgData name="陈恩婷" userId="121524e8-c78b-4465-a461-3edab42cf960" providerId="ADAL" clId="{D4620B49-60FE-45DE-A41B-F3E70ED53272}" dt="2021-05-22T12:10:53.747" v="59" actId="20577"/>
        <pc:sldMkLst>
          <pc:docMk/>
          <pc:sldMk cId="1462570846" sldId="256"/>
        </pc:sldMkLst>
        <pc:spChg chg="mod">
          <ac:chgData name="陈恩婷" userId="121524e8-c78b-4465-a461-3edab42cf960" providerId="ADAL" clId="{D4620B49-60FE-45DE-A41B-F3E70ED53272}" dt="2021-05-22T12:10:53.747" v="59" actId="20577"/>
          <ac:spMkLst>
            <pc:docMk/>
            <pc:sldMk cId="1462570846" sldId="256"/>
            <ac:spMk id="2" creationId="{F6DDF551-7BDC-4189-8EC1-EC4A73CE6E73}"/>
          </ac:spMkLst>
        </pc:spChg>
      </pc:sldChg>
    </pc:docChg>
  </pc:docChgLst>
  <pc:docChgLst>
    <pc:chgData name="陈恩婷" userId="S::chenent@ms.sysu.edu.cn::121524e8-c78b-4465-a461-3edab42cf960" providerId="AD" clId="Web-{0412FE47-2DCE-BBC0-D2E1-56C88D773C7C}"/>
    <pc:docChg chg="addSld modSld">
      <pc:chgData name="陈恩婷" userId="S::chenent@ms.sysu.edu.cn::121524e8-c78b-4465-a461-3edab42cf960" providerId="AD" clId="Web-{0412FE47-2DCE-BBC0-D2E1-56C88D773C7C}" dt="2021-05-22T12:16:57.170" v="70" actId="20577"/>
      <pc:docMkLst>
        <pc:docMk/>
      </pc:docMkLst>
      <pc:sldChg chg="modSp">
        <pc:chgData name="陈恩婷" userId="S::chenent@ms.sysu.edu.cn::121524e8-c78b-4465-a461-3edab42cf960" providerId="AD" clId="Web-{0412FE47-2DCE-BBC0-D2E1-56C88D773C7C}" dt="2021-05-22T12:16:57.170" v="70" actId="20577"/>
        <pc:sldMkLst>
          <pc:docMk/>
          <pc:sldMk cId="4086405746" sldId="257"/>
        </pc:sldMkLst>
        <pc:spChg chg="mod">
          <ac:chgData name="陈恩婷" userId="S::chenent@ms.sysu.edu.cn::121524e8-c78b-4465-a461-3edab42cf960" providerId="AD" clId="Web-{0412FE47-2DCE-BBC0-D2E1-56C88D773C7C}" dt="2021-05-22T12:16:57.170" v="70" actId="20577"/>
          <ac:spMkLst>
            <pc:docMk/>
            <pc:sldMk cId="4086405746" sldId="257"/>
            <ac:spMk id="2" creationId="{8ACDAE53-0620-4798-96E3-55C67BF7AF2E}"/>
          </ac:spMkLst>
        </pc:spChg>
      </pc:sldChg>
      <pc:sldChg chg="modSp new">
        <pc:chgData name="陈恩婷" userId="S::chenent@ms.sysu.edu.cn::121524e8-c78b-4465-a461-3edab42cf960" providerId="AD" clId="Web-{0412FE47-2DCE-BBC0-D2E1-56C88D773C7C}" dt="2021-05-22T12:13:59.341" v="6" actId="20577"/>
        <pc:sldMkLst>
          <pc:docMk/>
          <pc:sldMk cId="616393734" sldId="258"/>
        </pc:sldMkLst>
        <pc:spChg chg="mod">
          <ac:chgData name="陈恩婷" userId="S::chenent@ms.sysu.edu.cn::121524e8-c78b-4465-a461-3edab42cf960" providerId="AD" clId="Web-{0412FE47-2DCE-BBC0-D2E1-56C88D773C7C}" dt="2021-05-22T12:13:59.341" v="6" actId="20577"/>
          <ac:spMkLst>
            <pc:docMk/>
            <pc:sldMk cId="616393734" sldId="258"/>
            <ac:spMk id="2" creationId="{48DF89A8-860C-46FE-936C-91B25D375020}"/>
          </ac:spMkLst>
        </pc:spChg>
      </pc:sldChg>
      <pc:sldChg chg="modSp new">
        <pc:chgData name="陈恩婷" userId="S::chenent@ms.sysu.edu.cn::121524e8-c78b-4465-a461-3edab42cf960" providerId="AD" clId="Web-{0412FE47-2DCE-BBC0-D2E1-56C88D773C7C}" dt="2021-05-22T12:14:36.497" v="27" actId="20577"/>
        <pc:sldMkLst>
          <pc:docMk/>
          <pc:sldMk cId="1946268039" sldId="259"/>
        </pc:sldMkLst>
        <pc:spChg chg="mod">
          <ac:chgData name="陈恩婷" userId="S::chenent@ms.sysu.edu.cn::121524e8-c78b-4465-a461-3edab42cf960" providerId="AD" clId="Web-{0412FE47-2DCE-BBC0-D2E1-56C88D773C7C}" dt="2021-05-22T12:14:36.497" v="27" actId="20577"/>
          <ac:spMkLst>
            <pc:docMk/>
            <pc:sldMk cId="1946268039" sldId="259"/>
            <ac:spMk id="2" creationId="{46408E08-8220-499C-B463-91FF3FB2C151}"/>
          </ac:spMkLst>
        </pc:spChg>
      </pc:sldChg>
      <pc:sldChg chg="modSp new">
        <pc:chgData name="陈恩婷" userId="S::chenent@ms.sysu.edu.cn::121524e8-c78b-4465-a461-3edab42cf960" providerId="AD" clId="Web-{0412FE47-2DCE-BBC0-D2E1-56C88D773C7C}" dt="2021-05-22T12:15:31.325" v="49" actId="20577"/>
        <pc:sldMkLst>
          <pc:docMk/>
          <pc:sldMk cId="1694496651" sldId="260"/>
        </pc:sldMkLst>
        <pc:spChg chg="mod">
          <ac:chgData name="陈恩婷" userId="S::chenent@ms.sysu.edu.cn::121524e8-c78b-4465-a461-3edab42cf960" providerId="AD" clId="Web-{0412FE47-2DCE-BBC0-D2E1-56C88D773C7C}" dt="2021-05-22T12:15:31.325" v="49" actId="20577"/>
          <ac:spMkLst>
            <pc:docMk/>
            <pc:sldMk cId="1694496651" sldId="260"/>
            <ac:spMk id="2" creationId="{A6CC5602-0FCF-4C28-A043-50434C0FF771}"/>
          </ac:spMkLst>
        </pc:spChg>
      </pc:sldChg>
      <pc:sldChg chg="modSp new">
        <pc:chgData name="陈恩婷" userId="S::chenent@ms.sysu.edu.cn::121524e8-c78b-4465-a461-3edab42cf960" providerId="AD" clId="Web-{0412FE47-2DCE-BBC0-D2E1-56C88D773C7C}" dt="2021-05-22T12:15:42.497" v="51" actId="20577"/>
        <pc:sldMkLst>
          <pc:docMk/>
          <pc:sldMk cId="248967813" sldId="261"/>
        </pc:sldMkLst>
        <pc:spChg chg="mod">
          <ac:chgData name="陈恩婷" userId="S::chenent@ms.sysu.edu.cn::121524e8-c78b-4465-a461-3edab42cf960" providerId="AD" clId="Web-{0412FE47-2DCE-BBC0-D2E1-56C88D773C7C}" dt="2021-05-22T12:15:42.497" v="51" actId="20577"/>
          <ac:spMkLst>
            <pc:docMk/>
            <pc:sldMk cId="248967813" sldId="261"/>
            <ac:spMk id="2" creationId="{23968D9C-BDD4-4621-B769-EE769DBDC4BE}"/>
          </ac:spMkLst>
        </pc:spChg>
      </pc:sldChg>
    </pc:docChg>
  </pc:docChgLst>
  <pc:docChgLst>
    <pc:chgData name="陈恩婷" userId="S::chenent@ms.sysu.edu.cn::121524e8-c78b-4465-a461-3edab42cf960" providerId="AD" clId="Web-{D1C40902-295D-304D-67B0-1D1A49C5AFDC}"/>
    <pc:docChg chg="addSld modSld">
      <pc:chgData name="陈恩婷" userId="S::chenent@ms.sysu.edu.cn::121524e8-c78b-4465-a461-3edab42cf960" providerId="AD" clId="Web-{D1C40902-295D-304D-67B0-1D1A49C5AFDC}" dt="2021-05-22T15:38:37.125" v="164" actId="20577"/>
      <pc:docMkLst>
        <pc:docMk/>
      </pc:docMkLst>
      <pc:sldChg chg="modSp">
        <pc:chgData name="陈恩婷" userId="S::chenent@ms.sysu.edu.cn::121524e8-c78b-4465-a461-3edab42cf960" providerId="AD" clId="Web-{D1C40902-295D-304D-67B0-1D1A49C5AFDC}" dt="2021-05-22T15:38:37.125" v="164" actId="20577"/>
        <pc:sldMkLst>
          <pc:docMk/>
          <pc:sldMk cId="1694496651" sldId="260"/>
        </pc:sldMkLst>
        <pc:spChg chg="mod">
          <ac:chgData name="陈恩婷" userId="S::chenent@ms.sysu.edu.cn::121524e8-c78b-4465-a461-3edab42cf960" providerId="AD" clId="Web-{D1C40902-295D-304D-67B0-1D1A49C5AFDC}" dt="2021-05-22T15:38:37.125" v="164" actId="20577"/>
          <ac:spMkLst>
            <pc:docMk/>
            <pc:sldMk cId="1694496651" sldId="260"/>
            <ac:spMk id="3" creationId="{46DE4FEC-CD29-4BF9-BF2C-B4213271FD6A}"/>
          </ac:spMkLst>
        </pc:spChg>
      </pc:sldChg>
      <pc:sldChg chg="addSp modSp new">
        <pc:chgData name="陈恩婷" userId="S::chenent@ms.sysu.edu.cn::121524e8-c78b-4465-a461-3edab42cf960" providerId="AD" clId="Web-{D1C40902-295D-304D-67B0-1D1A49C5AFDC}" dt="2021-05-22T15:33:56.731" v="46" actId="14100"/>
        <pc:sldMkLst>
          <pc:docMk/>
          <pc:sldMk cId="556245329" sldId="262"/>
        </pc:sldMkLst>
        <pc:spChg chg="mod">
          <ac:chgData name="陈恩婷" userId="S::chenent@ms.sysu.edu.cn::121524e8-c78b-4465-a461-3edab42cf960" providerId="AD" clId="Web-{D1C40902-295D-304D-67B0-1D1A49C5AFDC}" dt="2021-05-22T15:10:48.740" v="4" actId="20577"/>
          <ac:spMkLst>
            <pc:docMk/>
            <pc:sldMk cId="556245329" sldId="262"/>
            <ac:spMk id="2" creationId="{13A8CDE5-059C-4CF8-B253-AB10535E9AC7}"/>
          </ac:spMkLst>
        </pc:spChg>
        <pc:spChg chg="mod">
          <ac:chgData name="陈恩婷" userId="S::chenent@ms.sysu.edu.cn::121524e8-c78b-4465-a461-3edab42cf960" providerId="AD" clId="Web-{D1C40902-295D-304D-67B0-1D1A49C5AFDC}" dt="2021-05-22T15:26:30.318" v="40" actId="20577"/>
          <ac:spMkLst>
            <pc:docMk/>
            <pc:sldMk cId="556245329" sldId="262"/>
            <ac:spMk id="3" creationId="{5BC23814-9A48-468E-9573-217C43B30475}"/>
          </ac:spMkLst>
        </pc:spChg>
        <pc:picChg chg="add mod">
          <ac:chgData name="陈恩婷" userId="S::chenent@ms.sysu.edu.cn::121524e8-c78b-4465-a461-3edab42cf960" providerId="AD" clId="Web-{D1C40902-295D-304D-67B0-1D1A49C5AFDC}" dt="2021-05-22T15:33:40.444" v="43" actId="14100"/>
          <ac:picMkLst>
            <pc:docMk/>
            <pc:sldMk cId="556245329" sldId="262"/>
            <ac:picMk id="4" creationId="{273875E7-CE32-4B66-B5E0-BCF5F4CA2EBF}"/>
          </ac:picMkLst>
        </pc:picChg>
        <pc:picChg chg="add mod">
          <ac:chgData name="陈恩婷" userId="S::chenent@ms.sysu.edu.cn::121524e8-c78b-4465-a461-3edab42cf960" providerId="AD" clId="Web-{D1C40902-295D-304D-67B0-1D1A49C5AFDC}" dt="2021-05-22T15:33:56.731" v="46" actId="14100"/>
          <ac:picMkLst>
            <pc:docMk/>
            <pc:sldMk cId="556245329" sldId="262"/>
            <ac:picMk id="5" creationId="{C1D2E16A-AF9F-4B85-83B0-2A1367DF68E8}"/>
          </ac:picMkLst>
        </pc:picChg>
      </pc:sldChg>
    </pc:docChg>
  </pc:docChgLst>
  <pc:docChgLst>
    <pc:chgData name="陈恩婷" userId="S::chenent@ms.sysu.edu.cn::121524e8-c78b-4465-a461-3edab42cf960" providerId="AD" clId="Web-{7E96E121-F512-3D4E-7634-11E7F95193A2}"/>
    <pc:docChg chg="addSld modSld">
      <pc:chgData name="陈恩婷" userId="S::chenent@ms.sysu.edu.cn::121524e8-c78b-4465-a461-3edab42cf960" providerId="AD" clId="Web-{7E96E121-F512-3D4E-7634-11E7F95193A2}" dt="2021-05-23T12:45:02.662" v="21"/>
      <pc:docMkLst>
        <pc:docMk/>
      </pc:docMkLst>
      <pc:sldChg chg="addSp delSp modSp new mod setBg">
        <pc:chgData name="陈恩婷" userId="S::chenent@ms.sysu.edu.cn::121524e8-c78b-4465-a461-3edab42cf960" providerId="AD" clId="Web-{7E96E121-F512-3D4E-7634-11E7F95193A2}" dt="2021-05-23T12:45:02.662" v="21"/>
        <pc:sldMkLst>
          <pc:docMk/>
          <pc:sldMk cId="3386360409" sldId="263"/>
        </pc:sldMkLst>
        <pc:spChg chg="mod">
          <ac:chgData name="陈恩婷" userId="S::chenent@ms.sysu.edu.cn::121524e8-c78b-4465-a461-3edab42cf960" providerId="AD" clId="Web-{7E96E121-F512-3D4E-7634-11E7F95193A2}" dt="2021-05-23T12:45:02.662" v="21"/>
          <ac:spMkLst>
            <pc:docMk/>
            <pc:sldMk cId="3386360409" sldId="263"/>
            <ac:spMk id="2" creationId="{4A137514-3573-4045-88B5-2D720C80947C}"/>
          </ac:spMkLst>
        </pc:spChg>
        <pc:spChg chg="del">
          <ac:chgData name="陈恩婷" userId="S::chenent@ms.sysu.edu.cn::121524e8-c78b-4465-a461-3edab42cf960" providerId="AD" clId="Web-{7E96E121-F512-3D4E-7634-11E7F95193A2}" dt="2021-05-23T12:42:38.868" v="1"/>
          <ac:spMkLst>
            <pc:docMk/>
            <pc:sldMk cId="3386360409" sldId="263"/>
            <ac:spMk id="3" creationId="{51E16D4F-B9A8-45E9-9125-9DF8CFE3A6E6}"/>
          </ac:spMkLst>
        </pc:spChg>
        <pc:spChg chg="add del">
          <ac:chgData name="陈恩婷" userId="S::chenent@ms.sysu.edu.cn::121524e8-c78b-4465-a461-3edab42cf960" providerId="AD" clId="Web-{7E96E121-F512-3D4E-7634-11E7F95193A2}" dt="2021-05-23T12:45:02.646" v="20"/>
          <ac:spMkLst>
            <pc:docMk/>
            <pc:sldMk cId="3386360409" sldId="263"/>
            <ac:spMk id="8" creationId="{3F87243A-F810-42AD-AA74-3FA38B1D8A8F}"/>
          </ac:spMkLst>
        </pc:spChg>
        <pc:spChg chg="add del">
          <ac:chgData name="陈恩婷" userId="S::chenent@ms.sysu.edu.cn::121524e8-c78b-4465-a461-3edab42cf960" providerId="AD" clId="Web-{7E96E121-F512-3D4E-7634-11E7F95193A2}" dt="2021-05-23T12:45:02.646" v="20"/>
          <ac:spMkLst>
            <pc:docMk/>
            <pc:sldMk cId="3386360409" sldId="263"/>
            <ac:spMk id="9" creationId="{E4710C0A-057C-4274-BA2D-001F1025E83E}"/>
          </ac:spMkLst>
        </pc:spChg>
        <pc:spChg chg="add del">
          <ac:chgData name="陈恩婷" userId="S::chenent@ms.sysu.edu.cn::121524e8-c78b-4465-a461-3edab42cf960" providerId="AD" clId="Web-{7E96E121-F512-3D4E-7634-11E7F95193A2}" dt="2021-05-23T12:44:55.724" v="18"/>
          <ac:spMkLst>
            <pc:docMk/>
            <pc:sldMk cId="3386360409" sldId="263"/>
            <ac:spMk id="11" creationId="{3F87243A-F810-42AD-AA74-3FA38B1D8A8F}"/>
          </ac:spMkLst>
        </pc:spChg>
        <pc:spChg chg="add del">
          <ac:chgData name="陈恩婷" userId="S::chenent@ms.sysu.edu.cn::121524e8-c78b-4465-a461-3edab42cf960" providerId="AD" clId="Web-{7E96E121-F512-3D4E-7634-11E7F95193A2}" dt="2021-05-23T12:45:02.646" v="20"/>
          <ac:spMkLst>
            <pc:docMk/>
            <pc:sldMk cId="3386360409" sldId="263"/>
            <ac:spMk id="12" creationId="{401AB748-B9E7-4AEC-AAB9-0EABDE63F84B}"/>
          </ac:spMkLst>
        </pc:spChg>
        <pc:spChg chg="add del">
          <ac:chgData name="陈恩婷" userId="S::chenent@ms.sysu.edu.cn::121524e8-c78b-4465-a461-3edab42cf960" providerId="AD" clId="Web-{7E96E121-F512-3D4E-7634-11E7F95193A2}" dt="2021-05-23T12:44:55.724" v="18"/>
          <ac:spMkLst>
            <pc:docMk/>
            <pc:sldMk cId="3386360409" sldId="263"/>
            <ac:spMk id="13" creationId="{E4710C0A-057C-4274-BA2D-001F1025E83E}"/>
          </ac:spMkLst>
        </pc:spChg>
        <pc:spChg chg="add del">
          <ac:chgData name="陈恩婷" userId="S::chenent@ms.sysu.edu.cn::121524e8-c78b-4465-a461-3edab42cf960" providerId="AD" clId="Web-{7E96E121-F512-3D4E-7634-11E7F95193A2}" dt="2021-05-23T12:45:02.646" v="20"/>
          <ac:spMkLst>
            <pc:docMk/>
            <pc:sldMk cId="3386360409" sldId="263"/>
            <ac:spMk id="14" creationId="{E0954B38-9C23-4C8B-AC5D-0E80CEA3BD48}"/>
          </ac:spMkLst>
        </pc:spChg>
        <pc:spChg chg="add del">
          <ac:chgData name="陈恩婷" userId="S::chenent@ms.sysu.edu.cn::121524e8-c78b-4465-a461-3edab42cf960" providerId="AD" clId="Web-{7E96E121-F512-3D4E-7634-11E7F95193A2}" dt="2021-05-23T12:45:02.646" v="20"/>
          <ac:spMkLst>
            <pc:docMk/>
            <pc:sldMk cId="3386360409" sldId="263"/>
            <ac:spMk id="16" creationId="{791376A8-6B7C-49D5-B3B0-B1D81BC15C2C}"/>
          </ac:spMkLst>
        </pc:spChg>
        <pc:spChg chg="add del">
          <ac:chgData name="陈恩婷" userId="S::chenent@ms.sysu.edu.cn::121524e8-c78b-4465-a461-3edab42cf960" providerId="AD" clId="Web-{7E96E121-F512-3D4E-7634-11E7F95193A2}" dt="2021-05-23T12:44:55.724" v="18"/>
          <ac:spMkLst>
            <pc:docMk/>
            <pc:sldMk cId="3386360409" sldId="263"/>
            <ac:spMk id="17" creationId="{7527CA15-1C7B-4C0C-86EE-385C1D6C98C0}"/>
          </ac:spMkLst>
        </pc:spChg>
        <pc:spChg chg="add del">
          <ac:chgData name="陈恩婷" userId="S::chenent@ms.sysu.edu.cn::121524e8-c78b-4465-a461-3edab42cf960" providerId="AD" clId="Web-{7E96E121-F512-3D4E-7634-11E7F95193A2}" dt="2021-05-23T12:44:55.724" v="18"/>
          <ac:spMkLst>
            <pc:docMk/>
            <pc:sldMk cId="3386360409" sldId="263"/>
            <ac:spMk id="19" creationId="{ED643915-9209-40AB-8194-9D9125C0A3F3}"/>
          </ac:spMkLst>
        </pc:spChg>
        <pc:spChg chg="add del">
          <ac:chgData name="陈恩婷" userId="S::chenent@ms.sysu.edu.cn::121524e8-c78b-4465-a461-3edab42cf960" providerId="AD" clId="Web-{7E96E121-F512-3D4E-7634-11E7F95193A2}" dt="2021-05-23T12:45:02.646" v="20"/>
          <ac:spMkLst>
            <pc:docMk/>
            <pc:sldMk cId="3386360409" sldId="263"/>
            <ac:spMk id="20" creationId="{3B0D8F16-5F3B-465F-9D06-983E2E8267E5}"/>
          </ac:spMkLst>
        </pc:spChg>
        <pc:spChg chg="add del">
          <ac:chgData name="陈恩婷" userId="S::chenent@ms.sysu.edu.cn::121524e8-c78b-4465-a461-3edab42cf960" providerId="AD" clId="Web-{7E96E121-F512-3D4E-7634-11E7F95193A2}" dt="2021-05-23T12:44:55.724" v="18"/>
          <ac:spMkLst>
            <pc:docMk/>
            <pc:sldMk cId="3386360409" sldId="263"/>
            <ac:spMk id="21" creationId="{8A54198A-4950-48AB-BDD3-16D7F9084A50}"/>
          </ac:spMkLst>
        </pc:spChg>
        <pc:spChg chg="add">
          <ac:chgData name="陈恩婷" userId="S::chenent@ms.sysu.edu.cn::121524e8-c78b-4465-a461-3edab42cf960" providerId="AD" clId="Web-{7E96E121-F512-3D4E-7634-11E7F95193A2}" dt="2021-05-23T12:45:02.662" v="21"/>
          <ac:spMkLst>
            <pc:docMk/>
            <pc:sldMk cId="3386360409" sldId="263"/>
            <ac:spMk id="22" creationId="{3F87243A-F810-42AD-AA74-3FA38B1D8A8F}"/>
          </ac:spMkLst>
        </pc:spChg>
        <pc:spChg chg="add del">
          <ac:chgData name="陈恩婷" userId="S::chenent@ms.sysu.edu.cn::121524e8-c78b-4465-a461-3edab42cf960" providerId="AD" clId="Web-{7E96E121-F512-3D4E-7634-11E7F95193A2}" dt="2021-05-23T12:44:55.724" v="18"/>
          <ac:spMkLst>
            <pc:docMk/>
            <pc:sldMk cId="3386360409" sldId="263"/>
            <ac:spMk id="23" creationId="{30F05B05-D1D0-4D96-A6C6-E0095E789EF8}"/>
          </ac:spMkLst>
        </pc:spChg>
        <pc:spChg chg="add">
          <ac:chgData name="陈恩婷" userId="S::chenent@ms.sysu.edu.cn::121524e8-c78b-4465-a461-3edab42cf960" providerId="AD" clId="Web-{7E96E121-F512-3D4E-7634-11E7F95193A2}" dt="2021-05-23T12:45:02.662" v="21"/>
          <ac:spMkLst>
            <pc:docMk/>
            <pc:sldMk cId="3386360409" sldId="263"/>
            <ac:spMk id="24" creationId="{E4710C0A-057C-4274-BA2D-001F1025E83E}"/>
          </ac:spMkLst>
        </pc:spChg>
        <pc:spChg chg="add del">
          <ac:chgData name="陈恩婷" userId="S::chenent@ms.sysu.edu.cn::121524e8-c78b-4465-a461-3edab42cf960" providerId="AD" clId="Web-{7E96E121-F512-3D4E-7634-11E7F95193A2}" dt="2021-05-23T12:44:55.724" v="18"/>
          <ac:spMkLst>
            <pc:docMk/>
            <pc:sldMk cId="3386360409" sldId="263"/>
            <ac:spMk id="25" creationId="{6561554E-8EEC-420C-93A0-4E77A8A0EB7B}"/>
          </ac:spMkLst>
        </pc:spChg>
        <pc:spChg chg="add del">
          <ac:chgData name="陈恩婷" userId="S::chenent@ms.sysu.edu.cn::121524e8-c78b-4465-a461-3edab42cf960" providerId="AD" clId="Web-{7E96E121-F512-3D4E-7634-11E7F95193A2}" dt="2021-05-23T12:45:02.646" v="20"/>
          <ac:spMkLst>
            <pc:docMk/>
            <pc:sldMk cId="3386360409" sldId="263"/>
            <ac:spMk id="27" creationId="{5DED356E-7923-4393-BAEA-0116D9D7635D}"/>
          </ac:spMkLst>
        </pc:spChg>
        <pc:spChg chg="add">
          <ac:chgData name="陈恩婷" userId="S::chenent@ms.sysu.edu.cn::121524e8-c78b-4465-a461-3edab42cf960" providerId="AD" clId="Web-{7E96E121-F512-3D4E-7634-11E7F95193A2}" dt="2021-05-23T12:45:02.662" v="21"/>
          <ac:spMkLst>
            <pc:docMk/>
            <pc:sldMk cId="3386360409" sldId="263"/>
            <ac:spMk id="28" creationId="{7527CA15-1C7B-4C0C-86EE-385C1D6C98C0}"/>
          </ac:spMkLst>
        </pc:spChg>
        <pc:spChg chg="add">
          <ac:chgData name="陈恩婷" userId="S::chenent@ms.sysu.edu.cn::121524e8-c78b-4465-a461-3edab42cf960" providerId="AD" clId="Web-{7E96E121-F512-3D4E-7634-11E7F95193A2}" dt="2021-05-23T12:45:02.662" v="21"/>
          <ac:spMkLst>
            <pc:docMk/>
            <pc:sldMk cId="3386360409" sldId="263"/>
            <ac:spMk id="29" creationId="{ED643915-9209-40AB-8194-9D9125C0A3F3}"/>
          </ac:spMkLst>
        </pc:spChg>
        <pc:spChg chg="add">
          <ac:chgData name="陈恩婷" userId="S::chenent@ms.sysu.edu.cn::121524e8-c78b-4465-a461-3edab42cf960" providerId="AD" clId="Web-{7E96E121-F512-3D4E-7634-11E7F95193A2}" dt="2021-05-23T12:45:02.662" v="21"/>
          <ac:spMkLst>
            <pc:docMk/>
            <pc:sldMk cId="3386360409" sldId="263"/>
            <ac:spMk id="30" creationId="{8A54198A-4950-48AB-BDD3-16D7F9084A50}"/>
          </ac:spMkLst>
        </pc:spChg>
        <pc:spChg chg="add">
          <ac:chgData name="陈恩婷" userId="S::chenent@ms.sysu.edu.cn::121524e8-c78b-4465-a461-3edab42cf960" providerId="AD" clId="Web-{7E96E121-F512-3D4E-7634-11E7F95193A2}" dt="2021-05-23T12:45:02.662" v="21"/>
          <ac:spMkLst>
            <pc:docMk/>
            <pc:sldMk cId="3386360409" sldId="263"/>
            <ac:spMk id="31" creationId="{30F05B05-D1D0-4D96-A6C6-E0095E789EF8}"/>
          </ac:spMkLst>
        </pc:spChg>
        <pc:spChg chg="add">
          <ac:chgData name="陈恩婷" userId="S::chenent@ms.sysu.edu.cn::121524e8-c78b-4465-a461-3edab42cf960" providerId="AD" clId="Web-{7E96E121-F512-3D4E-7634-11E7F95193A2}" dt="2021-05-23T12:45:02.662" v="21"/>
          <ac:spMkLst>
            <pc:docMk/>
            <pc:sldMk cId="3386360409" sldId="263"/>
            <ac:spMk id="32" creationId="{6561554E-8EEC-420C-93A0-4E77A8A0EB7B}"/>
          </ac:spMkLst>
        </pc:spChg>
        <pc:picChg chg="add mod ord">
          <ac:chgData name="陈恩婷" userId="S::chenent@ms.sysu.edu.cn::121524e8-c78b-4465-a461-3edab42cf960" providerId="AD" clId="Web-{7E96E121-F512-3D4E-7634-11E7F95193A2}" dt="2021-05-23T12:45:02.662" v="21"/>
          <ac:picMkLst>
            <pc:docMk/>
            <pc:sldMk cId="3386360409" sldId="263"/>
            <ac:picMk id="4" creationId="{A5EB5B36-46F2-44FA-A77F-8627EE83AEAB}"/>
          </ac:picMkLst>
        </pc:picChg>
        <pc:picChg chg="add mod ord">
          <ac:chgData name="陈恩婷" userId="S::chenent@ms.sysu.edu.cn::121524e8-c78b-4465-a461-3edab42cf960" providerId="AD" clId="Web-{7E96E121-F512-3D4E-7634-11E7F95193A2}" dt="2021-05-23T12:45:02.662" v="21"/>
          <ac:picMkLst>
            <pc:docMk/>
            <pc:sldMk cId="3386360409" sldId="263"/>
            <ac:picMk id="5" creationId="{56D64595-7F6E-43C1-9CBF-531DAEF5ECE8}"/>
          </ac:picMkLst>
        </pc:picChg>
        <pc:picChg chg="add mod">
          <ac:chgData name="陈恩婷" userId="S::chenent@ms.sysu.edu.cn::121524e8-c78b-4465-a461-3edab42cf960" providerId="AD" clId="Web-{7E96E121-F512-3D4E-7634-11E7F95193A2}" dt="2021-05-23T12:45:02.662" v="21"/>
          <ac:picMkLst>
            <pc:docMk/>
            <pc:sldMk cId="3386360409" sldId="263"/>
            <ac:picMk id="6" creationId="{E564B181-FD8E-4368-95CE-78DC64479B3A}"/>
          </ac:picMkLst>
        </pc:picChg>
        <pc:cxnChg chg="add del">
          <ac:chgData name="陈恩婷" userId="S::chenent@ms.sysu.edu.cn::121524e8-c78b-4465-a461-3edab42cf960" providerId="AD" clId="Web-{7E96E121-F512-3D4E-7634-11E7F95193A2}" dt="2021-05-23T12:45:02.646" v="20"/>
          <ac:cxnSpMkLst>
            <pc:docMk/>
            <pc:sldMk cId="3386360409" sldId="263"/>
            <ac:cxnSpMk id="10" creationId="{BEFAE2A0-B30D-40C7-BB2F-AE3D6D5D001F}"/>
          </ac:cxnSpMkLst>
        </pc:cxnChg>
        <pc:cxnChg chg="add del">
          <ac:chgData name="陈恩婷" userId="S::chenent@ms.sysu.edu.cn::121524e8-c78b-4465-a461-3edab42cf960" providerId="AD" clId="Web-{7E96E121-F512-3D4E-7634-11E7F95193A2}" dt="2021-05-23T12:44:55.724" v="18"/>
          <ac:cxnSpMkLst>
            <pc:docMk/>
            <pc:sldMk cId="3386360409" sldId="263"/>
            <ac:cxnSpMk id="15" creationId="{BEFAE2A0-B30D-40C7-BB2F-AE3D6D5D001F}"/>
          </ac:cxnSpMkLst>
        </pc:cxnChg>
        <pc:cxnChg chg="add del">
          <ac:chgData name="陈恩婷" userId="S::chenent@ms.sysu.edu.cn::121524e8-c78b-4465-a461-3edab42cf960" providerId="AD" clId="Web-{7E96E121-F512-3D4E-7634-11E7F95193A2}" dt="2021-05-23T12:45:02.646" v="20"/>
          <ac:cxnSpMkLst>
            <pc:docMk/>
            <pc:sldMk cId="3386360409" sldId="263"/>
            <ac:cxnSpMk id="18" creationId="{73A16B78-E8EF-4C99-BDA5-80142980AE93}"/>
          </ac:cxnSpMkLst>
        </pc:cxnChg>
        <pc:cxnChg chg="add">
          <ac:chgData name="陈恩婷" userId="S::chenent@ms.sysu.edu.cn::121524e8-c78b-4465-a461-3edab42cf960" providerId="AD" clId="Web-{7E96E121-F512-3D4E-7634-11E7F95193A2}" dt="2021-05-23T12:45:02.662" v="21"/>
          <ac:cxnSpMkLst>
            <pc:docMk/>
            <pc:sldMk cId="3386360409" sldId="263"/>
            <ac:cxnSpMk id="26" creationId="{BEFAE2A0-B30D-40C7-BB2F-AE3D6D5D001F}"/>
          </ac:cxnSpMkLst>
        </pc:cxnChg>
      </pc:sldChg>
    </pc:docChg>
  </pc:docChgLst>
  <pc:docChgLst>
    <pc:chgData name="陈恩婷" userId="S::chenent@ms.sysu.edu.cn::121524e8-c78b-4465-a461-3edab42cf960" providerId="AD" clId="Web-{A0681675-83F4-B035-5D98-2B1A8E4DE79E}"/>
    <pc:docChg chg="delSld modSld">
      <pc:chgData name="陈恩婷" userId="S::chenent@ms.sysu.edu.cn::121524e8-c78b-4465-a461-3edab42cf960" providerId="AD" clId="Web-{A0681675-83F4-B035-5D98-2B1A8E4DE79E}" dt="2021-05-22T12:58:08.845" v="41"/>
      <pc:docMkLst>
        <pc:docMk/>
      </pc:docMkLst>
      <pc:sldChg chg="modNotes">
        <pc:chgData name="陈恩婷" userId="S::chenent@ms.sysu.edu.cn::121524e8-c78b-4465-a461-3edab42cf960" providerId="AD" clId="Web-{A0681675-83F4-B035-5D98-2B1A8E4DE79E}" dt="2021-05-22T12:58:00.033" v="40"/>
        <pc:sldMkLst>
          <pc:docMk/>
          <pc:sldMk cId="4086405746" sldId="257"/>
        </pc:sldMkLst>
      </pc:sldChg>
      <pc:sldChg chg="modSp">
        <pc:chgData name="陈恩婷" userId="S::chenent@ms.sysu.edu.cn::121524e8-c78b-4465-a461-3edab42cf960" providerId="AD" clId="Web-{A0681675-83F4-B035-5D98-2B1A8E4DE79E}" dt="2021-05-22T12:56:40.715" v="25" actId="20577"/>
        <pc:sldMkLst>
          <pc:docMk/>
          <pc:sldMk cId="1946268039" sldId="259"/>
        </pc:sldMkLst>
        <pc:spChg chg="mod">
          <ac:chgData name="陈恩婷" userId="S::chenent@ms.sysu.edu.cn::121524e8-c78b-4465-a461-3edab42cf960" providerId="AD" clId="Web-{A0681675-83F4-B035-5D98-2B1A8E4DE79E}" dt="2021-05-22T12:56:40.715" v="25" actId="20577"/>
          <ac:spMkLst>
            <pc:docMk/>
            <pc:sldMk cId="1946268039" sldId="259"/>
            <ac:spMk id="3" creationId="{5C75B50E-5BE1-4A07-82A3-95F37C1B1F1A}"/>
          </ac:spMkLst>
        </pc:spChg>
      </pc:sldChg>
      <pc:sldChg chg="modSp">
        <pc:chgData name="陈恩婷" userId="S::chenent@ms.sysu.edu.cn::121524e8-c78b-4465-a461-3edab42cf960" providerId="AD" clId="Web-{A0681675-83F4-B035-5D98-2B1A8E4DE79E}" dt="2021-05-22T12:54:55.028" v="2"/>
        <pc:sldMkLst>
          <pc:docMk/>
          <pc:sldMk cId="248967813" sldId="261"/>
        </pc:sldMkLst>
        <pc:spChg chg="mod">
          <ac:chgData name="陈恩婷" userId="S::chenent@ms.sysu.edu.cn::121524e8-c78b-4465-a461-3edab42cf960" providerId="AD" clId="Web-{A0681675-83F4-B035-5D98-2B1A8E4DE79E}" dt="2021-05-22T12:52:51.918" v="0"/>
          <ac:spMkLst>
            <pc:docMk/>
            <pc:sldMk cId="248967813" sldId="261"/>
            <ac:spMk id="2" creationId="{23968D9C-BDD4-4621-B769-EE769DBDC4BE}"/>
          </ac:spMkLst>
        </pc:spChg>
        <pc:spChg chg="mod">
          <ac:chgData name="陈恩婷" userId="S::chenent@ms.sysu.edu.cn::121524e8-c78b-4465-a461-3edab42cf960" providerId="AD" clId="Web-{A0681675-83F4-B035-5D98-2B1A8E4DE79E}" dt="2021-05-22T12:54:55.028" v="2"/>
          <ac:spMkLst>
            <pc:docMk/>
            <pc:sldMk cId="248967813" sldId="261"/>
            <ac:spMk id="3" creationId="{FFCAFA71-F85C-4916-8102-0D04871EB89D}"/>
          </ac:spMkLst>
        </pc:spChg>
      </pc:sldChg>
      <pc:sldChg chg="modSp del">
        <pc:chgData name="陈恩婷" userId="S::chenent@ms.sysu.edu.cn::121524e8-c78b-4465-a461-3edab42cf960" providerId="AD" clId="Web-{A0681675-83F4-B035-5D98-2B1A8E4DE79E}" dt="2021-05-22T12:58:08.845" v="41"/>
        <pc:sldMkLst>
          <pc:docMk/>
          <pc:sldMk cId="2149891297" sldId="262"/>
        </pc:sldMkLst>
        <pc:spChg chg="mod">
          <ac:chgData name="陈恩婷" userId="S::chenent@ms.sysu.edu.cn::121524e8-c78b-4465-a461-3edab42cf960" providerId="AD" clId="Web-{A0681675-83F4-B035-5D98-2B1A8E4DE79E}" dt="2021-05-22T12:55:07.168" v="3"/>
          <ac:spMkLst>
            <pc:docMk/>
            <pc:sldMk cId="2149891297" sldId="262"/>
            <ac:spMk id="2" creationId="{7B8FAC80-0CE6-4F80-9877-22A47380B255}"/>
          </ac:spMkLst>
        </pc:spChg>
        <pc:spChg chg="mod">
          <ac:chgData name="陈恩婷" userId="S::chenent@ms.sysu.edu.cn::121524e8-c78b-4465-a461-3edab42cf960" providerId="AD" clId="Web-{A0681675-83F4-B035-5D98-2B1A8E4DE79E}" dt="2021-05-22T12:56:47.387" v="26"/>
          <ac:spMkLst>
            <pc:docMk/>
            <pc:sldMk cId="2149891297" sldId="262"/>
            <ac:spMk id="3" creationId="{268A4CD0-DA24-4FFD-87DC-E0525426943E}"/>
          </ac:spMkLst>
        </pc:spChg>
      </pc:sldChg>
    </pc:docChg>
  </pc:docChgLst>
  <pc:docChgLst>
    <pc:chgData name="陈恩婷" userId="S::chenent@ms.sysu.edu.cn::121524e8-c78b-4465-a461-3edab42cf960" providerId="AD" clId="Web-{C1F66314-38A4-65AC-7338-7C4E844C6282}"/>
    <pc:docChg chg="modSld">
      <pc:chgData name="陈恩婷" userId="S::chenent@ms.sysu.edu.cn::121524e8-c78b-4465-a461-3edab42cf960" providerId="AD" clId="Web-{C1F66314-38A4-65AC-7338-7C4E844C6282}" dt="2021-05-23T12:01:17.884" v="0" actId="1076"/>
      <pc:docMkLst>
        <pc:docMk/>
      </pc:docMkLst>
      <pc:sldChg chg="modSp">
        <pc:chgData name="陈恩婷" userId="S::chenent@ms.sysu.edu.cn::121524e8-c78b-4465-a461-3edab42cf960" providerId="AD" clId="Web-{C1F66314-38A4-65AC-7338-7C4E844C6282}" dt="2021-05-23T12:01:17.884" v="0" actId="1076"/>
        <pc:sldMkLst>
          <pc:docMk/>
          <pc:sldMk cId="556245329" sldId="262"/>
        </pc:sldMkLst>
        <pc:picChg chg="mod">
          <ac:chgData name="陈恩婷" userId="S::chenent@ms.sysu.edu.cn::121524e8-c78b-4465-a461-3edab42cf960" providerId="AD" clId="Web-{C1F66314-38A4-65AC-7338-7C4E844C6282}" dt="2021-05-23T12:01:17.884" v="0" actId="1076"/>
          <ac:picMkLst>
            <pc:docMk/>
            <pc:sldMk cId="556245329" sldId="262"/>
            <ac:picMk id="5" creationId="{C1D2E16A-AF9F-4B85-83B0-2A1367DF68E8}"/>
          </ac:picMkLst>
        </pc:picChg>
      </pc:sldChg>
    </pc:docChg>
  </pc:docChgLst>
  <pc:docChgLst>
    <pc:chgData name="陈恩婷" userId="S::chenent@ms.sysu.edu.cn::121524e8-c78b-4465-a461-3edab42cf960" providerId="AD" clId="Web-{E2363116-5540-EF68-DC9F-76A7314B5903}"/>
    <pc:docChg chg="addSld modSld">
      <pc:chgData name="陈恩婷" userId="S::chenent@ms.sysu.edu.cn::121524e8-c78b-4465-a461-3edab42cf960" providerId="AD" clId="Web-{E2363116-5540-EF68-DC9F-76A7314B5903}" dt="2021-05-22T12:51:01.288" v="542" actId="20577"/>
      <pc:docMkLst>
        <pc:docMk/>
      </pc:docMkLst>
      <pc:sldChg chg="modSp">
        <pc:chgData name="陈恩婷" userId="S::chenent@ms.sysu.edu.cn::121524e8-c78b-4465-a461-3edab42cf960" providerId="AD" clId="Web-{E2363116-5540-EF68-DC9F-76A7314B5903}" dt="2021-05-22T12:21:25.195" v="135"/>
        <pc:sldMkLst>
          <pc:docMk/>
          <pc:sldMk cId="1462570846" sldId="256"/>
        </pc:sldMkLst>
        <pc:spChg chg="mod">
          <ac:chgData name="陈恩婷" userId="S::chenent@ms.sysu.edu.cn::121524e8-c78b-4465-a461-3edab42cf960" providerId="AD" clId="Web-{E2363116-5540-EF68-DC9F-76A7314B5903}" dt="2021-05-22T12:11:52.608" v="47" actId="20577"/>
          <ac:spMkLst>
            <pc:docMk/>
            <pc:sldMk cId="1462570846" sldId="256"/>
            <ac:spMk id="2" creationId="{F6DDF551-7BDC-4189-8EC1-EC4A73CE6E73}"/>
          </ac:spMkLst>
        </pc:spChg>
        <pc:spChg chg="mod">
          <ac:chgData name="陈恩婷" userId="S::chenent@ms.sysu.edu.cn::121524e8-c78b-4465-a461-3edab42cf960" providerId="AD" clId="Web-{E2363116-5540-EF68-DC9F-76A7314B5903}" dt="2021-05-22T12:21:25.195" v="135"/>
          <ac:spMkLst>
            <pc:docMk/>
            <pc:sldMk cId="1462570846" sldId="256"/>
            <ac:spMk id="3" creationId="{BBFC9D1E-FF5D-4FB7-BF5D-B5254320024D}"/>
          </ac:spMkLst>
        </pc:spChg>
      </pc:sldChg>
      <pc:sldChg chg="modSp new">
        <pc:chgData name="陈恩婷" userId="S::chenent@ms.sysu.edu.cn::121524e8-c78b-4465-a461-3edab42cf960" providerId="AD" clId="Web-{E2363116-5540-EF68-DC9F-76A7314B5903}" dt="2021-05-22T12:18:35.449" v="134" actId="20577"/>
        <pc:sldMkLst>
          <pc:docMk/>
          <pc:sldMk cId="4086405746" sldId="257"/>
        </pc:sldMkLst>
        <pc:spChg chg="mod">
          <ac:chgData name="陈恩婷" userId="S::chenent@ms.sysu.edu.cn::121524e8-c78b-4465-a461-3edab42cf960" providerId="AD" clId="Web-{E2363116-5540-EF68-DC9F-76A7314B5903}" dt="2021-05-22T12:15:29.447" v="68" actId="20577"/>
          <ac:spMkLst>
            <pc:docMk/>
            <pc:sldMk cId="4086405746" sldId="257"/>
            <ac:spMk id="2" creationId="{8ACDAE53-0620-4798-96E3-55C67BF7AF2E}"/>
          </ac:spMkLst>
        </pc:spChg>
        <pc:spChg chg="mod">
          <ac:chgData name="陈恩婷" userId="S::chenent@ms.sysu.edu.cn::121524e8-c78b-4465-a461-3edab42cf960" providerId="AD" clId="Web-{E2363116-5540-EF68-DC9F-76A7314B5903}" dt="2021-05-22T12:18:35.449" v="134" actId="20577"/>
          <ac:spMkLst>
            <pc:docMk/>
            <pc:sldMk cId="4086405746" sldId="257"/>
            <ac:spMk id="3" creationId="{8949C34B-5C55-4570-B7BB-3C3AA9018C3B}"/>
          </ac:spMkLst>
        </pc:spChg>
      </pc:sldChg>
      <pc:sldChg chg="modSp">
        <pc:chgData name="陈恩婷" userId="S::chenent@ms.sysu.edu.cn::121524e8-c78b-4465-a461-3edab42cf960" providerId="AD" clId="Web-{E2363116-5540-EF68-DC9F-76A7314B5903}" dt="2021-05-22T12:28:51.913" v="330" actId="20577"/>
        <pc:sldMkLst>
          <pc:docMk/>
          <pc:sldMk cId="616393734" sldId="258"/>
        </pc:sldMkLst>
        <pc:spChg chg="mod">
          <ac:chgData name="陈恩婷" userId="S::chenent@ms.sysu.edu.cn::121524e8-c78b-4465-a461-3edab42cf960" providerId="AD" clId="Web-{E2363116-5540-EF68-DC9F-76A7314B5903}" dt="2021-05-22T12:15:41.572" v="69"/>
          <ac:spMkLst>
            <pc:docMk/>
            <pc:sldMk cId="616393734" sldId="258"/>
            <ac:spMk id="2" creationId="{48DF89A8-860C-46FE-936C-91B25D375020}"/>
          </ac:spMkLst>
        </pc:spChg>
        <pc:spChg chg="mod">
          <ac:chgData name="陈恩婷" userId="S::chenent@ms.sysu.edu.cn::121524e8-c78b-4465-a461-3edab42cf960" providerId="AD" clId="Web-{E2363116-5540-EF68-DC9F-76A7314B5903}" dt="2021-05-22T12:28:51.913" v="330" actId="20577"/>
          <ac:spMkLst>
            <pc:docMk/>
            <pc:sldMk cId="616393734" sldId="258"/>
            <ac:spMk id="3" creationId="{8B798B28-8FB8-4931-A121-4E813374C853}"/>
          </ac:spMkLst>
        </pc:spChg>
      </pc:sldChg>
      <pc:sldChg chg="modSp">
        <pc:chgData name="陈恩婷" userId="S::chenent@ms.sysu.edu.cn::121524e8-c78b-4465-a461-3edab42cf960" providerId="AD" clId="Web-{E2363116-5540-EF68-DC9F-76A7314B5903}" dt="2021-05-22T12:38:18.131" v="527" actId="20577"/>
        <pc:sldMkLst>
          <pc:docMk/>
          <pc:sldMk cId="1946268039" sldId="259"/>
        </pc:sldMkLst>
        <pc:spChg chg="mod">
          <ac:chgData name="陈恩婷" userId="S::chenent@ms.sysu.edu.cn::121524e8-c78b-4465-a461-3edab42cf960" providerId="AD" clId="Web-{E2363116-5540-EF68-DC9F-76A7314B5903}" dt="2021-05-22T12:15:54.604" v="70"/>
          <ac:spMkLst>
            <pc:docMk/>
            <pc:sldMk cId="1946268039" sldId="259"/>
            <ac:spMk id="2" creationId="{46408E08-8220-499C-B463-91FF3FB2C151}"/>
          </ac:spMkLst>
        </pc:spChg>
        <pc:spChg chg="mod">
          <ac:chgData name="陈恩婷" userId="S::chenent@ms.sysu.edu.cn::121524e8-c78b-4465-a461-3edab42cf960" providerId="AD" clId="Web-{E2363116-5540-EF68-DC9F-76A7314B5903}" dt="2021-05-22T12:38:18.131" v="527" actId="20577"/>
          <ac:spMkLst>
            <pc:docMk/>
            <pc:sldMk cId="1946268039" sldId="259"/>
            <ac:spMk id="3" creationId="{5C75B50E-5BE1-4A07-82A3-95F37C1B1F1A}"/>
          </ac:spMkLst>
        </pc:spChg>
      </pc:sldChg>
      <pc:sldChg chg="modSp">
        <pc:chgData name="陈恩婷" userId="S::chenent@ms.sysu.edu.cn::121524e8-c78b-4465-a461-3edab42cf960" providerId="AD" clId="Web-{E2363116-5540-EF68-DC9F-76A7314B5903}" dt="2021-05-22T12:38:26.912" v="528"/>
        <pc:sldMkLst>
          <pc:docMk/>
          <pc:sldMk cId="1694496651" sldId="260"/>
        </pc:sldMkLst>
        <pc:spChg chg="mod">
          <ac:chgData name="陈恩婷" userId="S::chenent@ms.sysu.edu.cn::121524e8-c78b-4465-a461-3edab42cf960" providerId="AD" clId="Web-{E2363116-5540-EF68-DC9F-76A7314B5903}" dt="2021-05-22T12:38:26.912" v="528"/>
          <ac:spMkLst>
            <pc:docMk/>
            <pc:sldMk cId="1694496651" sldId="260"/>
            <ac:spMk id="2" creationId="{A6CC5602-0FCF-4C28-A043-50434C0FF771}"/>
          </ac:spMkLst>
        </pc:spChg>
      </pc:sldChg>
      <pc:sldChg chg="modSp new">
        <pc:chgData name="陈恩婷" userId="S::chenent@ms.sysu.edu.cn::121524e8-c78b-4465-a461-3edab42cf960" providerId="AD" clId="Web-{E2363116-5540-EF68-DC9F-76A7314B5903}" dt="2021-05-22T12:51:01.288" v="542" actId="20577"/>
        <pc:sldMkLst>
          <pc:docMk/>
          <pc:sldMk cId="2149891297" sldId="262"/>
        </pc:sldMkLst>
        <pc:spChg chg="mod">
          <ac:chgData name="陈恩婷" userId="S::chenent@ms.sysu.edu.cn::121524e8-c78b-4465-a461-3edab42cf960" providerId="AD" clId="Web-{E2363116-5540-EF68-DC9F-76A7314B5903}" dt="2021-05-22T12:49:00.862" v="531" actId="20577"/>
          <ac:spMkLst>
            <pc:docMk/>
            <pc:sldMk cId="2149891297" sldId="262"/>
            <ac:spMk id="2" creationId="{7B8FAC80-0CE6-4F80-9877-22A47380B255}"/>
          </ac:spMkLst>
        </pc:spChg>
        <pc:spChg chg="mod">
          <ac:chgData name="陈恩婷" userId="S::chenent@ms.sysu.edu.cn::121524e8-c78b-4465-a461-3edab42cf960" providerId="AD" clId="Web-{E2363116-5540-EF68-DC9F-76A7314B5903}" dt="2021-05-22T12:51:01.288" v="542" actId="20577"/>
          <ac:spMkLst>
            <pc:docMk/>
            <pc:sldMk cId="2149891297" sldId="262"/>
            <ac:spMk id="3" creationId="{268A4CD0-DA24-4FFD-87DC-E0525426943E}"/>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61410\Desktop\&#20986;&#28216;&#25910;&#36153;&#32479;&#35745;.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61410\Desktop\&#20986;&#28216;&#25910;&#36153;&#32479;&#35745;.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altLang="en-US" sz="2000" b="0" i="0" u="none" strike="noStrike" kern="1200" spc="0" baseline="0">
                <a:solidFill>
                  <a:schemeClr val="tx1">
                    <a:lumMod val="75000"/>
                    <a:lumOff val="25000"/>
                  </a:schemeClr>
                </a:solidFill>
                <a:latin typeface="微软雅黑"/>
                <a:ea typeface="微软雅黑"/>
                <a:cs typeface="Calibri"/>
              </a:defRPr>
            </a:pPr>
            <a:r>
              <a:rPr lang="zh-CN" altLang="en-US" sz="1800" kern="1200" dirty="0">
                <a:solidFill>
                  <a:schemeClr val="tx1">
                    <a:lumMod val="75000"/>
                    <a:lumOff val="25000"/>
                  </a:schemeClr>
                </a:solidFill>
                <a:latin typeface="微软雅黑"/>
                <a:ea typeface="微软雅黑"/>
                <a:cs typeface="Calibri"/>
              </a:rPr>
              <a:t>特征值数量对识别率的影响</a:t>
            </a:r>
          </a:p>
        </c:rich>
      </c:tx>
      <c:overlay val="0"/>
      <c:spPr>
        <a:noFill/>
        <a:ln>
          <a:noFill/>
        </a:ln>
        <a:effectLst/>
      </c:spPr>
      <c:txPr>
        <a:bodyPr rot="0" spcFirstLastPara="1" vertOverflow="ellipsis" vert="horz" wrap="square" anchor="ctr" anchorCtr="1"/>
        <a:lstStyle/>
        <a:p>
          <a:pPr>
            <a:defRPr lang="zh-CN" altLang="en-US" sz="2000" b="0" i="0" u="none" strike="noStrike" kern="1200" spc="0" baseline="0">
              <a:solidFill>
                <a:schemeClr val="tx1">
                  <a:lumMod val="75000"/>
                  <a:lumOff val="25000"/>
                </a:schemeClr>
              </a:solidFill>
              <a:latin typeface="微软雅黑"/>
              <a:ea typeface="微软雅黑"/>
              <a:cs typeface="Calibri"/>
            </a:defRPr>
          </a:pPr>
          <a:endParaRPr lang="zh-CN"/>
        </a:p>
      </c:txPr>
    </c:title>
    <c:autoTitleDeleted val="0"/>
    <c:plotArea>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4"/>
            <c:dispRSqr val="0"/>
            <c:dispEq val="0"/>
          </c:trendline>
          <c:xVal>
            <c:numRef>
              <c:f>Sheet1!$L$24:$L$32</c:f>
              <c:numCache>
                <c:formatCode>0%</c:formatCode>
                <c:ptCount val="9"/>
                <c:pt idx="0">
                  <c:v>0.98</c:v>
                </c:pt>
                <c:pt idx="1">
                  <c:v>0.95</c:v>
                </c:pt>
                <c:pt idx="2">
                  <c:v>0.94</c:v>
                </c:pt>
                <c:pt idx="3">
                  <c:v>0.93</c:v>
                </c:pt>
                <c:pt idx="4">
                  <c:v>0.9</c:v>
                </c:pt>
                <c:pt idx="5">
                  <c:v>0.89</c:v>
                </c:pt>
                <c:pt idx="6">
                  <c:v>0.88</c:v>
                </c:pt>
                <c:pt idx="7">
                  <c:v>0.87</c:v>
                </c:pt>
                <c:pt idx="8">
                  <c:v>0.8</c:v>
                </c:pt>
              </c:numCache>
            </c:numRef>
          </c:xVal>
          <c:yVal>
            <c:numRef>
              <c:f>Sheet1!$M$24:$M$32</c:f>
              <c:numCache>
                <c:formatCode>General</c:formatCode>
                <c:ptCount val="9"/>
                <c:pt idx="0">
                  <c:v>0.4521</c:v>
                </c:pt>
                <c:pt idx="1">
                  <c:v>0.50960000000000005</c:v>
                </c:pt>
                <c:pt idx="2">
                  <c:v>0.51719999999999999</c:v>
                </c:pt>
                <c:pt idx="3">
                  <c:v>0.52110000000000001</c:v>
                </c:pt>
                <c:pt idx="4">
                  <c:v>0.53259999999999996</c:v>
                </c:pt>
                <c:pt idx="5">
                  <c:v>0.54020000000000001</c:v>
                </c:pt>
                <c:pt idx="6">
                  <c:v>0.52490000000000003</c:v>
                </c:pt>
                <c:pt idx="7">
                  <c:v>0.50190000000000001</c:v>
                </c:pt>
                <c:pt idx="8">
                  <c:v>0.49430000000000002</c:v>
                </c:pt>
              </c:numCache>
            </c:numRef>
          </c:yVal>
          <c:smooth val="0"/>
          <c:extLst>
            <c:ext xmlns:c16="http://schemas.microsoft.com/office/drawing/2014/chart" uri="{C3380CC4-5D6E-409C-BE32-E72D297353CC}">
              <c16:uniqueId val="{00000001-F5C8-4909-A609-6E0B8CFB06FE}"/>
            </c:ext>
          </c:extLst>
        </c:ser>
        <c:dLbls>
          <c:showLegendKey val="0"/>
          <c:showVal val="0"/>
          <c:showCatName val="0"/>
          <c:showSerName val="0"/>
          <c:showPercent val="0"/>
          <c:showBubbleSize val="0"/>
        </c:dLbls>
        <c:axId val="702302736"/>
        <c:axId val="702299216"/>
      </c:scatterChart>
      <c:valAx>
        <c:axId val="702302736"/>
        <c:scaling>
          <c:orientation val="minMax"/>
          <c:max val="1"/>
          <c:min val="0.8"/>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sz="1200" dirty="0">
                    <a:latin typeface="微软雅黑" panose="020B0503020204020204" pitchFamily="34" charset="-122"/>
                    <a:ea typeface="微软雅黑" panose="020B0503020204020204" pitchFamily="34" charset="-122"/>
                  </a:rPr>
                  <a:t>特征值百分比</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02299216"/>
        <c:crosses val="autoZero"/>
        <c:crossBetween val="midCat"/>
      </c:valAx>
      <c:valAx>
        <c:axId val="7022992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sz="1100" dirty="0">
                    <a:latin typeface="微软雅黑" panose="020B0503020204020204" pitchFamily="34" charset="-122"/>
                    <a:ea typeface="微软雅黑" panose="020B0503020204020204" pitchFamily="34" charset="-122"/>
                    <a:cs typeface="Microsoft Himalaya" panose="01010100010101010101" pitchFamily="2" charset="0"/>
                  </a:rPr>
                  <a:t>识别率</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02302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440" b="0" i="0" u="none" strike="noStrike" kern="1200" spc="0" baseline="0">
                <a:solidFill>
                  <a:schemeClr val="tx1">
                    <a:lumMod val="75000"/>
                    <a:lumOff val="25000"/>
                  </a:schemeClr>
                </a:solidFill>
                <a:latin typeface="微软雅黑"/>
                <a:ea typeface="微软雅黑"/>
                <a:cs typeface="Calibri"/>
              </a:defRPr>
            </a:pPr>
            <a:r>
              <a:rPr lang="en-US"/>
              <a:t>k值对识别率的影响</a:t>
            </a:r>
          </a:p>
        </c:rich>
      </c:tx>
      <c:overlay val="0"/>
      <c:spPr>
        <a:noFill/>
        <a:ln>
          <a:noFill/>
        </a:ln>
        <a:effectLst/>
      </c:spPr>
      <c:txPr>
        <a:bodyPr rot="0" spcFirstLastPara="1" vertOverflow="ellipsis" vert="horz" wrap="square" anchor="ctr" anchorCtr="1"/>
        <a:lstStyle/>
        <a:p>
          <a:pPr>
            <a:defRPr lang="en-US" altLang="zh-CN" sz="1440" b="0" i="0" u="none" strike="noStrike" kern="1200" spc="0" baseline="0">
              <a:solidFill>
                <a:schemeClr val="tx1">
                  <a:lumMod val="75000"/>
                  <a:lumOff val="25000"/>
                </a:schemeClr>
              </a:solidFill>
              <a:latin typeface="微软雅黑"/>
              <a:ea typeface="微软雅黑"/>
              <a:cs typeface="Calibri"/>
            </a:defRPr>
          </a:pPr>
          <a:endParaRPr lang="zh-CN"/>
        </a:p>
      </c:txPr>
    </c:title>
    <c:autoTitleDeleted val="0"/>
    <c:plotArea>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4"/>
            <c:dispRSqr val="0"/>
            <c:dispEq val="0"/>
          </c:trendline>
          <c:xVal>
            <c:numRef>
              <c:f>Sheet1!$O$18:$O$28</c:f>
              <c:numCache>
                <c:formatCode>General</c:formatCode>
                <c:ptCount val="11"/>
                <c:pt idx="0">
                  <c:v>1</c:v>
                </c:pt>
                <c:pt idx="1">
                  <c:v>2</c:v>
                </c:pt>
                <c:pt idx="2">
                  <c:v>3</c:v>
                </c:pt>
                <c:pt idx="3">
                  <c:v>4</c:v>
                </c:pt>
                <c:pt idx="4">
                  <c:v>5</c:v>
                </c:pt>
                <c:pt idx="5">
                  <c:v>6</c:v>
                </c:pt>
                <c:pt idx="6">
                  <c:v>7</c:v>
                </c:pt>
                <c:pt idx="7">
                  <c:v>8</c:v>
                </c:pt>
                <c:pt idx="8">
                  <c:v>9</c:v>
                </c:pt>
                <c:pt idx="9">
                  <c:v>10</c:v>
                </c:pt>
                <c:pt idx="10">
                  <c:v>11</c:v>
                </c:pt>
              </c:numCache>
            </c:numRef>
          </c:xVal>
          <c:yVal>
            <c:numRef>
              <c:f>Sheet1!$P$18:$P$28</c:f>
              <c:numCache>
                <c:formatCode>General</c:formatCode>
                <c:ptCount val="11"/>
                <c:pt idx="0">
                  <c:v>0.65900000000000003</c:v>
                </c:pt>
                <c:pt idx="1">
                  <c:v>0.54790000000000005</c:v>
                </c:pt>
                <c:pt idx="2">
                  <c:v>0.50960000000000005</c:v>
                </c:pt>
                <c:pt idx="3">
                  <c:v>0.4904</c:v>
                </c:pt>
                <c:pt idx="4">
                  <c:v>0.50960000000000005</c:v>
                </c:pt>
                <c:pt idx="5">
                  <c:v>0.51339999999999997</c:v>
                </c:pt>
                <c:pt idx="6">
                  <c:v>0.51339999999999997</c:v>
                </c:pt>
                <c:pt idx="7">
                  <c:v>0.50960000000000005</c:v>
                </c:pt>
                <c:pt idx="8">
                  <c:v>0.52110000000000001</c:v>
                </c:pt>
                <c:pt idx="9">
                  <c:v>0.52490000000000003</c:v>
                </c:pt>
                <c:pt idx="10">
                  <c:v>0.51339999999999997</c:v>
                </c:pt>
              </c:numCache>
            </c:numRef>
          </c:yVal>
          <c:smooth val="0"/>
          <c:extLst>
            <c:ext xmlns:c16="http://schemas.microsoft.com/office/drawing/2014/chart" uri="{C3380CC4-5D6E-409C-BE32-E72D297353CC}">
              <c16:uniqueId val="{00000001-1845-4E14-9B9F-ED30AD9AD660}"/>
            </c:ext>
          </c:extLst>
        </c:ser>
        <c:dLbls>
          <c:showLegendKey val="0"/>
          <c:showVal val="0"/>
          <c:showCatName val="0"/>
          <c:showSerName val="0"/>
          <c:showPercent val="0"/>
          <c:showBubbleSize val="0"/>
        </c:dLbls>
        <c:axId val="702311696"/>
        <c:axId val="702312656"/>
      </c:scatterChart>
      <c:valAx>
        <c:axId val="70231169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lang="en-US" altLang="zh-CN" sz="1200" b="0" i="0" u="none" strike="noStrike" kern="1200" spc="0" baseline="0">
                    <a:solidFill>
                      <a:schemeClr val="tx1">
                        <a:lumMod val="75000"/>
                        <a:lumOff val="25000"/>
                      </a:schemeClr>
                    </a:solidFill>
                    <a:latin typeface="微软雅黑"/>
                    <a:ea typeface="微软雅黑"/>
                    <a:cs typeface="Calibri"/>
                  </a:defRPr>
                </a:pPr>
                <a:r>
                  <a:rPr lang="en-US"/>
                  <a:t>k</a:t>
                </a:r>
              </a:p>
            </c:rich>
          </c:tx>
          <c:overlay val="0"/>
          <c:spPr>
            <a:noFill/>
            <a:ln>
              <a:noFill/>
            </a:ln>
            <a:effectLst/>
          </c:spPr>
          <c:txPr>
            <a:bodyPr rot="0" spcFirstLastPara="1" vertOverflow="ellipsis" vert="horz" wrap="square" anchor="ctr" anchorCtr="1"/>
            <a:lstStyle/>
            <a:p>
              <a:pPr algn="ctr" rtl="0">
                <a:defRPr lang="en-US" altLang="zh-CN" sz="1200" b="0" i="0" u="none" strike="noStrike" kern="1200" spc="0" baseline="0">
                  <a:solidFill>
                    <a:schemeClr val="tx1">
                      <a:lumMod val="75000"/>
                      <a:lumOff val="25000"/>
                    </a:schemeClr>
                  </a:solidFill>
                  <a:latin typeface="微软雅黑"/>
                  <a:ea typeface="微软雅黑"/>
                  <a:cs typeface="Calibri"/>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altLang="zh-CN" sz="1200" b="0" i="0" u="none" strike="noStrike" kern="1200" spc="0" baseline="0">
                <a:solidFill>
                  <a:schemeClr val="tx1">
                    <a:lumMod val="75000"/>
                    <a:lumOff val="25000"/>
                  </a:schemeClr>
                </a:solidFill>
                <a:latin typeface="微软雅黑"/>
                <a:ea typeface="微软雅黑"/>
                <a:cs typeface="Calibri"/>
              </a:defRPr>
            </a:pPr>
            <a:endParaRPr lang="zh-CN"/>
          </a:p>
        </c:txPr>
        <c:crossAx val="702312656"/>
        <c:crosses val="autoZero"/>
        <c:crossBetween val="midCat"/>
      </c:valAx>
      <c:valAx>
        <c:axId val="702312656"/>
        <c:scaling>
          <c:orientation val="minMax"/>
          <c:min val="0.4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lang="en-US" altLang="zh-CN" sz="1200" b="0" i="0" u="none" strike="noStrike" kern="1200" spc="0" baseline="0">
                    <a:solidFill>
                      <a:schemeClr val="tx1">
                        <a:lumMod val="75000"/>
                        <a:lumOff val="25000"/>
                      </a:schemeClr>
                    </a:solidFill>
                    <a:latin typeface="微软雅黑"/>
                    <a:ea typeface="微软雅黑"/>
                    <a:cs typeface="Calibri"/>
                  </a:defRPr>
                </a:pPr>
                <a:r>
                  <a:rPr lang="zh-CN" dirty="0"/>
                  <a:t>识别率</a:t>
                </a:r>
              </a:p>
            </c:rich>
          </c:tx>
          <c:overlay val="0"/>
          <c:spPr>
            <a:noFill/>
            <a:ln>
              <a:noFill/>
            </a:ln>
            <a:effectLst/>
          </c:spPr>
          <c:txPr>
            <a:bodyPr rot="-5400000" spcFirstLastPara="1" vertOverflow="ellipsis" vert="horz" wrap="square" anchor="ctr" anchorCtr="1"/>
            <a:lstStyle/>
            <a:p>
              <a:pPr algn="ctr" rtl="0">
                <a:defRPr lang="en-US" altLang="zh-CN" sz="1200" b="0" i="0" u="none" strike="noStrike" kern="1200" spc="0" baseline="0">
                  <a:solidFill>
                    <a:schemeClr val="tx1">
                      <a:lumMod val="75000"/>
                      <a:lumOff val="25000"/>
                    </a:schemeClr>
                  </a:solidFill>
                  <a:latin typeface="微软雅黑"/>
                  <a:ea typeface="微软雅黑"/>
                  <a:cs typeface="Calibri"/>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altLang="zh-CN" sz="1200" b="0" i="0" u="none" strike="noStrike" kern="1200" spc="0" baseline="0">
                <a:solidFill>
                  <a:schemeClr val="tx1">
                    <a:lumMod val="75000"/>
                    <a:lumOff val="25000"/>
                  </a:schemeClr>
                </a:solidFill>
                <a:latin typeface="微软雅黑"/>
                <a:ea typeface="微软雅黑"/>
                <a:cs typeface="Calibri"/>
              </a:defRPr>
            </a:pPr>
            <a:endParaRPr lang="zh-CN"/>
          </a:p>
        </c:txPr>
        <c:crossAx val="70231169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200" b="0" i="0" u="none" strike="noStrike" kern="1200" spc="0" baseline="0">
          <a:solidFill>
            <a:schemeClr val="tx1">
              <a:lumMod val="75000"/>
              <a:lumOff val="25000"/>
            </a:schemeClr>
          </a:solidFill>
          <a:latin typeface="微软雅黑"/>
          <a:ea typeface="微软雅黑"/>
          <a:cs typeface="Calibri"/>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DF86C2-09E9-4EEF-B85B-56F05A0F6E32}" type="datetimeFigureOut">
              <a:rPr lang="en-US" altLang="zh-CN"/>
              <a:t>5/30/2021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67B760-5A86-450C-B98F-523F803C4830}" type="slidenum">
              <a:rPr lang="en-US" altLang="zh-CN"/>
              <a:t>‹#›</a:t>
            </a:fld>
            <a:endParaRPr lang="zh-CN" altLang="en-US"/>
          </a:p>
        </p:txBody>
      </p:sp>
    </p:spTree>
    <p:extLst>
      <p:ext uri="{BB962C8B-B14F-4D97-AF65-F5344CB8AC3E}">
        <p14:creationId xmlns:p14="http://schemas.microsoft.com/office/powerpoint/2010/main" val="2812872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latin typeface="Calibri"/>
                <a:ea typeface="等线"/>
                <a:cs typeface="Calibri"/>
              </a:rPr>
              <a:t>为什么要做PCA：</a:t>
            </a:r>
            <a:endParaRPr lang="en-US" altLang="zh-CN">
              <a:latin typeface="Calibri"/>
              <a:ea typeface="等线" panose="02010600030101010101" pitchFamily="2" charset="-122"/>
              <a:cs typeface="Calibri"/>
            </a:endParaRPr>
          </a:p>
          <a:p>
            <a:pPr marL="171450" indent="-171450">
              <a:lnSpc>
                <a:spcPct val="90000"/>
              </a:lnSpc>
              <a:spcBef>
                <a:spcPts val="1200"/>
              </a:spcBef>
              <a:spcAft>
                <a:spcPts val="200"/>
              </a:spcAft>
              <a:buFont typeface="Arial"/>
              <a:buChar char="•"/>
            </a:pPr>
            <a:r>
              <a:rPr lang="zh-CN">
                <a:ea typeface="等线"/>
              </a:rPr>
              <a:t>1.降维，计算效率高（豹可以提一下</a:t>
            </a:r>
            <a:r>
              <a:rPr lang="en-US"/>
              <a:t>14300 vs 166</a:t>
            </a:r>
            <a:r>
              <a:rPr lang="zh-CN" altLang="en-US">
                <a:ea typeface="等线"/>
              </a:rPr>
              <a:t>）</a:t>
            </a:r>
          </a:p>
          <a:p>
            <a:pPr marL="171450" indent="-171450">
              <a:lnSpc>
                <a:spcPct val="90000"/>
              </a:lnSpc>
              <a:spcBef>
                <a:spcPts val="1200"/>
              </a:spcBef>
              <a:spcAft>
                <a:spcPts val="200"/>
              </a:spcAft>
              <a:buFont typeface="Arial"/>
              <a:buChar char="•"/>
            </a:pPr>
            <a:r>
              <a:rPr lang="zh-CN"/>
              <a:t>2.不同亮度</a:t>
            </a:r>
          </a:p>
        </p:txBody>
      </p:sp>
      <p:sp>
        <p:nvSpPr>
          <p:cNvPr id="4" name="灯片编号占位符 3"/>
          <p:cNvSpPr>
            <a:spLocks noGrp="1"/>
          </p:cNvSpPr>
          <p:nvPr>
            <p:ph type="sldNum" sz="quarter" idx="5"/>
          </p:nvPr>
        </p:nvSpPr>
        <p:spPr/>
        <p:txBody>
          <a:bodyPr/>
          <a:lstStyle/>
          <a:p>
            <a:fld id="{EE67B760-5A86-450C-B98F-523F803C4830}" type="slidenum">
              <a:rPr lang="en-US" altLang="zh-CN"/>
              <a:t>2</a:t>
            </a:fld>
            <a:endParaRPr lang="zh-CN" altLang="en-US"/>
          </a:p>
        </p:txBody>
      </p:sp>
    </p:spTree>
    <p:extLst>
      <p:ext uri="{BB962C8B-B14F-4D97-AF65-F5344CB8AC3E}">
        <p14:creationId xmlns:p14="http://schemas.microsoft.com/office/powerpoint/2010/main" val="3173945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PCA</a:t>
            </a:r>
            <a:r>
              <a:rPr lang="ja-JP" altLang="en-US"/>
              <a:t>的工作就是从原始的空间中顺序地找一组相互正交的坐标轴，新的坐标轴的选择与数据本身是密切相关的。其中，第一个新坐标轴选择是原始数据中方差最大的方向，第二个新坐标轴选取是与第一个坐标轴正交的平面中使得方差最大的，第三个轴是与第</a:t>
            </a:r>
            <a:r>
              <a:rPr lang="en-US"/>
              <a:t>1,2</a:t>
            </a:r>
            <a:r>
              <a:rPr lang="ja-JP" altLang="en-US"/>
              <a:t>个轴正交的平面中方差最大的。依次类推，可以得到</a:t>
            </a:r>
            <a:r>
              <a:rPr lang="en-US"/>
              <a:t>n</a:t>
            </a:r>
            <a:r>
              <a:rPr lang="ja-JP" altLang="en-US"/>
              <a:t>个这样的坐标轴。通过这种方式获得的新的坐标轴，我们发现，大部分方差都包含在前面</a:t>
            </a:r>
            <a:r>
              <a:rPr lang="en-US"/>
              <a:t>k</a:t>
            </a:r>
            <a:r>
              <a:rPr lang="ja-JP" altLang="en-US"/>
              <a:t>个坐标轴中，后面的坐标轴所含的方差几乎为</a:t>
            </a:r>
            <a:r>
              <a:rPr lang="en-US"/>
              <a:t>0</a:t>
            </a:r>
            <a:r>
              <a:rPr lang="ja-JP" altLang="en-US"/>
              <a:t>。于是，我们可以忽略余下的坐标轴，只保留前面</a:t>
            </a:r>
            <a:r>
              <a:rPr lang="en-US"/>
              <a:t>k</a:t>
            </a:r>
            <a:r>
              <a:rPr lang="ja-JP" altLang="en-US"/>
              <a:t>个含有绝大部分方差的坐标轴。事实上，这相当于只保留包含绝大部分方差的维度特征，而忽略包含方差几乎为</a:t>
            </a:r>
            <a:r>
              <a:rPr lang="en-US"/>
              <a:t>0</a:t>
            </a:r>
            <a:r>
              <a:rPr lang="ja-JP" altLang="en-US"/>
              <a:t>的特征维度，实现对数据特征的降维处理</a:t>
            </a:r>
            <a:r>
              <a:rPr lang="en-US"/>
              <a:t>。</a:t>
            </a:r>
          </a:p>
          <a:p>
            <a:r>
              <a:rPr lang="ja-JP" altLang="en-US"/>
              <a:t>通过计算数据矩阵的协方差矩阵，然后得到协方差矩阵的特征值特征向量，选择特征值最大</a:t>
            </a:r>
            <a:r>
              <a:rPr lang="en-US"/>
              <a:t>(</a:t>
            </a:r>
            <a:r>
              <a:rPr lang="ja-JP" altLang="en-US"/>
              <a:t>即方差最大</a:t>
            </a:r>
            <a:r>
              <a:rPr lang="en-US"/>
              <a:t>)</a:t>
            </a:r>
            <a:r>
              <a:rPr lang="ja-JP" altLang="en-US"/>
              <a:t>的</a:t>
            </a:r>
            <a:r>
              <a:rPr lang="en-US"/>
              <a:t>k</a:t>
            </a:r>
            <a:r>
              <a:rPr lang="ja-JP" altLang="en-US"/>
              <a:t>个特征所对应的特征向量组成的矩阵。这样就可以将数据矩阵转换到新的空间当中，实现数据特征的降维</a:t>
            </a:r>
            <a:r>
              <a:rPr lang="en-US"/>
              <a:t>。</a:t>
            </a:r>
          </a:p>
        </p:txBody>
      </p:sp>
      <p:sp>
        <p:nvSpPr>
          <p:cNvPr id="4" name="Slide Number Placeholder 3"/>
          <p:cNvSpPr>
            <a:spLocks noGrp="1"/>
          </p:cNvSpPr>
          <p:nvPr>
            <p:ph type="sldNum" sz="quarter" idx="5"/>
          </p:nvPr>
        </p:nvSpPr>
        <p:spPr/>
        <p:txBody>
          <a:bodyPr/>
          <a:lstStyle/>
          <a:p>
            <a:fld id="{EE67B760-5A86-450C-B98F-523F803C4830}" type="slidenum">
              <a:rPr lang="en-US" altLang="zh-CN"/>
              <a:t>5</a:t>
            </a:fld>
            <a:endParaRPr lang="zh-CN" altLang="en-US"/>
          </a:p>
        </p:txBody>
      </p:sp>
    </p:spTree>
    <p:extLst>
      <p:ext uri="{BB962C8B-B14F-4D97-AF65-F5344CB8AC3E}">
        <p14:creationId xmlns:p14="http://schemas.microsoft.com/office/powerpoint/2010/main" val="1110928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GB" dirty="0">
                <a:latin typeface="微软雅黑"/>
                <a:ea typeface="微软雅黑"/>
                <a:cs typeface="Calibri"/>
              </a:rPr>
              <a:t>可以解释一下为什么识别率只有50%左右</a:t>
            </a:r>
          </a:p>
          <a:p>
            <a:r>
              <a:rPr lang="ja-JP" altLang="en-GB" dirty="0">
                <a:latin typeface="微软雅黑"/>
                <a:ea typeface="微软雅黑"/>
                <a:cs typeface="Calibri"/>
              </a:rPr>
              <a:t>在亮度和角度一样的时候效果最好</a:t>
            </a:r>
          </a:p>
          <a:p>
            <a:r>
              <a:rPr lang="ja-JP" altLang="en-GB" dirty="0">
                <a:latin typeface="微软雅黑"/>
                <a:ea typeface="微软雅黑"/>
                <a:cs typeface="Calibri"/>
              </a:rPr>
              <a:t>但是我们这个已经排除了一部分亮度的问题（减去平均）</a:t>
            </a:r>
          </a:p>
          <a:p>
            <a:r>
              <a:rPr lang="ja-JP" altLang="en-GB" dirty="0">
                <a:latin typeface="微软雅黑"/>
                <a:ea typeface="微软雅黑"/>
                <a:cs typeface="Calibri"/>
              </a:rPr>
              <a:t>如果图像数据库更大（有多张同角度的照片），可以更加优化（通过优化labelling和更加sophisticated的pca）</a:t>
            </a:r>
          </a:p>
          <a:p>
            <a:endParaRPr lang="zh-CN" altLang="en-US" dirty="0"/>
          </a:p>
        </p:txBody>
      </p:sp>
      <p:sp>
        <p:nvSpPr>
          <p:cNvPr id="4" name="灯片编号占位符 3"/>
          <p:cNvSpPr>
            <a:spLocks noGrp="1"/>
          </p:cNvSpPr>
          <p:nvPr>
            <p:ph type="sldNum" sz="quarter" idx="5"/>
          </p:nvPr>
        </p:nvSpPr>
        <p:spPr/>
        <p:txBody>
          <a:bodyPr/>
          <a:lstStyle/>
          <a:p>
            <a:fld id="{EE67B760-5A86-450C-B98F-523F803C4830}" type="slidenum">
              <a:rPr lang="en-US" altLang="zh-CN" smtClean="0"/>
              <a:t>15</a:t>
            </a:fld>
            <a:endParaRPr lang="zh-CN" altLang="en-US"/>
          </a:p>
        </p:txBody>
      </p:sp>
    </p:spTree>
    <p:extLst>
      <p:ext uri="{BB962C8B-B14F-4D97-AF65-F5344CB8AC3E}">
        <p14:creationId xmlns:p14="http://schemas.microsoft.com/office/powerpoint/2010/main" val="2268904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0F384B0C-A975-4D28-9144-1D7AF2C43F2D}" type="datetimeFigureOut">
              <a:rPr lang="zh-CN" altLang="en-US" smtClean="0"/>
              <a:t>2021/5/30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9D5B09-317A-4429-B653-D32541C9AD5C}"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926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0F384B0C-A975-4D28-9144-1D7AF2C43F2D}" type="datetimeFigureOut">
              <a:rPr lang="zh-CN" altLang="en-US" smtClean="0"/>
              <a:t>2021/5/30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9D5B09-317A-4429-B653-D32541C9AD5C}" type="slidenum">
              <a:rPr lang="zh-CN" altLang="en-US" smtClean="0"/>
              <a:t>‹#›</a:t>
            </a:fld>
            <a:endParaRPr lang="zh-CN" altLang="en-US"/>
          </a:p>
        </p:txBody>
      </p:sp>
    </p:spTree>
    <p:extLst>
      <p:ext uri="{BB962C8B-B14F-4D97-AF65-F5344CB8AC3E}">
        <p14:creationId xmlns:p14="http://schemas.microsoft.com/office/powerpoint/2010/main" val="163426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0F384B0C-A975-4D28-9144-1D7AF2C43F2D}" type="datetimeFigureOut">
              <a:rPr lang="zh-CN" altLang="en-US" smtClean="0"/>
              <a:t>2021/5/30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9D5B09-317A-4429-B653-D32541C9AD5C}" type="slidenum">
              <a:rPr lang="zh-CN" altLang="en-US" smtClean="0"/>
              <a:t>‹#›</a:t>
            </a:fld>
            <a:endParaRPr lang="zh-CN" altLang="en-US"/>
          </a:p>
        </p:txBody>
      </p:sp>
    </p:spTree>
    <p:extLst>
      <p:ext uri="{BB962C8B-B14F-4D97-AF65-F5344CB8AC3E}">
        <p14:creationId xmlns:p14="http://schemas.microsoft.com/office/powerpoint/2010/main" val="4070050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0F384B0C-A975-4D28-9144-1D7AF2C43F2D}" type="datetimeFigureOut">
              <a:rPr lang="zh-CN" altLang="en-US" smtClean="0"/>
              <a:t>2021/5/30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9D5B09-317A-4429-B653-D32541C9AD5C}" type="slidenum">
              <a:rPr lang="zh-CN" altLang="en-US" smtClean="0"/>
              <a:t>‹#›</a:t>
            </a:fld>
            <a:endParaRPr lang="zh-CN" altLang="en-US"/>
          </a:p>
        </p:txBody>
      </p:sp>
    </p:spTree>
    <p:extLst>
      <p:ext uri="{BB962C8B-B14F-4D97-AF65-F5344CB8AC3E}">
        <p14:creationId xmlns:p14="http://schemas.microsoft.com/office/powerpoint/2010/main" val="3663011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F384B0C-A975-4D28-9144-1D7AF2C43F2D}" type="datetimeFigureOut">
              <a:rPr lang="zh-CN" altLang="en-US" smtClean="0"/>
              <a:t>2021/5/30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9D5B09-317A-4429-B653-D32541C9AD5C}"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2852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Date Placeholder 4"/>
          <p:cNvSpPr>
            <a:spLocks noGrp="1"/>
          </p:cNvSpPr>
          <p:nvPr>
            <p:ph type="dt" sz="half" idx="10"/>
          </p:nvPr>
        </p:nvSpPr>
        <p:spPr/>
        <p:txBody>
          <a:bodyPr/>
          <a:lstStyle/>
          <a:p>
            <a:fld id="{0F384B0C-A975-4D28-9144-1D7AF2C43F2D}" type="datetimeFigureOut">
              <a:rPr lang="zh-CN" altLang="en-US" smtClean="0"/>
              <a:t>2021/5/30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E9D5B09-317A-4429-B653-D32541C9AD5C}" type="slidenum">
              <a:rPr lang="zh-CN" altLang="en-US" smtClean="0"/>
              <a:t>‹#›</a:t>
            </a:fld>
            <a:endParaRPr lang="zh-CN" altLang="en-US"/>
          </a:p>
        </p:txBody>
      </p:sp>
    </p:spTree>
    <p:extLst>
      <p:ext uri="{BB962C8B-B14F-4D97-AF65-F5344CB8AC3E}">
        <p14:creationId xmlns:p14="http://schemas.microsoft.com/office/powerpoint/2010/main" val="2107662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0F384B0C-A975-4D28-9144-1D7AF2C43F2D}" type="datetimeFigureOut">
              <a:rPr lang="zh-CN" altLang="en-US" smtClean="0"/>
              <a:t>2021/5/30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E9D5B09-317A-4429-B653-D32541C9AD5C}" type="slidenum">
              <a:rPr lang="zh-CN" altLang="en-US" smtClean="0"/>
              <a:t>‹#›</a:t>
            </a:fld>
            <a:endParaRPr lang="zh-CN" altLang="en-US"/>
          </a:p>
        </p:txBody>
      </p:sp>
    </p:spTree>
    <p:extLst>
      <p:ext uri="{BB962C8B-B14F-4D97-AF65-F5344CB8AC3E}">
        <p14:creationId xmlns:p14="http://schemas.microsoft.com/office/powerpoint/2010/main" val="2940549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0F384B0C-A975-4D28-9144-1D7AF2C43F2D}" type="datetimeFigureOut">
              <a:rPr lang="zh-CN" altLang="en-US" smtClean="0"/>
              <a:t>2021/5/30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E9D5B09-317A-4429-B653-D32541C9AD5C}" type="slidenum">
              <a:rPr lang="zh-CN" altLang="en-US" smtClean="0"/>
              <a:t>‹#›</a:t>
            </a:fld>
            <a:endParaRPr lang="zh-CN" altLang="en-US"/>
          </a:p>
        </p:txBody>
      </p:sp>
    </p:spTree>
    <p:extLst>
      <p:ext uri="{BB962C8B-B14F-4D97-AF65-F5344CB8AC3E}">
        <p14:creationId xmlns:p14="http://schemas.microsoft.com/office/powerpoint/2010/main" val="3970452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F384B0C-A975-4D28-9144-1D7AF2C43F2D}" type="datetimeFigureOut">
              <a:rPr lang="zh-CN" altLang="en-US" smtClean="0"/>
              <a:t>2021/5/30</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DE9D5B09-317A-4429-B653-D32541C9AD5C}" type="slidenum">
              <a:rPr lang="zh-CN" altLang="en-US" smtClean="0"/>
              <a:t>‹#›</a:t>
            </a:fld>
            <a:endParaRPr lang="zh-CN" altLang="en-US"/>
          </a:p>
        </p:txBody>
      </p:sp>
    </p:spTree>
    <p:extLst>
      <p:ext uri="{BB962C8B-B14F-4D97-AF65-F5344CB8AC3E}">
        <p14:creationId xmlns:p14="http://schemas.microsoft.com/office/powerpoint/2010/main" val="3924940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F384B0C-A975-4D28-9144-1D7AF2C43F2D}" type="datetimeFigureOut">
              <a:rPr lang="zh-CN" altLang="en-US" smtClean="0"/>
              <a:t>2021/5/30</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E9D5B09-317A-4429-B653-D32541C9AD5C}" type="slidenum">
              <a:rPr lang="zh-CN" altLang="en-US" smtClean="0"/>
              <a:t>‹#›</a:t>
            </a:fld>
            <a:endParaRPr lang="zh-CN" altLang="en-US"/>
          </a:p>
        </p:txBody>
      </p:sp>
    </p:spTree>
    <p:extLst>
      <p:ext uri="{BB962C8B-B14F-4D97-AF65-F5344CB8AC3E}">
        <p14:creationId xmlns:p14="http://schemas.microsoft.com/office/powerpoint/2010/main" val="238791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F384B0C-A975-4D28-9144-1D7AF2C43F2D}" type="datetimeFigureOut">
              <a:rPr lang="zh-CN" altLang="en-US" smtClean="0"/>
              <a:t>2021/5/30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E9D5B09-317A-4429-B653-D32541C9AD5C}" type="slidenum">
              <a:rPr lang="zh-CN" altLang="en-US" smtClean="0"/>
              <a:t>‹#›</a:t>
            </a:fld>
            <a:endParaRPr lang="zh-CN" altLang="en-US"/>
          </a:p>
        </p:txBody>
      </p:sp>
    </p:spTree>
    <p:extLst>
      <p:ext uri="{BB962C8B-B14F-4D97-AF65-F5344CB8AC3E}">
        <p14:creationId xmlns:p14="http://schemas.microsoft.com/office/powerpoint/2010/main" val="2538539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F384B0C-A975-4D28-9144-1D7AF2C43F2D}" type="datetimeFigureOut">
              <a:rPr lang="zh-CN" altLang="en-US" smtClean="0"/>
              <a:t>2021/5/30</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E9D5B09-317A-4429-B653-D32541C9AD5C}"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58059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DDF551-7BDC-4189-8EC1-EC4A73CE6E73}"/>
              </a:ext>
            </a:extLst>
          </p:cNvPr>
          <p:cNvSpPr>
            <a:spLocks noGrp="1"/>
          </p:cNvSpPr>
          <p:nvPr>
            <p:ph type="ctrTitle"/>
          </p:nvPr>
        </p:nvSpPr>
        <p:spPr/>
        <p:txBody>
          <a:bodyPr/>
          <a:lstStyle/>
          <a:p>
            <a:r>
              <a:rPr lang="zh-CN" altLang="en-US">
                <a:latin typeface="微软雅黑"/>
                <a:ea typeface="微软雅黑"/>
              </a:rPr>
              <a:t>PCA实现人脸识别</a:t>
            </a:r>
          </a:p>
        </p:txBody>
      </p:sp>
      <p:sp>
        <p:nvSpPr>
          <p:cNvPr id="3" name="副标题 2">
            <a:extLst>
              <a:ext uri="{FF2B5EF4-FFF2-40B4-BE49-F238E27FC236}">
                <a16:creationId xmlns:a16="http://schemas.microsoft.com/office/drawing/2014/main" id="{BBFC9D1E-FF5D-4FB7-BF5D-B5254320024D}"/>
              </a:ext>
            </a:extLst>
          </p:cNvPr>
          <p:cNvSpPr>
            <a:spLocks noGrp="1"/>
          </p:cNvSpPr>
          <p:nvPr>
            <p:ph type="subTitle" idx="1"/>
          </p:nvPr>
        </p:nvSpPr>
        <p:spPr/>
        <p:txBody>
          <a:bodyPr vert="horz" lIns="91440" tIns="45720" rIns="91440" bIns="45720" rtlCol="0" anchor="t">
            <a:normAutofit/>
          </a:bodyPr>
          <a:lstStyle/>
          <a:p>
            <a:r>
              <a:rPr lang="zh-CN" altLang="en-US">
                <a:latin typeface="微软雅黑"/>
                <a:ea typeface="微软雅黑"/>
                <a:cs typeface="Calibri Light"/>
              </a:rPr>
              <a:t>陈恩婷 王玺侗</a:t>
            </a:r>
            <a:endParaRPr lang="zh-CN" altLang="en-US">
              <a:latin typeface="微软雅黑"/>
              <a:ea typeface="微软雅黑"/>
            </a:endParaRPr>
          </a:p>
        </p:txBody>
      </p:sp>
    </p:spTree>
    <p:extLst>
      <p:ext uri="{BB962C8B-B14F-4D97-AF65-F5344CB8AC3E}">
        <p14:creationId xmlns:p14="http://schemas.microsoft.com/office/powerpoint/2010/main" val="1462570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8D9C-BDD4-4621-B769-EE769DBDC4BE}"/>
              </a:ext>
            </a:extLst>
          </p:cNvPr>
          <p:cNvSpPr>
            <a:spLocks noGrp="1"/>
          </p:cNvSpPr>
          <p:nvPr>
            <p:ph type="title"/>
          </p:nvPr>
        </p:nvSpPr>
        <p:spPr/>
        <p:txBody>
          <a:bodyPr/>
          <a:lstStyle/>
          <a:p>
            <a:r>
              <a:rPr lang="ja-JP" altLang="en-GB" dirty="0">
                <a:latin typeface="微软雅黑"/>
                <a:ea typeface="微软雅黑"/>
                <a:cs typeface="Calibri Light"/>
              </a:rPr>
              <a:t>结果展示与讨论</a:t>
            </a:r>
            <a:endParaRPr lang="en-GB" dirty="0">
              <a:latin typeface="微软雅黑"/>
              <a:ea typeface="微软雅黑"/>
            </a:endParaRPr>
          </a:p>
        </p:txBody>
      </p:sp>
      <p:graphicFrame>
        <p:nvGraphicFramePr>
          <p:cNvPr id="4" name="表格 4">
            <a:extLst>
              <a:ext uri="{FF2B5EF4-FFF2-40B4-BE49-F238E27FC236}">
                <a16:creationId xmlns:a16="http://schemas.microsoft.com/office/drawing/2014/main" id="{ED9188B6-B228-4C5C-8443-0DA78C6CB452}"/>
              </a:ext>
            </a:extLst>
          </p:cNvPr>
          <p:cNvGraphicFramePr>
            <a:graphicFrameLocks noGrp="1"/>
          </p:cNvGraphicFramePr>
          <p:nvPr>
            <p:extLst>
              <p:ext uri="{D42A27DB-BD31-4B8C-83A1-F6EECF244321}">
                <p14:modId xmlns:p14="http://schemas.microsoft.com/office/powerpoint/2010/main" val="1537440353"/>
              </p:ext>
            </p:extLst>
          </p:nvPr>
        </p:nvGraphicFramePr>
        <p:xfrm>
          <a:off x="2032000" y="2192140"/>
          <a:ext cx="8128000" cy="36779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86702831"/>
                    </a:ext>
                  </a:extLst>
                </a:gridCol>
                <a:gridCol w="4064000">
                  <a:extLst>
                    <a:ext uri="{9D8B030D-6E8A-4147-A177-3AD203B41FA5}">
                      <a16:colId xmlns:a16="http://schemas.microsoft.com/office/drawing/2014/main" val="1018640390"/>
                    </a:ext>
                  </a:extLst>
                </a:gridCol>
              </a:tblGrid>
              <a:tr h="370840">
                <a:tc>
                  <a:txBody>
                    <a:bodyPr/>
                    <a:lstStyle/>
                    <a:p>
                      <a:pPr algn="ctr"/>
                      <a:r>
                        <a:rPr lang="zh-CN" altLang="en-US" dirty="0"/>
                        <a:t>前</a:t>
                      </a:r>
                      <a:r>
                        <a:rPr lang="en-US" altLang="zh-CN" dirty="0"/>
                        <a:t>x</a:t>
                      </a:r>
                      <a:r>
                        <a:rPr lang="zh-CN" altLang="en-US" dirty="0"/>
                        <a:t>的特征值</a:t>
                      </a:r>
                    </a:p>
                  </a:txBody>
                  <a:tcPr/>
                </a:tc>
                <a:tc>
                  <a:txBody>
                    <a:bodyPr/>
                    <a:lstStyle/>
                    <a:p>
                      <a:pPr algn="ctr"/>
                      <a:r>
                        <a:rPr lang="zh-CN" altLang="en-US" dirty="0"/>
                        <a:t>正确率</a:t>
                      </a:r>
                    </a:p>
                  </a:txBody>
                  <a:tcPr/>
                </a:tc>
                <a:extLst>
                  <a:ext uri="{0D108BD9-81ED-4DB2-BD59-A6C34878D82A}">
                    <a16:rowId xmlns:a16="http://schemas.microsoft.com/office/drawing/2014/main" val="815035192"/>
                  </a:ext>
                </a:extLst>
              </a:tr>
              <a:tr h="370840">
                <a:tc>
                  <a:txBody>
                    <a:bodyPr/>
                    <a:lstStyle/>
                    <a:p>
                      <a:pPr algn="ctr"/>
                      <a:r>
                        <a:rPr lang="en-US" altLang="zh-CN" dirty="0"/>
                        <a:t>98%</a:t>
                      </a:r>
                      <a:endParaRPr lang="zh-CN" altLang="en-US" dirty="0"/>
                    </a:p>
                  </a:txBody>
                  <a:tcPr/>
                </a:tc>
                <a:tc>
                  <a:txBody>
                    <a:bodyPr/>
                    <a:lstStyle/>
                    <a:p>
                      <a:pPr algn="ctr"/>
                      <a:r>
                        <a:rPr lang="en-US" altLang="zh-CN" dirty="0"/>
                        <a:t>0.4521</a:t>
                      </a:r>
                      <a:endParaRPr lang="zh-CN" altLang="en-US" dirty="0"/>
                    </a:p>
                  </a:txBody>
                  <a:tcPr/>
                </a:tc>
                <a:extLst>
                  <a:ext uri="{0D108BD9-81ED-4DB2-BD59-A6C34878D82A}">
                    <a16:rowId xmlns:a16="http://schemas.microsoft.com/office/drawing/2014/main" val="773171758"/>
                  </a:ext>
                </a:extLst>
              </a:tr>
              <a:tr h="370840">
                <a:tc>
                  <a:txBody>
                    <a:bodyPr/>
                    <a:lstStyle/>
                    <a:p>
                      <a:pPr algn="ctr"/>
                      <a:r>
                        <a:rPr lang="en-US" altLang="zh-CN" dirty="0"/>
                        <a:t>95%</a:t>
                      </a:r>
                      <a:endParaRPr lang="zh-CN" altLang="en-US" dirty="0"/>
                    </a:p>
                  </a:txBody>
                  <a:tcPr/>
                </a:tc>
                <a:tc>
                  <a:txBody>
                    <a:bodyPr/>
                    <a:lstStyle/>
                    <a:p>
                      <a:pPr algn="ctr"/>
                      <a:r>
                        <a:rPr lang="en-US" altLang="zh-CN" dirty="0"/>
                        <a:t>0.5096</a:t>
                      </a:r>
                      <a:endParaRPr lang="zh-CN" altLang="en-US" dirty="0"/>
                    </a:p>
                  </a:txBody>
                  <a:tcPr/>
                </a:tc>
                <a:extLst>
                  <a:ext uri="{0D108BD9-81ED-4DB2-BD59-A6C34878D82A}">
                    <a16:rowId xmlns:a16="http://schemas.microsoft.com/office/drawing/2014/main" val="3435167938"/>
                  </a:ext>
                </a:extLst>
              </a:tr>
              <a:tr h="370840">
                <a:tc>
                  <a:txBody>
                    <a:bodyPr/>
                    <a:lstStyle/>
                    <a:p>
                      <a:pPr algn="ctr"/>
                      <a:r>
                        <a:rPr lang="en-US" altLang="zh-CN" dirty="0"/>
                        <a:t>94%</a:t>
                      </a:r>
                      <a:endParaRPr lang="zh-CN" altLang="en-US" dirty="0"/>
                    </a:p>
                  </a:txBody>
                  <a:tcPr/>
                </a:tc>
                <a:tc>
                  <a:txBody>
                    <a:bodyPr/>
                    <a:lstStyle/>
                    <a:p>
                      <a:pPr algn="ctr"/>
                      <a:r>
                        <a:rPr lang="en-US" altLang="zh-CN" dirty="0"/>
                        <a:t>0.5172</a:t>
                      </a:r>
                      <a:endParaRPr lang="zh-CN" altLang="en-US" dirty="0"/>
                    </a:p>
                  </a:txBody>
                  <a:tcPr/>
                </a:tc>
                <a:extLst>
                  <a:ext uri="{0D108BD9-81ED-4DB2-BD59-A6C34878D82A}">
                    <a16:rowId xmlns:a16="http://schemas.microsoft.com/office/drawing/2014/main" val="2384143379"/>
                  </a:ext>
                </a:extLst>
              </a:tr>
              <a:tr h="185420">
                <a:tc>
                  <a:txBody>
                    <a:bodyPr/>
                    <a:lstStyle/>
                    <a:p>
                      <a:pPr algn="ctr"/>
                      <a:r>
                        <a:rPr lang="en-US" altLang="zh-CN" dirty="0"/>
                        <a:t>93%</a:t>
                      </a:r>
                      <a:endParaRPr lang="zh-CN" altLang="en-US" dirty="0"/>
                    </a:p>
                  </a:txBody>
                  <a:tcPr/>
                </a:tc>
                <a:tc>
                  <a:txBody>
                    <a:bodyPr/>
                    <a:lstStyle/>
                    <a:p>
                      <a:pPr algn="ctr"/>
                      <a:r>
                        <a:rPr lang="en-US" altLang="zh-CN" dirty="0"/>
                        <a:t>0.5211</a:t>
                      </a:r>
                      <a:endParaRPr lang="zh-CN" altLang="en-US" dirty="0"/>
                    </a:p>
                  </a:txBody>
                  <a:tcPr/>
                </a:tc>
                <a:extLst>
                  <a:ext uri="{0D108BD9-81ED-4DB2-BD59-A6C34878D82A}">
                    <a16:rowId xmlns:a16="http://schemas.microsoft.com/office/drawing/2014/main" val="2234194236"/>
                  </a:ext>
                </a:extLst>
              </a:tr>
              <a:tr h="121920">
                <a:tc>
                  <a:txBody>
                    <a:bodyPr/>
                    <a:lstStyle/>
                    <a:p>
                      <a:pPr algn="ctr"/>
                      <a:r>
                        <a:rPr lang="en-US" altLang="zh-CN" dirty="0"/>
                        <a:t>90%</a:t>
                      </a:r>
                      <a:endParaRPr lang="zh-CN" altLang="en-US" dirty="0"/>
                    </a:p>
                  </a:txBody>
                  <a:tcPr/>
                </a:tc>
                <a:tc>
                  <a:txBody>
                    <a:bodyPr/>
                    <a:lstStyle/>
                    <a:p>
                      <a:pPr algn="ctr"/>
                      <a:r>
                        <a:rPr lang="en-US" altLang="zh-CN" dirty="0"/>
                        <a:t>0.5326</a:t>
                      </a:r>
                      <a:endParaRPr lang="zh-CN" altLang="en-US" dirty="0"/>
                    </a:p>
                  </a:txBody>
                  <a:tcPr/>
                </a:tc>
                <a:extLst>
                  <a:ext uri="{0D108BD9-81ED-4DB2-BD59-A6C34878D82A}">
                    <a16:rowId xmlns:a16="http://schemas.microsoft.com/office/drawing/2014/main" val="536438998"/>
                  </a:ext>
                </a:extLst>
              </a:tr>
              <a:tr h="121920">
                <a:tc>
                  <a:txBody>
                    <a:bodyPr/>
                    <a:lstStyle/>
                    <a:p>
                      <a:pPr algn="ctr"/>
                      <a:r>
                        <a:rPr lang="en-US" altLang="zh-CN" dirty="0"/>
                        <a:t>89%</a:t>
                      </a:r>
                      <a:endParaRPr lang="zh-CN" altLang="en-US" dirty="0"/>
                    </a:p>
                  </a:txBody>
                  <a:tcPr/>
                </a:tc>
                <a:tc>
                  <a:txBody>
                    <a:bodyPr/>
                    <a:lstStyle/>
                    <a:p>
                      <a:pPr algn="ctr"/>
                      <a:r>
                        <a:rPr lang="en-US" altLang="zh-CN" dirty="0"/>
                        <a:t>0.5402</a:t>
                      </a:r>
                      <a:endParaRPr lang="zh-CN" altLang="en-US" dirty="0"/>
                    </a:p>
                  </a:txBody>
                  <a:tcPr/>
                </a:tc>
                <a:extLst>
                  <a:ext uri="{0D108BD9-81ED-4DB2-BD59-A6C34878D82A}">
                    <a16:rowId xmlns:a16="http://schemas.microsoft.com/office/drawing/2014/main" val="605898583"/>
                  </a:ext>
                </a:extLst>
              </a:tr>
              <a:tr h="243840">
                <a:tc>
                  <a:txBody>
                    <a:bodyPr/>
                    <a:lstStyle/>
                    <a:p>
                      <a:pPr algn="ctr"/>
                      <a:r>
                        <a:rPr lang="en-US" altLang="zh-CN" dirty="0"/>
                        <a:t>88%</a:t>
                      </a:r>
                      <a:endParaRPr lang="zh-CN" altLang="en-US" dirty="0"/>
                    </a:p>
                  </a:txBody>
                  <a:tcPr/>
                </a:tc>
                <a:tc>
                  <a:txBody>
                    <a:bodyPr/>
                    <a:lstStyle/>
                    <a:p>
                      <a:pPr algn="ctr"/>
                      <a:r>
                        <a:rPr lang="en-US" altLang="zh-CN" dirty="0"/>
                        <a:t>0.5249</a:t>
                      </a:r>
                      <a:endParaRPr lang="zh-CN" altLang="en-US" dirty="0"/>
                    </a:p>
                  </a:txBody>
                  <a:tcPr/>
                </a:tc>
                <a:extLst>
                  <a:ext uri="{0D108BD9-81ED-4DB2-BD59-A6C34878D82A}">
                    <a16:rowId xmlns:a16="http://schemas.microsoft.com/office/drawing/2014/main" val="1063227737"/>
                  </a:ext>
                </a:extLst>
              </a:tr>
              <a:tr h="121920">
                <a:tc>
                  <a:txBody>
                    <a:bodyPr/>
                    <a:lstStyle/>
                    <a:p>
                      <a:pPr algn="ctr"/>
                      <a:r>
                        <a:rPr lang="en-US" altLang="zh-CN" dirty="0"/>
                        <a:t>87%</a:t>
                      </a:r>
                      <a:endParaRPr lang="zh-CN" altLang="en-US" dirty="0"/>
                    </a:p>
                  </a:txBody>
                  <a:tcPr/>
                </a:tc>
                <a:tc>
                  <a:txBody>
                    <a:bodyPr/>
                    <a:lstStyle/>
                    <a:p>
                      <a:pPr algn="ctr"/>
                      <a:r>
                        <a:rPr lang="en-US" altLang="zh-CN" dirty="0"/>
                        <a:t>0.5019</a:t>
                      </a:r>
                      <a:endParaRPr lang="zh-CN" altLang="en-US" dirty="0"/>
                    </a:p>
                  </a:txBody>
                  <a:tcPr/>
                </a:tc>
                <a:extLst>
                  <a:ext uri="{0D108BD9-81ED-4DB2-BD59-A6C34878D82A}">
                    <a16:rowId xmlns:a16="http://schemas.microsoft.com/office/drawing/2014/main" val="4158860659"/>
                  </a:ext>
                </a:extLst>
              </a:tr>
              <a:tr h="121920">
                <a:tc>
                  <a:txBody>
                    <a:bodyPr/>
                    <a:lstStyle/>
                    <a:p>
                      <a:pPr algn="ctr"/>
                      <a:r>
                        <a:rPr lang="en-US" altLang="zh-CN" dirty="0"/>
                        <a:t>80%</a:t>
                      </a:r>
                      <a:endParaRPr lang="zh-CN" altLang="en-US" dirty="0"/>
                    </a:p>
                  </a:txBody>
                  <a:tcPr/>
                </a:tc>
                <a:tc>
                  <a:txBody>
                    <a:bodyPr/>
                    <a:lstStyle/>
                    <a:p>
                      <a:pPr algn="ctr"/>
                      <a:r>
                        <a:rPr lang="en-US" altLang="zh-CN" dirty="0"/>
                        <a:t>0.4943</a:t>
                      </a:r>
                    </a:p>
                  </a:txBody>
                  <a:tcPr/>
                </a:tc>
                <a:extLst>
                  <a:ext uri="{0D108BD9-81ED-4DB2-BD59-A6C34878D82A}">
                    <a16:rowId xmlns:a16="http://schemas.microsoft.com/office/drawing/2014/main" val="1496792977"/>
                  </a:ext>
                </a:extLst>
              </a:tr>
            </a:tbl>
          </a:graphicData>
        </a:graphic>
      </p:graphicFrame>
      <p:sp>
        <p:nvSpPr>
          <p:cNvPr id="5" name="文本框 4">
            <a:extLst>
              <a:ext uri="{FF2B5EF4-FFF2-40B4-BE49-F238E27FC236}">
                <a16:creationId xmlns:a16="http://schemas.microsoft.com/office/drawing/2014/main" id="{E351F5E4-CA97-4C1F-9378-DD3FF3A253B8}"/>
              </a:ext>
            </a:extLst>
          </p:cNvPr>
          <p:cNvSpPr txBox="1"/>
          <p:nvPr/>
        </p:nvSpPr>
        <p:spPr>
          <a:xfrm>
            <a:off x="6807200" y="1822808"/>
            <a:ext cx="3352800" cy="369332"/>
          </a:xfrm>
          <a:prstGeom prst="rect">
            <a:avLst/>
          </a:prstGeom>
          <a:noFill/>
        </p:spPr>
        <p:txBody>
          <a:bodyPr wrap="square" rtlCol="0">
            <a:spAutoFit/>
          </a:bodyPr>
          <a:lstStyle/>
          <a:p>
            <a:r>
              <a:rPr lang="zh-CN" altLang="en-US" dirty="0"/>
              <a:t>（</a:t>
            </a:r>
            <a:r>
              <a:rPr lang="en-US" altLang="zh-CN" dirty="0"/>
              <a:t>K=9  height=130 weight=110</a:t>
            </a:r>
            <a:r>
              <a:rPr lang="zh-CN" altLang="en-US" dirty="0"/>
              <a:t>）</a:t>
            </a:r>
          </a:p>
        </p:txBody>
      </p:sp>
    </p:spTree>
    <p:extLst>
      <p:ext uri="{BB962C8B-B14F-4D97-AF65-F5344CB8AC3E}">
        <p14:creationId xmlns:p14="http://schemas.microsoft.com/office/powerpoint/2010/main" val="248967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8D9C-BDD4-4621-B769-EE769DBDC4BE}"/>
              </a:ext>
            </a:extLst>
          </p:cNvPr>
          <p:cNvSpPr>
            <a:spLocks noGrp="1"/>
          </p:cNvSpPr>
          <p:nvPr>
            <p:ph type="title"/>
          </p:nvPr>
        </p:nvSpPr>
        <p:spPr/>
        <p:txBody>
          <a:bodyPr/>
          <a:lstStyle/>
          <a:p>
            <a:r>
              <a:rPr lang="ja-JP" altLang="en-GB" dirty="0">
                <a:latin typeface="微软雅黑"/>
                <a:ea typeface="微软雅黑"/>
                <a:cs typeface="Calibri Light"/>
              </a:rPr>
              <a:t>结果展示与讨论</a:t>
            </a:r>
            <a:endParaRPr lang="en-GB" dirty="0">
              <a:latin typeface="微软雅黑"/>
              <a:ea typeface="微软雅黑"/>
            </a:endParaRPr>
          </a:p>
        </p:txBody>
      </p:sp>
      <p:sp>
        <p:nvSpPr>
          <p:cNvPr id="5" name="文本框 4">
            <a:extLst>
              <a:ext uri="{FF2B5EF4-FFF2-40B4-BE49-F238E27FC236}">
                <a16:creationId xmlns:a16="http://schemas.microsoft.com/office/drawing/2014/main" id="{E351F5E4-CA97-4C1F-9378-DD3FF3A253B8}"/>
              </a:ext>
            </a:extLst>
          </p:cNvPr>
          <p:cNvSpPr txBox="1"/>
          <p:nvPr/>
        </p:nvSpPr>
        <p:spPr>
          <a:xfrm>
            <a:off x="7314179" y="5638914"/>
            <a:ext cx="3352800"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K=9  height=130 weight=110</a:t>
            </a:r>
            <a:r>
              <a:rPr lang="zh-CN" altLang="en-US" sz="1600" dirty="0">
                <a:latin typeface="微软雅黑" panose="020B0503020204020204" pitchFamily="34" charset="-122"/>
                <a:ea typeface="微软雅黑" panose="020B0503020204020204" pitchFamily="34" charset="-122"/>
              </a:rPr>
              <a:t>）</a:t>
            </a:r>
          </a:p>
        </p:txBody>
      </p:sp>
      <p:graphicFrame>
        <p:nvGraphicFramePr>
          <p:cNvPr id="6" name="图表 5">
            <a:extLst>
              <a:ext uri="{FF2B5EF4-FFF2-40B4-BE49-F238E27FC236}">
                <a16:creationId xmlns:a16="http://schemas.microsoft.com/office/drawing/2014/main" id="{EC875BB4-4508-4BD3-AE8A-A32C72BB01A5}"/>
              </a:ext>
            </a:extLst>
          </p:cNvPr>
          <p:cNvGraphicFramePr>
            <a:graphicFrameLocks/>
          </p:cNvGraphicFramePr>
          <p:nvPr>
            <p:extLst>
              <p:ext uri="{D42A27DB-BD31-4B8C-83A1-F6EECF244321}">
                <p14:modId xmlns:p14="http://schemas.microsoft.com/office/powerpoint/2010/main" val="1334577795"/>
              </p:ext>
            </p:extLst>
          </p:nvPr>
        </p:nvGraphicFramePr>
        <p:xfrm>
          <a:off x="2820420" y="1869443"/>
          <a:ext cx="5899036" cy="36373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23294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8D9C-BDD4-4621-B769-EE769DBDC4BE}"/>
              </a:ext>
            </a:extLst>
          </p:cNvPr>
          <p:cNvSpPr>
            <a:spLocks noGrp="1"/>
          </p:cNvSpPr>
          <p:nvPr>
            <p:ph type="title"/>
          </p:nvPr>
        </p:nvSpPr>
        <p:spPr/>
        <p:txBody>
          <a:bodyPr/>
          <a:lstStyle/>
          <a:p>
            <a:r>
              <a:rPr lang="ja-JP" altLang="en-GB" dirty="0">
                <a:latin typeface="微软雅黑"/>
                <a:ea typeface="微软雅黑"/>
                <a:cs typeface="Calibri Light"/>
              </a:rPr>
              <a:t>结果展示与讨论</a:t>
            </a:r>
            <a:endParaRPr lang="en-GB" dirty="0">
              <a:latin typeface="微软雅黑"/>
              <a:ea typeface="微软雅黑"/>
            </a:endParaRPr>
          </a:p>
        </p:txBody>
      </p:sp>
      <p:graphicFrame>
        <p:nvGraphicFramePr>
          <p:cNvPr id="4" name="表格 4">
            <a:extLst>
              <a:ext uri="{FF2B5EF4-FFF2-40B4-BE49-F238E27FC236}">
                <a16:creationId xmlns:a16="http://schemas.microsoft.com/office/drawing/2014/main" id="{ED9188B6-B228-4C5C-8443-0DA78C6CB452}"/>
              </a:ext>
            </a:extLst>
          </p:cNvPr>
          <p:cNvGraphicFramePr>
            <a:graphicFrameLocks noGrp="1"/>
          </p:cNvGraphicFramePr>
          <p:nvPr>
            <p:extLst>
              <p:ext uri="{D42A27DB-BD31-4B8C-83A1-F6EECF244321}">
                <p14:modId xmlns:p14="http://schemas.microsoft.com/office/powerpoint/2010/main" val="1651094428"/>
              </p:ext>
            </p:extLst>
          </p:nvPr>
        </p:nvGraphicFramePr>
        <p:xfrm>
          <a:off x="2032000" y="2063327"/>
          <a:ext cx="8128000" cy="36779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86702831"/>
                    </a:ext>
                  </a:extLst>
                </a:gridCol>
                <a:gridCol w="4064000">
                  <a:extLst>
                    <a:ext uri="{9D8B030D-6E8A-4147-A177-3AD203B41FA5}">
                      <a16:colId xmlns:a16="http://schemas.microsoft.com/office/drawing/2014/main" val="1018640390"/>
                    </a:ext>
                  </a:extLst>
                </a:gridCol>
              </a:tblGrid>
              <a:tr h="370840">
                <a:tc>
                  <a:txBody>
                    <a:bodyPr/>
                    <a:lstStyle/>
                    <a:p>
                      <a:pPr algn="ctr"/>
                      <a:r>
                        <a:rPr lang="en-US" altLang="zh-CN" dirty="0" err="1"/>
                        <a:t>Height:weight</a:t>
                      </a:r>
                      <a:endParaRPr lang="zh-CN" altLang="en-US" dirty="0"/>
                    </a:p>
                  </a:txBody>
                  <a:tcPr/>
                </a:tc>
                <a:tc>
                  <a:txBody>
                    <a:bodyPr/>
                    <a:lstStyle/>
                    <a:p>
                      <a:pPr algn="ctr"/>
                      <a:r>
                        <a:rPr lang="zh-CN" altLang="en-US" dirty="0"/>
                        <a:t>正确率</a:t>
                      </a:r>
                    </a:p>
                  </a:txBody>
                  <a:tcPr/>
                </a:tc>
                <a:extLst>
                  <a:ext uri="{0D108BD9-81ED-4DB2-BD59-A6C34878D82A}">
                    <a16:rowId xmlns:a16="http://schemas.microsoft.com/office/drawing/2014/main" val="815035192"/>
                  </a:ext>
                </a:extLst>
              </a:tr>
              <a:tr h="370840">
                <a:tc>
                  <a:txBody>
                    <a:bodyPr/>
                    <a:lstStyle/>
                    <a:p>
                      <a:pPr algn="ctr"/>
                      <a:r>
                        <a:rPr lang="en-US" altLang="zh-CN" dirty="0"/>
                        <a:t>145 110</a:t>
                      </a:r>
                      <a:endParaRPr lang="zh-CN" altLang="en-US" dirty="0"/>
                    </a:p>
                  </a:txBody>
                  <a:tcPr/>
                </a:tc>
                <a:tc>
                  <a:txBody>
                    <a:bodyPr/>
                    <a:lstStyle/>
                    <a:p>
                      <a:pPr algn="ctr"/>
                      <a:r>
                        <a:rPr lang="en-US" altLang="zh-CN" dirty="0"/>
                        <a:t>0.5517</a:t>
                      </a:r>
                      <a:endParaRPr lang="zh-CN" altLang="en-US" dirty="0"/>
                    </a:p>
                  </a:txBody>
                  <a:tcPr/>
                </a:tc>
                <a:extLst>
                  <a:ext uri="{0D108BD9-81ED-4DB2-BD59-A6C34878D82A}">
                    <a16:rowId xmlns:a16="http://schemas.microsoft.com/office/drawing/2014/main" val="773171758"/>
                  </a:ext>
                </a:extLst>
              </a:tr>
              <a:tr h="370840">
                <a:tc>
                  <a:txBody>
                    <a:bodyPr/>
                    <a:lstStyle/>
                    <a:p>
                      <a:pPr algn="ctr"/>
                      <a:r>
                        <a:rPr lang="en-US" altLang="zh-CN" dirty="0"/>
                        <a:t>140 110</a:t>
                      </a:r>
                      <a:endParaRPr lang="zh-CN" altLang="en-US" dirty="0"/>
                    </a:p>
                  </a:txBody>
                  <a:tcPr/>
                </a:tc>
                <a:tc>
                  <a:txBody>
                    <a:bodyPr/>
                    <a:lstStyle/>
                    <a:p>
                      <a:pPr algn="ctr"/>
                      <a:r>
                        <a:rPr lang="en-US" altLang="zh-CN" dirty="0"/>
                        <a:t>0.5479</a:t>
                      </a:r>
                      <a:endParaRPr lang="zh-CN" altLang="en-US" dirty="0"/>
                    </a:p>
                  </a:txBody>
                  <a:tcPr/>
                </a:tc>
                <a:extLst>
                  <a:ext uri="{0D108BD9-81ED-4DB2-BD59-A6C34878D82A}">
                    <a16:rowId xmlns:a16="http://schemas.microsoft.com/office/drawing/2014/main" val="3435167938"/>
                  </a:ext>
                </a:extLst>
              </a:tr>
              <a:tr h="370840">
                <a:tc>
                  <a:txBody>
                    <a:bodyPr/>
                    <a:lstStyle/>
                    <a:p>
                      <a:pPr algn="ctr"/>
                      <a:r>
                        <a:rPr lang="en-US" altLang="zh-CN" dirty="0"/>
                        <a:t>117 99</a:t>
                      </a:r>
                      <a:endParaRPr lang="zh-CN" altLang="en-US" dirty="0"/>
                    </a:p>
                  </a:txBody>
                  <a:tcPr/>
                </a:tc>
                <a:tc>
                  <a:txBody>
                    <a:bodyPr/>
                    <a:lstStyle/>
                    <a:p>
                      <a:pPr algn="ctr"/>
                      <a:r>
                        <a:rPr lang="en-US" altLang="zh-CN" dirty="0"/>
                        <a:t>0.5402</a:t>
                      </a:r>
                      <a:endParaRPr lang="zh-CN" altLang="en-US" dirty="0"/>
                    </a:p>
                  </a:txBody>
                  <a:tcPr/>
                </a:tc>
                <a:extLst>
                  <a:ext uri="{0D108BD9-81ED-4DB2-BD59-A6C34878D82A}">
                    <a16:rowId xmlns:a16="http://schemas.microsoft.com/office/drawing/2014/main" val="2384143379"/>
                  </a:ext>
                </a:extLst>
              </a:tr>
              <a:tr h="185420">
                <a:tc>
                  <a:txBody>
                    <a:bodyPr/>
                    <a:lstStyle/>
                    <a:p>
                      <a:pPr algn="ctr"/>
                      <a:r>
                        <a:rPr lang="en-US" altLang="zh-CN" dirty="0"/>
                        <a:t>123 104</a:t>
                      </a:r>
                      <a:endParaRPr lang="zh-CN" altLang="en-US" dirty="0"/>
                    </a:p>
                  </a:txBody>
                  <a:tcPr/>
                </a:tc>
                <a:tc>
                  <a:txBody>
                    <a:bodyPr/>
                    <a:lstStyle/>
                    <a:p>
                      <a:pPr algn="ctr"/>
                      <a:r>
                        <a:rPr lang="en-US" altLang="zh-CN" dirty="0"/>
                        <a:t>0.5326</a:t>
                      </a:r>
                      <a:endParaRPr lang="zh-CN" altLang="en-US" dirty="0"/>
                    </a:p>
                  </a:txBody>
                  <a:tcPr/>
                </a:tc>
                <a:extLst>
                  <a:ext uri="{0D108BD9-81ED-4DB2-BD59-A6C34878D82A}">
                    <a16:rowId xmlns:a16="http://schemas.microsoft.com/office/drawing/2014/main" val="2234194236"/>
                  </a:ext>
                </a:extLst>
              </a:tr>
              <a:tr h="121920">
                <a:tc>
                  <a:txBody>
                    <a:bodyPr/>
                    <a:lstStyle/>
                    <a:p>
                      <a:pPr algn="ctr"/>
                      <a:r>
                        <a:rPr lang="en-US" altLang="zh-CN" dirty="0"/>
                        <a:t>130 110</a:t>
                      </a:r>
                      <a:endParaRPr lang="zh-CN" altLang="en-US" dirty="0"/>
                    </a:p>
                  </a:txBody>
                  <a:tcPr/>
                </a:tc>
                <a:tc>
                  <a:txBody>
                    <a:bodyPr/>
                    <a:lstStyle/>
                    <a:p>
                      <a:pPr algn="ctr"/>
                      <a:r>
                        <a:rPr lang="en-US" altLang="zh-CN" dirty="0"/>
                        <a:t>0.5402</a:t>
                      </a:r>
                      <a:endParaRPr lang="zh-CN" altLang="en-US" dirty="0"/>
                    </a:p>
                  </a:txBody>
                  <a:tcPr/>
                </a:tc>
                <a:extLst>
                  <a:ext uri="{0D108BD9-81ED-4DB2-BD59-A6C34878D82A}">
                    <a16:rowId xmlns:a16="http://schemas.microsoft.com/office/drawing/2014/main" val="536438998"/>
                  </a:ext>
                </a:extLst>
              </a:tr>
              <a:tr h="121920">
                <a:tc>
                  <a:txBody>
                    <a:bodyPr/>
                    <a:lstStyle/>
                    <a:p>
                      <a:pPr algn="ctr"/>
                      <a:r>
                        <a:rPr lang="en-US" altLang="zh-CN" dirty="0"/>
                        <a:t>143 121</a:t>
                      </a:r>
                      <a:endParaRPr lang="zh-CN" altLang="en-US" dirty="0"/>
                    </a:p>
                  </a:txBody>
                  <a:tcPr/>
                </a:tc>
                <a:tc>
                  <a:txBody>
                    <a:bodyPr/>
                    <a:lstStyle/>
                    <a:p>
                      <a:pPr algn="ctr"/>
                      <a:r>
                        <a:rPr lang="en-US" altLang="zh-CN" dirty="0"/>
                        <a:t>0.5326</a:t>
                      </a:r>
                      <a:endParaRPr lang="zh-CN" altLang="en-US" dirty="0"/>
                    </a:p>
                  </a:txBody>
                  <a:tcPr/>
                </a:tc>
                <a:extLst>
                  <a:ext uri="{0D108BD9-81ED-4DB2-BD59-A6C34878D82A}">
                    <a16:rowId xmlns:a16="http://schemas.microsoft.com/office/drawing/2014/main" val="605898583"/>
                  </a:ext>
                </a:extLst>
              </a:tr>
              <a:tr h="243840">
                <a:tc>
                  <a:txBody>
                    <a:bodyPr/>
                    <a:lstStyle/>
                    <a:p>
                      <a:pPr algn="ctr"/>
                      <a:r>
                        <a:rPr lang="en-US" altLang="zh-CN" dirty="0"/>
                        <a:t>120 102</a:t>
                      </a:r>
                      <a:endParaRPr lang="zh-CN" altLang="en-US" dirty="0"/>
                    </a:p>
                  </a:txBody>
                  <a:tcPr/>
                </a:tc>
                <a:tc>
                  <a:txBody>
                    <a:bodyPr/>
                    <a:lstStyle/>
                    <a:p>
                      <a:pPr algn="ctr"/>
                      <a:r>
                        <a:rPr lang="en-US" altLang="zh-CN" dirty="0"/>
                        <a:t>0.5326</a:t>
                      </a:r>
                      <a:endParaRPr lang="zh-CN" altLang="en-US" dirty="0"/>
                    </a:p>
                  </a:txBody>
                  <a:tcPr/>
                </a:tc>
                <a:extLst>
                  <a:ext uri="{0D108BD9-81ED-4DB2-BD59-A6C34878D82A}">
                    <a16:rowId xmlns:a16="http://schemas.microsoft.com/office/drawing/2014/main" val="1063227737"/>
                  </a:ext>
                </a:extLst>
              </a:tr>
              <a:tr h="121920">
                <a:tc>
                  <a:txBody>
                    <a:bodyPr/>
                    <a:lstStyle/>
                    <a:p>
                      <a:pPr algn="ctr"/>
                      <a:r>
                        <a:rPr lang="en-US" altLang="zh-CN" dirty="0"/>
                        <a:t>160 110</a:t>
                      </a:r>
                      <a:endParaRPr lang="zh-CN" altLang="en-US" dirty="0"/>
                    </a:p>
                  </a:txBody>
                  <a:tcPr/>
                </a:tc>
                <a:tc>
                  <a:txBody>
                    <a:bodyPr/>
                    <a:lstStyle/>
                    <a:p>
                      <a:pPr algn="ctr"/>
                      <a:r>
                        <a:rPr lang="en-US" altLang="zh-CN" dirty="0"/>
                        <a:t>0.5441</a:t>
                      </a:r>
                      <a:endParaRPr lang="zh-CN" altLang="en-US" dirty="0"/>
                    </a:p>
                  </a:txBody>
                  <a:tcPr/>
                </a:tc>
                <a:extLst>
                  <a:ext uri="{0D108BD9-81ED-4DB2-BD59-A6C34878D82A}">
                    <a16:rowId xmlns:a16="http://schemas.microsoft.com/office/drawing/2014/main" val="4158860659"/>
                  </a:ext>
                </a:extLst>
              </a:tr>
              <a:tr h="121920">
                <a:tc>
                  <a:txBody>
                    <a:bodyPr/>
                    <a:lstStyle/>
                    <a:p>
                      <a:pPr algn="ctr"/>
                      <a:r>
                        <a:rPr lang="en-US" altLang="zh-CN" dirty="0"/>
                        <a:t>150 110</a:t>
                      </a:r>
                      <a:endParaRPr lang="zh-CN" altLang="en-US" dirty="0"/>
                    </a:p>
                  </a:txBody>
                  <a:tcPr/>
                </a:tc>
                <a:tc>
                  <a:txBody>
                    <a:bodyPr/>
                    <a:lstStyle/>
                    <a:p>
                      <a:pPr algn="ctr"/>
                      <a:r>
                        <a:rPr lang="en-US" altLang="zh-CN" dirty="0"/>
                        <a:t>0.5441</a:t>
                      </a:r>
                    </a:p>
                  </a:txBody>
                  <a:tcPr/>
                </a:tc>
                <a:extLst>
                  <a:ext uri="{0D108BD9-81ED-4DB2-BD59-A6C34878D82A}">
                    <a16:rowId xmlns:a16="http://schemas.microsoft.com/office/drawing/2014/main" val="1496792977"/>
                  </a:ext>
                </a:extLst>
              </a:tr>
            </a:tbl>
          </a:graphicData>
        </a:graphic>
      </p:graphicFrame>
      <p:sp>
        <p:nvSpPr>
          <p:cNvPr id="5" name="文本框 4">
            <a:extLst>
              <a:ext uri="{FF2B5EF4-FFF2-40B4-BE49-F238E27FC236}">
                <a16:creationId xmlns:a16="http://schemas.microsoft.com/office/drawing/2014/main" id="{E351F5E4-CA97-4C1F-9378-DD3FF3A253B8}"/>
              </a:ext>
            </a:extLst>
          </p:cNvPr>
          <p:cNvSpPr txBox="1"/>
          <p:nvPr/>
        </p:nvSpPr>
        <p:spPr>
          <a:xfrm>
            <a:off x="8157027" y="5882548"/>
            <a:ext cx="3817257" cy="369332"/>
          </a:xfrm>
          <a:prstGeom prst="rect">
            <a:avLst/>
          </a:prstGeom>
          <a:noFill/>
        </p:spPr>
        <p:txBody>
          <a:bodyPr wrap="square" rtlCol="0">
            <a:spAutoFit/>
          </a:bodyPr>
          <a:lstStyle/>
          <a:p>
            <a:r>
              <a:rPr lang="zh-CN" altLang="en-US" dirty="0"/>
              <a:t>（</a:t>
            </a:r>
            <a:r>
              <a:rPr lang="en-US" altLang="zh-CN" dirty="0"/>
              <a:t>K=9 x=0.89 </a:t>
            </a:r>
            <a:r>
              <a:rPr lang="zh-CN" altLang="en-US" dirty="0"/>
              <a:t>）</a:t>
            </a:r>
          </a:p>
        </p:txBody>
      </p:sp>
    </p:spTree>
    <p:extLst>
      <p:ext uri="{BB962C8B-B14F-4D97-AF65-F5344CB8AC3E}">
        <p14:creationId xmlns:p14="http://schemas.microsoft.com/office/powerpoint/2010/main" val="2581933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8D9C-BDD4-4621-B769-EE769DBDC4BE}"/>
              </a:ext>
            </a:extLst>
          </p:cNvPr>
          <p:cNvSpPr>
            <a:spLocks noGrp="1"/>
          </p:cNvSpPr>
          <p:nvPr>
            <p:ph type="title"/>
          </p:nvPr>
        </p:nvSpPr>
        <p:spPr/>
        <p:txBody>
          <a:bodyPr/>
          <a:lstStyle/>
          <a:p>
            <a:r>
              <a:rPr lang="ja-JP" altLang="en-GB" dirty="0">
                <a:latin typeface="微软雅黑"/>
                <a:ea typeface="微软雅黑"/>
                <a:cs typeface="Calibri Light"/>
              </a:rPr>
              <a:t>结果展示与讨论</a:t>
            </a:r>
            <a:endParaRPr lang="en-GB" dirty="0">
              <a:latin typeface="微软雅黑"/>
              <a:ea typeface="微软雅黑"/>
            </a:endParaRPr>
          </a:p>
        </p:txBody>
      </p:sp>
      <p:graphicFrame>
        <p:nvGraphicFramePr>
          <p:cNvPr id="4" name="表格 4">
            <a:extLst>
              <a:ext uri="{FF2B5EF4-FFF2-40B4-BE49-F238E27FC236}">
                <a16:creationId xmlns:a16="http://schemas.microsoft.com/office/drawing/2014/main" id="{ED9188B6-B228-4C5C-8443-0DA78C6CB452}"/>
              </a:ext>
            </a:extLst>
          </p:cNvPr>
          <p:cNvGraphicFramePr>
            <a:graphicFrameLocks noGrp="1"/>
          </p:cNvGraphicFramePr>
          <p:nvPr>
            <p:extLst>
              <p:ext uri="{D42A27DB-BD31-4B8C-83A1-F6EECF244321}">
                <p14:modId xmlns:p14="http://schemas.microsoft.com/office/powerpoint/2010/main" val="2614151176"/>
              </p:ext>
            </p:extLst>
          </p:nvPr>
        </p:nvGraphicFramePr>
        <p:xfrm>
          <a:off x="2055585" y="1862759"/>
          <a:ext cx="7785102" cy="4407408"/>
        </p:xfrm>
        <a:graphic>
          <a:graphicData uri="http://schemas.openxmlformats.org/drawingml/2006/table">
            <a:tbl>
              <a:tblPr firstRow="1" bandRow="1">
                <a:tableStyleId>{5C22544A-7EE6-4342-B048-85BDC9FD1C3A}</a:tableStyleId>
              </a:tblPr>
              <a:tblGrid>
                <a:gridCol w="3892551">
                  <a:extLst>
                    <a:ext uri="{9D8B030D-6E8A-4147-A177-3AD203B41FA5}">
                      <a16:colId xmlns:a16="http://schemas.microsoft.com/office/drawing/2014/main" val="1186702831"/>
                    </a:ext>
                  </a:extLst>
                </a:gridCol>
                <a:gridCol w="3892551">
                  <a:extLst>
                    <a:ext uri="{9D8B030D-6E8A-4147-A177-3AD203B41FA5}">
                      <a16:colId xmlns:a16="http://schemas.microsoft.com/office/drawing/2014/main" val="1018640390"/>
                    </a:ext>
                  </a:extLst>
                </a:gridCol>
              </a:tblGrid>
              <a:tr h="367284">
                <a:tc>
                  <a:txBody>
                    <a:bodyPr/>
                    <a:lstStyle/>
                    <a:p>
                      <a:pPr algn="ctr"/>
                      <a:r>
                        <a:rPr lang="en-US" altLang="zh-CN" dirty="0"/>
                        <a:t>k</a:t>
                      </a:r>
                      <a:endParaRPr lang="zh-CN" altLang="en-US" dirty="0"/>
                    </a:p>
                  </a:txBody>
                  <a:tcPr/>
                </a:tc>
                <a:tc>
                  <a:txBody>
                    <a:bodyPr/>
                    <a:lstStyle/>
                    <a:p>
                      <a:pPr algn="ctr"/>
                      <a:r>
                        <a:rPr lang="zh-CN" altLang="en-US" dirty="0"/>
                        <a:t>正确率</a:t>
                      </a:r>
                    </a:p>
                  </a:txBody>
                  <a:tcPr/>
                </a:tc>
                <a:extLst>
                  <a:ext uri="{0D108BD9-81ED-4DB2-BD59-A6C34878D82A}">
                    <a16:rowId xmlns:a16="http://schemas.microsoft.com/office/drawing/2014/main" val="815035192"/>
                  </a:ext>
                </a:extLst>
              </a:tr>
              <a:tr h="367284">
                <a:tc>
                  <a:txBody>
                    <a:bodyPr/>
                    <a:lstStyle/>
                    <a:p>
                      <a:pPr algn="ctr"/>
                      <a:r>
                        <a:rPr lang="en-US" altLang="zh-CN" dirty="0"/>
                        <a:t>1</a:t>
                      </a:r>
                      <a:endParaRPr lang="zh-CN" altLang="en-US" dirty="0"/>
                    </a:p>
                  </a:txBody>
                  <a:tcPr/>
                </a:tc>
                <a:tc>
                  <a:txBody>
                    <a:bodyPr/>
                    <a:lstStyle/>
                    <a:p>
                      <a:pPr algn="ctr"/>
                      <a:r>
                        <a:rPr lang="en-US" altLang="zh-CN" dirty="0"/>
                        <a:t>0.6590</a:t>
                      </a:r>
                      <a:endParaRPr lang="zh-CN" altLang="en-US" dirty="0"/>
                    </a:p>
                  </a:txBody>
                  <a:tcPr/>
                </a:tc>
                <a:extLst>
                  <a:ext uri="{0D108BD9-81ED-4DB2-BD59-A6C34878D82A}">
                    <a16:rowId xmlns:a16="http://schemas.microsoft.com/office/drawing/2014/main" val="773171758"/>
                  </a:ext>
                </a:extLst>
              </a:tr>
              <a:tr h="367284">
                <a:tc>
                  <a:txBody>
                    <a:bodyPr/>
                    <a:lstStyle/>
                    <a:p>
                      <a:pPr algn="ctr"/>
                      <a:r>
                        <a:rPr lang="en-US" altLang="zh-CN" dirty="0"/>
                        <a:t>2</a:t>
                      </a:r>
                      <a:endParaRPr lang="zh-CN" altLang="en-US" dirty="0"/>
                    </a:p>
                  </a:txBody>
                  <a:tcPr/>
                </a:tc>
                <a:tc>
                  <a:txBody>
                    <a:bodyPr/>
                    <a:lstStyle/>
                    <a:p>
                      <a:pPr algn="ctr"/>
                      <a:r>
                        <a:rPr lang="en-US" altLang="zh-CN" dirty="0"/>
                        <a:t>0.5479</a:t>
                      </a:r>
                      <a:endParaRPr lang="zh-CN" altLang="en-US" dirty="0"/>
                    </a:p>
                  </a:txBody>
                  <a:tcPr/>
                </a:tc>
                <a:extLst>
                  <a:ext uri="{0D108BD9-81ED-4DB2-BD59-A6C34878D82A}">
                    <a16:rowId xmlns:a16="http://schemas.microsoft.com/office/drawing/2014/main" val="3435167938"/>
                  </a:ext>
                </a:extLst>
              </a:tr>
              <a:tr h="367284">
                <a:tc>
                  <a:txBody>
                    <a:bodyPr/>
                    <a:lstStyle/>
                    <a:p>
                      <a:pPr algn="ctr"/>
                      <a:r>
                        <a:rPr lang="en-US" altLang="zh-CN" dirty="0"/>
                        <a:t>3</a:t>
                      </a:r>
                      <a:endParaRPr lang="zh-CN" altLang="en-US" dirty="0"/>
                    </a:p>
                  </a:txBody>
                  <a:tcPr/>
                </a:tc>
                <a:tc>
                  <a:txBody>
                    <a:bodyPr/>
                    <a:lstStyle/>
                    <a:p>
                      <a:pPr algn="ctr"/>
                      <a:r>
                        <a:rPr lang="en-US" altLang="zh-CN" dirty="0"/>
                        <a:t>0.5096</a:t>
                      </a:r>
                      <a:endParaRPr lang="zh-CN" altLang="en-US" dirty="0"/>
                    </a:p>
                  </a:txBody>
                  <a:tcPr/>
                </a:tc>
                <a:extLst>
                  <a:ext uri="{0D108BD9-81ED-4DB2-BD59-A6C34878D82A}">
                    <a16:rowId xmlns:a16="http://schemas.microsoft.com/office/drawing/2014/main" val="2384143379"/>
                  </a:ext>
                </a:extLst>
              </a:tr>
              <a:tr h="367284">
                <a:tc>
                  <a:txBody>
                    <a:bodyPr/>
                    <a:lstStyle/>
                    <a:p>
                      <a:pPr algn="ctr"/>
                      <a:r>
                        <a:rPr lang="en-US" altLang="zh-CN" dirty="0"/>
                        <a:t>4</a:t>
                      </a:r>
                      <a:endParaRPr lang="zh-CN" altLang="en-US" dirty="0"/>
                    </a:p>
                  </a:txBody>
                  <a:tcPr/>
                </a:tc>
                <a:tc>
                  <a:txBody>
                    <a:bodyPr/>
                    <a:lstStyle/>
                    <a:p>
                      <a:pPr algn="ctr"/>
                      <a:r>
                        <a:rPr lang="en-US" altLang="zh-CN" sz="1800" kern="1200" dirty="0">
                          <a:solidFill>
                            <a:schemeClr val="dk1"/>
                          </a:solidFill>
                          <a:latin typeface="+mn-lt"/>
                          <a:ea typeface="+mn-ea"/>
                          <a:cs typeface="+mn-cs"/>
                        </a:rPr>
                        <a:t>0.49</a:t>
                      </a:r>
                      <a:r>
                        <a:rPr lang="en-US" altLang="zh-CN" dirty="0"/>
                        <a:t>04</a:t>
                      </a:r>
                      <a:endParaRPr lang="zh-CN" altLang="en-US" dirty="0"/>
                    </a:p>
                  </a:txBody>
                  <a:tcPr/>
                </a:tc>
                <a:extLst>
                  <a:ext uri="{0D108BD9-81ED-4DB2-BD59-A6C34878D82A}">
                    <a16:rowId xmlns:a16="http://schemas.microsoft.com/office/drawing/2014/main" val="2234194236"/>
                  </a:ext>
                </a:extLst>
              </a:tr>
              <a:tr h="367284">
                <a:tc>
                  <a:txBody>
                    <a:bodyPr/>
                    <a:lstStyle/>
                    <a:p>
                      <a:pPr algn="ctr"/>
                      <a:r>
                        <a:rPr lang="en-US" altLang="zh-CN" dirty="0"/>
                        <a:t>5</a:t>
                      </a:r>
                      <a:endParaRPr lang="zh-CN" altLang="en-US" dirty="0"/>
                    </a:p>
                  </a:txBody>
                  <a:tcPr/>
                </a:tc>
                <a:tc>
                  <a:txBody>
                    <a:bodyPr/>
                    <a:lstStyle/>
                    <a:p>
                      <a:pPr algn="ctr"/>
                      <a:r>
                        <a:rPr lang="en-US" altLang="zh-CN" sz="1800" kern="1200" dirty="0">
                          <a:solidFill>
                            <a:schemeClr val="dk1"/>
                          </a:solidFill>
                          <a:latin typeface="+mn-lt"/>
                          <a:ea typeface="+mn-ea"/>
                          <a:cs typeface="+mn-cs"/>
                        </a:rPr>
                        <a:t>0.5096</a:t>
                      </a:r>
                      <a:endParaRPr lang="zh-CN" altLang="en-US" sz="1800" kern="1200" dirty="0">
                        <a:solidFill>
                          <a:schemeClr val="dk1"/>
                        </a:solidFill>
                        <a:latin typeface="+mn-lt"/>
                        <a:ea typeface="+mn-ea"/>
                        <a:cs typeface="+mn-cs"/>
                      </a:endParaRPr>
                    </a:p>
                  </a:txBody>
                  <a:tcPr/>
                </a:tc>
                <a:extLst>
                  <a:ext uri="{0D108BD9-81ED-4DB2-BD59-A6C34878D82A}">
                    <a16:rowId xmlns:a16="http://schemas.microsoft.com/office/drawing/2014/main" val="536438998"/>
                  </a:ext>
                </a:extLst>
              </a:tr>
              <a:tr h="367284">
                <a:tc>
                  <a:txBody>
                    <a:bodyPr/>
                    <a:lstStyle/>
                    <a:p>
                      <a:pPr algn="ctr"/>
                      <a:r>
                        <a:rPr lang="en-US" altLang="zh-CN" dirty="0"/>
                        <a:t>6</a:t>
                      </a:r>
                      <a:endParaRPr lang="zh-CN" altLang="en-US" dirty="0"/>
                    </a:p>
                  </a:txBody>
                  <a:tcPr/>
                </a:tc>
                <a:tc>
                  <a:txBody>
                    <a:bodyPr/>
                    <a:lstStyle/>
                    <a:p>
                      <a:pPr algn="ctr"/>
                      <a:r>
                        <a:rPr lang="en-US" altLang="zh-CN" dirty="0"/>
                        <a:t>0.5134</a:t>
                      </a:r>
                      <a:endParaRPr lang="zh-CN" altLang="en-US" dirty="0"/>
                    </a:p>
                  </a:txBody>
                  <a:tcPr/>
                </a:tc>
                <a:extLst>
                  <a:ext uri="{0D108BD9-81ED-4DB2-BD59-A6C34878D82A}">
                    <a16:rowId xmlns:a16="http://schemas.microsoft.com/office/drawing/2014/main" val="605898583"/>
                  </a:ext>
                </a:extLst>
              </a:tr>
              <a:tr h="367284">
                <a:tc>
                  <a:txBody>
                    <a:bodyPr/>
                    <a:lstStyle/>
                    <a:p>
                      <a:pPr algn="ctr"/>
                      <a:r>
                        <a:rPr lang="en-US" altLang="zh-CN" dirty="0"/>
                        <a:t>7</a:t>
                      </a:r>
                      <a:endParaRPr lang="zh-CN" altLang="en-US" dirty="0"/>
                    </a:p>
                  </a:txBody>
                  <a:tcPr/>
                </a:tc>
                <a:tc>
                  <a:txBody>
                    <a:bodyPr/>
                    <a:lstStyle/>
                    <a:p>
                      <a:pPr algn="ctr"/>
                      <a:r>
                        <a:rPr lang="en-US" altLang="zh-CN" dirty="0"/>
                        <a:t>0.5134</a:t>
                      </a:r>
                      <a:endParaRPr lang="zh-CN" altLang="en-US" dirty="0"/>
                    </a:p>
                  </a:txBody>
                  <a:tcPr/>
                </a:tc>
                <a:extLst>
                  <a:ext uri="{0D108BD9-81ED-4DB2-BD59-A6C34878D82A}">
                    <a16:rowId xmlns:a16="http://schemas.microsoft.com/office/drawing/2014/main" val="1063227737"/>
                  </a:ext>
                </a:extLst>
              </a:tr>
              <a:tr h="367284">
                <a:tc>
                  <a:txBody>
                    <a:bodyPr/>
                    <a:lstStyle/>
                    <a:p>
                      <a:pPr algn="ctr"/>
                      <a:r>
                        <a:rPr lang="en-US" altLang="zh-CN" dirty="0"/>
                        <a:t>8</a:t>
                      </a:r>
                      <a:endParaRPr lang="zh-CN" altLang="en-US" dirty="0"/>
                    </a:p>
                  </a:txBody>
                  <a:tcPr/>
                </a:tc>
                <a:tc>
                  <a:txBody>
                    <a:bodyPr/>
                    <a:lstStyle/>
                    <a:p>
                      <a:pPr algn="ctr"/>
                      <a:r>
                        <a:rPr lang="en-US" altLang="zh-CN" dirty="0"/>
                        <a:t>0.5096</a:t>
                      </a:r>
                      <a:endParaRPr lang="zh-CN" altLang="en-US" dirty="0"/>
                    </a:p>
                  </a:txBody>
                  <a:tcPr/>
                </a:tc>
                <a:extLst>
                  <a:ext uri="{0D108BD9-81ED-4DB2-BD59-A6C34878D82A}">
                    <a16:rowId xmlns:a16="http://schemas.microsoft.com/office/drawing/2014/main" val="4158860659"/>
                  </a:ext>
                </a:extLst>
              </a:tr>
              <a:tr h="367284">
                <a:tc>
                  <a:txBody>
                    <a:bodyPr/>
                    <a:lstStyle/>
                    <a:p>
                      <a:pPr algn="ctr"/>
                      <a:r>
                        <a:rPr lang="en-US" altLang="zh-CN" dirty="0"/>
                        <a:t>9</a:t>
                      </a:r>
                      <a:endParaRPr lang="zh-CN" altLang="en-US" dirty="0"/>
                    </a:p>
                  </a:txBody>
                  <a:tcPr/>
                </a:tc>
                <a:tc>
                  <a:txBody>
                    <a:bodyPr/>
                    <a:lstStyle/>
                    <a:p>
                      <a:pPr algn="ctr"/>
                      <a:r>
                        <a:rPr lang="en-US" altLang="zh-CN" dirty="0"/>
                        <a:t>0.5211</a:t>
                      </a:r>
                    </a:p>
                  </a:txBody>
                  <a:tcPr/>
                </a:tc>
                <a:extLst>
                  <a:ext uri="{0D108BD9-81ED-4DB2-BD59-A6C34878D82A}">
                    <a16:rowId xmlns:a16="http://schemas.microsoft.com/office/drawing/2014/main" val="1496792977"/>
                  </a:ext>
                </a:extLst>
              </a:tr>
              <a:tr h="367284">
                <a:tc>
                  <a:txBody>
                    <a:bodyPr/>
                    <a:lstStyle/>
                    <a:p>
                      <a:pPr algn="ctr"/>
                      <a:r>
                        <a:rPr lang="en-US" altLang="zh-CN" dirty="0"/>
                        <a:t>10</a:t>
                      </a:r>
                      <a:endParaRPr lang="zh-CN" altLang="en-US" dirty="0"/>
                    </a:p>
                  </a:txBody>
                  <a:tcPr/>
                </a:tc>
                <a:tc>
                  <a:txBody>
                    <a:bodyPr/>
                    <a:lstStyle/>
                    <a:p>
                      <a:pPr algn="ctr"/>
                      <a:r>
                        <a:rPr lang="en-US" altLang="zh-CN" dirty="0"/>
                        <a:t>0.5249</a:t>
                      </a:r>
                    </a:p>
                  </a:txBody>
                  <a:tcPr/>
                </a:tc>
                <a:extLst>
                  <a:ext uri="{0D108BD9-81ED-4DB2-BD59-A6C34878D82A}">
                    <a16:rowId xmlns:a16="http://schemas.microsoft.com/office/drawing/2014/main" val="1155854235"/>
                  </a:ext>
                </a:extLst>
              </a:tr>
              <a:tr h="367284">
                <a:tc>
                  <a:txBody>
                    <a:bodyPr/>
                    <a:lstStyle/>
                    <a:p>
                      <a:pPr algn="ctr"/>
                      <a:r>
                        <a:rPr lang="en-US" altLang="zh-CN" dirty="0"/>
                        <a:t>11</a:t>
                      </a:r>
                      <a:endParaRPr lang="zh-CN" altLang="en-US" dirty="0"/>
                    </a:p>
                  </a:txBody>
                  <a:tcPr/>
                </a:tc>
                <a:tc>
                  <a:txBody>
                    <a:bodyPr/>
                    <a:lstStyle/>
                    <a:p>
                      <a:pPr algn="ctr"/>
                      <a:r>
                        <a:rPr lang="en-US" altLang="zh-CN" dirty="0"/>
                        <a:t>0.5134</a:t>
                      </a:r>
                    </a:p>
                  </a:txBody>
                  <a:tcPr/>
                </a:tc>
                <a:extLst>
                  <a:ext uri="{0D108BD9-81ED-4DB2-BD59-A6C34878D82A}">
                    <a16:rowId xmlns:a16="http://schemas.microsoft.com/office/drawing/2014/main" val="2547725042"/>
                  </a:ext>
                </a:extLst>
              </a:tr>
            </a:tbl>
          </a:graphicData>
        </a:graphic>
      </p:graphicFrame>
      <p:sp>
        <p:nvSpPr>
          <p:cNvPr id="5" name="文本框 4">
            <a:extLst>
              <a:ext uri="{FF2B5EF4-FFF2-40B4-BE49-F238E27FC236}">
                <a16:creationId xmlns:a16="http://schemas.microsoft.com/office/drawing/2014/main" id="{E351F5E4-CA97-4C1F-9378-DD3FF3A253B8}"/>
              </a:ext>
            </a:extLst>
          </p:cNvPr>
          <p:cNvSpPr txBox="1"/>
          <p:nvPr/>
        </p:nvSpPr>
        <p:spPr>
          <a:xfrm>
            <a:off x="9746342" y="3244334"/>
            <a:ext cx="3817257" cy="646331"/>
          </a:xfrm>
          <a:prstGeom prst="rect">
            <a:avLst/>
          </a:prstGeom>
          <a:noFill/>
        </p:spPr>
        <p:txBody>
          <a:bodyPr wrap="square" rtlCol="0">
            <a:spAutoFit/>
          </a:bodyPr>
          <a:lstStyle/>
          <a:p>
            <a:r>
              <a:rPr lang="zh-CN" altLang="en-US" dirty="0">
                <a:solidFill>
                  <a:schemeClr val="dk1"/>
                </a:solidFill>
              </a:rPr>
              <a:t>（</a:t>
            </a:r>
            <a:r>
              <a:rPr lang="en-US" altLang="zh-CN" dirty="0" err="1">
                <a:solidFill>
                  <a:schemeClr val="dk1"/>
                </a:solidFill>
              </a:rPr>
              <a:t>height:weight</a:t>
            </a:r>
            <a:r>
              <a:rPr lang="en-US" altLang="zh-CN" dirty="0">
                <a:solidFill>
                  <a:schemeClr val="dk1"/>
                </a:solidFill>
              </a:rPr>
              <a:t>=145:110</a:t>
            </a:r>
          </a:p>
          <a:p>
            <a:r>
              <a:rPr lang="en-US" altLang="zh-CN" dirty="0">
                <a:solidFill>
                  <a:schemeClr val="dk1"/>
                </a:solidFill>
              </a:rPr>
              <a:t>      x=0.85 </a:t>
            </a:r>
            <a:r>
              <a:rPr lang="zh-CN" altLang="en-US" dirty="0">
                <a:solidFill>
                  <a:schemeClr val="dk1"/>
                </a:solidFill>
              </a:rPr>
              <a:t>）</a:t>
            </a:r>
          </a:p>
        </p:txBody>
      </p:sp>
    </p:spTree>
    <p:extLst>
      <p:ext uri="{BB962C8B-B14F-4D97-AF65-F5344CB8AC3E}">
        <p14:creationId xmlns:p14="http://schemas.microsoft.com/office/powerpoint/2010/main" val="4214502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8D9C-BDD4-4621-B769-EE769DBDC4BE}"/>
              </a:ext>
            </a:extLst>
          </p:cNvPr>
          <p:cNvSpPr>
            <a:spLocks noGrp="1"/>
          </p:cNvSpPr>
          <p:nvPr>
            <p:ph type="title"/>
          </p:nvPr>
        </p:nvSpPr>
        <p:spPr/>
        <p:txBody>
          <a:bodyPr/>
          <a:lstStyle/>
          <a:p>
            <a:r>
              <a:rPr lang="ja-JP" altLang="en-GB" dirty="0">
                <a:latin typeface="微软雅黑"/>
                <a:ea typeface="微软雅黑"/>
                <a:cs typeface="Calibri Light"/>
              </a:rPr>
              <a:t>结果展示与讨论</a:t>
            </a:r>
            <a:endParaRPr lang="en-GB" dirty="0">
              <a:latin typeface="微软雅黑"/>
              <a:ea typeface="微软雅黑"/>
            </a:endParaRPr>
          </a:p>
        </p:txBody>
      </p:sp>
      <p:graphicFrame>
        <p:nvGraphicFramePr>
          <p:cNvPr id="7" name="图表 6">
            <a:extLst>
              <a:ext uri="{FF2B5EF4-FFF2-40B4-BE49-F238E27FC236}">
                <a16:creationId xmlns:a16="http://schemas.microsoft.com/office/drawing/2014/main" id="{6F4DCE7B-5E21-43B5-BE48-D6B91C48CA88}"/>
              </a:ext>
            </a:extLst>
          </p:cNvPr>
          <p:cNvGraphicFramePr>
            <a:graphicFrameLocks/>
          </p:cNvGraphicFramePr>
          <p:nvPr>
            <p:extLst>
              <p:ext uri="{D42A27DB-BD31-4B8C-83A1-F6EECF244321}">
                <p14:modId xmlns:p14="http://schemas.microsoft.com/office/powerpoint/2010/main" val="172845827"/>
              </p:ext>
            </p:extLst>
          </p:nvPr>
        </p:nvGraphicFramePr>
        <p:xfrm>
          <a:off x="2887102" y="2004274"/>
          <a:ext cx="6259287" cy="4049486"/>
        </p:xfrm>
        <a:graphic>
          <a:graphicData uri="http://schemas.openxmlformats.org/drawingml/2006/chart">
            <c:chart xmlns:c="http://schemas.openxmlformats.org/drawingml/2006/chart" xmlns:r="http://schemas.openxmlformats.org/officeDocument/2006/relationships" r:id="rId2"/>
          </a:graphicData>
        </a:graphic>
      </p:graphicFrame>
      <p:sp>
        <p:nvSpPr>
          <p:cNvPr id="8" name="文本框 7">
            <a:extLst>
              <a:ext uri="{FF2B5EF4-FFF2-40B4-BE49-F238E27FC236}">
                <a16:creationId xmlns:a16="http://schemas.microsoft.com/office/drawing/2014/main" id="{6ED8E134-2B38-4CDE-BC56-51C0BF918F16}"/>
              </a:ext>
            </a:extLst>
          </p:cNvPr>
          <p:cNvSpPr txBox="1"/>
          <p:nvPr/>
        </p:nvSpPr>
        <p:spPr>
          <a:xfrm>
            <a:off x="6490011" y="5869094"/>
            <a:ext cx="5490480" cy="369332"/>
          </a:xfrm>
          <a:prstGeom prst="rect">
            <a:avLst/>
          </a:prstGeom>
          <a:noFill/>
        </p:spPr>
        <p:txBody>
          <a:bodyPr wrap="square" rtlCol="0">
            <a:spAutoFit/>
          </a:bodyPr>
          <a:lstStyle/>
          <a:p>
            <a:r>
              <a:rPr lang="zh-CN" altLang="en-US" sz="1200" dirty="0">
                <a:solidFill>
                  <a:srgbClr val="000000">
                    <a:lumMod val="75000"/>
                    <a:lumOff val="25000"/>
                  </a:srgbClr>
                </a:solidFill>
                <a:latin typeface="微软雅黑"/>
                <a:ea typeface="微软雅黑"/>
                <a:cs typeface="Calibri"/>
              </a:rPr>
              <a:t>（</a:t>
            </a:r>
            <a:r>
              <a:rPr lang="en-US" altLang="zh-CN" sz="1200" dirty="0" err="1">
                <a:solidFill>
                  <a:srgbClr val="000000">
                    <a:lumMod val="75000"/>
                    <a:lumOff val="25000"/>
                  </a:srgbClr>
                </a:solidFill>
                <a:latin typeface="微软雅黑"/>
                <a:ea typeface="微软雅黑"/>
                <a:cs typeface="Calibri"/>
              </a:rPr>
              <a:t>height:weight</a:t>
            </a:r>
            <a:r>
              <a:rPr lang="en-US" altLang="zh-CN" sz="1200" dirty="0">
                <a:solidFill>
                  <a:srgbClr val="000000">
                    <a:lumMod val="75000"/>
                    <a:lumOff val="25000"/>
                  </a:srgbClr>
                </a:solidFill>
                <a:latin typeface="微软雅黑"/>
                <a:ea typeface="微软雅黑"/>
                <a:cs typeface="Calibri"/>
              </a:rPr>
              <a:t>=145:110   x=0.85 </a:t>
            </a:r>
            <a:r>
              <a:rPr lang="zh-CN" altLang="en-US" dirty="0"/>
              <a:t>）</a:t>
            </a:r>
          </a:p>
        </p:txBody>
      </p:sp>
    </p:spTree>
    <p:extLst>
      <p:ext uri="{BB962C8B-B14F-4D97-AF65-F5344CB8AC3E}">
        <p14:creationId xmlns:p14="http://schemas.microsoft.com/office/powerpoint/2010/main" val="1228469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F912C4-C1E0-4A8E-80B9-BDCA9C6B930B}"/>
              </a:ext>
            </a:extLst>
          </p:cNvPr>
          <p:cNvSpPr>
            <a:spLocks noGrp="1"/>
          </p:cNvSpPr>
          <p:nvPr>
            <p:ph type="title"/>
          </p:nvPr>
        </p:nvSpPr>
        <p:spPr/>
        <p:txBody>
          <a:bodyPr/>
          <a:lstStyle/>
          <a:p>
            <a:r>
              <a:rPr lang="ja-JP" altLang="en-GB" dirty="0">
                <a:latin typeface="微软雅黑"/>
                <a:ea typeface="微软雅黑"/>
                <a:cs typeface="Calibri Light"/>
              </a:rPr>
              <a:t>结果展示与讨论</a:t>
            </a:r>
            <a:endParaRPr lang="zh-CN" alt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9D776E28-21DA-49DD-873F-B76D6334A5BE}"/>
              </a:ext>
            </a:extLst>
          </p:cNvPr>
          <p:cNvSpPr>
            <a:spLocks noGrp="1"/>
          </p:cNvSpPr>
          <p:nvPr>
            <p:ph idx="1"/>
          </p:nvPr>
        </p:nvSpPr>
        <p:spPr>
          <a:xfrm>
            <a:off x="1097280" y="1902378"/>
            <a:ext cx="10058400" cy="4023360"/>
          </a:xfrm>
        </p:spPr>
        <p:txBody>
          <a:bodyPr/>
          <a:lstStyle/>
          <a:p>
            <a:pPr marL="0" indent="0">
              <a:buNone/>
            </a:pPr>
            <a:r>
              <a:rPr lang="ja-JP" altLang="en-US" dirty="0">
                <a:latin typeface="微软雅黑"/>
                <a:ea typeface="微软雅黑"/>
                <a:cs typeface="Calibri"/>
              </a:rPr>
              <a:t> </a:t>
            </a:r>
            <a:r>
              <a:rPr lang="ja-JP" altLang="en-GB" dirty="0">
                <a:latin typeface="微软雅黑"/>
                <a:ea typeface="微软雅黑"/>
                <a:cs typeface="Calibri"/>
              </a:rPr>
              <a:t>识别率只有</a:t>
            </a:r>
            <a:r>
              <a:rPr lang="en-US" altLang="ja-JP">
                <a:latin typeface="微软雅黑"/>
                <a:ea typeface="微软雅黑"/>
                <a:cs typeface="Calibri"/>
              </a:rPr>
              <a:t>65.9</a:t>
            </a:r>
            <a:r>
              <a:rPr lang="ja-JP" altLang="en-GB">
                <a:latin typeface="微软雅黑"/>
                <a:ea typeface="微软雅黑"/>
                <a:cs typeface="Calibri"/>
              </a:rPr>
              <a:t>%</a:t>
            </a:r>
            <a:r>
              <a:rPr lang="ja-JP" altLang="en-GB" dirty="0">
                <a:latin typeface="微软雅黑"/>
                <a:ea typeface="微软雅黑"/>
                <a:cs typeface="Calibri"/>
              </a:rPr>
              <a:t>左右</a:t>
            </a:r>
          </a:p>
          <a:p>
            <a:r>
              <a:rPr lang="en-US" altLang="ja-JP" dirty="0">
                <a:latin typeface="微软雅黑"/>
                <a:ea typeface="微软雅黑"/>
                <a:cs typeface="Calibri"/>
              </a:rPr>
              <a:t>1. </a:t>
            </a:r>
            <a:r>
              <a:rPr lang="ja-JP" altLang="en-GB" dirty="0">
                <a:latin typeface="微软雅黑"/>
                <a:ea typeface="微软雅黑"/>
                <a:cs typeface="Calibri"/>
              </a:rPr>
              <a:t>在亮度和角度一样的时候效果最好</a:t>
            </a:r>
          </a:p>
          <a:p>
            <a:r>
              <a:rPr lang="en-US" altLang="ja-JP" dirty="0">
                <a:latin typeface="微软雅黑"/>
                <a:ea typeface="微软雅黑"/>
                <a:cs typeface="Calibri"/>
              </a:rPr>
              <a:t>2. </a:t>
            </a:r>
            <a:r>
              <a:rPr lang="ja-JP" altLang="en-GB" dirty="0">
                <a:latin typeface="微软雅黑"/>
                <a:ea typeface="微软雅黑"/>
                <a:cs typeface="Calibri"/>
              </a:rPr>
              <a:t>如果图像数据库更大（有多张同角度的照片），可以更加优化</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79156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82116C7-B9AE-4B36-852B-4EDBE5C47FF9}"/>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谢谢大家！</a:t>
            </a:r>
          </a:p>
        </p:txBody>
      </p:sp>
      <p:sp>
        <p:nvSpPr>
          <p:cNvPr id="6" name="文本占位符 5">
            <a:extLst>
              <a:ext uri="{FF2B5EF4-FFF2-40B4-BE49-F238E27FC236}">
                <a16:creationId xmlns:a16="http://schemas.microsoft.com/office/drawing/2014/main" id="{78B713C7-2884-4599-BC19-500AEEC83223}"/>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60608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CDAE53-0620-4798-96E3-55C67BF7AF2E}"/>
              </a:ext>
            </a:extLst>
          </p:cNvPr>
          <p:cNvSpPr>
            <a:spLocks noGrp="1"/>
          </p:cNvSpPr>
          <p:nvPr>
            <p:ph type="title"/>
          </p:nvPr>
        </p:nvSpPr>
        <p:spPr/>
        <p:txBody>
          <a:bodyPr/>
          <a:lstStyle/>
          <a:p>
            <a:r>
              <a:rPr lang="zh-CN" altLang="en-US" dirty="0">
                <a:latin typeface="Microsoft YaHei"/>
                <a:ea typeface="Microsoft YaHei"/>
                <a:cs typeface="Calibri Light"/>
              </a:rPr>
              <a:t>实验设计思路</a:t>
            </a:r>
            <a:endParaRPr lang="zh-CN" altLang="en-US" dirty="0">
              <a:latin typeface="Microsoft YaHei"/>
              <a:ea typeface="Microsoft YaHei"/>
            </a:endParaRPr>
          </a:p>
        </p:txBody>
      </p:sp>
      <p:sp>
        <p:nvSpPr>
          <p:cNvPr id="3" name="内容占位符 2">
            <a:extLst>
              <a:ext uri="{FF2B5EF4-FFF2-40B4-BE49-F238E27FC236}">
                <a16:creationId xmlns:a16="http://schemas.microsoft.com/office/drawing/2014/main" id="{8949C34B-5C55-4570-B7BB-3C3AA9018C3B}"/>
              </a:ext>
            </a:extLst>
          </p:cNvPr>
          <p:cNvSpPr>
            <a:spLocks noGrp="1"/>
          </p:cNvSpPr>
          <p:nvPr>
            <p:ph idx="1"/>
          </p:nvPr>
        </p:nvSpPr>
        <p:spPr/>
        <p:txBody>
          <a:bodyPr vert="horz" lIns="0" tIns="45720" rIns="0" bIns="45720" rtlCol="0" anchor="t">
            <a:normAutofit/>
          </a:bodyPr>
          <a:lstStyle/>
          <a:p>
            <a:r>
              <a:rPr lang="en-US" altLang="zh-CN" dirty="0">
                <a:latin typeface="微软雅黑"/>
                <a:ea typeface="微软雅黑"/>
                <a:cs typeface="Calibri"/>
              </a:rPr>
              <a:t>1. </a:t>
            </a:r>
            <a:r>
              <a:rPr lang="zh-CN" altLang="en-US" dirty="0">
                <a:latin typeface="微软雅黑"/>
                <a:ea typeface="微软雅黑"/>
                <a:cs typeface="Calibri"/>
              </a:rPr>
              <a:t>用</a:t>
            </a:r>
            <a:r>
              <a:rPr lang="en-US" altLang="zh-CN" dirty="0">
                <a:latin typeface="微软雅黑"/>
                <a:ea typeface="微软雅黑"/>
                <a:cs typeface="Calibri"/>
              </a:rPr>
              <a:t>PCA</a:t>
            </a:r>
            <a:r>
              <a:rPr lang="zh-CN" altLang="en-US" dirty="0">
                <a:latin typeface="微软雅黑"/>
                <a:ea typeface="微软雅黑"/>
                <a:cs typeface="Calibri"/>
              </a:rPr>
              <a:t>降维（压缩）后，所得到的人脸图片与原始人脸图片对比。</a:t>
            </a:r>
          </a:p>
          <a:p>
            <a:r>
              <a:rPr lang="en-US" altLang="zh-CN" dirty="0">
                <a:latin typeface="微软雅黑"/>
                <a:ea typeface="微软雅黑"/>
                <a:cs typeface="Calibri"/>
              </a:rPr>
              <a:t>2. </a:t>
            </a:r>
            <a:r>
              <a:rPr lang="zh-CN" altLang="en-US" dirty="0">
                <a:latin typeface="微软雅黑"/>
                <a:ea typeface="微软雅黑"/>
                <a:cs typeface="Calibri"/>
              </a:rPr>
              <a:t>结合最近邻分类器，测试</a:t>
            </a:r>
            <a:r>
              <a:rPr lang="en-US" altLang="zh-CN" dirty="0">
                <a:latin typeface="微软雅黑"/>
                <a:ea typeface="微软雅黑"/>
                <a:cs typeface="Calibri"/>
              </a:rPr>
              <a:t>PCA</a:t>
            </a:r>
            <a:r>
              <a:rPr lang="zh-CN" altLang="en-US" dirty="0">
                <a:latin typeface="微软雅黑"/>
                <a:ea typeface="微软雅黑"/>
                <a:cs typeface="Calibri"/>
              </a:rPr>
              <a:t>降维算法的识别率。</a:t>
            </a:r>
            <a:endParaRPr lang="en-US" altLang="zh-CN" dirty="0">
              <a:latin typeface="微软雅黑"/>
              <a:ea typeface="微软雅黑"/>
              <a:cs typeface="Calibri"/>
            </a:endParaRPr>
          </a:p>
          <a:p>
            <a:endParaRPr lang="en-US" altLang="zh-CN" dirty="0">
              <a:latin typeface="微软雅黑"/>
              <a:ea typeface="微软雅黑"/>
              <a:cs typeface="Calibri"/>
            </a:endParaRPr>
          </a:p>
          <a:p>
            <a:r>
              <a:rPr lang="zh-CN" altLang="en-US" dirty="0">
                <a:latin typeface="微软雅黑"/>
                <a:ea typeface="微软雅黑"/>
                <a:cs typeface="Calibri"/>
              </a:rPr>
              <a:t>解决两个问题：</a:t>
            </a:r>
            <a:endParaRPr lang="en-US" altLang="zh-CN" dirty="0">
              <a:latin typeface="微软雅黑"/>
              <a:ea typeface="微软雅黑"/>
              <a:cs typeface="Calibri"/>
            </a:endParaRPr>
          </a:p>
          <a:p>
            <a:r>
              <a:rPr lang="zh-CN" altLang="en-US" dirty="0">
                <a:latin typeface="微软雅黑"/>
                <a:ea typeface="微软雅黑"/>
                <a:cs typeface="Calibri"/>
              </a:rPr>
              <a:t>1. 如何用</a:t>
            </a:r>
            <a:r>
              <a:rPr lang="en-US" altLang="zh-CN" dirty="0">
                <a:latin typeface="微软雅黑"/>
                <a:ea typeface="微软雅黑"/>
                <a:cs typeface="Calibri"/>
              </a:rPr>
              <a:t>PCA</a:t>
            </a:r>
            <a:r>
              <a:rPr lang="zh-CN" altLang="en-US" dirty="0">
                <a:latin typeface="微软雅黑"/>
                <a:ea typeface="微软雅黑"/>
                <a:cs typeface="Calibri"/>
              </a:rPr>
              <a:t>降维压缩？</a:t>
            </a:r>
            <a:endParaRPr lang="en-US" altLang="zh-CN" dirty="0">
              <a:latin typeface="微软雅黑"/>
              <a:ea typeface="微软雅黑"/>
              <a:cs typeface="Calibri"/>
            </a:endParaRPr>
          </a:p>
          <a:p>
            <a:r>
              <a:rPr lang="en-US" altLang="zh-CN" dirty="0">
                <a:latin typeface="微软雅黑"/>
                <a:ea typeface="微软雅黑"/>
                <a:cs typeface="Calibri"/>
              </a:rPr>
              <a:t>2. </a:t>
            </a:r>
            <a:r>
              <a:rPr lang="zh-CN" altLang="en-US" dirty="0">
                <a:latin typeface="微软雅黑"/>
                <a:ea typeface="微软雅黑"/>
                <a:cs typeface="Calibri"/>
              </a:rPr>
              <a:t>如何用最近邻分类器实现人脸识别？</a:t>
            </a:r>
          </a:p>
        </p:txBody>
      </p:sp>
    </p:spTree>
    <p:extLst>
      <p:ext uri="{BB962C8B-B14F-4D97-AF65-F5344CB8AC3E}">
        <p14:creationId xmlns:p14="http://schemas.microsoft.com/office/powerpoint/2010/main" val="4086405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C29317-8BC6-4E7B-8A82-D9F80DFFB56C}"/>
              </a:ext>
            </a:extLst>
          </p:cNvPr>
          <p:cNvSpPr>
            <a:spLocks noGrp="1"/>
          </p:cNvSpPr>
          <p:nvPr>
            <p:ph type="title"/>
          </p:nvPr>
        </p:nvSpPr>
        <p:spPr>
          <a:xfrm>
            <a:off x="1097280" y="263527"/>
            <a:ext cx="10058400" cy="1450757"/>
          </a:xfrm>
        </p:spPr>
        <p:txBody>
          <a:bodyPr/>
          <a:lstStyle/>
          <a:p>
            <a:r>
              <a:rPr lang="zh-CN" altLang="en-US" dirty="0">
                <a:latin typeface="微软雅黑" panose="020B0503020204020204" pitchFamily="34" charset="-122"/>
                <a:ea typeface="微软雅黑" panose="020B0503020204020204" pitchFamily="34" charset="-122"/>
              </a:rPr>
              <a:t>如何用</a:t>
            </a:r>
            <a:r>
              <a:rPr lang="en-US" altLang="zh-CN" dirty="0">
                <a:latin typeface="微软雅黑" panose="020B0503020204020204" pitchFamily="34" charset="-122"/>
                <a:ea typeface="微软雅黑" panose="020B0503020204020204" pitchFamily="34" charset="-122"/>
              </a:rPr>
              <a:t>PCA</a:t>
            </a:r>
            <a:r>
              <a:rPr lang="zh-CN" altLang="en-US" dirty="0">
                <a:latin typeface="微软雅黑" panose="020B0503020204020204" pitchFamily="34" charset="-122"/>
                <a:ea typeface="微软雅黑" panose="020B0503020204020204" pitchFamily="34" charset="-122"/>
              </a:rPr>
              <a:t>降维压缩？</a:t>
            </a:r>
          </a:p>
        </p:txBody>
      </p:sp>
      <p:sp>
        <p:nvSpPr>
          <p:cNvPr id="3" name="内容占位符 2">
            <a:extLst>
              <a:ext uri="{FF2B5EF4-FFF2-40B4-BE49-F238E27FC236}">
                <a16:creationId xmlns:a16="http://schemas.microsoft.com/office/drawing/2014/main" id="{0F4DD835-D1E6-4F93-B890-6ACD7C53CB65}"/>
              </a:ext>
            </a:extLst>
          </p:cNvPr>
          <p:cNvSpPr>
            <a:spLocks noGrp="1"/>
          </p:cNvSpPr>
          <p:nvPr>
            <p:ph idx="1"/>
          </p:nvPr>
        </p:nvSpPr>
        <p:spPr>
          <a:xfrm>
            <a:off x="1097280" y="1910470"/>
            <a:ext cx="10058400" cy="4023360"/>
          </a:xfrm>
        </p:spPr>
        <p:txBody>
          <a:bodyPr/>
          <a:lstStyle/>
          <a:p>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图片预处理：如何将人脸照片转换为</a:t>
            </a:r>
            <a:r>
              <a:rPr lang="en-US" altLang="zh-CN" dirty="0">
                <a:latin typeface="微软雅黑" panose="020B0503020204020204" pitchFamily="34" charset="-122"/>
                <a:ea typeface="微软雅黑" panose="020B0503020204020204" pitchFamily="34" charset="-122"/>
              </a:rPr>
              <a:t>PCA</a:t>
            </a:r>
            <a:r>
              <a:rPr lang="zh-CN" altLang="en-US" dirty="0">
                <a:latin typeface="微软雅黑" panose="020B0503020204020204" pitchFamily="34" charset="-122"/>
                <a:ea typeface="微软雅黑" panose="020B0503020204020204" pitchFamily="34" charset="-122"/>
              </a:rPr>
              <a:t>需要的数据？</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2. PCA</a:t>
            </a:r>
            <a:r>
              <a:rPr lang="zh-CN" altLang="en-US" dirty="0">
                <a:latin typeface="微软雅黑" panose="020B0503020204020204" pitchFamily="34" charset="-122"/>
                <a:ea typeface="微软雅黑" panose="020B0503020204020204" pitchFamily="34" charset="-122"/>
              </a:rPr>
              <a:t>的实现：如何自己写出</a:t>
            </a:r>
            <a:r>
              <a:rPr lang="en-US" altLang="zh-CN" dirty="0">
                <a:latin typeface="微软雅黑" panose="020B0503020204020204" pitchFamily="34" charset="-122"/>
                <a:ea typeface="微软雅黑" panose="020B0503020204020204" pitchFamily="34" charset="-122"/>
              </a:rPr>
              <a:t>PCA</a:t>
            </a:r>
            <a:r>
              <a:rPr lang="zh-CN" altLang="en-US" dirty="0">
                <a:latin typeface="微软雅黑" panose="020B0503020204020204" pitchFamily="34" charset="-122"/>
                <a:ea typeface="微软雅黑" panose="020B0503020204020204" pitchFamily="34" charset="-122"/>
              </a:rPr>
              <a:t>函数并利用它提取主要信息？</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降维压缩：如何利用提取到的信息压缩照片？</a:t>
            </a:r>
          </a:p>
        </p:txBody>
      </p:sp>
    </p:spTree>
    <p:extLst>
      <p:ext uri="{BB962C8B-B14F-4D97-AF65-F5344CB8AC3E}">
        <p14:creationId xmlns:p14="http://schemas.microsoft.com/office/powerpoint/2010/main" val="3272515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F89A8-860C-46FE-936C-91B25D375020}"/>
              </a:ext>
            </a:extLst>
          </p:cNvPr>
          <p:cNvSpPr>
            <a:spLocks noGrp="1"/>
          </p:cNvSpPr>
          <p:nvPr>
            <p:ph type="title"/>
          </p:nvPr>
        </p:nvSpPr>
        <p:spPr>
          <a:xfrm>
            <a:off x="1097280" y="263527"/>
            <a:ext cx="10058400" cy="1450757"/>
          </a:xfrm>
        </p:spPr>
        <p:txBody>
          <a:bodyPr/>
          <a:lstStyle/>
          <a:p>
            <a:r>
              <a:rPr lang="en-US" altLang="ja-JP" dirty="0">
                <a:latin typeface="微软雅黑"/>
                <a:ea typeface="微软雅黑"/>
                <a:cs typeface="Calibri Light"/>
              </a:rPr>
              <a:t>PCA Step 1</a:t>
            </a:r>
            <a:r>
              <a:rPr lang="zh-CN" altLang="en-US" dirty="0">
                <a:latin typeface="微软雅黑"/>
                <a:ea typeface="微软雅黑"/>
                <a:cs typeface="Calibri Light"/>
              </a:rPr>
              <a:t>：</a:t>
            </a:r>
            <a:r>
              <a:rPr lang="ja-JP" altLang="en-GB" dirty="0">
                <a:latin typeface="微软雅黑"/>
                <a:ea typeface="微软雅黑"/>
                <a:cs typeface="Calibri Light"/>
              </a:rPr>
              <a:t>图片预处理</a:t>
            </a:r>
            <a:endParaRPr lang="en-GB" dirty="0">
              <a:latin typeface="微软雅黑"/>
              <a:ea typeface="微软雅黑"/>
            </a:endParaRPr>
          </a:p>
        </p:txBody>
      </p:sp>
      <p:sp>
        <p:nvSpPr>
          <p:cNvPr id="3" name="Content Placeholder 2">
            <a:extLst>
              <a:ext uri="{FF2B5EF4-FFF2-40B4-BE49-F238E27FC236}">
                <a16:creationId xmlns:a16="http://schemas.microsoft.com/office/drawing/2014/main" id="{8B798B28-8FB8-4931-A121-4E813374C853}"/>
              </a:ext>
            </a:extLst>
          </p:cNvPr>
          <p:cNvSpPr>
            <a:spLocks noGrp="1"/>
          </p:cNvSpPr>
          <p:nvPr>
            <p:ph idx="1"/>
          </p:nvPr>
        </p:nvSpPr>
        <p:spPr/>
        <p:txBody>
          <a:bodyPr vert="horz" lIns="0" tIns="45720" rIns="0" bIns="45720" rtlCol="0" anchor="t">
            <a:normAutofit/>
          </a:bodyPr>
          <a:lstStyle/>
          <a:p>
            <a:r>
              <a:rPr lang="en-GB" dirty="0">
                <a:latin typeface="微软雅黑"/>
                <a:ea typeface="微软雅黑"/>
              </a:rPr>
              <a:t>1. </a:t>
            </a:r>
            <a:r>
              <a:rPr lang="zh-CN" altLang="en-GB" dirty="0">
                <a:latin typeface="微软雅黑"/>
                <a:ea typeface="微软雅黑"/>
              </a:rPr>
              <a:t>读入人脸照片</a:t>
            </a:r>
          </a:p>
          <a:p>
            <a:r>
              <a:rPr lang="en-GB" dirty="0">
                <a:latin typeface="微软雅黑"/>
                <a:ea typeface="微软雅黑"/>
                <a:cs typeface="+mn-lt"/>
              </a:rPr>
              <a:t>     I = </a:t>
            </a:r>
            <a:r>
              <a:rPr lang="en-GB" dirty="0" err="1">
                <a:latin typeface="微软雅黑"/>
                <a:ea typeface="微软雅黑"/>
                <a:cs typeface="+mn-lt"/>
              </a:rPr>
              <a:t>imread</a:t>
            </a:r>
            <a:r>
              <a:rPr lang="en-GB" dirty="0">
                <a:latin typeface="微软雅黑"/>
                <a:ea typeface="微软雅黑"/>
                <a:cs typeface="+mn-lt"/>
              </a:rPr>
              <a:t>([</a:t>
            </a:r>
            <a:r>
              <a:rPr lang="en-GB" dirty="0" err="1">
                <a:latin typeface="微软雅黑"/>
                <a:ea typeface="微软雅黑"/>
                <a:cs typeface="+mn-lt"/>
              </a:rPr>
              <a:t>path,currD</a:t>
            </a:r>
            <a:r>
              <a:rPr lang="en-GB" dirty="0">
                <a:latin typeface="微软雅黑"/>
                <a:ea typeface="微软雅黑"/>
                <a:cs typeface="+mn-lt"/>
              </a:rPr>
              <a:t>,'/',files(file).name]);</a:t>
            </a:r>
          </a:p>
          <a:p>
            <a:r>
              <a:rPr lang="en-GB" dirty="0">
                <a:latin typeface="微软雅黑"/>
                <a:ea typeface="微软雅黑"/>
                <a:cs typeface="Calibri"/>
              </a:rPr>
              <a:t>2. </a:t>
            </a:r>
            <a:r>
              <a:rPr lang="zh-CN" altLang="en-GB" dirty="0">
                <a:latin typeface="微软雅黑"/>
                <a:ea typeface="微软雅黑"/>
                <a:cs typeface="Calibri"/>
              </a:rPr>
              <a:t>处理成灰度图像</a:t>
            </a:r>
            <a:endParaRPr lang="en-GB" altLang="zh-CN" dirty="0">
              <a:latin typeface="微软雅黑"/>
              <a:ea typeface="微软雅黑"/>
              <a:cs typeface="Calibri"/>
            </a:endParaRPr>
          </a:p>
          <a:p>
            <a:pPr marL="200660" lvl="1" indent="0">
              <a:spcBef>
                <a:spcPts val="1200"/>
              </a:spcBef>
              <a:spcAft>
                <a:spcPts val="200"/>
              </a:spcAft>
              <a:buNone/>
            </a:pPr>
            <a:r>
              <a:rPr lang="zh-CN" dirty="0">
                <a:latin typeface="微软雅黑"/>
                <a:ea typeface="微软雅黑"/>
                <a:cs typeface="Calibri"/>
              </a:rPr>
              <a:t>  </a:t>
            </a:r>
            <a:r>
              <a:rPr lang="zh-CN" sz="2000" dirty="0">
                <a:latin typeface="微软雅黑"/>
                <a:ea typeface="微软雅黑"/>
                <a:cs typeface="Calibri"/>
              </a:rPr>
              <a:t> </a:t>
            </a:r>
            <a:r>
              <a:rPr lang="zh-CN" sz="2000" dirty="0">
                <a:latin typeface="微软雅黑"/>
                <a:ea typeface="微软雅黑"/>
                <a:cs typeface="+mn-lt"/>
              </a:rPr>
              <a:t>I = rgb2gray(I);</a:t>
            </a:r>
          </a:p>
          <a:p>
            <a:pPr marL="200660" lvl="1" indent="0">
              <a:spcBef>
                <a:spcPts val="1200"/>
              </a:spcBef>
              <a:spcAft>
                <a:spcPts val="200"/>
              </a:spcAft>
              <a:buNone/>
            </a:pPr>
            <a:r>
              <a:rPr lang="zh-CN" altLang="en-US" sz="2000" dirty="0">
                <a:latin typeface="微软雅黑"/>
                <a:ea typeface="微软雅黑"/>
                <a:cs typeface="+mn-lt"/>
              </a:rPr>
              <a:t>3. 统一尺寸</a:t>
            </a:r>
          </a:p>
          <a:p>
            <a:pPr marL="200660" lvl="1" indent="0">
              <a:spcBef>
                <a:spcPts val="1200"/>
              </a:spcBef>
              <a:spcAft>
                <a:spcPts val="200"/>
              </a:spcAft>
              <a:buNone/>
            </a:pPr>
            <a:r>
              <a:rPr lang="zh-CN" altLang="en-US" sz="2000" dirty="0">
                <a:latin typeface="微软雅黑"/>
                <a:ea typeface="微软雅黑"/>
                <a:cs typeface="Calibri"/>
              </a:rPr>
              <a:t>    </a:t>
            </a:r>
            <a:r>
              <a:rPr lang="zh-CN" sz="2000" dirty="0">
                <a:latin typeface="微软雅黑"/>
                <a:ea typeface="微软雅黑"/>
                <a:cs typeface="+mn-lt"/>
              </a:rPr>
              <a:t>I = imresize(I, [m, n]);</a:t>
            </a:r>
          </a:p>
          <a:p>
            <a:pPr marL="200660" lvl="1" indent="0">
              <a:spcBef>
                <a:spcPts val="1200"/>
              </a:spcBef>
              <a:spcAft>
                <a:spcPts val="200"/>
              </a:spcAft>
              <a:buNone/>
            </a:pPr>
            <a:r>
              <a:rPr lang="en-US" altLang="zh-CN" sz="2000" dirty="0">
                <a:latin typeface="微软雅黑"/>
                <a:ea typeface="微软雅黑"/>
                <a:cs typeface="Calibri"/>
              </a:rPr>
              <a:t>4.</a:t>
            </a:r>
            <a:r>
              <a:rPr lang="zh-CN" altLang="en-US" sz="2000" dirty="0">
                <a:latin typeface="微软雅黑"/>
                <a:ea typeface="微软雅黑"/>
                <a:cs typeface="Calibri"/>
              </a:rPr>
              <a:t> 将所有照片存入一个矩阵，每一张照片为一个列向量</a:t>
            </a:r>
          </a:p>
          <a:p>
            <a:pPr marL="200660" lvl="1" indent="0">
              <a:spcBef>
                <a:spcPts val="1200"/>
              </a:spcBef>
              <a:spcAft>
                <a:spcPts val="200"/>
              </a:spcAft>
              <a:buNone/>
            </a:pPr>
            <a:r>
              <a:rPr lang="zh-CN" altLang="en-US" sz="2000" dirty="0">
                <a:latin typeface="微软雅黑"/>
                <a:ea typeface="微软雅黑"/>
                <a:cs typeface="Calibri"/>
              </a:rPr>
              <a:t>    </a:t>
            </a:r>
            <a:r>
              <a:rPr lang="zh-CN" sz="2000" dirty="0">
                <a:latin typeface="微软雅黑"/>
                <a:ea typeface="微软雅黑"/>
                <a:cs typeface="+mn-lt"/>
              </a:rPr>
              <a:t>I = reshape(I,[],1);</a:t>
            </a:r>
            <a:endParaRPr lang="zh-CN" altLang="en-US" sz="2000" dirty="0">
              <a:latin typeface="微软雅黑"/>
              <a:ea typeface="微软雅黑"/>
              <a:cs typeface="Calibri"/>
            </a:endParaRPr>
          </a:p>
        </p:txBody>
      </p:sp>
    </p:spTree>
    <p:extLst>
      <p:ext uri="{BB962C8B-B14F-4D97-AF65-F5344CB8AC3E}">
        <p14:creationId xmlns:p14="http://schemas.microsoft.com/office/powerpoint/2010/main" val="616393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08E08-8220-499C-B463-91FF3FB2C151}"/>
              </a:ext>
            </a:extLst>
          </p:cNvPr>
          <p:cNvSpPr>
            <a:spLocks noGrp="1"/>
          </p:cNvSpPr>
          <p:nvPr>
            <p:ph type="title"/>
          </p:nvPr>
        </p:nvSpPr>
        <p:spPr/>
        <p:txBody>
          <a:bodyPr/>
          <a:lstStyle/>
          <a:p>
            <a:r>
              <a:rPr lang="en-GB" dirty="0">
                <a:latin typeface="微软雅黑"/>
                <a:ea typeface="微软雅黑"/>
                <a:cs typeface="Calibri Light"/>
              </a:rPr>
              <a:t>PCA </a:t>
            </a:r>
            <a:r>
              <a:rPr lang="en-US" altLang="zh-CN" dirty="0">
                <a:latin typeface="微软雅黑"/>
                <a:ea typeface="微软雅黑"/>
                <a:cs typeface="Calibri Light"/>
              </a:rPr>
              <a:t>Step 2: </a:t>
            </a:r>
            <a:r>
              <a:rPr lang="ja-JP" altLang="en-GB" dirty="0">
                <a:latin typeface="微软雅黑"/>
                <a:ea typeface="微软雅黑"/>
                <a:cs typeface="Calibri Light"/>
              </a:rPr>
              <a:t>计算特征脸</a:t>
            </a:r>
            <a:endParaRPr lang="en-GB" dirty="0">
              <a:latin typeface="微软雅黑"/>
              <a:ea typeface="微软雅黑"/>
            </a:endParaRPr>
          </a:p>
        </p:txBody>
      </p:sp>
      <p:sp>
        <p:nvSpPr>
          <p:cNvPr id="3" name="Content Placeholder 2">
            <a:extLst>
              <a:ext uri="{FF2B5EF4-FFF2-40B4-BE49-F238E27FC236}">
                <a16:creationId xmlns:a16="http://schemas.microsoft.com/office/drawing/2014/main" id="{5C75B50E-5BE1-4A07-82A3-95F37C1B1F1A}"/>
              </a:ext>
            </a:extLst>
          </p:cNvPr>
          <p:cNvSpPr>
            <a:spLocks noGrp="1"/>
          </p:cNvSpPr>
          <p:nvPr>
            <p:ph idx="1"/>
          </p:nvPr>
        </p:nvSpPr>
        <p:spPr/>
        <p:txBody>
          <a:bodyPr vert="horz" lIns="0" tIns="45720" rIns="0" bIns="45720" rtlCol="0" anchor="t">
            <a:normAutofit fontScale="85000" lnSpcReduction="20000"/>
          </a:bodyPr>
          <a:lstStyle/>
          <a:p>
            <a:r>
              <a:rPr lang="en-GB" dirty="0">
                <a:ea typeface="+mn-lt"/>
                <a:cs typeface="+mn-lt"/>
              </a:rPr>
              <a:t>1. </a:t>
            </a:r>
            <a:r>
              <a:rPr lang="zh-CN" altLang="en-GB" dirty="0">
                <a:ea typeface="+mn-lt"/>
                <a:cs typeface="+mn-lt"/>
              </a:rPr>
              <a:t>计算并减去每张照片的平均灰度值</a:t>
            </a:r>
          </a:p>
          <a:p>
            <a:r>
              <a:rPr lang="zh-CN" altLang="en-GB" dirty="0">
                <a:ea typeface="+mn-lt"/>
                <a:cs typeface="+mn-lt"/>
              </a:rPr>
              <a:t>    </a:t>
            </a:r>
            <a:r>
              <a:rPr lang="zh-CN" dirty="0">
                <a:ea typeface="+mn-lt"/>
                <a:cs typeface="+mn-lt"/>
              </a:rPr>
              <a:t>A2 = A - mean(A);</a:t>
            </a:r>
            <a:endParaRPr lang="zh-CN" altLang="en-GB" dirty="0">
              <a:ea typeface="+mn-lt"/>
              <a:cs typeface="+mn-lt"/>
            </a:endParaRPr>
          </a:p>
          <a:p>
            <a:r>
              <a:rPr lang="zh-CN" dirty="0">
                <a:ea typeface="+mn-lt"/>
                <a:cs typeface="+mn-lt"/>
              </a:rPr>
              <a:t>2.  </a:t>
            </a:r>
            <a:r>
              <a:rPr lang="zh-CN" altLang="en-US" dirty="0">
                <a:ea typeface="+mn-lt"/>
                <a:cs typeface="+mn-lt"/>
              </a:rPr>
              <a:t>计算协方差矩阵</a:t>
            </a:r>
            <a:r>
              <a:rPr lang="en-US" altLang="zh-CN" dirty="0">
                <a:ea typeface="+mn-lt"/>
                <a:cs typeface="+mn-lt"/>
              </a:rPr>
              <a:t>A’*A</a:t>
            </a:r>
            <a:endParaRPr lang="en-US" dirty="0"/>
          </a:p>
          <a:p>
            <a:r>
              <a:rPr lang="en-GB" dirty="0">
                <a:ea typeface="+mn-lt"/>
                <a:cs typeface="+mn-lt"/>
              </a:rPr>
              <a:t>    C = </a:t>
            </a:r>
            <a:r>
              <a:rPr lang="en-GB" dirty="0" err="1">
                <a:ea typeface="+mn-lt"/>
                <a:cs typeface="+mn-lt"/>
              </a:rPr>
              <a:t>cov</a:t>
            </a:r>
            <a:r>
              <a:rPr lang="en-GB" dirty="0">
                <a:ea typeface="+mn-lt"/>
                <a:cs typeface="+mn-lt"/>
              </a:rPr>
              <a:t>(A);</a:t>
            </a:r>
            <a:endParaRPr lang="en-US" dirty="0"/>
          </a:p>
          <a:p>
            <a:pPr marL="0" indent="0">
              <a:buNone/>
            </a:pPr>
            <a:r>
              <a:rPr lang="en-GB" dirty="0">
                <a:ea typeface="+mn-lt"/>
                <a:cs typeface="+mn-lt"/>
              </a:rPr>
              <a:t>  3. </a:t>
            </a:r>
            <a:r>
              <a:rPr lang="zh-CN" altLang="en-GB" dirty="0">
                <a:ea typeface="+mn-lt"/>
                <a:cs typeface="+mn-lt"/>
              </a:rPr>
              <a:t>计算特征值D和特征向量V</a:t>
            </a:r>
            <a:endParaRPr lang="en-GB" dirty="0">
              <a:cs typeface="Calibri" panose="020F0502020204030204"/>
            </a:endParaRPr>
          </a:p>
          <a:p>
            <a:r>
              <a:rPr lang="en-GB" dirty="0">
                <a:ea typeface="+mn-lt"/>
                <a:cs typeface="+mn-lt"/>
              </a:rPr>
              <a:t>     [V, D] = </a:t>
            </a:r>
            <a:r>
              <a:rPr lang="en-GB" dirty="0" err="1">
                <a:ea typeface="+mn-lt"/>
                <a:cs typeface="+mn-lt"/>
              </a:rPr>
              <a:t>eig</a:t>
            </a:r>
            <a:r>
              <a:rPr lang="en-GB" dirty="0">
                <a:ea typeface="+mn-lt"/>
                <a:cs typeface="+mn-lt"/>
              </a:rPr>
              <a:t>(C);</a:t>
            </a:r>
            <a:endParaRPr lang="en-GB" dirty="0">
              <a:cs typeface="Calibri" panose="020F0502020204030204"/>
            </a:endParaRPr>
          </a:p>
          <a:p>
            <a:r>
              <a:rPr lang="en-GB" dirty="0">
                <a:ea typeface="+mn-lt"/>
                <a:cs typeface="+mn-lt"/>
              </a:rPr>
              <a:t>4. </a:t>
            </a:r>
            <a:r>
              <a:rPr lang="zh-CN" altLang="en-GB" dirty="0">
                <a:ea typeface="+mn-lt"/>
                <a:cs typeface="+mn-lt"/>
              </a:rPr>
              <a:t>将它们排序</a:t>
            </a:r>
            <a:endParaRPr lang="en-GB" dirty="0">
              <a:ea typeface="+mn-lt"/>
              <a:cs typeface="+mn-lt"/>
            </a:endParaRPr>
          </a:p>
          <a:p>
            <a:r>
              <a:rPr lang="en-GB" dirty="0">
                <a:ea typeface="+mn-lt"/>
                <a:cs typeface="+mn-lt"/>
              </a:rPr>
              <a:t>     [d, </a:t>
            </a:r>
            <a:r>
              <a:rPr lang="en-GB" dirty="0" err="1">
                <a:ea typeface="+mn-lt"/>
                <a:cs typeface="+mn-lt"/>
              </a:rPr>
              <a:t>ind</a:t>
            </a:r>
            <a:r>
              <a:rPr lang="en-GB" dirty="0">
                <a:ea typeface="+mn-lt"/>
                <a:cs typeface="+mn-lt"/>
              </a:rPr>
              <a:t>] = sort(</a:t>
            </a:r>
            <a:r>
              <a:rPr lang="en-GB" dirty="0" err="1">
                <a:ea typeface="+mn-lt"/>
                <a:cs typeface="+mn-lt"/>
              </a:rPr>
              <a:t>diag</a:t>
            </a:r>
            <a:r>
              <a:rPr lang="en-GB" dirty="0">
                <a:ea typeface="+mn-lt"/>
                <a:cs typeface="+mn-lt"/>
              </a:rPr>
              <a:t>(D), 'descend');</a:t>
            </a:r>
            <a:endParaRPr lang="en-GB" dirty="0"/>
          </a:p>
          <a:p>
            <a:pPr marL="0" indent="0">
              <a:buNone/>
            </a:pPr>
            <a:r>
              <a:rPr lang="en-GB" dirty="0">
                <a:ea typeface="+mn-lt"/>
                <a:cs typeface="+mn-lt"/>
              </a:rPr>
              <a:t>       Vs = V(:,</a:t>
            </a:r>
            <a:r>
              <a:rPr lang="en-GB" dirty="0" err="1">
                <a:ea typeface="+mn-lt"/>
                <a:cs typeface="+mn-lt"/>
              </a:rPr>
              <a:t>ind</a:t>
            </a:r>
            <a:r>
              <a:rPr lang="en-GB" dirty="0">
                <a:ea typeface="+mn-lt"/>
                <a:cs typeface="+mn-lt"/>
              </a:rPr>
              <a:t>);</a:t>
            </a:r>
            <a:endParaRPr lang="en-GB" dirty="0">
              <a:cs typeface="Calibri" panose="020F0502020204030204"/>
            </a:endParaRPr>
          </a:p>
          <a:p>
            <a:r>
              <a:rPr lang="en-GB" dirty="0">
                <a:ea typeface="+mn-lt"/>
                <a:cs typeface="+mn-lt"/>
              </a:rPr>
              <a:t>5. </a:t>
            </a:r>
            <a:r>
              <a:rPr lang="zh-CN" altLang="en-GB" dirty="0">
                <a:ea typeface="+mn-lt"/>
                <a:cs typeface="+mn-lt"/>
              </a:rPr>
              <a:t>与原矩阵相乘得到特征脸</a:t>
            </a:r>
            <a:endParaRPr lang="en-GB" dirty="0"/>
          </a:p>
          <a:p>
            <a:r>
              <a:rPr lang="en-GB" dirty="0">
                <a:ea typeface="+mn-lt"/>
                <a:cs typeface="+mn-lt"/>
              </a:rPr>
              <a:t>     U1 = A*Vs;</a:t>
            </a:r>
            <a:endParaRPr lang="en-GB" dirty="0"/>
          </a:p>
          <a:p>
            <a:endParaRPr lang="en-US" dirty="0"/>
          </a:p>
          <a:p>
            <a:endParaRPr lang="en-GB" dirty="0">
              <a:cs typeface="Calibri"/>
            </a:endParaRPr>
          </a:p>
        </p:txBody>
      </p:sp>
    </p:spTree>
    <p:extLst>
      <p:ext uri="{BB962C8B-B14F-4D97-AF65-F5344CB8AC3E}">
        <p14:creationId xmlns:p14="http://schemas.microsoft.com/office/powerpoint/2010/main" val="1946268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0">
            <a:extLst>
              <a:ext uri="{FF2B5EF4-FFF2-40B4-BE49-F238E27FC236}">
                <a16:creationId xmlns:a16="http://schemas.microsoft.com/office/drawing/2014/main" id="{3F87243A-F810-42AD-AA74-3FA38B1D8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12">
            <a:extLst>
              <a:ext uri="{FF2B5EF4-FFF2-40B4-BE49-F238E27FC236}">
                <a16:creationId xmlns:a16="http://schemas.microsoft.com/office/drawing/2014/main" id="{E4710C0A-057C-4274-BA2D-001F1025E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14">
            <a:extLst>
              <a:ext uri="{FF2B5EF4-FFF2-40B4-BE49-F238E27FC236}">
                <a16:creationId xmlns:a16="http://schemas.microsoft.com/office/drawing/2014/main" id="{BEFAE2A0-B30D-40C7-BB2F-AE3D6D5D00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16">
            <a:extLst>
              <a:ext uri="{FF2B5EF4-FFF2-40B4-BE49-F238E27FC236}">
                <a16:creationId xmlns:a16="http://schemas.microsoft.com/office/drawing/2014/main" id="{7527CA15-1C7B-4C0C-86EE-385C1D6C98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8">
            <a:extLst>
              <a:ext uri="{FF2B5EF4-FFF2-40B4-BE49-F238E27FC236}">
                <a16:creationId xmlns:a16="http://schemas.microsoft.com/office/drawing/2014/main" id="{ED643915-9209-40AB-8194-9D9125C0A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a:extLst>
              <a:ext uri="{FF2B5EF4-FFF2-40B4-BE49-F238E27FC236}">
                <a16:creationId xmlns:a16="http://schemas.microsoft.com/office/drawing/2014/main" id="{4A137514-3573-4045-88B5-2D720C80947C}"/>
              </a:ext>
            </a:extLst>
          </p:cNvPr>
          <p:cNvSpPr>
            <a:spLocks noGrp="1"/>
          </p:cNvSpPr>
          <p:nvPr>
            <p:ph type="title"/>
          </p:nvPr>
        </p:nvSpPr>
        <p:spPr>
          <a:xfrm>
            <a:off x="1065197" y="5120640"/>
            <a:ext cx="10058400" cy="822960"/>
          </a:xfrm>
        </p:spPr>
        <p:txBody>
          <a:bodyPr vert="horz" lIns="91440" tIns="45720" rIns="91440" bIns="45720" rtlCol="0" anchor="b">
            <a:normAutofit/>
          </a:bodyPr>
          <a:lstStyle/>
          <a:p>
            <a:endParaRPr lang="en-US" altLang="zh-CN" sz="3600">
              <a:solidFill>
                <a:srgbClr val="FFFFFF"/>
              </a:solidFill>
            </a:endParaRPr>
          </a:p>
        </p:txBody>
      </p:sp>
      <p:pic>
        <p:nvPicPr>
          <p:cNvPr id="6" name="图片 6" descr="图片包含 图形用户界面&#10;&#10;已自动生成说明">
            <a:extLst>
              <a:ext uri="{FF2B5EF4-FFF2-40B4-BE49-F238E27FC236}">
                <a16:creationId xmlns:a16="http://schemas.microsoft.com/office/drawing/2014/main" id="{E564B181-FD8E-4368-95CE-78DC64479B3A}"/>
              </a:ext>
            </a:extLst>
          </p:cNvPr>
          <p:cNvPicPr>
            <a:picLocks noChangeAspect="1"/>
          </p:cNvPicPr>
          <p:nvPr/>
        </p:nvPicPr>
        <p:blipFill>
          <a:blip r:embed="rId2"/>
          <a:stretch>
            <a:fillRect/>
          </a:stretch>
        </p:blipFill>
        <p:spPr>
          <a:xfrm>
            <a:off x="648927" y="1199154"/>
            <a:ext cx="3312784" cy="2484588"/>
          </a:xfrm>
          <a:prstGeom prst="rect">
            <a:avLst/>
          </a:prstGeom>
        </p:spPr>
      </p:pic>
      <p:sp>
        <p:nvSpPr>
          <p:cNvPr id="30" name="Rectangle 20">
            <a:extLst>
              <a:ext uri="{FF2B5EF4-FFF2-40B4-BE49-F238E27FC236}">
                <a16:creationId xmlns:a16="http://schemas.microsoft.com/office/drawing/2014/main" id="{8A54198A-4950-48AB-BDD3-16D7F9084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553"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5" descr="图片包含 图形用户界面&#10;&#10;已自动生成说明">
            <a:extLst>
              <a:ext uri="{FF2B5EF4-FFF2-40B4-BE49-F238E27FC236}">
                <a16:creationId xmlns:a16="http://schemas.microsoft.com/office/drawing/2014/main" id="{56D64595-7F6E-43C1-9CBF-531DAEF5ECE8}"/>
              </a:ext>
            </a:extLst>
          </p:cNvPr>
          <p:cNvPicPr>
            <a:picLocks noChangeAspect="1"/>
          </p:cNvPicPr>
          <p:nvPr/>
        </p:nvPicPr>
        <p:blipFill>
          <a:blip r:embed="rId3"/>
          <a:stretch>
            <a:fillRect/>
          </a:stretch>
        </p:blipFill>
        <p:spPr>
          <a:xfrm>
            <a:off x="4432872" y="1199154"/>
            <a:ext cx="3312785" cy="2484588"/>
          </a:xfrm>
          <a:prstGeom prst="rect">
            <a:avLst/>
          </a:prstGeom>
        </p:spPr>
      </p:pic>
      <p:sp>
        <p:nvSpPr>
          <p:cNvPr id="31" name="Rectangle 22">
            <a:extLst>
              <a:ext uri="{FF2B5EF4-FFF2-40B4-BE49-F238E27FC236}">
                <a16:creationId xmlns:a16="http://schemas.microsoft.com/office/drawing/2014/main" id="{30F05B05-D1D0-4D96-A6C6-E0095E789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5969"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图片 4" descr="图片包含 图形用户界面&#10;&#10;已自动生成说明">
            <a:extLst>
              <a:ext uri="{FF2B5EF4-FFF2-40B4-BE49-F238E27FC236}">
                <a16:creationId xmlns:a16="http://schemas.microsoft.com/office/drawing/2014/main" id="{A5EB5B36-46F2-44FA-A77F-8627EE83AEAB}"/>
              </a:ext>
            </a:extLst>
          </p:cNvPr>
          <p:cNvPicPr>
            <a:picLocks noGrp="1" noChangeAspect="1"/>
          </p:cNvPicPr>
          <p:nvPr>
            <p:ph idx="1"/>
          </p:nvPr>
        </p:nvPicPr>
        <p:blipFill>
          <a:blip r:embed="rId4"/>
          <a:stretch>
            <a:fillRect/>
          </a:stretch>
        </p:blipFill>
        <p:spPr>
          <a:xfrm>
            <a:off x="8230289" y="1199154"/>
            <a:ext cx="3312784" cy="2484588"/>
          </a:xfrm>
          <a:prstGeom prst="rect">
            <a:avLst/>
          </a:prstGeom>
        </p:spPr>
      </p:pic>
      <p:sp>
        <p:nvSpPr>
          <p:cNvPr id="32" name="Rectangle 24">
            <a:extLst>
              <a:ext uri="{FF2B5EF4-FFF2-40B4-BE49-F238E27FC236}">
                <a16:creationId xmlns:a16="http://schemas.microsoft.com/office/drawing/2014/main" id="{6561554E-8EEC-420C-93A0-4E77A8A0EB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86360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A8CDE5-059C-4CF8-B253-AB10535E9AC7}"/>
              </a:ext>
            </a:extLst>
          </p:cNvPr>
          <p:cNvSpPr>
            <a:spLocks noGrp="1"/>
          </p:cNvSpPr>
          <p:nvPr>
            <p:ph type="title"/>
          </p:nvPr>
        </p:nvSpPr>
        <p:spPr/>
        <p:txBody>
          <a:bodyPr/>
          <a:lstStyle/>
          <a:p>
            <a:r>
              <a:rPr lang="en-US" altLang="zh-CN" dirty="0">
                <a:latin typeface="微软雅黑"/>
                <a:ea typeface="微软雅黑"/>
              </a:rPr>
              <a:t>PCA Step 3: </a:t>
            </a:r>
            <a:r>
              <a:rPr lang="zh-CN" altLang="en-US" dirty="0">
                <a:latin typeface="微软雅黑"/>
                <a:ea typeface="微软雅黑"/>
              </a:rPr>
              <a:t>图片压缩</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BC23814-9A48-468E-9573-217C43B30475}"/>
                  </a:ext>
                </a:extLst>
              </p:cNvPr>
              <p:cNvSpPr>
                <a:spLocks noGrp="1"/>
              </p:cNvSpPr>
              <p:nvPr>
                <p:ph idx="1"/>
              </p:nvPr>
            </p:nvSpPr>
            <p:spPr/>
            <p:txBody>
              <a:bodyPr vert="horz" lIns="0" tIns="45720" rIns="0" bIns="45720" rtlCol="0" anchor="t">
                <a:normAutofit/>
              </a:bodyPr>
              <a:lstStyle/>
              <a:p>
                <a:r>
                  <a:rPr lang="zh-CN" altLang="en-US" dirty="0">
                    <a:latin typeface="微软雅黑"/>
                    <a:ea typeface="微软雅黑"/>
                  </a:rPr>
                  <a:t>SVD分解实现压缩：</a:t>
                </a:r>
                <a:endParaRPr lang="en-US" altLang="zh-CN" dirty="0">
                  <a:latin typeface="微软雅黑"/>
                  <a:ea typeface="微软雅黑"/>
                </a:endParaRPr>
              </a:p>
              <a:p>
                <a:r>
                  <a:rPr lang="en-US" altLang="zh-CN" dirty="0">
                    <a:latin typeface="微软雅黑"/>
                    <a:ea typeface="微软雅黑"/>
                  </a:rPr>
                  <a:t>    </a:t>
                </a:r>
                <a14:m>
                  <m:oMath xmlns:m="http://schemas.openxmlformats.org/officeDocument/2006/math">
                    <m:r>
                      <a:rPr lang="en-US" altLang="zh-CN" b="0" i="1" smtClean="0">
                        <a:latin typeface="Cambria Math" panose="02040503050406030204" pitchFamily="18" charset="0"/>
                        <a:ea typeface="微软雅黑"/>
                      </a:rPr>
                      <m:t>𝐴</m:t>
                    </m:r>
                    <m:r>
                      <a:rPr lang="en-US" altLang="zh-CN" b="0" i="1" smtClean="0">
                        <a:latin typeface="Cambria Math" panose="02040503050406030204" pitchFamily="18" charset="0"/>
                        <a:ea typeface="微软雅黑"/>
                      </a:rPr>
                      <m:t>=</m:t>
                    </m:r>
                    <m:r>
                      <a:rPr lang="en-US" altLang="zh-CN" b="0" i="1" smtClean="0">
                        <a:latin typeface="Cambria Math" panose="02040503050406030204" pitchFamily="18" charset="0"/>
                        <a:ea typeface="微软雅黑"/>
                      </a:rPr>
                      <m:t>𝑈</m:t>
                    </m:r>
                    <m:r>
                      <m:rPr>
                        <m:sty m:val="p"/>
                      </m:rPr>
                      <a:rPr lang="el-GR" altLang="zh-CN" b="0" i="1" smtClean="0">
                        <a:latin typeface="Cambria Math" panose="02040503050406030204" pitchFamily="18" charset="0"/>
                        <a:ea typeface="Cambria Math" panose="02040503050406030204" pitchFamily="18" charset="0"/>
                      </a:rPr>
                      <m:t>Σ</m:t>
                    </m:r>
                    <m:sSup>
                      <m:sSupPr>
                        <m:ctrlPr>
                          <a:rPr lang="el-GR"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𝑉</m:t>
                        </m:r>
                      </m:e>
                      <m:sup>
                        <m:r>
                          <a:rPr lang="en-US" altLang="zh-CN" b="0" i="1" smtClean="0">
                            <a:latin typeface="Cambria Math" panose="02040503050406030204" pitchFamily="18" charset="0"/>
                            <a:ea typeface="Cambria Math" panose="02040503050406030204" pitchFamily="18" charset="0"/>
                          </a:rPr>
                          <m:t>𝑇</m:t>
                        </m:r>
                      </m:sup>
                    </m:sSup>
                  </m:oMath>
                </a14:m>
                <a:endParaRPr lang="zh-CN" dirty="0"/>
              </a:p>
              <a:p>
                <a:r>
                  <a:rPr lang="zh-CN" altLang="en-US" dirty="0">
                    <a:latin typeface="微软雅黑"/>
                    <a:ea typeface="微软雅黑"/>
                  </a:rPr>
                  <a:t>    前面求得的</a:t>
                </a:r>
                <a:r>
                  <a:rPr lang="en-US" altLang="zh-CN" dirty="0">
                    <a:latin typeface="微软雅黑"/>
                    <a:ea typeface="微软雅黑"/>
                  </a:rPr>
                  <a:t>U1 = U</a:t>
                </a:r>
                <a:r>
                  <a:rPr lang="el-GR" altLang="zh-CN" dirty="0">
                    <a:latin typeface="微软雅黑"/>
                    <a:ea typeface="微软雅黑"/>
                  </a:rPr>
                  <a:t>Σ</a:t>
                </a:r>
                <a:endParaRPr lang="en-US" altLang="zh-CN" dirty="0">
                  <a:latin typeface="微软雅黑"/>
                  <a:ea typeface="微软雅黑"/>
                </a:endParaRPr>
              </a:p>
              <a:p>
                <a:r>
                  <a:rPr lang="en-US" altLang="zh-CN" dirty="0">
                    <a:latin typeface="微软雅黑"/>
                    <a:ea typeface="微软雅黑"/>
                    <a:cs typeface="+mn-lt"/>
                  </a:rPr>
                  <a:t>    </a:t>
                </a:r>
                <a:r>
                  <a:rPr lang="zh-CN" dirty="0">
                    <a:ea typeface="+mn-lt"/>
                    <a:cs typeface="+mn-lt"/>
                  </a:rPr>
                  <a:t>A3 = U</a:t>
                </a:r>
                <a:r>
                  <a:rPr lang="en-US" altLang="zh-CN" dirty="0">
                    <a:ea typeface="+mn-lt"/>
                    <a:cs typeface="+mn-lt"/>
                  </a:rPr>
                  <a:t>1</a:t>
                </a:r>
                <a:r>
                  <a:rPr lang="zh-CN" dirty="0">
                    <a:ea typeface="+mn-lt"/>
                    <a:cs typeface="+mn-lt"/>
                  </a:rPr>
                  <a:t>(:, 1:i)*Vs1(1:i, :)+mean(A); %imgaes after compression</a:t>
                </a:r>
              </a:p>
              <a:p>
                <a:r>
                  <a:rPr lang="zh-CN" altLang="en-US" dirty="0">
                    <a:ea typeface="+mn-lt"/>
                    <a:cs typeface="+mn-lt"/>
                  </a:rPr>
                  <a:t>    </a:t>
                </a:r>
              </a:p>
            </p:txBody>
          </p:sp>
        </mc:Choice>
        <mc:Fallback xmlns="">
          <p:sp>
            <p:nvSpPr>
              <p:cNvPr id="3" name="内容占位符 2">
                <a:extLst>
                  <a:ext uri="{FF2B5EF4-FFF2-40B4-BE49-F238E27FC236}">
                    <a16:creationId xmlns:a16="http://schemas.microsoft.com/office/drawing/2014/main" id="{5BC23814-9A48-468E-9573-217C43B30475}"/>
                  </a:ext>
                </a:extLst>
              </p:cNvPr>
              <p:cNvSpPr>
                <a:spLocks noGrp="1" noRot="1" noChangeAspect="1" noMove="1" noResize="1" noEditPoints="1" noAdjustHandles="1" noChangeArrowheads="1" noChangeShapeType="1" noTextEdit="1"/>
              </p:cNvSpPr>
              <p:nvPr>
                <p:ph idx="1"/>
              </p:nvPr>
            </p:nvSpPr>
            <p:spPr>
              <a:blipFill>
                <a:blip r:embed="rId2"/>
                <a:stretch>
                  <a:fillRect l="-606" t="-1667"/>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FC4F2CCA-C354-4CE7-A54B-20E9D6483B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7487" y="3768866"/>
            <a:ext cx="3190958" cy="2393218"/>
          </a:xfrm>
          <a:prstGeom prst="rect">
            <a:avLst/>
          </a:prstGeom>
        </p:spPr>
      </p:pic>
      <p:pic>
        <p:nvPicPr>
          <p:cNvPr id="9" name="图片 8">
            <a:extLst>
              <a:ext uri="{FF2B5EF4-FFF2-40B4-BE49-F238E27FC236}">
                <a16:creationId xmlns:a16="http://schemas.microsoft.com/office/drawing/2014/main" id="{1D296A12-4F9A-4587-A049-549D640A5D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6073" y="3768864"/>
            <a:ext cx="3190957" cy="2393217"/>
          </a:xfrm>
          <a:prstGeom prst="rect">
            <a:avLst/>
          </a:prstGeom>
        </p:spPr>
      </p:pic>
    </p:spTree>
    <p:extLst>
      <p:ext uri="{BB962C8B-B14F-4D97-AF65-F5344CB8AC3E}">
        <p14:creationId xmlns:p14="http://schemas.microsoft.com/office/powerpoint/2010/main" val="556245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C5602-0FCF-4C28-A043-50434C0FF771}"/>
              </a:ext>
            </a:extLst>
          </p:cNvPr>
          <p:cNvSpPr>
            <a:spLocks noGrp="1"/>
          </p:cNvSpPr>
          <p:nvPr>
            <p:ph type="title"/>
          </p:nvPr>
        </p:nvSpPr>
        <p:spPr/>
        <p:txBody>
          <a:bodyPr/>
          <a:lstStyle/>
          <a:p>
            <a:r>
              <a:rPr lang="en-GB" dirty="0">
                <a:latin typeface="微软雅黑"/>
                <a:ea typeface="微软雅黑"/>
                <a:cs typeface="Calibri Light"/>
              </a:rPr>
              <a:t>KNN</a:t>
            </a:r>
            <a:r>
              <a:rPr lang="zh-CN" altLang="en-US" dirty="0">
                <a:latin typeface="微软雅黑"/>
                <a:ea typeface="微软雅黑"/>
                <a:cs typeface="Calibri Light"/>
              </a:rPr>
              <a:t>分类实现人脸识别</a:t>
            </a:r>
            <a:endParaRPr lang="en-GB" dirty="0">
              <a:latin typeface="微软雅黑"/>
              <a:ea typeface="微软雅黑"/>
            </a:endParaRPr>
          </a:p>
        </p:txBody>
      </p:sp>
      <p:sp>
        <p:nvSpPr>
          <p:cNvPr id="3" name="Content Placeholder 2">
            <a:extLst>
              <a:ext uri="{FF2B5EF4-FFF2-40B4-BE49-F238E27FC236}">
                <a16:creationId xmlns:a16="http://schemas.microsoft.com/office/drawing/2014/main" id="{46DE4FEC-CD29-4BF9-BF2C-B4213271FD6A}"/>
              </a:ext>
            </a:extLst>
          </p:cNvPr>
          <p:cNvSpPr>
            <a:spLocks noGrp="1"/>
          </p:cNvSpPr>
          <p:nvPr>
            <p:ph idx="1"/>
          </p:nvPr>
        </p:nvSpPr>
        <p:spPr>
          <a:xfrm>
            <a:off x="1097280" y="2080403"/>
            <a:ext cx="7140412" cy="4023360"/>
          </a:xfrm>
        </p:spPr>
        <p:txBody>
          <a:bodyPr vert="horz" lIns="0" tIns="45720" rIns="0" bIns="45720" rtlCol="0" anchor="t">
            <a:normAutofit/>
          </a:bodyPr>
          <a:lstStyle/>
          <a:p>
            <a:endParaRPr lang="en-GB" altLang="zh-CN" dirty="0">
              <a:latin typeface="微软雅黑"/>
              <a:ea typeface="微软雅黑"/>
              <a:cs typeface="Calibri"/>
            </a:endParaRPr>
          </a:p>
          <a:p>
            <a:endParaRPr lang="en-GB" altLang="zh-CN" dirty="0">
              <a:latin typeface="微软雅黑"/>
              <a:ea typeface="微软雅黑"/>
              <a:cs typeface="Calibri"/>
            </a:endParaRPr>
          </a:p>
          <a:p>
            <a:pPr marL="0" indent="0">
              <a:buNone/>
            </a:pPr>
            <a:endParaRPr lang="en-GB" altLang="zh-CN" dirty="0">
              <a:latin typeface="微软雅黑"/>
              <a:ea typeface="微软雅黑"/>
              <a:cs typeface="Calibri"/>
            </a:endParaRPr>
          </a:p>
          <a:p>
            <a:r>
              <a:rPr lang="en-US" altLang="zh-CN" dirty="0" err="1">
                <a:latin typeface="微软雅黑"/>
                <a:ea typeface="微软雅黑"/>
                <a:cs typeface="Calibri"/>
              </a:rPr>
              <a:t>kNN</a:t>
            </a:r>
            <a:r>
              <a:rPr lang="zh-CN" altLang="en-US" dirty="0">
                <a:latin typeface="微软雅黑"/>
                <a:ea typeface="微软雅黑"/>
                <a:cs typeface="Calibri"/>
              </a:rPr>
              <a:t>的简单例子如右图。</a:t>
            </a:r>
            <a:endParaRPr lang="zh-CN" altLang="en-GB" dirty="0">
              <a:latin typeface="微软雅黑"/>
              <a:ea typeface="微软雅黑"/>
              <a:cs typeface="Calibri"/>
            </a:endParaRPr>
          </a:p>
          <a:p>
            <a:endParaRPr lang="en-GB" dirty="0">
              <a:latin typeface="微软雅黑"/>
              <a:ea typeface="微软雅黑"/>
              <a:cs typeface="Calibri"/>
            </a:endParaRPr>
          </a:p>
          <a:p>
            <a:endParaRPr lang="en-GB" dirty="0">
              <a:latin typeface="微软雅黑"/>
              <a:ea typeface="微软雅黑"/>
              <a:cs typeface="Calibri"/>
            </a:endParaRPr>
          </a:p>
          <a:p>
            <a:endParaRPr lang="en-GB" dirty="0">
              <a:latin typeface="微软雅黑"/>
              <a:ea typeface="微软雅黑"/>
              <a:cs typeface="Calibri"/>
            </a:endParaRPr>
          </a:p>
          <a:p>
            <a:endParaRPr lang="en-GB" dirty="0">
              <a:latin typeface="微软雅黑"/>
              <a:ea typeface="微软雅黑"/>
              <a:cs typeface="Calibri"/>
            </a:endParaRPr>
          </a:p>
          <a:p>
            <a:endParaRPr lang="en-GB" dirty="0">
              <a:latin typeface="微软雅黑"/>
              <a:ea typeface="微软雅黑"/>
              <a:cs typeface="Calibri"/>
            </a:endParaRPr>
          </a:p>
          <a:p>
            <a:pPr marL="0" indent="0">
              <a:buNone/>
            </a:pPr>
            <a:endParaRPr lang="en-GB" dirty="0">
              <a:latin typeface="微软雅黑"/>
              <a:ea typeface="微软雅黑"/>
              <a:cs typeface="Calibri"/>
            </a:endParaRPr>
          </a:p>
        </p:txBody>
      </p:sp>
      <p:pic>
        <p:nvPicPr>
          <p:cNvPr id="5" name="图片 4">
            <a:extLst>
              <a:ext uri="{FF2B5EF4-FFF2-40B4-BE49-F238E27FC236}">
                <a16:creationId xmlns:a16="http://schemas.microsoft.com/office/drawing/2014/main" id="{0B4C0518-68EB-43BB-BD4F-EBADBC468AC4}"/>
              </a:ext>
            </a:extLst>
          </p:cNvPr>
          <p:cNvPicPr>
            <a:picLocks noChangeAspect="1"/>
          </p:cNvPicPr>
          <p:nvPr/>
        </p:nvPicPr>
        <p:blipFill rotWithShape="1">
          <a:blip r:embed="rId2"/>
          <a:srcRect b="57077"/>
          <a:stretch/>
        </p:blipFill>
        <p:spPr>
          <a:xfrm>
            <a:off x="1097280" y="1973183"/>
            <a:ext cx="8127737" cy="1091675"/>
          </a:xfrm>
          <a:prstGeom prst="rect">
            <a:avLst/>
          </a:prstGeom>
        </p:spPr>
      </p:pic>
      <p:pic>
        <p:nvPicPr>
          <p:cNvPr id="1026" name="Picture 2">
            <a:extLst>
              <a:ext uri="{FF2B5EF4-FFF2-40B4-BE49-F238E27FC236}">
                <a16:creationId xmlns:a16="http://schemas.microsoft.com/office/drawing/2014/main" id="{92A1C0D1-2EC7-4EEE-A416-1B850C6F44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9599" y="3324957"/>
            <a:ext cx="2095500" cy="189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496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A60EE-0BF8-4C41-BEB0-73A876D69849}"/>
              </a:ext>
            </a:extLst>
          </p:cNvPr>
          <p:cNvSpPr>
            <a:spLocks noGrp="1"/>
          </p:cNvSpPr>
          <p:nvPr>
            <p:ph type="title"/>
          </p:nvPr>
        </p:nvSpPr>
        <p:spPr>
          <a:xfrm>
            <a:off x="1097280" y="229959"/>
            <a:ext cx="10058400" cy="1450757"/>
          </a:xfrm>
        </p:spPr>
        <p:txBody>
          <a:bodyPr/>
          <a:lstStyle/>
          <a:p>
            <a:r>
              <a:rPr lang="en-GB" altLang="zh-CN" dirty="0">
                <a:latin typeface="微软雅黑"/>
                <a:ea typeface="微软雅黑"/>
                <a:cs typeface="Calibri Light"/>
              </a:rPr>
              <a:t>KNN</a:t>
            </a:r>
            <a:r>
              <a:rPr lang="zh-CN" altLang="en-US" dirty="0">
                <a:latin typeface="微软雅黑"/>
                <a:ea typeface="微软雅黑"/>
                <a:cs typeface="Calibri Light"/>
              </a:rPr>
              <a:t>分类实现人脸识别</a:t>
            </a:r>
            <a:endParaRPr lang="zh-CN" alt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E627762D-4EFE-4942-8671-CFB4EDB4C334}"/>
              </a:ext>
            </a:extLst>
          </p:cNvPr>
          <p:cNvSpPr>
            <a:spLocks noGrp="1"/>
          </p:cNvSpPr>
          <p:nvPr>
            <p:ph idx="1"/>
          </p:nvPr>
        </p:nvSpPr>
        <p:spPr/>
        <p:txBody>
          <a:bodyPr/>
          <a:lstStyle/>
          <a:p>
            <a:r>
              <a:rPr lang="en-GB" altLang="zh-CN" dirty="0">
                <a:latin typeface="微软雅黑"/>
                <a:ea typeface="微软雅黑"/>
                <a:cs typeface="Calibri"/>
              </a:rPr>
              <a:t>1. </a:t>
            </a:r>
            <a:r>
              <a:rPr lang="zh-CN" altLang="en-US" dirty="0">
                <a:latin typeface="微软雅黑"/>
                <a:ea typeface="微软雅黑"/>
                <a:cs typeface="Calibri"/>
              </a:rPr>
              <a:t>标记：对原数据集每张照片</a:t>
            </a:r>
            <a:r>
              <a:rPr lang="en-US" altLang="zh-CN" dirty="0" err="1">
                <a:latin typeface="微软雅黑"/>
                <a:ea typeface="微软雅黑"/>
                <a:cs typeface="Calibri"/>
              </a:rPr>
              <a:t>i</a:t>
            </a:r>
            <a:r>
              <a:rPr lang="zh-CN" altLang="en-US" dirty="0">
                <a:latin typeface="微软雅黑"/>
                <a:ea typeface="微软雅黑"/>
                <a:cs typeface="Calibri"/>
              </a:rPr>
              <a:t>对应坐标</a:t>
            </a:r>
            <a:r>
              <a:rPr lang="en-US" altLang="zh-CN" dirty="0">
                <a:latin typeface="微软雅黑"/>
                <a:ea typeface="微软雅黑"/>
                <a:cs typeface="Calibri"/>
              </a:rPr>
              <a:t>di</a:t>
            </a:r>
            <a:r>
              <a:rPr lang="zh-CN" altLang="en-US" dirty="0">
                <a:latin typeface="微软雅黑"/>
                <a:ea typeface="微软雅黑"/>
                <a:cs typeface="Calibri"/>
              </a:rPr>
              <a:t>，标记其对应同学的编号</a:t>
            </a:r>
            <a:r>
              <a:rPr lang="en-US" altLang="zh-CN" dirty="0">
                <a:latin typeface="微软雅黑"/>
                <a:ea typeface="微软雅黑"/>
                <a:cs typeface="Calibri"/>
              </a:rPr>
              <a:t>j</a:t>
            </a:r>
          </a:p>
          <a:p>
            <a:r>
              <a:rPr lang="zh-CN" altLang="en-GB" dirty="0">
                <a:latin typeface="微软雅黑"/>
                <a:ea typeface="微软雅黑"/>
                <a:cs typeface="Calibri"/>
              </a:rPr>
              <a:t>2. </a:t>
            </a:r>
            <a:r>
              <a:rPr lang="zh-CN" altLang="en-US" dirty="0">
                <a:latin typeface="微软雅黑"/>
                <a:ea typeface="微软雅黑"/>
                <a:cs typeface="Calibri"/>
              </a:rPr>
              <a:t>识别：</a:t>
            </a:r>
            <a:r>
              <a:rPr lang="zh-CN" altLang="en-GB" dirty="0">
                <a:latin typeface="微软雅黑"/>
                <a:ea typeface="微软雅黑"/>
                <a:cs typeface="Calibri"/>
              </a:rPr>
              <a:t>对得到的所有x运行kNN算法，找到测试照片附近的照片所对应的人</a:t>
            </a:r>
            <a:endParaRPr lang="en-US" altLang="zh-CN" dirty="0">
              <a:latin typeface="微软雅黑"/>
              <a:ea typeface="微软雅黑"/>
              <a:cs typeface="Calibri"/>
            </a:endParaRPr>
          </a:p>
          <a:p>
            <a:endParaRPr lang="en-US" altLang="zh-CN" dirty="0">
              <a:latin typeface="微软雅黑"/>
              <a:ea typeface="微软雅黑"/>
              <a:cs typeface="Calibri"/>
            </a:endParaRPr>
          </a:p>
          <a:p>
            <a:r>
              <a:rPr lang="zh-CN" altLang="en-US" dirty="0">
                <a:latin typeface="微软雅黑"/>
                <a:ea typeface="微软雅黑"/>
                <a:cs typeface="Calibri"/>
              </a:rPr>
              <a:t>问题：使用何数据作为每张照片的坐标？</a:t>
            </a:r>
            <a:endParaRPr lang="en-US" altLang="zh-CN" dirty="0">
              <a:latin typeface="微软雅黑"/>
              <a:ea typeface="微软雅黑"/>
              <a:cs typeface="Calibri"/>
            </a:endParaRPr>
          </a:p>
          <a:p>
            <a:r>
              <a:rPr lang="zh-CN" altLang="en-US" dirty="0">
                <a:latin typeface="微软雅黑"/>
                <a:ea typeface="微软雅黑"/>
                <a:cs typeface="Calibri"/>
              </a:rPr>
              <a:t>我们的解：在</a:t>
            </a:r>
            <a:r>
              <a:rPr lang="en-US" altLang="zh-CN" dirty="0">
                <a:latin typeface="微软雅黑"/>
                <a:ea typeface="微软雅黑"/>
                <a:cs typeface="Calibri"/>
              </a:rPr>
              <a:t>PCA</a:t>
            </a:r>
            <a:r>
              <a:rPr lang="zh-CN" altLang="en-US" dirty="0">
                <a:latin typeface="微软雅黑"/>
                <a:ea typeface="微软雅黑"/>
                <a:cs typeface="Calibri"/>
              </a:rPr>
              <a:t>实现降维的基础上，对每张照片求解回归方程</a:t>
            </a:r>
            <a:r>
              <a:rPr lang="en-US" altLang="zh-CN" dirty="0">
                <a:latin typeface="微软雅黑"/>
                <a:ea typeface="微软雅黑"/>
                <a:cs typeface="Calibri"/>
              </a:rPr>
              <a:t>Ax = b</a:t>
            </a:r>
            <a:r>
              <a:rPr lang="zh-CN" altLang="en-US" dirty="0">
                <a:latin typeface="微软雅黑"/>
                <a:ea typeface="微软雅黑"/>
                <a:cs typeface="Calibri"/>
              </a:rPr>
              <a:t>，其中</a:t>
            </a:r>
            <a:r>
              <a:rPr lang="en-US" altLang="zh-CN" dirty="0">
                <a:latin typeface="微软雅黑"/>
                <a:ea typeface="微软雅黑"/>
                <a:cs typeface="Calibri"/>
              </a:rPr>
              <a:t>b</a:t>
            </a:r>
            <a:r>
              <a:rPr lang="zh-CN" altLang="en-US" dirty="0">
                <a:latin typeface="微软雅黑"/>
                <a:ea typeface="微软雅黑"/>
                <a:cs typeface="Calibri"/>
              </a:rPr>
              <a:t>为照片像素组成的列向量，</a:t>
            </a:r>
            <a:r>
              <a:rPr lang="en-US" altLang="zh-CN" dirty="0">
                <a:latin typeface="微软雅黑"/>
                <a:ea typeface="微软雅黑"/>
                <a:cs typeface="Calibri"/>
              </a:rPr>
              <a:t>A</a:t>
            </a:r>
            <a:r>
              <a:rPr lang="zh-CN" altLang="en-US" dirty="0">
                <a:latin typeface="微软雅黑"/>
                <a:ea typeface="微软雅黑"/>
                <a:cs typeface="Calibri"/>
              </a:rPr>
              <a:t>为特征脸矩阵，将解</a:t>
            </a:r>
            <a:r>
              <a:rPr lang="en-US" altLang="zh-CN" dirty="0">
                <a:latin typeface="微软雅黑"/>
                <a:ea typeface="微软雅黑"/>
                <a:cs typeface="Calibri"/>
              </a:rPr>
              <a:t>x</a:t>
            </a:r>
            <a:r>
              <a:rPr lang="zh-CN" altLang="en-US" dirty="0">
                <a:latin typeface="微软雅黑"/>
                <a:ea typeface="微软雅黑"/>
                <a:cs typeface="Calibri"/>
              </a:rPr>
              <a:t>作为每张照片的坐标。</a:t>
            </a:r>
            <a:endParaRPr lang="en-US" altLang="zh-CN" dirty="0">
              <a:latin typeface="微软雅黑"/>
              <a:ea typeface="微软雅黑"/>
              <a:cs typeface="Calibri"/>
            </a:endParaRPr>
          </a:p>
          <a:p>
            <a:pPr marL="0" indent="0">
              <a:buNone/>
            </a:pPr>
            <a:r>
              <a:rPr lang="en-US" altLang="zh-CN" dirty="0">
                <a:latin typeface="微软雅黑"/>
                <a:ea typeface="微软雅黑"/>
                <a:cs typeface="Calibri"/>
              </a:rPr>
              <a:t> </a:t>
            </a:r>
            <a:r>
              <a:rPr lang="zh-CN" altLang="en-US" dirty="0">
                <a:latin typeface="微软雅黑"/>
                <a:ea typeface="微软雅黑"/>
                <a:cs typeface="Calibri"/>
              </a:rPr>
              <a:t>对于数据集照片，回归方程的解已经存储在</a:t>
            </a:r>
            <a:r>
              <a:rPr lang="en-US" altLang="zh-CN" dirty="0">
                <a:latin typeface="微软雅黑"/>
                <a:ea typeface="微软雅黑"/>
                <a:cs typeface="Calibri"/>
              </a:rPr>
              <a:t>Vs</a:t>
            </a:r>
            <a:r>
              <a:rPr lang="zh-CN" altLang="en-US" dirty="0">
                <a:latin typeface="微软雅黑"/>
                <a:ea typeface="微软雅黑"/>
                <a:cs typeface="Calibri"/>
              </a:rPr>
              <a:t>中了。</a:t>
            </a:r>
            <a:endParaRPr lang="en-US" altLang="zh-CN" dirty="0">
              <a:latin typeface="微软雅黑"/>
              <a:ea typeface="微软雅黑"/>
              <a:cs typeface="Calibri"/>
            </a:endParaRP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501487"/>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450</TotalTime>
  <Words>1102</Words>
  <Application>Microsoft Office PowerPoint</Application>
  <PresentationFormat>宽屏</PresentationFormat>
  <Paragraphs>154</Paragraphs>
  <Slides>16</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等线</vt:lpstr>
      <vt:lpstr>Microsoft YaHei</vt:lpstr>
      <vt:lpstr>Microsoft YaHei</vt:lpstr>
      <vt:lpstr>Arial</vt:lpstr>
      <vt:lpstr>Calibri</vt:lpstr>
      <vt:lpstr>Calibri Light</vt:lpstr>
      <vt:lpstr>Cambria Math</vt:lpstr>
      <vt:lpstr>回顾</vt:lpstr>
      <vt:lpstr>PCA实现人脸识别</vt:lpstr>
      <vt:lpstr>实验设计思路</vt:lpstr>
      <vt:lpstr>如何用PCA降维压缩？</vt:lpstr>
      <vt:lpstr>PCA Step 1：图片预处理</vt:lpstr>
      <vt:lpstr>PCA Step 2: 计算特征脸</vt:lpstr>
      <vt:lpstr>PowerPoint 演示文稿</vt:lpstr>
      <vt:lpstr>PCA Step 3: 图片压缩</vt:lpstr>
      <vt:lpstr>KNN分类实现人脸识别</vt:lpstr>
      <vt:lpstr>KNN分类实现人脸识别</vt:lpstr>
      <vt:lpstr>结果展示与讨论</vt:lpstr>
      <vt:lpstr>结果展示与讨论</vt:lpstr>
      <vt:lpstr>结果展示与讨论</vt:lpstr>
      <vt:lpstr>结果展示与讨论</vt:lpstr>
      <vt:lpstr>结果展示与讨论</vt:lpstr>
      <vt:lpstr>结果展示与讨论</vt:lpstr>
      <vt:lpstr>谢谢大家！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陈恩婷</dc:creator>
  <cp:lastModifiedBy>xitong wang</cp:lastModifiedBy>
  <cp:revision>68</cp:revision>
  <dcterms:created xsi:type="dcterms:W3CDTF">2021-05-22T12:04:34Z</dcterms:created>
  <dcterms:modified xsi:type="dcterms:W3CDTF">2021-05-30T15:29:28Z</dcterms:modified>
</cp:coreProperties>
</file>