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5" r:id="rId6"/>
    <p:sldId id="277" r:id="rId7"/>
    <p:sldId id="283" r:id="rId8"/>
    <p:sldId id="267" r:id="rId9"/>
    <p:sldId id="276" r:id="rId10"/>
    <p:sldId id="282" r:id="rId11"/>
    <p:sldId id="285" r:id="rId12"/>
    <p:sldId id="284"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B5A89-E51D-4EDC-A5EF-6D2AF5877ADD}">
          <p14:sldIdLst>
            <p14:sldId id="256"/>
            <p14:sldId id="265"/>
            <p14:sldId id="277"/>
            <p14:sldId id="283"/>
            <p14:sldId id="267"/>
            <p14:sldId id="276"/>
            <p14:sldId id="282"/>
            <p14:sldId id="285"/>
            <p14:sldId id="284"/>
            <p14:sldId id="28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08" d="100"/>
          <a:sy n="108" d="100"/>
        </p:scale>
        <p:origin x="654"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Adam" userId="81f6629e-2c6b-4f9c-beca-e1404397179a" providerId="ADAL" clId="{F816D267-28D0-4F7C-ABCD-5F935B5B645C}"/>
    <pc:docChg chg="undo custSel addSld delSld modSld sldOrd delSection modSection">
      <pc:chgData name="Vincent, Adam" userId="81f6629e-2c6b-4f9c-beca-e1404397179a" providerId="ADAL" clId="{F816D267-28D0-4F7C-ABCD-5F935B5B645C}" dt="2019-01-30T14:57:35.110" v="3862" actId="20577"/>
      <pc:docMkLst>
        <pc:docMk/>
      </pc:docMkLst>
      <pc:sldChg chg="modSp">
        <pc:chgData name="Vincent, Adam" userId="81f6629e-2c6b-4f9c-beca-e1404397179a" providerId="ADAL" clId="{F816D267-28D0-4F7C-ABCD-5F935B5B645C}" dt="2019-01-30T14:38:27.789" v="1870" actId="20577"/>
        <pc:sldMkLst>
          <pc:docMk/>
          <pc:sldMk cId="242453831" sldId="256"/>
        </pc:sldMkLst>
        <pc:spChg chg="mod">
          <ac:chgData name="Vincent, Adam" userId="81f6629e-2c6b-4f9c-beca-e1404397179a" providerId="ADAL" clId="{F816D267-28D0-4F7C-ABCD-5F935B5B645C}" dt="2019-01-29T18:17:40.489" v="1007" actId="20577"/>
          <ac:spMkLst>
            <pc:docMk/>
            <pc:sldMk cId="242453831" sldId="256"/>
            <ac:spMk id="2" creationId="{00000000-0000-0000-0000-000000000000}"/>
          </ac:spMkLst>
        </pc:spChg>
        <pc:spChg chg="mod">
          <ac:chgData name="Vincent, Adam" userId="81f6629e-2c6b-4f9c-beca-e1404397179a" providerId="ADAL" clId="{F816D267-28D0-4F7C-ABCD-5F935B5B645C}" dt="2019-01-30T14:38:27.789" v="1870" actId="20577"/>
          <ac:spMkLst>
            <pc:docMk/>
            <pc:sldMk cId="242453831" sldId="256"/>
            <ac:spMk id="3" creationId="{00000000-0000-0000-0000-000000000000}"/>
          </ac:spMkLst>
        </pc:spChg>
      </pc:sldChg>
      <pc:sldChg chg="modSp ord">
        <pc:chgData name="Vincent, Adam" userId="81f6629e-2c6b-4f9c-beca-e1404397179a" providerId="ADAL" clId="{F816D267-28D0-4F7C-ABCD-5F935B5B645C}" dt="2019-01-29T19:46:49.555" v="1500" actId="27636"/>
        <pc:sldMkLst>
          <pc:docMk/>
          <pc:sldMk cId="3042826300" sldId="265"/>
        </pc:sldMkLst>
        <pc:spChg chg="mod">
          <ac:chgData name="Vincent, Adam" userId="81f6629e-2c6b-4f9c-beca-e1404397179a" providerId="ADAL" clId="{F816D267-28D0-4F7C-ABCD-5F935B5B645C}" dt="2019-01-29T19:46:49.555" v="1500" actId="27636"/>
          <ac:spMkLst>
            <pc:docMk/>
            <pc:sldMk cId="3042826300" sldId="265"/>
            <ac:spMk id="14" creationId="{00000000-0000-0000-0000-000000000000}"/>
          </ac:spMkLst>
        </pc:spChg>
      </pc:sldChg>
      <pc:sldChg chg="modSp modNotesTx">
        <pc:chgData name="Vincent, Adam" userId="81f6629e-2c6b-4f9c-beca-e1404397179a" providerId="ADAL" clId="{F816D267-28D0-4F7C-ABCD-5F935B5B645C}" dt="2019-01-30T14:56:52.132" v="3850" actId="20577"/>
        <pc:sldMkLst>
          <pc:docMk/>
          <pc:sldMk cId="4145261392" sldId="267"/>
        </pc:sldMkLst>
        <pc:spChg chg="mod">
          <ac:chgData name="Vincent, Adam" userId="81f6629e-2c6b-4f9c-beca-e1404397179a" providerId="ADAL" clId="{F816D267-28D0-4F7C-ABCD-5F935B5B645C}" dt="2019-01-29T19:49:00.285" v="1539" actId="207"/>
          <ac:spMkLst>
            <pc:docMk/>
            <pc:sldMk cId="4145261392" sldId="267"/>
            <ac:spMk id="3" creationId="{00000000-0000-0000-0000-000000000000}"/>
          </ac:spMkLst>
        </pc:spChg>
      </pc:sldChg>
      <pc:sldChg chg="addSp delSp modSp ord">
        <pc:chgData name="Vincent, Adam" userId="81f6629e-2c6b-4f9c-beca-e1404397179a" providerId="ADAL" clId="{F816D267-28D0-4F7C-ABCD-5F935B5B645C}" dt="2019-01-30T14:36:19.904" v="1633" actId="20577"/>
        <pc:sldMkLst>
          <pc:docMk/>
          <pc:sldMk cId="4182932328" sldId="276"/>
        </pc:sldMkLst>
        <pc:spChg chg="add del mod">
          <ac:chgData name="Vincent, Adam" userId="81f6629e-2c6b-4f9c-beca-e1404397179a" providerId="ADAL" clId="{F816D267-28D0-4F7C-ABCD-5F935B5B645C}" dt="2019-01-29T19:53:31.867" v="1617" actId="478"/>
          <ac:spMkLst>
            <pc:docMk/>
            <pc:sldMk cId="4182932328" sldId="276"/>
            <ac:spMk id="2" creationId="{B59DDC86-73F8-4134-A8FF-E5040700F697}"/>
          </ac:spMkLst>
        </pc:spChg>
        <pc:spChg chg="add del">
          <ac:chgData name="Vincent, Adam" userId="81f6629e-2c6b-4f9c-beca-e1404397179a" providerId="ADAL" clId="{F816D267-28D0-4F7C-ABCD-5F935B5B645C}" dt="2019-01-29T19:49:53.322" v="1542" actId="478"/>
          <ac:spMkLst>
            <pc:docMk/>
            <pc:sldMk cId="4182932328" sldId="276"/>
            <ac:spMk id="3" creationId="{DCF8A963-B126-4171-94AC-A05CB8902C35}"/>
          </ac:spMkLst>
        </pc:spChg>
        <pc:spChg chg="add del mod">
          <ac:chgData name="Vincent, Adam" userId="81f6629e-2c6b-4f9c-beca-e1404397179a" providerId="ADAL" clId="{F816D267-28D0-4F7C-ABCD-5F935B5B645C}" dt="2019-01-29T19:49:53.322" v="1542" actId="478"/>
          <ac:spMkLst>
            <pc:docMk/>
            <pc:sldMk cId="4182932328" sldId="276"/>
            <ac:spMk id="4" creationId="{EBEE45FF-17F0-455F-9BFB-21A76594B01B}"/>
          </ac:spMkLst>
        </pc:spChg>
        <pc:spChg chg="add mod">
          <ac:chgData name="Vincent, Adam" userId="81f6629e-2c6b-4f9c-beca-e1404397179a" providerId="ADAL" clId="{F816D267-28D0-4F7C-ABCD-5F935B5B645C}" dt="2019-01-30T14:36:00.709" v="1628" actId="20577"/>
          <ac:spMkLst>
            <pc:docMk/>
            <pc:sldMk cId="4182932328" sldId="276"/>
            <ac:spMk id="5" creationId="{6A468738-7F16-4D19-A2A5-E91EE98C2894}"/>
          </ac:spMkLst>
        </pc:spChg>
        <pc:spChg chg="add mod">
          <ac:chgData name="Vincent, Adam" userId="81f6629e-2c6b-4f9c-beca-e1404397179a" providerId="ADAL" clId="{F816D267-28D0-4F7C-ABCD-5F935B5B645C}" dt="2019-01-30T14:36:07.626" v="1629" actId="14100"/>
          <ac:spMkLst>
            <pc:docMk/>
            <pc:sldMk cId="4182932328" sldId="276"/>
            <ac:spMk id="6" creationId="{914B5E03-44B8-4747-8827-215130000737}"/>
          </ac:spMkLst>
        </pc:spChg>
        <pc:spChg chg="mod">
          <ac:chgData name="Vincent, Adam" userId="81f6629e-2c6b-4f9c-beca-e1404397179a" providerId="ADAL" clId="{F816D267-28D0-4F7C-ABCD-5F935B5B645C}" dt="2019-01-30T14:36:19.904" v="1633" actId="20577"/>
          <ac:spMkLst>
            <pc:docMk/>
            <pc:sldMk cId="4182932328" sldId="276"/>
            <ac:spMk id="14" creationId="{00000000-0000-0000-0000-000000000000}"/>
          </ac:spMkLst>
        </pc:spChg>
      </pc:sldChg>
      <pc:sldChg chg="addSp delSp modSp modNotesTx">
        <pc:chgData name="Vincent, Adam" userId="81f6629e-2c6b-4f9c-beca-e1404397179a" providerId="ADAL" clId="{F816D267-28D0-4F7C-ABCD-5F935B5B645C}" dt="2019-01-30T14:49:24.026" v="2736" actId="20577"/>
        <pc:sldMkLst>
          <pc:docMk/>
          <pc:sldMk cId="202748847" sldId="277"/>
        </pc:sldMkLst>
        <pc:spChg chg="del">
          <ac:chgData name="Vincent, Adam" userId="81f6629e-2c6b-4f9c-beca-e1404397179a" providerId="ADAL" clId="{F816D267-28D0-4F7C-ABCD-5F935B5B645C}" dt="2019-01-29T16:12:46.351" v="688"/>
          <ac:spMkLst>
            <pc:docMk/>
            <pc:sldMk cId="202748847" sldId="277"/>
            <ac:spMk id="3" creationId="{8323940A-EFE6-42C3-8225-2E0EBA4053E8}"/>
          </ac:spMkLst>
        </pc:spChg>
        <pc:spChg chg="add mod">
          <ac:chgData name="Vincent, Adam" userId="81f6629e-2c6b-4f9c-beca-e1404397179a" providerId="ADAL" clId="{F816D267-28D0-4F7C-ABCD-5F935B5B645C}" dt="2019-01-29T18:17:19.887" v="1004" actId="207"/>
          <ac:spMkLst>
            <pc:docMk/>
            <pc:sldMk cId="202748847" sldId="277"/>
            <ac:spMk id="4" creationId="{CBEE3745-7A1E-4409-A831-B3844FB384E8}"/>
          </ac:spMkLst>
        </pc:spChg>
        <pc:spChg chg="add mod">
          <ac:chgData name="Vincent, Adam" userId="81f6629e-2c6b-4f9c-beca-e1404397179a" providerId="ADAL" clId="{F816D267-28D0-4F7C-ABCD-5F935B5B645C}" dt="2019-01-29T16:13:47.530" v="715" actId="27636"/>
          <ac:spMkLst>
            <pc:docMk/>
            <pc:sldMk cId="202748847" sldId="277"/>
            <ac:spMk id="5" creationId="{31BDED96-C02B-406E-9AB9-78C42B6DB9E4}"/>
          </ac:spMkLst>
        </pc:spChg>
        <pc:spChg chg="add mod">
          <ac:chgData name="Vincent, Adam" userId="81f6629e-2c6b-4f9c-beca-e1404397179a" providerId="ADAL" clId="{F816D267-28D0-4F7C-ABCD-5F935B5B645C}" dt="2019-01-29T18:17:23.355" v="1005" actId="207"/>
          <ac:spMkLst>
            <pc:docMk/>
            <pc:sldMk cId="202748847" sldId="277"/>
            <ac:spMk id="6" creationId="{D4EE1947-7C93-4321-B069-D3447E87C6EF}"/>
          </ac:spMkLst>
        </pc:spChg>
        <pc:spChg chg="add mod">
          <ac:chgData name="Vincent, Adam" userId="81f6629e-2c6b-4f9c-beca-e1404397179a" providerId="ADAL" clId="{F816D267-28D0-4F7C-ABCD-5F935B5B645C}" dt="2019-01-29T16:13:47.533" v="716" actId="27636"/>
          <ac:spMkLst>
            <pc:docMk/>
            <pc:sldMk cId="202748847" sldId="277"/>
            <ac:spMk id="7" creationId="{01078C2F-70C5-4811-AE25-DC41630542F8}"/>
          </ac:spMkLst>
        </pc:spChg>
      </pc:sldChg>
      <pc:sldChg chg="del ord">
        <pc:chgData name="Vincent, Adam" userId="81f6629e-2c6b-4f9c-beca-e1404397179a" providerId="ADAL" clId="{F816D267-28D0-4F7C-ABCD-5F935B5B645C}" dt="2019-01-29T16:14:24.660" v="721" actId="2696"/>
        <pc:sldMkLst>
          <pc:docMk/>
          <pc:sldMk cId="1419903754" sldId="278"/>
        </pc:sldMkLst>
      </pc:sldChg>
      <pc:sldChg chg="del ord">
        <pc:chgData name="Vincent, Adam" userId="81f6629e-2c6b-4f9c-beca-e1404397179a" providerId="ADAL" clId="{F816D267-28D0-4F7C-ABCD-5F935B5B645C}" dt="2019-01-29T16:14:25.727" v="722" actId="2696"/>
        <pc:sldMkLst>
          <pc:docMk/>
          <pc:sldMk cId="1376207205" sldId="279"/>
        </pc:sldMkLst>
      </pc:sldChg>
      <pc:sldChg chg="addSp delSp modSp del">
        <pc:chgData name="Vincent, Adam" userId="81f6629e-2c6b-4f9c-beca-e1404397179a" providerId="ADAL" clId="{F816D267-28D0-4F7C-ABCD-5F935B5B645C}" dt="2019-01-29T18:48:59.826" v="1331" actId="2696"/>
        <pc:sldMkLst>
          <pc:docMk/>
          <pc:sldMk cId="2941391424" sldId="280"/>
        </pc:sldMkLst>
        <pc:spChg chg="add del mod">
          <ac:chgData name="Vincent, Adam" userId="81f6629e-2c6b-4f9c-beca-e1404397179a" providerId="ADAL" clId="{F816D267-28D0-4F7C-ABCD-5F935B5B645C}" dt="2019-01-29T18:08:21.607" v="843"/>
          <ac:spMkLst>
            <pc:docMk/>
            <pc:sldMk cId="2941391424" sldId="280"/>
            <ac:spMk id="3" creationId="{9BC1F4E0-9008-4195-9A5E-BEEAE4E35665}"/>
          </ac:spMkLst>
        </pc:spChg>
        <pc:spChg chg="del mod">
          <ac:chgData name="Vincent, Adam" userId="81f6629e-2c6b-4f9c-beca-e1404397179a" providerId="ADAL" clId="{F816D267-28D0-4F7C-ABCD-5F935B5B645C}" dt="2019-01-29T18:08:10.301" v="841"/>
          <ac:spMkLst>
            <pc:docMk/>
            <pc:sldMk cId="2941391424" sldId="280"/>
            <ac:spMk id="4" creationId="{40374807-129A-497E-8A26-6C012949441B}"/>
          </ac:spMkLst>
        </pc:spChg>
        <pc:spChg chg="add mod">
          <ac:chgData name="Vincent, Adam" userId="81f6629e-2c6b-4f9c-beca-e1404397179a" providerId="ADAL" clId="{F816D267-28D0-4F7C-ABCD-5F935B5B645C}" dt="2019-01-29T18:08:21.607" v="843"/>
          <ac:spMkLst>
            <pc:docMk/>
            <pc:sldMk cId="2941391424" sldId="280"/>
            <ac:spMk id="5" creationId="{6D90CBE8-FEA3-42A2-9673-22450696E310}"/>
          </ac:spMkLst>
        </pc:spChg>
      </pc:sldChg>
      <pc:sldChg chg="addSp modSp">
        <pc:chgData name="Vincent, Adam" userId="81f6629e-2c6b-4f9c-beca-e1404397179a" providerId="ADAL" clId="{F816D267-28D0-4F7C-ABCD-5F935B5B645C}" dt="2019-01-29T18:08:50.664" v="854" actId="1076"/>
        <pc:sldMkLst>
          <pc:docMk/>
          <pc:sldMk cId="889429953" sldId="281"/>
        </pc:sldMkLst>
        <pc:spChg chg="add mod">
          <ac:chgData name="Vincent, Adam" userId="81f6629e-2c6b-4f9c-beca-e1404397179a" providerId="ADAL" clId="{F816D267-28D0-4F7C-ABCD-5F935B5B645C}" dt="2019-01-29T18:08:50.664" v="854" actId="1076"/>
          <ac:spMkLst>
            <pc:docMk/>
            <pc:sldMk cId="889429953" sldId="281"/>
            <ac:spMk id="4" creationId="{AD42D4A1-5FEB-4611-B139-43876328ECA1}"/>
          </ac:spMkLst>
        </pc:spChg>
        <pc:spChg chg="mod">
          <ac:chgData name="Vincent, Adam" userId="81f6629e-2c6b-4f9c-beca-e1404397179a" providerId="ADAL" clId="{F816D267-28D0-4F7C-ABCD-5F935B5B645C}" dt="2019-01-29T18:08:28.656" v="844" actId="1076"/>
          <ac:spMkLst>
            <pc:docMk/>
            <pc:sldMk cId="889429953" sldId="281"/>
            <ac:spMk id="5" creationId="{64F1269E-FBE0-4DF9-BDCF-DFCB4FE5507D}"/>
          </ac:spMkLst>
        </pc:spChg>
      </pc:sldChg>
      <pc:sldChg chg="addSp delSp modSp">
        <pc:chgData name="Vincent, Adam" userId="81f6629e-2c6b-4f9c-beca-e1404397179a" providerId="ADAL" clId="{F816D267-28D0-4F7C-ABCD-5F935B5B645C}" dt="2019-01-29T19:39:36.610" v="1496" actId="20577"/>
        <pc:sldMkLst>
          <pc:docMk/>
          <pc:sldMk cId="3526156966" sldId="282"/>
        </pc:sldMkLst>
        <pc:spChg chg="del mod">
          <ac:chgData name="Vincent, Adam" userId="81f6629e-2c6b-4f9c-beca-e1404397179a" providerId="ADAL" clId="{F816D267-28D0-4F7C-ABCD-5F935B5B645C}" dt="2019-01-29T19:39:31.438" v="1486" actId="478"/>
          <ac:spMkLst>
            <pc:docMk/>
            <pc:sldMk cId="3526156966" sldId="282"/>
            <ac:spMk id="2" creationId="{8F48C2DE-9F68-4DA6-80D7-43DA57BB0758}"/>
          </ac:spMkLst>
        </pc:spChg>
        <pc:spChg chg="mod">
          <ac:chgData name="Vincent, Adam" userId="81f6629e-2c6b-4f9c-beca-e1404397179a" providerId="ADAL" clId="{F816D267-28D0-4F7C-ABCD-5F935B5B645C}" dt="2019-01-29T18:52:59.333" v="1338" actId="20577"/>
          <ac:spMkLst>
            <pc:docMk/>
            <pc:sldMk cId="3526156966" sldId="282"/>
            <ac:spMk id="3" creationId="{CD6ADED4-16A0-48EF-9E6D-F79FFB95122B}"/>
          </ac:spMkLst>
        </pc:spChg>
        <pc:spChg chg="del">
          <ac:chgData name="Vincent, Adam" userId="81f6629e-2c6b-4f9c-beca-e1404397179a" providerId="ADAL" clId="{F816D267-28D0-4F7C-ABCD-5F935B5B645C}" dt="2019-01-29T19:37:16.859" v="1462" actId="478"/>
          <ac:spMkLst>
            <pc:docMk/>
            <pc:sldMk cId="3526156966" sldId="282"/>
            <ac:spMk id="4" creationId="{2F670C33-2CF7-4EDD-951B-9E63AE875DD8}"/>
          </ac:spMkLst>
        </pc:spChg>
        <pc:spChg chg="add mod">
          <ac:chgData name="Vincent, Adam" userId="81f6629e-2c6b-4f9c-beca-e1404397179a" providerId="ADAL" clId="{F816D267-28D0-4F7C-ABCD-5F935B5B645C}" dt="2019-01-29T19:38:07.233" v="1484" actId="14100"/>
          <ac:spMkLst>
            <pc:docMk/>
            <pc:sldMk cId="3526156966" sldId="282"/>
            <ac:spMk id="5" creationId="{D4DBAA45-7DFB-4DA8-B48E-8FBB6DDF51E9}"/>
          </ac:spMkLst>
        </pc:spChg>
        <pc:spChg chg="del">
          <ac:chgData name="Vincent, Adam" userId="81f6629e-2c6b-4f9c-beca-e1404397179a" providerId="ADAL" clId="{F816D267-28D0-4F7C-ABCD-5F935B5B645C}" dt="2019-01-29T19:37:14.706" v="1460" actId="478"/>
          <ac:spMkLst>
            <pc:docMk/>
            <pc:sldMk cId="3526156966" sldId="282"/>
            <ac:spMk id="6" creationId="{DCA61EE2-A4E1-4594-975F-97A890E57A36}"/>
          </ac:spMkLst>
        </pc:spChg>
        <pc:spChg chg="del">
          <ac:chgData name="Vincent, Adam" userId="81f6629e-2c6b-4f9c-beca-e1404397179a" providerId="ADAL" clId="{F816D267-28D0-4F7C-ABCD-5F935B5B645C}" dt="2019-01-29T19:37:15.738" v="1461" actId="478"/>
          <ac:spMkLst>
            <pc:docMk/>
            <pc:sldMk cId="3526156966" sldId="282"/>
            <ac:spMk id="7" creationId="{0C91F7BC-6F9B-4F3B-9049-ED66A39A58C3}"/>
          </ac:spMkLst>
        </pc:spChg>
        <pc:spChg chg="add del mod">
          <ac:chgData name="Vincent, Adam" userId="81f6629e-2c6b-4f9c-beca-e1404397179a" providerId="ADAL" clId="{F816D267-28D0-4F7C-ABCD-5F935B5B645C}" dt="2019-01-29T19:37:13.562" v="1459" actId="478"/>
          <ac:spMkLst>
            <pc:docMk/>
            <pc:sldMk cId="3526156966" sldId="282"/>
            <ac:spMk id="8" creationId="{E4F1336E-724C-4997-8ECF-995C251A27A3}"/>
          </ac:spMkLst>
        </pc:spChg>
        <pc:spChg chg="add mod">
          <ac:chgData name="Vincent, Adam" userId="81f6629e-2c6b-4f9c-beca-e1404397179a" providerId="ADAL" clId="{F816D267-28D0-4F7C-ABCD-5F935B5B645C}" dt="2019-01-29T19:38:03.936" v="1483" actId="1076"/>
          <ac:spMkLst>
            <pc:docMk/>
            <pc:sldMk cId="3526156966" sldId="282"/>
            <ac:spMk id="9" creationId="{556576CB-D235-45C2-ADF0-E7B59D43AC24}"/>
          </ac:spMkLst>
        </pc:spChg>
        <pc:spChg chg="add mod">
          <ac:chgData name="Vincent, Adam" userId="81f6629e-2c6b-4f9c-beca-e1404397179a" providerId="ADAL" clId="{F816D267-28D0-4F7C-ABCD-5F935B5B645C}" dt="2019-01-29T19:39:36.610" v="1496" actId="20577"/>
          <ac:spMkLst>
            <pc:docMk/>
            <pc:sldMk cId="3526156966" sldId="282"/>
            <ac:spMk id="11" creationId="{F6FA8E00-2823-49F6-9B3A-97D6DF765162}"/>
          </ac:spMkLst>
        </pc:spChg>
        <pc:spChg chg="add del">
          <ac:chgData name="Vincent, Adam" userId="81f6629e-2c6b-4f9c-beca-e1404397179a" providerId="ADAL" clId="{F816D267-28D0-4F7C-ABCD-5F935B5B645C}" dt="2019-01-29T19:39:33.550" v="1488"/>
          <ac:spMkLst>
            <pc:docMk/>
            <pc:sldMk cId="3526156966" sldId="282"/>
            <ac:spMk id="12" creationId="{F8809E8F-EA7C-4065-84E0-18D9A737EA30}"/>
          </ac:spMkLst>
        </pc:spChg>
      </pc:sldChg>
      <pc:sldChg chg="modSp add">
        <pc:chgData name="Vincent, Adam" userId="81f6629e-2c6b-4f9c-beca-e1404397179a" providerId="ADAL" clId="{F816D267-28D0-4F7C-ABCD-5F935B5B645C}" dt="2019-01-29T16:11:35.147" v="686" actId="20577"/>
        <pc:sldMkLst>
          <pc:docMk/>
          <pc:sldMk cId="3532744503" sldId="283"/>
        </pc:sldMkLst>
        <pc:spChg chg="mod">
          <ac:chgData name="Vincent, Adam" userId="81f6629e-2c6b-4f9c-beca-e1404397179a" providerId="ADAL" clId="{F816D267-28D0-4F7C-ABCD-5F935B5B645C}" dt="2019-01-29T16:11:35.147" v="686" actId="20577"/>
          <ac:spMkLst>
            <pc:docMk/>
            <pc:sldMk cId="3532744503" sldId="283"/>
            <ac:spMk id="2" creationId="{11C8E682-879A-4102-944A-4E2DE35E18A1}"/>
          </ac:spMkLst>
        </pc:spChg>
        <pc:spChg chg="mod">
          <ac:chgData name="Vincent, Adam" userId="81f6629e-2c6b-4f9c-beca-e1404397179a" providerId="ADAL" clId="{F816D267-28D0-4F7C-ABCD-5F935B5B645C}" dt="2019-01-29T16:11:28.878" v="685" actId="20577"/>
          <ac:spMkLst>
            <pc:docMk/>
            <pc:sldMk cId="3532744503" sldId="283"/>
            <ac:spMk id="3" creationId="{8323940A-EFE6-42C3-8225-2E0EBA4053E8}"/>
          </ac:spMkLst>
        </pc:spChg>
      </pc:sldChg>
      <pc:sldChg chg="modSp add ord modTransition">
        <pc:chgData name="Vincent, Adam" userId="81f6629e-2c6b-4f9c-beca-e1404397179a" providerId="ADAL" clId="{F816D267-28D0-4F7C-ABCD-5F935B5B645C}" dt="2019-01-29T18:39:50.465" v="1330"/>
        <pc:sldMkLst>
          <pc:docMk/>
          <pc:sldMk cId="4035426230" sldId="284"/>
        </pc:sldMkLst>
        <pc:spChg chg="mod">
          <ac:chgData name="Vincent, Adam" userId="81f6629e-2c6b-4f9c-beca-e1404397179a" providerId="ADAL" clId="{F816D267-28D0-4F7C-ABCD-5F935B5B645C}" dt="2019-01-29T18:20:21.574" v="1029" actId="20577"/>
          <ac:spMkLst>
            <pc:docMk/>
            <pc:sldMk cId="4035426230" sldId="284"/>
            <ac:spMk id="2" creationId="{5761EFD3-015D-4C74-AC2D-DEF2BDC840A6}"/>
          </ac:spMkLst>
        </pc:spChg>
        <pc:spChg chg="mod">
          <ac:chgData name="Vincent, Adam" userId="81f6629e-2c6b-4f9c-beca-e1404397179a" providerId="ADAL" clId="{F816D267-28D0-4F7C-ABCD-5F935B5B645C}" dt="2019-01-29T18:27:08.273" v="1328" actId="6549"/>
          <ac:spMkLst>
            <pc:docMk/>
            <pc:sldMk cId="4035426230" sldId="284"/>
            <ac:spMk id="3" creationId="{7378DF5C-C4FB-46DD-86BC-2BBE5CD11D2B}"/>
          </ac:spMkLst>
        </pc:spChg>
      </pc:sldChg>
      <pc:sldChg chg="addSp delSp modSp add">
        <pc:chgData name="Vincent, Adam" userId="81f6629e-2c6b-4f9c-beca-e1404397179a" providerId="ADAL" clId="{F816D267-28D0-4F7C-ABCD-5F935B5B645C}" dt="2019-01-30T14:57:35.110" v="3862" actId="20577"/>
        <pc:sldMkLst>
          <pc:docMk/>
          <pc:sldMk cId="2826313551" sldId="285"/>
        </pc:sldMkLst>
        <pc:spChg chg="del">
          <ac:chgData name="Vincent, Adam" userId="81f6629e-2c6b-4f9c-beca-e1404397179a" providerId="ADAL" clId="{F816D267-28D0-4F7C-ABCD-5F935B5B645C}" dt="2019-01-30T14:57:29.130" v="3852"/>
          <ac:spMkLst>
            <pc:docMk/>
            <pc:sldMk cId="2826313551" sldId="285"/>
            <ac:spMk id="2" creationId="{5F25BF73-801E-47DA-8F1F-DE8924287307}"/>
          </ac:spMkLst>
        </pc:spChg>
        <pc:spChg chg="del">
          <ac:chgData name="Vincent, Adam" userId="81f6629e-2c6b-4f9c-beca-e1404397179a" providerId="ADAL" clId="{F816D267-28D0-4F7C-ABCD-5F935B5B645C}" dt="2019-01-30T14:57:29.130" v="3852"/>
          <ac:spMkLst>
            <pc:docMk/>
            <pc:sldMk cId="2826313551" sldId="285"/>
            <ac:spMk id="3" creationId="{371663C9-DF76-4A87-9640-35DDF3DB9923}"/>
          </ac:spMkLst>
        </pc:spChg>
        <pc:spChg chg="add mod">
          <ac:chgData name="Vincent, Adam" userId="81f6629e-2c6b-4f9c-beca-e1404397179a" providerId="ADAL" clId="{F816D267-28D0-4F7C-ABCD-5F935B5B645C}" dt="2019-01-30T14:57:35.110" v="3862" actId="20577"/>
          <ac:spMkLst>
            <pc:docMk/>
            <pc:sldMk cId="2826313551" sldId="285"/>
            <ac:spMk id="4" creationId="{BED1C330-246C-44F5-B74E-63E66A8963D1}"/>
          </ac:spMkLst>
        </pc:spChg>
        <pc:spChg chg="add mod">
          <ac:chgData name="Vincent, Adam" userId="81f6629e-2c6b-4f9c-beca-e1404397179a" providerId="ADAL" clId="{F816D267-28D0-4F7C-ABCD-5F935B5B645C}" dt="2019-01-30T14:57:29.130" v="3852"/>
          <ac:spMkLst>
            <pc:docMk/>
            <pc:sldMk cId="2826313551" sldId="285"/>
            <ac:spMk id="5" creationId="{43B7B636-312D-4E18-A3AD-EA0A4B790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1/29/2019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1/28/2019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ViewComponent is exactly what it sounds like. It’s meant to break up larger views into smaller re-usable pieces. There’s lots of components like REACT. Angular, and now we have the ASP.NET flavor. So probably everyone is familiar with at least what a component is supposed to do, but what behaviors does a ViewComponent have that provide a value to developers?</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46029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Core is all about the concept of convention over configuration.  It’s kind of like taking the most used path or implementation, and making that the default behavior.  It really cuts down on a lot of code.  But what about when you need something different than the convention? Unlike it’s predecessor MVC 5, MVC Core, and ASP.NET Core as a whole is highly configurable as well.  </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4040118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1/28/2019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1/28/2019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1/28/2019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1/28/2019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ASP.NET Core ViewComponents</a:t>
            </a:r>
            <a:endParaRPr dirty="0"/>
          </a:p>
        </p:txBody>
      </p:sp>
      <p:sp>
        <p:nvSpPr>
          <p:cNvPr id="3" name="Subtitle 2"/>
          <p:cNvSpPr>
            <a:spLocks noGrp="1"/>
          </p:cNvSpPr>
          <p:nvPr>
            <p:ph type="subTitle" idx="1"/>
          </p:nvPr>
        </p:nvSpPr>
        <p:spPr/>
        <p:txBody>
          <a:bodyPr>
            <a:normAutofit/>
          </a:bodyPr>
          <a:lstStyle/>
          <a:p>
            <a:r>
              <a:rPr lang="en-US" dirty="0"/>
              <a:t>Presenter: Adam Vincent</a:t>
            </a:r>
          </a:p>
          <a:p>
            <a:r>
              <a:rPr lang="en-US" dirty="0"/>
              <a:t>Twitter: @</a:t>
            </a:r>
            <a:r>
              <a:rPr lang="en-US" dirty="0" err="1"/>
              <a:t>entity_adam</a:t>
            </a:r>
            <a:endParaRPr lang="en-US" dirty="0"/>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3113-5C06-4CAD-ACFC-EF923F947FCD}"/>
              </a:ext>
            </a:extLst>
          </p:cNvPr>
          <p:cNvSpPr>
            <a:spLocks noGrp="1"/>
          </p:cNvSpPr>
          <p:nvPr>
            <p:ph type="title"/>
          </p:nvPr>
        </p:nvSpPr>
        <p:spPr/>
        <p:txBody>
          <a:bodyPr/>
          <a:lstStyle/>
          <a:p>
            <a:r>
              <a:rPr lang="en-US" dirty="0"/>
              <a:t>ViewComponent Parts -&gt; ViewComponent</a:t>
            </a:r>
          </a:p>
        </p:txBody>
      </p:sp>
      <p:sp>
        <p:nvSpPr>
          <p:cNvPr id="5" name="Rectangle 2">
            <a:extLst>
              <a:ext uri="{FF2B5EF4-FFF2-40B4-BE49-F238E27FC236}">
                <a16:creationId xmlns:a16="http://schemas.microsoft.com/office/drawing/2014/main" id="{64F1269E-FBE0-4DF9-BDCF-DFCB4FE5507D}"/>
              </a:ext>
            </a:extLst>
          </p:cNvPr>
          <p:cNvSpPr>
            <a:spLocks noGrp="1" noChangeArrowheads="1"/>
          </p:cNvSpPr>
          <p:nvPr>
            <p:ph idx="1"/>
          </p:nvPr>
        </p:nvSpPr>
        <p:spPr bwMode="auto">
          <a:xfrm>
            <a:off x="114300" y="3276600"/>
            <a:ext cx="11963400" cy="33239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FruitsBasketViewComponent</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ViewComponent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private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readonly</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IFruitRepository</a:t>
            </a:r>
            <a:r>
              <a:rPr kumimoji="0" lang="en-US" altLang="en-US" sz="1400" b="0" i="0" u="none" strike="noStrike" cap="none" normalizeH="0" baseline="0" dirty="0">
                <a:ln>
                  <a:noFill/>
                </a:ln>
                <a:solidFill>
                  <a:srgbClr val="DCDCDC"/>
                </a:solidFill>
                <a:effectLst/>
                <a:latin typeface="Consolas" panose="020B0609020204030204" pitchFamily="49" charset="0"/>
              </a:rPr>
              <a:t> _repo;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FruitsBasketViewComponent</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err="1">
                <a:ln>
                  <a:noFill/>
                </a:ln>
                <a:solidFill>
                  <a:srgbClr val="B8D7A3"/>
                </a:solidFill>
                <a:effectLst/>
                <a:latin typeface="Consolas" panose="020B0609020204030204" pitchFamily="49" charset="0"/>
              </a:rPr>
              <a:t>IFruitRepository</a:t>
            </a:r>
            <a:r>
              <a:rPr kumimoji="0" lang="en-US" altLang="en-US" sz="1400" b="0" i="0" u="none" strike="noStrike" cap="none" normalizeH="0" baseline="0" dirty="0">
                <a:ln>
                  <a:noFill/>
                </a:ln>
                <a:solidFill>
                  <a:srgbClr val="DCDCDC"/>
                </a:solidFill>
                <a:effectLst/>
                <a:latin typeface="Consolas" panose="020B0609020204030204" pitchFamily="49" charset="0"/>
              </a:rPr>
              <a:t>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_repo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async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Task</a:t>
            </a:r>
            <a:r>
              <a:rPr kumimoji="0" lang="en-US" altLang="en-US" sz="1400" b="0" i="0" u="none" strike="noStrike" cap="none" normalizeH="0" baseline="0" dirty="0">
                <a:ln>
                  <a:noFill/>
                </a:ln>
                <a:solidFill>
                  <a:srgbClr val="DCDCDC"/>
                </a:solidFill>
                <a:effectLst/>
                <a:latin typeface="Consolas" panose="020B0609020204030204" pitchFamily="49" charset="0"/>
              </a:rPr>
              <a:t>&lt;</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&gt; </a:t>
            </a:r>
            <a:r>
              <a:rPr kumimoji="0" lang="en-US" altLang="en-US" sz="1400" b="0" i="0" u="none" strike="noStrike" cap="none" normalizeH="0" baseline="0" dirty="0" err="1">
                <a:ln>
                  <a:noFill/>
                </a:ln>
                <a:solidFill>
                  <a:srgbClr val="DCDCDC"/>
                </a:solidFill>
                <a:effectLst/>
                <a:latin typeface="Consolas" panose="020B0609020204030204" pitchFamily="49" charset="0"/>
              </a:rPr>
              <a:t>InvokeAsync</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err="1">
                <a:ln>
                  <a:noFill/>
                </a:ln>
                <a:solidFill>
                  <a:srgbClr val="B8D7A3"/>
                </a:solidFill>
                <a:effectLst/>
                <a:latin typeface="Consolas" panose="020B0609020204030204" pitchFamily="49" charset="0"/>
              </a:rPr>
              <a:t>VcDemoType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vcDemoType</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569CD6"/>
                </a:solidFill>
                <a:effectLst/>
                <a:latin typeface="Consolas" panose="020B0609020204030204" pitchFamily="49" charset="0"/>
              </a:rPr>
              <a:t>var</a:t>
            </a:r>
            <a:r>
              <a:rPr kumimoji="0" lang="en-US" altLang="en-US" sz="1400" b="0" i="0" u="none" strike="noStrike" cap="none" normalizeH="0" baseline="0" dirty="0">
                <a:ln>
                  <a:noFill/>
                </a:ln>
                <a:solidFill>
                  <a:srgbClr val="DCDCDC"/>
                </a:solidFill>
                <a:effectLst/>
                <a:latin typeface="Consolas" panose="020B0609020204030204" pitchFamily="49" charset="0"/>
              </a:rPr>
              <a:t> fruits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_</a:t>
            </a:r>
            <a:r>
              <a:rPr kumimoji="0" lang="en-US" altLang="en-US" sz="1400" b="0" i="0" u="none" strike="noStrike" cap="none" normalizeH="0" baseline="0" dirty="0" err="1">
                <a:ln>
                  <a:noFill/>
                </a:ln>
                <a:solidFill>
                  <a:srgbClr val="DCDCDC"/>
                </a:solidFill>
                <a:effectLst/>
                <a:latin typeface="Consolas" panose="020B0609020204030204" pitchFamily="49" charset="0"/>
              </a:rPr>
              <a:t>repo</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GetFruits</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await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Task</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FromResult</a:t>
            </a:r>
            <a:r>
              <a:rPr kumimoji="0" lang="en-US" altLang="en-US" sz="1400" b="0" i="0" u="none" strike="noStrike" cap="none" normalizeH="0" baseline="0" dirty="0">
                <a:ln>
                  <a:noFill/>
                </a:ln>
                <a:solidFill>
                  <a:srgbClr val="DCDCDC"/>
                </a:solidFill>
                <a:effectLst/>
                <a:latin typeface="Consolas" panose="020B0609020204030204" pitchFamily="49" charset="0"/>
              </a:rPr>
              <a:t>&lt;</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&gt;(View(fruits));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p:txBody>
      </p:sp>
      <p:sp>
        <p:nvSpPr>
          <p:cNvPr id="4" name="Rectangle 1">
            <a:extLst>
              <a:ext uri="{FF2B5EF4-FFF2-40B4-BE49-F238E27FC236}">
                <a16:creationId xmlns:a16="http://schemas.microsoft.com/office/drawing/2014/main" id="{AD42D4A1-5FEB-4611-B139-43876328ECA1}"/>
              </a:ext>
            </a:extLst>
          </p:cNvPr>
          <p:cNvSpPr txBox="1">
            <a:spLocks noChangeArrowheads="1"/>
          </p:cNvSpPr>
          <p:nvPr/>
        </p:nvSpPr>
        <p:spPr bwMode="auto">
          <a:xfrm>
            <a:off x="4191000" y="2328013"/>
            <a:ext cx="3563796" cy="30777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en-US" altLang="en-US" sz="1400" dirty="0">
                <a:solidFill>
                  <a:srgbClr val="808080"/>
                </a:solidFill>
                <a:latin typeface="Consolas" panose="020B0609020204030204" pitchFamily="49" charset="0"/>
              </a:rPr>
              <a:t>&lt;</a:t>
            </a:r>
            <a:r>
              <a:rPr lang="en-US" altLang="en-US" sz="1400" dirty="0">
                <a:solidFill>
                  <a:srgbClr val="569CD6"/>
                </a:solidFill>
                <a:latin typeface="Consolas" panose="020B0609020204030204" pitchFamily="49" charset="0"/>
              </a:rPr>
              <a:t>h1</a:t>
            </a:r>
            <a:r>
              <a:rPr lang="en-US" altLang="en-US" sz="1400" dirty="0">
                <a:solidFill>
                  <a:srgbClr val="808080"/>
                </a:solidFill>
                <a:latin typeface="Consolas" panose="020B0609020204030204" pitchFamily="49" charset="0"/>
              </a:rPr>
              <a:t>&gt;</a:t>
            </a:r>
            <a:r>
              <a:rPr lang="en-US" altLang="en-US" sz="1400" dirty="0">
                <a:solidFill>
                  <a:srgbClr val="DCDCDC"/>
                </a:solidFill>
                <a:latin typeface="Consolas" panose="020B0609020204030204" pitchFamily="49" charset="0"/>
              </a:rPr>
              <a:t>Hello From ViewComponent!</a:t>
            </a:r>
            <a:r>
              <a:rPr lang="en-US" altLang="en-US" sz="1400" dirty="0">
                <a:solidFill>
                  <a:srgbClr val="808080"/>
                </a:solidFill>
                <a:latin typeface="Consolas" panose="020B0609020204030204" pitchFamily="49" charset="0"/>
              </a:rPr>
              <a:t>&lt;/</a:t>
            </a:r>
            <a:r>
              <a:rPr lang="en-US" altLang="en-US" sz="1400" dirty="0">
                <a:solidFill>
                  <a:srgbClr val="569CD6"/>
                </a:solidFill>
                <a:latin typeface="Consolas" panose="020B0609020204030204" pitchFamily="49" charset="0"/>
              </a:rPr>
              <a:t>h1</a:t>
            </a:r>
            <a:r>
              <a:rPr lang="en-US" altLang="en-US" sz="1400" dirty="0">
                <a:solidFill>
                  <a:srgbClr val="808080"/>
                </a:solidFill>
                <a:latin typeface="Consolas" panose="020B0609020204030204" pitchFamily="49" charset="0"/>
              </a:rPr>
              <a:t>&gt;</a:t>
            </a:r>
            <a:endParaRPr lang="en-US" altLang="en-US"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88942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endParaRPr dirty="0"/>
          </a:p>
        </p:txBody>
      </p:sp>
      <p:sp>
        <p:nvSpPr>
          <p:cNvPr id="14" name="Content Placeholder 13"/>
          <p:cNvSpPr>
            <a:spLocks noGrp="1"/>
          </p:cNvSpPr>
          <p:nvPr>
            <p:ph idx="1"/>
          </p:nvPr>
        </p:nvSpPr>
        <p:spPr/>
        <p:txBody>
          <a:bodyPr>
            <a:normAutofit/>
          </a:bodyPr>
          <a:lstStyle/>
          <a:p>
            <a:r>
              <a:rPr lang="en-US" dirty="0"/>
              <a:t>What is a ViewComponent?</a:t>
            </a:r>
          </a:p>
          <a:p>
            <a:r>
              <a:rPr lang="en-US" dirty="0"/>
              <a:t>When should you use a ViewComponent?</a:t>
            </a:r>
          </a:p>
          <a:p>
            <a:r>
              <a:rPr lang="en-US" dirty="0"/>
              <a:t>ASP.NET Core Conventions</a:t>
            </a:r>
          </a:p>
          <a:p>
            <a:r>
              <a:rPr lang="en-US" dirty="0"/>
              <a:t>ViewComponents</a:t>
            </a:r>
          </a:p>
          <a:p>
            <a:pPr lvl="1"/>
            <a:r>
              <a:rPr lang="en-US" dirty="0"/>
              <a:t>Creating</a:t>
            </a:r>
          </a:p>
          <a:p>
            <a:pPr lvl="1"/>
            <a:r>
              <a:rPr lang="en-US" dirty="0"/>
              <a:t>Invoking</a:t>
            </a:r>
          </a:p>
          <a:p>
            <a:pPr lvl="1"/>
            <a:r>
              <a:rPr lang="en-US" dirty="0"/>
              <a:t>Testing</a:t>
            </a:r>
          </a:p>
          <a:p>
            <a:r>
              <a:rPr lang="en-US" dirty="0"/>
              <a:t>Demo</a:t>
            </a:r>
          </a:p>
          <a:p>
            <a:r>
              <a:rPr lang="en-US" dirty="0"/>
              <a:t>Challenges</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682-879A-4102-944A-4E2DE35E18A1}"/>
              </a:ext>
            </a:extLst>
          </p:cNvPr>
          <p:cNvSpPr>
            <a:spLocks noGrp="1"/>
          </p:cNvSpPr>
          <p:nvPr>
            <p:ph type="title"/>
          </p:nvPr>
        </p:nvSpPr>
        <p:spPr/>
        <p:txBody>
          <a:bodyPr/>
          <a:lstStyle/>
          <a:p>
            <a:r>
              <a:rPr lang="en-US" dirty="0"/>
              <a:t>What is a ViewComponent?</a:t>
            </a:r>
          </a:p>
        </p:txBody>
      </p:sp>
      <p:sp>
        <p:nvSpPr>
          <p:cNvPr id="4" name="Text Placeholder 3">
            <a:extLst>
              <a:ext uri="{FF2B5EF4-FFF2-40B4-BE49-F238E27FC236}">
                <a16:creationId xmlns:a16="http://schemas.microsoft.com/office/drawing/2014/main" id="{CBEE3745-7A1E-4409-A831-B3844FB384E8}"/>
              </a:ext>
            </a:extLst>
          </p:cNvPr>
          <p:cNvSpPr>
            <a:spLocks noGrp="1"/>
          </p:cNvSpPr>
          <p:nvPr>
            <p:ph type="body" idx="1"/>
          </p:nvPr>
        </p:nvSpPr>
        <p:spPr/>
        <p:txBody>
          <a:bodyPr/>
          <a:lstStyle/>
          <a:p>
            <a:r>
              <a:rPr lang="en-US" sz="2400" dirty="0">
                <a:solidFill>
                  <a:schemeClr val="tx1">
                    <a:lumMod val="50000"/>
                  </a:schemeClr>
                </a:solidFill>
              </a:rPr>
              <a:t>View</a:t>
            </a:r>
            <a:endParaRPr lang="en-US" dirty="0">
              <a:solidFill>
                <a:schemeClr val="tx1">
                  <a:lumMod val="50000"/>
                </a:schemeClr>
              </a:solidFill>
            </a:endParaRPr>
          </a:p>
        </p:txBody>
      </p:sp>
      <p:sp>
        <p:nvSpPr>
          <p:cNvPr id="5" name="Content Placeholder 4">
            <a:extLst>
              <a:ext uri="{FF2B5EF4-FFF2-40B4-BE49-F238E27FC236}">
                <a16:creationId xmlns:a16="http://schemas.microsoft.com/office/drawing/2014/main" id="{31BDED96-C02B-406E-9AB9-78C42B6DB9E4}"/>
              </a:ext>
            </a:extLst>
          </p:cNvPr>
          <p:cNvSpPr>
            <a:spLocks noGrp="1"/>
          </p:cNvSpPr>
          <p:nvPr>
            <p:ph sz="half" idx="2"/>
          </p:nvPr>
        </p:nvSpPr>
        <p:spPr/>
        <p:txBody>
          <a:bodyPr>
            <a:normAutofit fontScale="92500" lnSpcReduction="20000"/>
          </a:bodyPr>
          <a:lstStyle/>
          <a:p>
            <a:r>
              <a:rPr lang="en-US" dirty="0"/>
              <a:t>Like a partial view</a:t>
            </a:r>
          </a:p>
          <a:p>
            <a:pPr lvl="1"/>
            <a:r>
              <a:rPr lang="en-US" dirty="0"/>
              <a:t>Doesn’t use the </a:t>
            </a:r>
            <a:r>
              <a:rPr lang="en-US" i="1" dirty="0">
                <a:solidFill>
                  <a:schemeClr val="tx2">
                    <a:lumMod val="50000"/>
                  </a:schemeClr>
                </a:solidFill>
              </a:rPr>
              <a:t>@page</a:t>
            </a:r>
            <a:r>
              <a:rPr lang="en-US" dirty="0"/>
              <a:t> directive</a:t>
            </a:r>
          </a:p>
          <a:p>
            <a:pPr lvl="1"/>
            <a:r>
              <a:rPr lang="en-US" dirty="0"/>
              <a:t>Doesn’t inherit </a:t>
            </a:r>
            <a:r>
              <a:rPr lang="en-US" i="1" dirty="0">
                <a:solidFill>
                  <a:schemeClr val="tx2">
                    <a:lumMod val="50000"/>
                  </a:schemeClr>
                </a:solidFill>
              </a:rPr>
              <a:t>_Layout</a:t>
            </a:r>
            <a:endParaRPr lang="en-US" i="1" dirty="0">
              <a:solidFill>
                <a:schemeClr val="tx1"/>
              </a:solidFill>
            </a:endParaRPr>
          </a:p>
          <a:p>
            <a:r>
              <a:rPr lang="en-US" dirty="0">
                <a:solidFill>
                  <a:schemeClr val="tx1"/>
                </a:solidFill>
              </a:rPr>
              <a:t>Unlike a partial view</a:t>
            </a:r>
          </a:p>
          <a:p>
            <a:pPr lvl="1"/>
            <a:r>
              <a:rPr lang="en-US" dirty="0">
                <a:solidFill>
                  <a:schemeClr val="tx1"/>
                </a:solidFill>
              </a:rPr>
              <a:t>Does not use Model Binding</a:t>
            </a:r>
          </a:p>
          <a:p>
            <a:pPr lvl="1"/>
            <a:r>
              <a:rPr lang="en-US" dirty="0">
                <a:solidFill>
                  <a:schemeClr val="tx1"/>
                </a:solidFill>
              </a:rPr>
              <a:t>Does not have a copy of </a:t>
            </a:r>
            <a:r>
              <a:rPr lang="en-US" i="1" dirty="0">
                <a:solidFill>
                  <a:schemeClr val="tx2">
                    <a:lumMod val="50000"/>
                  </a:schemeClr>
                </a:solidFill>
              </a:rPr>
              <a:t>ViewData</a:t>
            </a:r>
            <a:r>
              <a:rPr lang="en-US" dirty="0">
                <a:solidFill>
                  <a:schemeClr val="tx1"/>
                </a:solidFill>
              </a:rPr>
              <a:t> from it’s parent or caller</a:t>
            </a:r>
            <a:endParaRPr lang="en-US" dirty="0">
              <a:solidFill>
                <a:schemeClr val="tx2">
                  <a:lumMod val="50000"/>
                </a:schemeClr>
              </a:solidFill>
            </a:endParaRPr>
          </a:p>
          <a:p>
            <a:endParaRPr lang="en-US" dirty="0"/>
          </a:p>
        </p:txBody>
      </p:sp>
      <p:sp>
        <p:nvSpPr>
          <p:cNvPr id="6" name="Text Placeholder 5">
            <a:extLst>
              <a:ext uri="{FF2B5EF4-FFF2-40B4-BE49-F238E27FC236}">
                <a16:creationId xmlns:a16="http://schemas.microsoft.com/office/drawing/2014/main" id="{D4EE1947-7C93-4321-B069-D3447E87C6EF}"/>
              </a:ext>
            </a:extLst>
          </p:cNvPr>
          <p:cNvSpPr>
            <a:spLocks noGrp="1"/>
          </p:cNvSpPr>
          <p:nvPr>
            <p:ph type="body" sz="quarter" idx="3"/>
          </p:nvPr>
        </p:nvSpPr>
        <p:spPr/>
        <p:txBody>
          <a:bodyPr/>
          <a:lstStyle/>
          <a:p>
            <a:r>
              <a:rPr lang="en-US" sz="2400" dirty="0">
                <a:solidFill>
                  <a:schemeClr val="tx1">
                    <a:lumMod val="50000"/>
                  </a:schemeClr>
                </a:solidFill>
              </a:rPr>
              <a:t>ViewComponent</a:t>
            </a:r>
            <a:endParaRPr lang="en-US" dirty="0">
              <a:solidFill>
                <a:schemeClr val="tx1">
                  <a:lumMod val="50000"/>
                </a:schemeClr>
              </a:solidFill>
            </a:endParaRPr>
          </a:p>
        </p:txBody>
      </p:sp>
      <p:sp>
        <p:nvSpPr>
          <p:cNvPr id="7" name="Content Placeholder 6">
            <a:extLst>
              <a:ext uri="{FF2B5EF4-FFF2-40B4-BE49-F238E27FC236}">
                <a16:creationId xmlns:a16="http://schemas.microsoft.com/office/drawing/2014/main" id="{01078C2F-70C5-4811-AE25-DC41630542F8}"/>
              </a:ext>
            </a:extLst>
          </p:cNvPr>
          <p:cNvSpPr>
            <a:spLocks noGrp="1"/>
          </p:cNvSpPr>
          <p:nvPr>
            <p:ph sz="quarter" idx="4"/>
          </p:nvPr>
        </p:nvSpPr>
        <p:spPr/>
        <p:txBody>
          <a:bodyPr>
            <a:normAutofit fontScale="92500" lnSpcReduction="20000"/>
          </a:bodyPr>
          <a:lstStyle/>
          <a:p>
            <a:r>
              <a:rPr lang="en-US" dirty="0">
                <a:solidFill>
                  <a:schemeClr val="tx1"/>
                </a:solidFill>
              </a:rPr>
              <a:t>Like a Controller</a:t>
            </a:r>
          </a:p>
          <a:p>
            <a:pPr lvl="1"/>
            <a:r>
              <a:rPr lang="en-US" dirty="0">
                <a:solidFill>
                  <a:schemeClr val="tx1"/>
                </a:solidFill>
              </a:rPr>
              <a:t>Fully supports dependency injection</a:t>
            </a:r>
          </a:p>
          <a:p>
            <a:pPr lvl="1"/>
            <a:r>
              <a:rPr lang="en-US" dirty="0">
                <a:solidFill>
                  <a:schemeClr val="tx1"/>
                </a:solidFill>
              </a:rPr>
              <a:t>Asynchronous</a:t>
            </a:r>
          </a:p>
          <a:p>
            <a:pPr lvl="1"/>
            <a:r>
              <a:rPr lang="en-US" dirty="0">
                <a:solidFill>
                  <a:schemeClr val="tx1"/>
                </a:solidFill>
              </a:rPr>
              <a:t>Testable</a:t>
            </a:r>
          </a:p>
          <a:p>
            <a:r>
              <a:rPr lang="en-US" dirty="0">
                <a:solidFill>
                  <a:schemeClr val="tx1"/>
                </a:solidFill>
              </a:rPr>
              <a:t>Unlike a Controller</a:t>
            </a:r>
          </a:p>
          <a:p>
            <a:pPr lvl="1"/>
            <a:r>
              <a:rPr lang="en-US" dirty="0">
                <a:solidFill>
                  <a:schemeClr val="tx1"/>
                </a:solidFill>
              </a:rPr>
              <a:t>Does not participate in the Controller life-cycle</a:t>
            </a:r>
          </a:p>
          <a:p>
            <a:pPr lvl="1"/>
            <a:r>
              <a:rPr lang="en-US" dirty="0">
                <a:solidFill>
                  <a:schemeClr val="tx1"/>
                </a:solidFill>
              </a:rPr>
              <a:t>Cannot act as an endpoint, must invoke from code</a:t>
            </a:r>
          </a:p>
          <a:p>
            <a:pPr lvl="1"/>
            <a:r>
              <a:rPr lang="en-US" dirty="0">
                <a:solidFill>
                  <a:schemeClr val="tx1"/>
                </a:solidFill>
              </a:rPr>
              <a:t>When returning a </a:t>
            </a:r>
            <a:r>
              <a:rPr lang="en-US" i="1" dirty="0">
                <a:solidFill>
                  <a:schemeClr val="tx2">
                    <a:lumMod val="50000"/>
                  </a:schemeClr>
                </a:solidFill>
              </a:rPr>
              <a:t>View</a:t>
            </a:r>
            <a:r>
              <a:rPr lang="en-US" dirty="0">
                <a:solidFill>
                  <a:schemeClr val="tx1"/>
                </a:solidFill>
              </a:rPr>
              <a:t> it renders a chunk rather than returning a response</a:t>
            </a:r>
            <a:endParaRPr lang="en-US" i="1" dirty="0">
              <a:solidFill>
                <a:schemeClr val="tx1"/>
              </a:solidFill>
            </a:endParaRPr>
          </a:p>
          <a:p>
            <a:endParaRPr lang="en-US" dirty="0"/>
          </a:p>
        </p:txBody>
      </p:sp>
    </p:spTree>
    <p:extLst>
      <p:ext uri="{BB962C8B-B14F-4D97-AF65-F5344CB8AC3E}">
        <p14:creationId xmlns:p14="http://schemas.microsoft.com/office/powerpoint/2010/main" val="20274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E682-879A-4102-944A-4E2DE35E18A1}"/>
              </a:ext>
            </a:extLst>
          </p:cNvPr>
          <p:cNvSpPr>
            <a:spLocks noGrp="1"/>
          </p:cNvSpPr>
          <p:nvPr>
            <p:ph type="title"/>
          </p:nvPr>
        </p:nvSpPr>
        <p:spPr/>
        <p:txBody>
          <a:bodyPr/>
          <a:lstStyle/>
          <a:p>
            <a:r>
              <a:rPr lang="en-US" dirty="0"/>
              <a:t>When should you use a ViewComponent?</a:t>
            </a:r>
          </a:p>
        </p:txBody>
      </p:sp>
      <p:sp>
        <p:nvSpPr>
          <p:cNvPr id="3" name="Content Placeholder 2">
            <a:extLst>
              <a:ext uri="{FF2B5EF4-FFF2-40B4-BE49-F238E27FC236}">
                <a16:creationId xmlns:a16="http://schemas.microsoft.com/office/drawing/2014/main" id="{8323940A-EFE6-42C3-8225-2E0EBA4053E8}"/>
              </a:ext>
            </a:extLst>
          </p:cNvPr>
          <p:cNvSpPr>
            <a:spLocks noGrp="1"/>
          </p:cNvSpPr>
          <p:nvPr>
            <p:ph idx="1"/>
          </p:nvPr>
        </p:nvSpPr>
        <p:spPr/>
        <p:txBody>
          <a:bodyPr/>
          <a:lstStyle/>
          <a:p>
            <a:r>
              <a:rPr lang="en-US" dirty="0"/>
              <a:t>As a replacement for Partials.  Unlike Partial views, ViewComponents are designed to be testable and do not suffer from the possible side effects from the caller’s </a:t>
            </a:r>
            <a:r>
              <a:rPr lang="en-US" i="1" dirty="0">
                <a:solidFill>
                  <a:schemeClr val="tx1">
                    <a:lumMod val="50000"/>
                  </a:schemeClr>
                </a:solidFill>
              </a:rPr>
              <a:t>ViewData</a:t>
            </a:r>
            <a:r>
              <a:rPr lang="en-US" dirty="0"/>
              <a:t>.</a:t>
            </a:r>
          </a:p>
          <a:p>
            <a:r>
              <a:rPr lang="en-US" dirty="0"/>
              <a:t>When you need reusable rendering logic</a:t>
            </a:r>
          </a:p>
          <a:p>
            <a:endParaRPr lang="en-US" dirty="0"/>
          </a:p>
        </p:txBody>
      </p:sp>
    </p:spTree>
    <p:extLst>
      <p:ext uri="{BB962C8B-B14F-4D97-AF65-F5344CB8AC3E}">
        <p14:creationId xmlns:p14="http://schemas.microsoft.com/office/powerpoint/2010/main" val="353274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ViewComponent Conventions</a:t>
            </a:r>
            <a:endParaRPr dirty="0"/>
          </a:p>
        </p:txBody>
      </p:sp>
      <p:sp>
        <p:nvSpPr>
          <p:cNvPr id="3" name="Content Placeholder 2"/>
          <p:cNvSpPr>
            <a:spLocks noGrp="1"/>
          </p:cNvSpPr>
          <p:nvPr>
            <p:ph idx="1"/>
          </p:nvPr>
        </p:nvSpPr>
        <p:spPr/>
        <p:txBody>
          <a:bodyPr>
            <a:normAutofit lnSpcReduction="10000"/>
          </a:bodyPr>
          <a:lstStyle/>
          <a:p>
            <a:r>
              <a:rPr lang="en-US" dirty="0"/>
              <a:t>View (Razor Pages)</a:t>
            </a:r>
          </a:p>
          <a:p>
            <a:pPr lvl="1"/>
            <a:r>
              <a:rPr lang="en-US" dirty="0">
                <a:latin typeface="+mj-lt"/>
                <a:cs typeface="Times New Roman" panose="02020603050405020304" pitchFamily="18" charset="0"/>
              </a:rPr>
              <a:t>/Pages/Components/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p>
          <a:p>
            <a:pPr lvl="1"/>
            <a:r>
              <a:rPr lang="en-US" dirty="0">
                <a:latin typeface="+mj-lt"/>
                <a:cs typeface="Times New Roman" panose="02020603050405020304" pitchFamily="18" charset="0"/>
              </a:rPr>
              <a:t>/Pages/Shared/Components/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r>
              <a:rPr lang="en-US" dirty="0">
                <a:solidFill>
                  <a:schemeClr val="accent5"/>
                </a:solidFill>
                <a:latin typeface="+mj-lt"/>
                <a:cs typeface="Times New Roman" panose="02020603050405020304" pitchFamily="18" charset="0"/>
              </a:rPr>
              <a:t>*</a:t>
            </a:r>
          </a:p>
          <a:p>
            <a:r>
              <a:rPr lang="en-US" dirty="0">
                <a:latin typeface="+mj-lt"/>
                <a:cs typeface="Times New Roman" panose="02020603050405020304" pitchFamily="18" charset="0"/>
              </a:rPr>
              <a:t>View (MVC)</a:t>
            </a:r>
          </a:p>
          <a:p>
            <a:pPr lvl="1"/>
            <a:r>
              <a:rPr lang="en-US" dirty="0">
                <a:latin typeface="+mj-lt"/>
                <a:cs typeface="Times New Roman" panose="02020603050405020304" pitchFamily="18" charset="0"/>
              </a:rPr>
              <a:t>/Views</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&lt;Controller Name&gt;</a:t>
            </a:r>
            <a:r>
              <a:rPr lang="en-US" dirty="0">
                <a:solidFill>
                  <a:schemeClr val="tx1"/>
                </a:solidFill>
                <a:latin typeface="+mj-lt"/>
                <a:cs typeface="Times New Roman" panose="02020603050405020304" pitchFamily="18" charset="0"/>
              </a:rPr>
              <a:t>/</a:t>
            </a:r>
            <a:r>
              <a:rPr lang="en-US" dirty="0">
                <a:latin typeface="+mj-lt"/>
                <a:cs typeface="Times New Roman" panose="02020603050405020304" pitchFamily="18" charset="0"/>
              </a:rPr>
              <a:t>Components</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&lt;Component Name&gt;</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&lt;View&gt;</a:t>
            </a:r>
          </a:p>
          <a:p>
            <a:pPr lvl="1"/>
            <a:r>
              <a:rPr lang="en-US" dirty="0">
                <a:latin typeface="+mj-lt"/>
                <a:cs typeface="Times New Roman" panose="02020603050405020304" pitchFamily="18" charset="0"/>
              </a:rPr>
              <a:t>/Views/Shared/Components/</a:t>
            </a:r>
            <a:r>
              <a:rPr lang="en-US" dirty="0">
                <a:solidFill>
                  <a:schemeClr val="tx2">
                    <a:lumMod val="50000"/>
                  </a:schemeClr>
                </a:solidFill>
                <a:latin typeface="+mj-lt"/>
                <a:cs typeface="Times New Roman" panose="02020603050405020304" pitchFamily="18" charset="0"/>
              </a:rPr>
              <a:t>&lt;Component Name&gt;</a:t>
            </a:r>
            <a:r>
              <a:rPr lang="en-US" dirty="0">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 Name&gt;</a:t>
            </a:r>
          </a:p>
          <a:p>
            <a:pPr lvl="1"/>
            <a:r>
              <a:rPr lang="en-US" dirty="0">
                <a:solidFill>
                  <a:schemeClr val="tx1"/>
                </a:solidFill>
                <a:latin typeface="+mj-lt"/>
                <a:cs typeface="Times New Roman" panose="02020603050405020304" pitchFamily="18" charset="0"/>
              </a:rPr>
              <a:t>/Pages/Shared/Components</a:t>
            </a:r>
            <a:r>
              <a:rPr lang="en-US" dirty="0">
                <a:solidFill>
                  <a:schemeClr val="tx2">
                    <a:lumMod val="50000"/>
                  </a:schemeClr>
                </a:solidFill>
                <a:latin typeface="+mj-lt"/>
                <a:cs typeface="Times New Roman" panose="02020603050405020304" pitchFamily="18" charset="0"/>
              </a:rPr>
              <a:t>/&lt;Component Name&gt;</a:t>
            </a:r>
            <a:r>
              <a:rPr lang="en-US" dirty="0">
                <a:solidFill>
                  <a:schemeClr val="tx1"/>
                </a:solidFill>
                <a:latin typeface="+mj-lt"/>
                <a:cs typeface="Times New Roman" panose="02020603050405020304" pitchFamily="18" charset="0"/>
              </a:rPr>
              <a:t>/</a:t>
            </a:r>
            <a:r>
              <a:rPr lang="en-US" dirty="0">
                <a:solidFill>
                  <a:schemeClr val="tx2">
                    <a:lumMod val="50000"/>
                  </a:schemeClr>
                </a:solidFill>
                <a:latin typeface="+mj-lt"/>
                <a:cs typeface="Times New Roman" panose="02020603050405020304" pitchFamily="18" charset="0"/>
              </a:rPr>
              <a:t>&lt;View Name&gt;</a:t>
            </a:r>
            <a:r>
              <a:rPr lang="en-US" dirty="0">
                <a:solidFill>
                  <a:schemeClr val="accent5"/>
                </a:solidFill>
                <a:latin typeface="+mj-lt"/>
                <a:cs typeface="Times New Roman" panose="02020603050405020304" pitchFamily="18" charset="0"/>
              </a:rPr>
              <a:t>*</a:t>
            </a:r>
            <a:endParaRPr lang="en-US" dirty="0">
              <a:solidFill>
                <a:schemeClr val="accent5"/>
              </a:solidFill>
            </a:endParaRPr>
          </a:p>
          <a:p>
            <a:r>
              <a:rPr lang="en-US" dirty="0"/>
              <a:t>ViewComponent</a:t>
            </a:r>
          </a:p>
          <a:p>
            <a:pPr lvl="1"/>
            <a:r>
              <a:rPr lang="en-US" dirty="0"/>
              <a:t>Derive from </a:t>
            </a:r>
            <a:r>
              <a:rPr lang="en-US" dirty="0">
                <a:solidFill>
                  <a:schemeClr val="tx2">
                    <a:lumMod val="50000"/>
                  </a:schemeClr>
                </a:solidFill>
                <a:latin typeface="+mj-lt"/>
              </a:rPr>
              <a:t>ViewComponent</a:t>
            </a:r>
          </a:p>
          <a:p>
            <a:pPr lvl="1"/>
            <a:r>
              <a:rPr lang="en-US" dirty="0"/>
              <a:t>Decorate with </a:t>
            </a:r>
            <a:r>
              <a:rPr lang="en-US" dirty="0">
                <a:solidFill>
                  <a:schemeClr val="tx2">
                    <a:lumMod val="50000"/>
                  </a:schemeClr>
                </a:solidFill>
                <a:latin typeface="+mj-lt"/>
              </a:rPr>
              <a:t>[ViewComponent]</a:t>
            </a:r>
            <a:r>
              <a:rPr lang="en-US" dirty="0">
                <a:solidFill>
                  <a:schemeClr val="accent5"/>
                </a:solidFill>
                <a:latin typeface="+mj-lt"/>
              </a:rPr>
              <a:t>*</a:t>
            </a:r>
          </a:p>
          <a:p>
            <a:pPr lvl="1"/>
            <a:r>
              <a:rPr lang="en-US" dirty="0"/>
              <a:t>Class name has a suffix of </a:t>
            </a:r>
            <a:r>
              <a:rPr lang="en-US" i="1" dirty="0">
                <a:solidFill>
                  <a:schemeClr val="tx2">
                    <a:lumMod val="50000"/>
                  </a:schemeClr>
                </a:solidFill>
                <a:latin typeface="+mj-lt"/>
              </a:rPr>
              <a:t>ViewComponent</a:t>
            </a:r>
            <a:r>
              <a:rPr lang="en-US" i="1" dirty="0">
                <a:solidFill>
                  <a:schemeClr val="accent5"/>
                </a:solidFill>
                <a:latin typeface="+mj-lt"/>
              </a:rPr>
              <a:t>*</a:t>
            </a:r>
            <a:endParaRPr i="1" dirty="0">
              <a:solidFill>
                <a:schemeClr val="accent5"/>
              </a:solidFill>
              <a:latin typeface="+mj-lt"/>
            </a:endParaRPr>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Creating a View Component</a:t>
            </a:r>
            <a:endParaRPr dirty="0"/>
          </a:p>
        </p:txBody>
      </p:sp>
      <p:sp>
        <p:nvSpPr>
          <p:cNvPr id="14" name="Content Placeholder 13"/>
          <p:cNvSpPr>
            <a:spLocks noGrp="1"/>
          </p:cNvSpPr>
          <p:nvPr>
            <p:ph idx="1"/>
          </p:nvPr>
        </p:nvSpPr>
        <p:spPr/>
        <p:txBody>
          <a:bodyPr/>
          <a:lstStyle/>
          <a:p>
            <a:r>
              <a:rPr lang="en-US" dirty="0"/>
              <a:t>The </a:t>
            </a:r>
            <a:r>
              <a:rPr lang="en-US" i="1" dirty="0">
                <a:solidFill>
                  <a:schemeClr val="tx2">
                    <a:lumMod val="50000"/>
                  </a:schemeClr>
                </a:solidFill>
              </a:rPr>
              <a:t>View </a:t>
            </a:r>
            <a:r>
              <a:rPr lang="en-US" i="1" dirty="0">
                <a:solidFill>
                  <a:schemeClr val="tx1"/>
                </a:solidFill>
              </a:rPr>
              <a:t> </a:t>
            </a:r>
            <a:r>
              <a:rPr lang="en-US" i="1" dirty="0">
                <a:solidFill>
                  <a:schemeClr val="tx1"/>
                </a:solidFill>
                <a:latin typeface="+mj-lt"/>
              </a:rPr>
              <a:t>[~</a:t>
            </a:r>
            <a:r>
              <a:rPr lang="en-US" sz="1800" i="1" dirty="0">
                <a:solidFill>
                  <a:schemeClr val="tx1"/>
                </a:solidFill>
                <a:latin typeface="+mj-lt"/>
              </a:rPr>
              <a:t>/Pages/Shared/Components/HelloWorld/</a:t>
            </a:r>
            <a:r>
              <a:rPr lang="en-US" sz="1800" i="1" dirty="0" err="1">
                <a:solidFill>
                  <a:schemeClr val="tx1"/>
                </a:solidFill>
                <a:latin typeface="+mj-lt"/>
              </a:rPr>
              <a:t>Default.cshtml</a:t>
            </a:r>
            <a:r>
              <a:rPr lang="en-US" sz="1800" i="1" dirty="0">
                <a:solidFill>
                  <a:schemeClr val="tx1"/>
                </a:solidFill>
                <a:latin typeface="+mj-lt"/>
              </a:rPr>
              <a:t>]</a:t>
            </a:r>
          </a:p>
          <a:p>
            <a:endParaRPr lang="en-US" sz="1800" i="1" dirty="0">
              <a:solidFill>
                <a:schemeClr val="tx1"/>
              </a:solidFill>
              <a:latin typeface="+mj-lt"/>
            </a:endParaRPr>
          </a:p>
          <a:p>
            <a:pPr marL="0" indent="0">
              <a:buNone/>
            </a:pPr>
            <a:endParaRPr lang="en-US" i="1" dirty="0">
              <a:solidFill>
                <a:schemeClr val="tx2">
                  <a:lumMod val="50000"/>
                </a:schemeClr>
              </a:solidFill>
            </a:endParaRPr>
          </a:p>
          <a:p>
            <a:pPr marL="0" indent="0">
              <a:buNone/>
            </a:pPr>
            <a:endParaRPr lang="en-US" i="1" dirty="0">
              <a:solidFill>
                <a:schemeClr val="tx2">
                  <a:lumMod val="50000"/>
                </a:schemeClr>
              </a:solidFill>
            </a:endParaRPr>
          </a:p>
          <a:p>
            <a:r>
              <a:rPr lang="en-US" dirty="0"/>
              <a:t>The </a:t>
            </a:r>
            <a:r>
              <a:rPr lang="en-US" i="1" dirty="0">
                <a:solidFill>
                  <a:schemeClr val="tx2">
                    <a:lumMod val="50000"/>
                  </a:schemeClr>
                </a:solidFill>
              </a:rPr>
              <a:t>ViewComponent </a:t>
            </a:r>
            <a:r>
              <a:rPr lang="en-US" sz="1800" i="1" dirty="0">
                <a:solidFill>
                  <a:schemeClr val="tx1"/>
                </a:solidFill>
                <a:latin typeface="+mj-lt"/>
              </a:rPr>
              <a:t>[~/ViewComponents/</a:t>
            </a:r>
            <a:r>
              <a:rPr lang="en-US" sz="1800" i="1" dirty="0" err="1">
                <a:solidFill>
                  <a:schemeClr val="tx1"/>
                </a:solidFill>
                <a:latin typeface="+mj-lt"/>
              </a:rPr>
              <a:t>HelloWorld.cs</a:t>
            </a:r>
            <a:r>
              <a:rPr lang="en-US" sz="1800" i="1" dirty="0">
                <a:solidFill>
                  <a:schemeClr val="tx1"/>
                </a:solidFill>
                <a:latin typeface="+mj-lt"/>
              </a:rPr>
              <a:t>]</a:t>
            </a:r>
            <a:endParaRPr lang="en-US" i="1" dirty="0">
              <a:solidFill>
                <a:schemeClr val="tx1"/>
              </a:solidFill>
              <a:latin typeface="+mj-lt"/>
            </a:endParaRPr>
          </a:p>
        </p:txBody>
      </p:sp>
      <p:sp>
        <p:nvSpPr>
          <p:cNvPr id="5" name="Rectangle 3">
            <a:extLst>
              <a:ext uri="{FF2B5EF4-FFF2-40B4-BE49-F238E27FC236}">
                <a16:creationId xmlns:a16="http://schemas.microsoft.com/office/drawing/2014/main" id="{6A468738-7F16-4D19-A2A5-E91EE98C2894}"/>
              </a:ext>
            </a:extLst>
          </p:cNvPr>
          <p:cNvSpPr>
            <a:spLocks noChangeArrowheads="1"/>
          </p:cNvSpPr>
          <p:nvPr/>
        </p:nvSpPr>
        <p:spPr bwMode="auto">
          <a:xfrm>
            <a:off x="1909894" y="2290055"/>
            <a:ext cx="7439857" cy="116955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@model</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h1</a:t>
            </a:r>
            <a:r>
              <a:rPr kumimoji="0" lang="en-US" altLang="en-US" sz="1400" b="0" i="0" u="none" strike="noStrike" cap="none" normalizeH="0" baseline="0" dirty="0">
                <a:ln>
                  <a:noFill/>
                </a:ln>
                <a:solidFill>
                  <a:srgbClr val="808080"/>
                </a:solidFill>
                <a:effectLst/>
                <a:latin typeface="Consolas" panose="020B0609020204030204" pitchFamily="49" charset="0"/>
              </a:rPr>
              <a:t>&gt;</a:t>
            </a:r>
            <a:r>
              <a:rPr kumimoji="0" lang="en-US" altLang="en-US" sz="1400" b="0" i="0" u="none" strike="noStrike" cap="none" normalizeH="0" baseline="0" dirty="0">
                <a:ln>
                  <a:noFill/>
                </a:ln>
                <a:solidFill>
                  <a:srgbClr val="DCDCDC"/>
                </a:solidFill>
                <a:effectLst/>
                <a:latin typeface="Consolas" panose="020B0609020204030204" pitchFamily="49" charset="0"/>
              </a:rPr>
              <a:t>Hello From ViewComponent! (~/Pages/Shared/Components/HelloWorld)</a:t>
            </a: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h1</a:t>
            </a:r>
            <a:r>
              <a:rPr kumimoji="0" lang="en-US" altLang="en-US" sz="14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p</a:t>
            </a:r>
            <a:r>
              <a:rPr kumimoji="0" lang="en-US" altLang="en-US" sz="1400" b="0" i="0" u="none" strike="noStrike" cap="none" normalizeH="0" baseline="0" dirty="0">
                <a:ln>
                  <a:noFill/>
                </a:ln>
                <a:solidFill>
                  <a:srgbClr val="808080"/>
                </a:solidFill>
                <a:effectLst/>
                <a:latin typeface="Consolas" panose="020B0609020204030204" pitchFamily="49" charset="0"/>
              </a:rPr>
              <a:t>&gt;</a:t>
            </a:r>
            <a:r>
              <a:rPr kumimoji="0" lang="en-US" altLang="en-US" sz="1400" b="0" i="0" u="none" strike="noStrike" cap="none" normalizeH="0" baseline="0" dirty="0">
                <a:ln>
                  <a:noFill/>
                </a:ln>
                <a:solidFill>
                  <a:srgbClr val="DCDCDC"/>
                </a:solidFill>
                <a:effectLst/>
                <a:latin typeface="Consolas" panose="020B0609020204030204" pitchFamily="49" charset="0"/>
              </a:rPr>
              <a:t>Message: </a:t>
            </a: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Model</a:t>
            </a:r>
            <a:r>
              <a:rPr kumimoji="0" lang="en-US" altLang="en-US" sz="1400" b="0" i="0" u="none" strike="noStrike" cap="none" normalizeH="0" baseline="0" dirty="0">
                <a:ln>
                  <a:noFill/>
                </a:ln>
                <a:solidFill>
                  <a:srgbClr val="808080"/>
                </a:solidFill>
                <a:effectLst/>
                <a:latin typeface="Consolas" panose="020B0609020204030204" pitchFamily="49" charset="0"/>
              </a:rPr>
              <a:t>&lt;/</a:t>
            </a:r>
            <a:r>
              <a:rPr kumimoji="0" lang="en-US" altLang="en-US" sz="1400" b="0" i="0" u="none" strike="noStrike" cap="none" normalizeH="0" baseline="0" dirty="0">
                <a:ln>
                  <a:noFill/>
                </a:ln>
                <a:solidFill>
                  <a:srgbClr val="569CD6"/>
                </a:solidFill>
                <a:effectLst/>
                <a:latin typeface="Consolas" panose="020B0609020204030204" pitchFamily="49" charset="0"/>
              </a:rPr>
              <a:t>p</a:t>
            </a:r>
            <a:r>
              <a:rPr kumimoji="0" lang="en-US" altLang="en-US" sz="14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80808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808080"/>
              </a:solidFill>
              <a:effectLst/>
              <a:latin typeface="Consolas" panose="020B0609020204030204" pitchFamily="49" charset="0"/>
            </a:endParaRPr>
          </a:p>
        </p:txBody>
      </p:sp>
      <p:sp>
        <p:nvSpPr>
          <p:cNvPr id="6" name="Rectangle 4">
            <a:extLst>
              <a:ext uri="{FF2B5EF4-FFF2-40B4-BE49-F238E27FC236}">
                <a16:creationId xmlns:a16="http://schemas.microsoft.com/office/drawing/2014/main" id="{914B5E03-44B8-4747-8827-215130000737}"/>
              </a:ext>
            </a:extLst>
          </p:cNvPr>
          <p:cNvSpPr>
            <a:spLocks noChangeArrowheads="1"/>
          </p:cNvSpPr>
          <p:nvPr/>
        </p:nvSpPr>
        <p:spPr bwMode="auto">
          <a:xfrm>
            <a:off x="1909893" y="4267200"/>
            <a:ext cx="7439857"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4EC9B0"/>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ViewComponent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IViewComponentResult</a:t>
            </a:r>
            <a:r>
              <a:rPr kumimoji="0" lang="en-US" altLang="en-US" sz="1400" b="0" i="0" u="none" strike="noStrike" cap="none" normalizeH="0" baseline="0" dirty="0">
                <a:ln>
                  <a:noFill/>
                </a:ln>
                <a:solidFill>
                  <a:srgbClr val="DCDCDC"/>
                </a:solidFill>
                <a:effectLst/>
                <a:latin typeface="Consolas" panose="020B0609020204030204" pitchFamily="49" charset="0"/>
              </a:rPr>
              <a:t> Invoke(</a:t>
            </a:r>
            <a:r>
              <a:rPr kumimoji="0" lang="en-US" altLang="en-US" sz="1400" b="0" i="0" u="none" strike="noStrike" cap="none" normalizeH="0" baseline="0" dirty="0">
                <a:ln>
                  <a:noFill/>
                </a:ln>
                <a:solidFill>
                  <a:srgbClr val="569CD6"/>
                </a:solidFill>
                <a:effectLst/>
                <a:latin typeface="Consolas" panose="020B0609020204030204" pitchFamily="49" charset="0"/>
              </a:rPr>
              <a:t>string</a:t>
            </a:r>
            <a:r>
              <a:rPr kumimoji="0" lang="en-US" altLang="en-US" sz="1400" b="0" i="0" u="none" strike="noStrike" cap="none" normalizeH="0" baseline="0" dirty="0">
                <a:ln>
                  <a:noFill/>
                </a:ln>
                <a:solidFill>
                  <a:srgbClr val="DCDCDC"/>
                </a:solidFill>
                <a:effectLst/>
                <a:latin typeface="Consolas" panose="020B0609020204030204" pitchFamily="49" charset="0"/>
              </a:rPr>
              <a:t>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View(</a:t>
            </a:r>
            <a:r>
              <a:rPr kumimoji="0" lang="en-US" altLang="en-US" sz="1400" b="0" i="0" u="none" strike="noStrike" cap="none" normalizeH="0" baseline="0" dirty="0">
                <a:ln>
                  <a:noFill/>
                </a:ln>
                <a:solidFill>
                  <a:srgbClr val="569CD6"/>
                </a:solidFill>
                <a:effectLst/>
                <a:latin typeface="Consolas" panose="020B0609020204030204" pitchFamily="49" charset="0"/>
              </a:rPr>
              <a:t>null</a:t>
            </a:r>
            <a:r>
              <a:rPr kumimoji="0" lang="en-US" altLang="en-US" sz="1400" b="0" i="0" u="none" strike="noStrike" cap="none" normalizeH="0" baseline="0" dirty="0">
                <a:ln>
                  <a:noFill/>
                </a:ln>
                <a:solidFill>
                  <a:srgbClr val="DCDCDC"/>
                </a:solidFill>
                <a:effectLst/>
                <a:latin typeface="Consolas" panose="020B0609020204030204" pitchFamily="49" charset="0"/>
              </a:rPr>
              <a:t>,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DCDCDC"/>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293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ADED4-16A0-48EF-9E6D-F79FFB95122B}"/>
              </a:ext>
            </a:extLst>
          </p:cNvPr>
          <p:cNvSpPr>
            <a:spLocks noGrp="1"/>
          </p:cNvSpPr>
          <p:nvPr>
            <p:ph idx="1"/>
          </p:nvPr>
        </p:nvSpPr>
        <p:spPr/>
        <p:txBody>
          <a:bodyPr/>
          <a:lstStyle/>
          <a:p>
            <a:pPr marL="0" indent="0">
              <a:buNone/>
            </a:pPr>
            <a:r>
              <a:rPr lang="en-US" dirty="0"/>
              <a:t>ViewComponents can be invoked synchronously</a:t>
            </a:r>
            <a:r>
              <a:rPr lang="en-US" dirty="0">
                <a:solidFill>
                  <a:srgbClr val="FF0000"/>
                </a:solidFill>
              </a:rPr>
              <a:t>*</a:t>
            </a:r>
            <a:r>
              <a:rPr lang="en-US" dirty="0"/>
              <a:t>, or asynchronously from:</a:t>
            </a:r>
          </a:p>
          <a:p>
            <a:r>
              <a:rPr lang="en-US" dirty="0">
                <a:solidFill>
                  <a:schemeClr val="tx1"/>
                </a:solidFill>
              </a:rPr>
              <a:t>Shared</a:t>
            </a:r>
            <a:r>
              <a:rPr lang="en-US" i="1" dirty="0">
                <a:solidFill>
                  <a:schemeClr val="tx2">
                    <a:lumMod val="50000"/>
                  </a:schemeClr>
                </a:solidFill>
              </a:rPr>
              <a:t> _Layout, </a:t>
            </a:r>
            <a:r>
              <a:rPr lang="en-US" dirty="0">
                <a:solidFill>
                  <a:schemeClr val="tx1"/>
                </a:solidFill>
              </a:rPr>
              <a:t>Razor </a:t>
            </a:r>
            <a:r>
              <a:rPr lang="en-US" i="1" dirty="0">
                <a:solidFill>
                  <a:schemeClr val="bg2"/>
                </a:solidFill>
              </a:rPr>
              <a:t>Page</a:t>
            </a:r>
            <a:r>
              <a:rPr lang="en-US" dirty="0">
                <a:solidFill>
                  <a:schemeClr val="tx1"/>
                </a:solidFill>
              </a:rPr>
              <a:t>, or an MVC </a:t>
            </a:r>
            <a:r>
              <a:rPr lang="en-US" i="1" dirty="0">
                <a:solidFill>
                  <a:schemeClr val="bg2"/>
                </a:solidFill>
              </a:rPr>
              <a:t>View</a:t>
            </a: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MVC</a:t>
            </a:r>
            <a:r>
              <a:rPr lang="en-US" i="1" dirty="0">
                <a:solidFill>
                  <a:schemeClr val="tx1"/>
                </a:solidFill>
              </a:rPr>
              <a:t> </a:t>
            </a:r>
            <a:r>
              <a:rPr lang="en-US" i="1" dirty="0">
                <a:solidFill>
                  <a:schemeClr val="bg2"/>
                </a:solidFill>
              </a:rPr>
              <a:t>Controller</a:t>
            </a:r>
          </a:p>
          <a:p>
            <a:pPr marL="0" indent="0">
              <a:buNone/>
            </a:pPr>
            <a:endParaRPr lang="en-US" i="1" dirty="0">
              <a:solidFill>
                <a:schemeClr val="bg2"/>
              </a:solidFill>
            </a:endParaRPr>
          </a:p>
        </p:txBody>
      </p:sp>
      <p:sp>
        <p:nvSpPr>
          <p:cNvPr id="5" name="Rectangle 1">
            <a:extLst>
              <a:ext uri="{FF2B5EF4-FFF2-40B4-BE49-F238E27FC236}">
                <a16:creationId xmlns:a16="http://schemas.microsoft.com/office/drawing/2014/main" id="{D4DBAA45-7DFB-4DA8-B48E-8FBB6DDF51E9}"/>
              </a:ext>
            </a:extLst>
          </p:cNvPr>
          <p:cNvSpPr>
            <a:spLocks noChangeArrowheads="1"/>
          </p:cNvSpPr>
          <p:nvPr/>
        </p:nvSpPr>
        <p:spPr bwMode="auto">
          <a:xfrm>
            <a:off x="1600200" y="2667000"/>
            <a:ext cx="8930650"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@model</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ViewComponentDemo</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Pages</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4EC9B0"/>
                </a:solidFill>
                <a:effectLst/>
                <a:latin typeface="Consolas" panose="020B0609020204030204" pitchFamily="49" charset="0"/>
              </a:rPr>
              <a:t>HelloWorldModel</a:t>
            </a:r>
            <a:endParaRPr kumimoji="0" lang="en-US" altLang="en-US" sz="1400" b="0" i="0" u="none" strike="noStrike" cap="none" normalizeH="0" baseline="0" dirty="0">
              <a:ln>
                <a:noFill/>
              </a:ln>
              <a:solidFill>
                <a:srgbClr val="4EC9B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ViewData[</a:t>
            </a:r>
            <a:r>
              <a:rPr kumimoji="0" lang="en-US" altLang="en-US" sz="1400" b="0" i="0" u="none" strike="noStrike" cap="none" normalizeH="0" baseline="0" dirty="0">
                <a:ln>
                  <a:noFill/>
                </a:ln>
                <a:solidFill>
                  <a:srgbClr val="D69D85"/>
                </a:solidFill>
                <a:effectLst/>
                <a:latin typeface="Consolas" panose="020B0609020204030204" pitchFamily="49" charset="0"/>
              </a:rPr>
              <a:t>"Title"</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highlight>
                <a:srgbClr val="FFFF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highlight>
                  <a:srgbClr val="FFFF00"/>
                </a:highlight>
                <a:latin typeface="Consolas" panose="020B0609020204030204" pitchFamily="49" charset="0"/>
              </a:rPr>
              <a:t>@</a:t>
            </a:r>
            <a:r>
              <a:rPr kumimoji="0" lang="en-US" altLang="en-US" sz="1400" b="0" i="0" u="none" strike="noStrike" cap="none" normalizeH="0" baseline="0" dirty="0">
                <a:ln>
                  <a:noFill/>
                </a:ln>
                <a:solidFill>
                  <a:srgbClr val="569CD6"/>
                </a:solidFill>
                <a:effectLst/>
                <a:latin typeface="Consolas" panose="020B0609020204030204" pitchFamily="49" charset="0"/>
              </a:rPr>
              <a:t>await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DCDCDC"/>
                </a:solidFill>
                <a:effectLst/>
                <a:latin typeface="Consolas" panose="020B0609020204030204" pitchFamily="49" charset="0"/>
              </a:rPr>
              <a:t>Component</a:t>
            </a:r>
            <a:r>
              <a:rPr kumimoji="0" lang="en-US" altLang="en-US" sz="1400" b="0" i="0" u="none" strike="noStrike" cap="none" normalizeH="0" baseline="0" dirty="0" err="1">
                <a:ln>
                  <a:noFill/>
                </a:ln>
                <a:solidFill>
                  <a:srgbClr val="B4B4B4"/>
                </a:solidFill>
                <a:effectLst/>
                <a:latin typeface="Consolas" panose="020B0609020204030204" pitchFamily="49" charset="0"/>
              </a:rPr>
              <a:t>.</a:t>
            </a:r>
            <a:r>
              <a:rPr kumimoji="0" lang="en-US" altLang="en-US" sz="1400" b="0" i="0" u="none" strike="noStrike" cap="none" normalizeH="0" baseline="0" dirty="0" err="1">
                <a:ln>
                  <a:noFill/>
                </a:ln>
                <a:solidFill>
                  <a:srgbClr val="DCDCDC"/>
                </a:solidFill>
                <a:effectLst/>
                <a:latin typeface="Consolas" panose="020B0609020204030204" pitchFamily="49" charset="0"/>
              </a:rPr>
              <a:t>InvokeAsync</a:t>
            </a:r>
            <a:r>
              <a:rPr kumimoji="0" lang="en-US" altLang="en-US" sz="1400" b="0" i="0" u="none" strike="noStrike" cap="none" normalizeH="0" baseline="0" dirty="0">
                <a:ln>
                  <a:noFill/>
                </a:ln>
                <a:solidFill>
                  <a:srgbClr val="DCDCDC"/>
                </a:solidFill>
                <a:effectLst/>
                <a:latin typeface="Consolas" panose="020B0609020204030204" pitchFamily="49" charset="0"/>
              </a:rPr>
              <a:t>(</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56576CB-D235-45C2-ADF0-E7B59D43AC24}"/>
              </a:ext>
            </a:extLst>
          </p:cNvPr>
          <p:cNvSpPr>
            <a:spLocks noChangeArrowheads="1"/>
          </p:cNvSpPr>
          <p:nvPr/>
        </p:nvSpPr>
        <p:spPr bwMode="auto">
          <a:xfrm>
            <a:off x="1603695" y="4724400"/>
            <a:ext cx="8930650" cy="160043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class</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4EC9B0"/>
                </a:solidFill>
                <a:effectLst/>
                <a:latin typeface="Consolas" panose="020B0609020204030204" pitchFamily="49" charset="0"/>
              </a:rPr>
              <a:t>HelloWorldController</a:t>
            </a:r>
            <a:r>
              <a:rPr kumimoji="0" lang="en-US" altLang="en-US" sz="1400" b="0" i="0" u="none" strike="noStrike" cap="none" normalizeH="0" baseline="0" dirty="0">
                <a:ln>
                  <a:noFill/>
                </a:ln>
                <a:solidFill>
                  <a:srgbClr val="DCDCDC"/>
                </a:solidFill>
                <a:effectLst/>
                <a:latin typeface="Consolas" panose="020B0609020204030204" pitchFamily="49" charset="0"/>
              </a:rPr>
              <a:t> : </a:t>
            </a:r>
            <a:r>
              <a:rPr kumimoji="0" lang="en-US" altLang="en-US" sz="1400" b="0" i="0" u="none" strike="noStrike" cap="none" normalizeH="0" baseline="0" dirty="0">
                <a:ln>
                  <a:noFill/>
                </a:ln>
                <a:solidFill>
                  <a:srgbClr val="4EC9B0"/>
                </a:solidFill>
                <a:effectLst/>
                <a:latin typeface="Consolas" panose="020B0609020204030204" pitchFamily="49" charset="0"/>
              </a:rPr>
              <a:t>Controller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public</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err="1">
                <a:ln>
                  <a:noFill/>
                </a:ln>
                <a:solidFill>
                  <a:srgbClr val="B8D7A3"/>
                </a:solidFill>
                <a:effectLst/>
                <a:latin typeface="Consolas" panose="020B0609020204030204" pitchFamily="49" charset="0"/>
              </a:rPr>
              <a:t>IActionResult</a:t>
            </a:r>
            <a:r>
              <a:rPr kumimoji="0" lang="en-US" altLang="en-US" sz="1400" b="0" i="0" u="none" strike="noStrike" cap="none" normalizeH="0" baseline="0" dirty="0">
                <a:ln>
                  <a:noFill/>
                </a:ln>
                <a:solidFill>
                  <a:srgbClr val="DCDCDC"/>
                </a:solidFill>
                <a:effectLst/>
                <a:latin typeface="Consolas" panose="020B0609020204030204" pitchFamily="49" charset="0"/>
              </a:rPr>
              <a: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return</a:t>
            </a:r>
            <a:r>
              <a:rPr kumimoji="0" lang="en-US" altLang="en-US" sz="1400" b="0" i="0" u="none" strike="noStrike" cap="none" normalizeH="0" baseline="0" dirty="0">
                <a:ln>
                  <a:noFill/>
                </a:ln>
                <a:solidFill>
                  <a:srgbClr val="DCDCDC"/>
                </a:solidFill>
                <a:effectLst/>
                <a:latin typeface="Consolas" panose="020B0609020204030204" pitchFamily="49" charset="0"/>
              </a:rPr>
              <a:t> ViewComponent(</a:t>
            </a:r>
            <a:r>
              <a:rPr kumimoji="0" lang="en-US" altLang="en-US" sz="1400" b="0" i="0" u="none" strike="noStrike" cap="none" normalizeH="0" baseline="0" dirty="0">
                <a:ln>
                  <a:noFill/>
                </a:ln>
                <a:solidFill>
                  <a:srgbClr val="D69D85"/>
                </a:solidFill>
                <a:effectLst/>
                <a:latin typeface="Consolas" panose="020B0609020204030204" pitchFamily="49" charset="0"/>
              </a:rPr>
              <a:t>"HelloWorld"</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569CD6"/>
                </a:solidFill>
                <a:effectLst/>
                <a:latin typeface="Consolas" panose="020B0609020204030204" pitchFamily="49" charset="0"/>
              </a:rPr>
              <a:t>new</a:t>
            </a:r>
            <a:r>
              <a:rPr kumimoji="0" lang="en-US" altLang="en-US" sz="1400" b="0" i="0" u="none" strike="noStrike" cap="none" normalizeH="0" baseline="0" dirty="0">
                <a:ln>
                  <a:noFill/>
                </a:ln>
                <a:solidFill>
                  <a:srgbClr val="DCDCDC"/>
                </a:solidFill>
                <a:effectLst/>
                <a:latin typeface="Consolas" panose="020B0609020204030204" pitchFamily="49" charset="0"/>
              </a:rPr>
              <a:t> { message </a:t>
            </a:r>
            <a:r>
              <a:rPr kumimoji="0" lang="en-US" altLang="en-US" sz="1400" b="0" i="0" u="none" strike="noStrike" cap="none" normalizeH="0" baseline="0" dirty="0">
                <a:ln>
                  <a:noFill/>
                </a:ln>
                <a:solidFill>
                  <a:srgbClr val="B4B4B4"/>
                </a:solidFill>
                <a:effectLst/>
                <a:latin typeface="Consolas" panose="020B0609020204030204" pitchFamily="49" charset="0"/>
              </a:rPr>
              <a:t>=</a:t>
            </a:r>
            <a:r>
              <a:rPr kumimoji="0" lang="en-US" altLang="en-US" sz="1400" b="0" i="0" u="none" strike="noStrike" cap="none" normalizeH="0" baseline="0" dirty="0">
                <a:ln>
                  <a:noFill/>
                </a:ln>
                <a:solidFill>
                  <a:srgbClr val="DCDCDC"/>
                </a:solidFill>
                <a:effectLst/>
                <a:latin typeface="Consolas" panose="020B0609020204030204" pitchFamily="49" charset="0"/>
              </a:rPr>
              <a:t> </a:t>
            </a:r>
            <a:r>
              <a:rPr kumimoji="0" lang="en-US" altLang="en-US" sz="1400" b="0" i="0" u="none" strike="noStrike" cap="none" normalizeH="0" baseline="0" dirty="0">
                <a:ln>
                  <a:noFill/>
                </a:ln>
                <a:solidFill>
                  <a:srgbClr val="D69D85"/>
                </a:solidFill>
                <a:effectLst/>
                <a:latin typeface="Consolas" panose="020B0609020204030204" pitchFamily="49" charset="0"/>
              </a:rPr>
              <a:t>"Invoked From Controller"</a:t>
            </a: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DC"/>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itle 10">
            <a:extLst>
              <a:ext uri="{FF2B5EF4-FFF2-40B4-BE49-F238E27FC236}">
                <a16:creationId xmlns:a16="http://schemas.microsoft.com/office/drawing/2014/main" id="{F6FA8E00-2823-49F6-9B3A-97D6DF765162}"/>
              </a:ext>
            </a:extLst>
          </p:cNvPr>
          <p:cNvSpPr>
            <a:spLocks noGrp="1"/>
          </p:cNvSpPr>
          <p:nvPr>
            <p:ph type="title"/>
          </p:nvPr>
        </p:nvSpPr>
        <p:spPr/>
        <p:txBody>
          <a:bodyPr/>
          <a:lstStyle/>
          <a:p>
            <a:r>
              <a:rPr lang="en-US" dirty="0"/>
              <a:t>Invoking</a:t>
            </a:r>
          </a:p>
        </p:txBody>
      </p:sp>
    </p:spTree>
    <p:extLst>
      <p:ext uri="{BB962C8B-B14F-4D97-AF65-F5344CB8AC3E}">
        <p14:creationId xmlns:p14="http://schemas.microsoft.com/office/powerpoint/2010/main" val="352615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D1C330-246C-44F5-B74E-63E66A8963D1}"/>
              </a:ext>
            </a:extLst>
          </p:cNvPr>
          <p:cNvSpPr>
            <a:spLocks noGrp="1"/>
          </p:cNvSpPr>
          <p:nvPr>
            <p:ph type="title"/>
          </p:nvPr>
        </p:nvSpPr>
        <p:spPr/>
        <p:txBody>
          <a:bodyPr/>
          <a:lstStyle/>
          <a:p>
            <a:r>
              <a:rPr lang="en-US" dirty="0"/>
              <a:t>Demo Time!</a:t>
            </a:r>
          </a:p>
        </p:txBody>
      </p:sp>
      <p:sp>
        <p:nvSpPr>
          <p:cNvPr id="5" name="Text Placeholder 4">
            <a:extLst>
              <a:ext uri="{FF2B5EF4-FFF2-40B4-BE49-F238E27FC236}">
                <a16:creationId xmlns:a16="http://schemas.microsoft.com/office/drawing/2014/main" id="{43B7B636-312D-4E18-A3AD-EA0A4B790A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631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EFD3-015D-4C74-AC2D-DEF2BDC840A6}"/>
              </a:ext>
            </a:extLst>
          </p:cNvPr>
          <p:cNvSpPr>
            <a:spLocks noGrp="1"/>
          </p:cNvSpPr>
          <p:nvPr>
            <p:ph type="title"/>
          </p:nvPr>
        </p:nvSpPr>
        <p:spPr/>
        <p:txBody>
          <a:bodyPr/>
          <a:lstStyle/>
          <a:p>
            <a:r>
              <a:rPr lang="en-US" dirty="0" err="1"/>
              <a:t>IViewComponentResult</a:t>
            </a:r>
            <a:endParaRPr lang="en-US" dirty="0"/>
          </a:p>
        </p:txBody>
      </p:sp>
      <p:sp>
        <p:nvSpPr>
          <p:cNvPr id="3" name="Content Placeholder 2">
            <a:extLst>
              <a:ext uri="{FF2B5EF4-FFF2-40B4-BE49-F238E27FC236}">
                <a16:creationId xmlns:a16="http://schemas.microsoft.com/office/drawing/2014/main" id="{7378DF5C-C4FB-46DD-86BC-2BBE5CD11D2B}"/>
              </a:ext>
            </a:extLst>
          </p:cNvPr>
          <p:cNvSpPr>
            <a:spLocks noGrp="1"/>
          </p:cNvSpPr>
          <p:nvPr>
            <p:ph idx="1"/>
          </p:nvPr>
        </p:nvSpPr>
        <p:spPr/>
        <p:txBody>
          <a:bodyPr/>
          <a:lstStyle/>
          <a:p>
            <a:r>
              <a:rPr lang="en-US" dirty="0" err="1"/>
              <a:t>ContentViewComponentResult</a:t>
            </a:r>
            <a:endParaRPr lang="en-US" dirty="0"/>
          </a:p>
          <a:p>
            <a:pPr lvl="1"/>
            <a:r>
              <a:rPr lang="en-US" dirty="0"/>
              <a:t>Executes (renders) HTML encoded content</a:t>
            </a:r>
          </a:p>
          <a:p>
            <a:r>
              <a:rPr lang="en-US" dirty="0" err="1"/>
              <a:t>HtmlContentViewComponentResult</a:t>
            </a:r>
            <a:endParaRPr lang="en-US" dirty="0"/>
          </a:p>
          <a:p>
            <a:pPr lvl="1"/>
            <a:r>
              <a:rPr lang="en-US" dirty="0"/>
              <a:t>Executes (renders) Pre-encoded content</a:t>
            </a:r>
          </a:p>
          <a:p>
            <a:r>
              <a:rPr lang="en-US" dirty="0" err="1"/>
              <a:t>ViewViewComponentResult</a:t>
            </a:r>
            <a:endParaRPr lang="en-US" dirty="0"/>
          </a:p>
          <a:p>
            <a:pPr lvl="1"/>
            <a:r>
              <a:rPr lang="en-US" dirty="0"/>
              <a:t>Invoked by -&gt; return View()</a:t>
            </a:r>
          </a:p>
          <a:p>
            <a:pPr lvl="1"/>
            <a:r>
              <a:rPr lang="en-US" dirty="0"/>
              <a:t>Locates and renders a view specified by </a:t>
            </a:r>
            <a:r>
              <a:rPr lang="en-US" dirty="0" err="1"/>
              <a:t>ViewName</a:t>
            </a:r>
            <a:endParaRPr lang="en-US" dirty="0"/>
          </a:p>
        </p:txBody>
      </p:sp>
    </p:spTree>
    <p:extLst>
      <p:ext uri="{BB962C8B-B14F-4D97-AF65-F5344CB8AC3E}">
        <p14:creationId xmlns:p14="http://schemas.microsoft.com/office/powerpoint/2010/main" val="403542623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dcmitype/"/>
    <ds:schemaRef ds:uri="http://purl.org/dc/elements/1.1/"/>
    <ds:schemaRef ds:uri="http://schemas.microsoft.com/office/2006/metadata/propertie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2905</TotalTime>
  <Words>508</Words>
  <Application>Microsoft Office PowerPoint</Application>
  <PresentationFormat>Widescreen</PresentationFormat>
  <Paragraphs>112</Paragraphs>
  <Slides>10</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Candara</vt:lpstr>
      <vt:lpstr>Consolas</vt:lpstr>
      <vt:lpstr>Times New Roman</vt:lpstr>
      <vt:lpstr>Tech Computer 16x9</vt:lpstr>
      <vt:lpstr>ASP.NET Core ViewComponents</vt:lpstr>
      <vt:lpstr>Overview</vt:lpstr>
      <vt:lpstr>What is a ViewComponent?</vt:lpstr>
      <vt:lpstr>When should you use a ViewComponent?</vt:lpstr>
      <vt:lpstr>ViewComponent Conventions</vt:lpstr>
      <vt:lpstr>Creating a View Component</vt:lpstr>
      <vt:lpstr>Invoking</vt:lpstr>
      <vt:lpstr>Demo Time!</vt:lpstr>
      <vt:lpstr>IViewComponentResult</vt:lpstr>
      <vt:lpstr>ViewComponent Parts -&gt; ViewComponent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ViewComponents in ASP.NET Core</dc:title>
  <dc:creator>Vincent, Adam</dc:creator>
  <cp:lastModifiedBy>Vincent, Adam</cp:lastModifiedBy>
  <cp:revision>33</cp:revision>
  <dcterms:created xsi:type="dcterms:W3CDTF">2019-01-01T17:27:22Z</dcterms:created>
  <dcterms:modified xsi:type="dcterms:W3CDTF">2019-01-30T14:57:57Z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