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70" r:id="rId3"/>
    <p:sldId id="272" r:id="rId4"/>
    <p:sldId id="269" r:id="rId5"/>
    <p:sldId id="273" r:id="rId6"/>
    <p:sldId id="274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EAF2FA"/>
    <a:srgbClr val="F6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9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BD99F-39CD-4E9E-9E50-5B91BD03B49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1ADE-DE95-4E47-B0E6-6FA8E5C1E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7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具有良好的可并行性</a:t>
            </a:r>
            <a:endParaRPr lang="en-US" altLang="zh-CN" dirty="0"/>
          </a:p>
          <a:p>
            <a:r>
              <a:rPr lang="zh-CN" altLang="en-US" dirty="0"/>
              <a:t>不一定只是一个数字，可以是一个宏观的数字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71ADE-DE95-4E47-B0E6-6FA8E5C1EE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9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对于神秘应用的策略是，我们在从核阵列的行列方向上分别均等分割两个乘数，模拟格子乘法。</a:t>
            </a:r>
            <a:endParaRPr lang="en-US" altLang="zh-CN" dirty="0"/>
          </a:p>
          <a:p>
            <a:r>
              <a:rPr lang="zh-CN" altLang="en-US" dirty="0"/>
              <a:t>图中相同颜色的核心，计算结果的位数是相同的。</a:t>
            </a:r>
            <a:endParaRPr lang="en-US" altLang="zh-CN" dirty="0"/>
          </a:p>
          <a:p>
            <a:r>
              <a:rPr lang="zh-CN" altLang="en-US" dirty="0"/>
              <a:t>不同颜色的位数部分叠加，如下图所示。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长整数均分，作为一个抽象的数字。</a:t>
            </a:r>
            <a:endParaRPr lang="en-US" altLang="zh-CN" dirty="0"/>
          </a:p>
          <a:p>
            <a:r>
              <a:rPr lang="en-US" altLang="zh-CN" dirty="0" err="1"/>
              <a:t>num</a:t>
            </a:r>
            <a:r>
              <a:rPr lang="en-US" altLang="zh-CN" dirty="0"/>
              <a:t> a</a:t>
            </a:r>
            <a:r>
              <a:rPr lang="zh-CN" altLang="en-US" dirty="0"/>
              <a:t>和</a:t>
            </a:r>
            <a:r>
              <a:rPr lang="en-US" altLang="zh-CN" dirty="0" err="1"/>
              <a:t>num</a:t>
            </a:r>
            <a:r>
              <a:rPr lang="en-US" altLang="zh-CN" dirty="0"/>
              <a:t> b</a:t>
            </a:r>
            <a:r>
              <a:rPr lang="zh-CN" altLang="en-US" dirty="0"/>
              <a:t>等长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zh-CN" altLang="en-US" dirty="0"/>
              <a:t>个从核，恰好就是抽象的格子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71ADE-DE95-4E47-B0E6-6FA8E5C1EE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通过寄存器通信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71ADE-DE95-4E47-B0E6-6FA8E5C1EE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4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71ADE-DE95-4E47-B0E6-6FA8E5C1EE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91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列内须同步，否则因为通信对象的改变，会出现握手和数据混用的情况。</a:t>
            </a:r>
            <a:endParaRPr lang="en-US" altLang="zh-CN" dirty="0"/>
          </a:p>
          <a:p>
            <a:r>
              <a:rPr lang="zh-CN" altLang="en-US" dirty="0"/>
              <a:t>这也涉及到神威</a:t>
            </a:r>
            <a:r>
              <a:rPr lang="en-US" altLang="zh-CN" dirty="0"/>
              <a:t>debug</a:t>
            </a:r>
            <a:r>
              <a:rPr lang="zh-CN" altLang="en-US" dirty="0"/>
              <a:t>的一种直觉，如果误差总是那样，就是过程逻辑的问题。</a:t>
            </a:r>
            <a:endParaRPr lang="en-US" altLang="zh-CN" dirty="0"/>
          </a:p>
          <a:p>
            <a:r>
              <a:rPr lang="zh-CN" altLang="en-US" dirty="0"/>
              <a:t>如果误差可能会改变，可能是忽略了某些同步因素。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71ADE-DE95-4E47-B0E6-6FA8E5C1EE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2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CCAC5-D381-4FBD-9814-4104D886E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D4C88-27E9-4775-BE5B-7998F519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2C904-60CB-41EE-9DF0-63CA3F1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0A9-7974-458B-9981-9E88410CED49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2FA9C-440A-4F5F-99B8-BC39F6F1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F1CAA-F64D-4BA3-A63E-A6D5EBE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9DC-F100-4312-8DCD-728E8E5FF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4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8B9C9-86E5-416B-8694-18D467A1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E8D97-DFE1-430A-AE82-91FD146D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DACF5-A28C-4E26-A9D9-51EC6FE0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0A9-7974-458B-9981-9E88410CED49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79060-06CA-4FCA-AB81-3E39BC2A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BB05C-2669-47E2-AEFB-EAFAEC2A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9DC-F100-4312-8DCD-728E8E5FF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7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E0F09D-B6F7-423E-81AF-CF5F3CFE6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3551A-E8F7-4A3A-8B88-63CAD5BD1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E7E6C-903F-4D3D-9EC1-E507DA39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0A9-7974-458B-9981-9E88410CED49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F958E-B38F-4C6C-8EFA-39C7548A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C7E44-B3FA-42CE-AB8A-A0FFDCD0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9DC-F100-4312-8DCD-728E8E5FF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5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27D33-E662-4141-8AED-8571C4BB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B82C9-62BA-4CCA-8A55-E13CD806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7DA2A-E725-4FAF-B50D-C3D4668D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0A9-7974-458B-9981-9E88410CED49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B2B98-DA18-4DBA-A6FF-C2CF5688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56188-2427-46CE-9AAB-A4840878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9DC-F100-4312-8DCD-728E8E5FF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409DB-C58A-4EAA-A022-4BF304EF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DEE9E-8EBC-4DE8-BFB2-006E14301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9592D-5816-4E6F-BED9-B04271E2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0A9-7974-458B-9981-9E88410CED49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95CB6-4FF6-4836-A42C-4BF0B53F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AE98B-EC7C-462D-AFA1-BE580FE8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9DC-F100-4312-8DCD-728E8E5FF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2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6FC3C-BCAD-4FFF-9589-5D15A11E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86754-2759-45D9-9F90-AD83DB93D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8D79A-9ACA-49EC-B108-5D00D061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169B4-8204-4031-B9C6-1537112E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0A9-7974-458B-9981-9E88410CED49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4BE89-94CE-4EE1-8D95-3529484C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529E75-E03B-448C-B028-36372FDE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9DC-F100-4312-8DCD-728E8E5FF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10642-38F0-4004-88D4-7FC5AF64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23307-AE2B-4125-BBEC-33CFCAC78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A8BD85-90E5-4B6C-AD21-D046FB712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AB378E-DD0C-4165-BFCD-1B2B9CCCD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1C32B8-DD12-4197-BAC8-7EEA28AF5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3AF033-E676-47F6-BA0E-D0FCB3D1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0A9-7974-458B-9981-9E88410CED49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10E965-211E-45D0-8C5F-ABCCD14A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76337-B5D3-412C-AA0D-2CBA2BD5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9DC-F100-4312-8DCD-728E8E5FF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4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A369F-AFDC-4A7E-A9E0-D07CCBDC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343E38-C8DC-4D37-A2D1-8AC3865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0A9-7974-458B-9981-9E88410CED49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B40EDC-49D7-46F6-9B93-A433F4AF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10E51-5E08-4895-AD75-505BA009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9DC-F100-4312-8DCD-728E8E5FF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4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270B5B-4FAC-4A5B-ACA9-BAEE7E38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0A9-7974-458B-9981-9E88410CED49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86FC2-B784-4991-8F22-4E9CB7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6766C-4951-435F-825A-7BFC61C0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9DC-F100-4312-8DCD-728E8E5FF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1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57F2E-0192-491A-B179-3320B2D9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5A845-82A3-49F4-87F8-D8A3396A7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26C74-A965-4E25-8536-60AB03B5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74B74-4D5F-4206-8BDD-434DE6C9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0A9-7974-458B-9981-9E88410CED49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83C1C-574E-44B2-AB67-BEC91C18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6547A-9DF3-45D8-80F3-07EE2D75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9DC-F100-4312-8DCD-728E8E5FF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3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0FED-3ABE-4299-B738-70A100DA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B5BA8C-3C08-4C59-BDB6-4864E392D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B14CC6-D581-4721-B3E0-15F97D831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2C8DF-0672-4EC8-A2B6-CBEC3867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0A9-7974-458B-9981-9E88410CED49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3E7CD-9A93-4EC5-8412-340C2EE6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DDB66-615B-4E1B-AE5B-05ECBAD9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9DC-F100-4312-8DCD-728E8E5FF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7B0E29-22D4-4B27-B493-99F96773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327906-3F31-49DA-94A7-184352FDF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EA42F-F6D4-4BCC-949D-5EDED635A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60A9-7974-458B-9981-9E88410CED49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BAAAE-50CA-4C15-81D6-2BB08F77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3D336-4D9F-4FA7-A023-893825B8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669DC-F100-4312-8DCD-728E8E5FF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11D5D-3BFD-4640-8B12-216CA8107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神秘应用</a:t>
            </a:r>
          </a:p>
        </p:txBody>
      </p:sp>
    </p:spTree>
    <p:extLst>
      <p:ext uri="{BB962C8B-B14F-4D97-AF65-F5344CB8AC3E}">
        <p14:creationId xmlns:p14="http://schemas.microsoft.com/office/powerpoint/2010/main" val="34698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11D5D-3BFD-4640-8B12-216CA8107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64176"/>
            <a:ext cx="9144000" cy="92762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格子乘法</a:t>
            </a:r>
          </a:p>
        </p:txBody>
      </p:sp>
      <p:sp>
        <p:nvSpPr>
          <p:cNvPr id="4" name="AutoShape 2" descr="http://www.2decomp.org/figs/2d_decomp.png">
            <a:extLst>
              <a:ext uri="{FF2B5EF4-FFF2-40B4-BE49-F238E27FC236}">
                <a16:creationId xmlns:a16="http://schemas.microsoft.com/office/drawing/2014/main" id="{BCC10527-63E7-4A36-BED3-95C30F555E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B41C64-7250-45AD-93E6-54D11DB7A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70" y="2387742"/>
            <a:ext cx="3555657" cy="29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95381BA-40A3-40B1-9F3A-D33620DD3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64176"/>
            <a:ext cx="9144000" cy="92762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格子乘法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++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E884AFE-064B-4320-95B9-B6A21B1AE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运算单元不一定是直观的数字</a:t>
            </a:r>
            <a:endParaRPr lang="en-US" altLang="zh-CN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r>
              <a: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可以是若干位数</a:t>
            </a:r>
          </a:p>
        </p:txBody>
      </p:sp>
    </p:spTree>
    <p:extLst>
      <p:ext uri="{BB962C8B-B14F-4D97-AF65-F5344CB8AC3E}">
        <p14:creationId xmlns:p14="http://schemas.microsoft.com/office/powerpoint/2010/main" val="41234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天空&#10;&#10;已生成高可信度的说明">
            <a:extLst>
              <a:ext uri="{FF2B5EF4-FFF2-40B4-BE49-F238E27FC236}">
                <a16:creationId xmlns:a16="http://schemas.microsoft.com/office/drawing/2014/main" id="{68484C3C-9511-460D-971C-681D7D286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62" y="3847959"/>
            <a:ext cx="5581650" cy="1457325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617194FE-B76E-4F8A-9EFD-802F5899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6453" y="3212571"/>
            <a:ext cx="1735667" cy="512762"/>
          </a:xfrm>
        </p:spPr>
        <p:txBody>
          <a:bodyPr/>
          <a:lstStyle/>
          <a:p>
            <a:r>
              <a:rPr lang="en-US" altLang="zh-CN" dirty="0" err="1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Num</a:t>
            </a:r>
            <a:r>
              <a:rPr lang="en-US" altLang="zh-CN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a</a:t>
            </a:r>
            <a:endParaRPr lang="zh-CN" altLang="en-US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E628B88D-F065-4F39-995C-C7823562D14C}"/>
              </a:ext>
            </a:extLst>
          </p:cNvPr>
          <p:cNvSpPr txBox="1">
            <a:spLocks/>
          </p:cNvSpPr>
          <p:nvPr/>
        </p:nvSpPr>
        <p:spPr>
          <a:xfrm>
            <a:off x="8595112" y="4320240"/>
            <a:ext cx="1735667" cy="51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Num</a:t>
            </a:r>
            <a:r>
              <a:rPr lang="en-US" altLang="zh-CN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b</a:t>
            </a:r>
            <a:endParaRPr lang="zh-CN" altLang="en-US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pic>
        <p:nvPicPr>
          <p:cNvPr id="5" name="图片 4" descr="图片包含 障子&#10;&#10;已生成高可信度的说明">
            <a:extLst>
              <a:ext uri="{FF2B5EF4-FFF2-40B4-BE49-F238E27FC236}">
                <a16:creationId xmlns:a16="http://schemas.microsoft.com/office/drawing/2014/main" id="{24803BBF-9B42-4DF2-88CE-A77F485F1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84571" y="5777565"/>
            <a:ext cx="6439430" cy="642268"/>
          </a:xfrm>
          <a:prstGeom prst="rect">
            <a:avLst/>
          </a:prstGeom>
        </p:spPr>
      </p:pic>
      <p:sp>
        <p:nvSpPr>
          <p:cNvPr id="14" name="副标题 2">
            <a:extLst>
              <a:ext uri="{FF2B5EF4-FFF2-40B4-BE49-F238E27FC236}">
                <a16:creationId xmlns:a16="http://schemas.microsoft.com/office/drawing/2014/main" id="{10946E1B-2DD1-41B2-B704-ACF1B1CD45FB}"/>
              </a:ext>
            </a:extLst>
          </p:cNvPr>
          <p:cNvSpPr txBox="1">
            <a:spLocks/>
          </p:cNvSpPr>
          <p:nvPr/>
        </p:nvSpPr>
        <p:spPr>
          <a:xfrm>
            <a:off x="2091653" y="1358371"/>
            <a:ext cx="8017546" cy="90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7C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0000</a:t>
            </a:r>
            <a:r>
              <a:rPr lang="en-US" altLang="zh-CN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754653278958925487384052157831</a:t>
            </a:r>
          </a:p>
          <a:p>
            <a:r>
              <a:rPr lang="en-US" altLang="zh-CN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3528904549009648531802409129549813</a:t>
            </a:r>
            <a:endParaRPr lang="zh-CN" altLang="en-US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3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天空&#10;&#10;已生成高可信度的说明">
            <a:extLst>
              <a:ext uri="{FF2B5EF4-FFF2-40B4-BE49-F238E27FC236}">
                <a16:creationId xmlns:a16="http://schemas.microsoft.com/office/drawing/2014/main" id="{A461D709-C6E3-45BB-8681-5A159E204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4" y="1527318"/>
            <a:ext cx="5581650" cy="1457325"/>
          </a:xfrm>
          <a:prstGeom prst="rect">
            <a:avLst/>
          </a:prstGeom>
        </p:spPr>
      </p:pic>
      <p:pic>
        <p:nvPicPr>
          <p:cNvPr id="5" name="图片 4" descr="图片包含 室内&#10;&#10;已生成极高可信度的说明">
            <a:extLst>
              <a:ext uri="{FF2B5EF4-FFF2-40B4-BE49-F238E27FC236}">
                <a16:creationId xmlns:a16="http://schemas.microsoft.com/office/drawing/2014/main" id="{55FF081E-52C3-4CCE-B614-1129228E3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52" y="4972487"/>
            <a:ext cx="5581650" cy="145732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2E7ABD6-D5BF-4C6F-9C6D-2946FAB79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847" y="3685308"/>
            <a:ext cx="9144000" cy="5173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fake_core_x</a:t>
            </a:r>
            <a:r>
              <a:rPr lang="en-US" altLang="zh-CN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= </a:t>
            </a:r>
            <a:r>
              <a:rPr lang="en-US" altLang="zh-CN" sz="2400" dirty="0" err="1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core_x</a:t>
            </a:r>
            <a:r>
              <a:rPr lang="en-US" altLang="zh-CN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+ </a:t>
            </a:r>
            <a:r>
              <a:rPr lang="en-US" altLang="zh-CN" sz="2400" dirty="0" err="1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core_y</a:t>
            </a:r>
            <a:endParaRPr lang="zh-CN" altLang="en-US" sz="24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656AF14-751E-4914-B9E2-6BC3B3D79396}"/>
              </a:ext>
            </a:extLst>
          </p:cNvPr>
          <p:cNvCxnSpPr/>
          <p:nvPr/>
        </p:nvCxnSpPr>
        <p:spPr>
          <a:xfrm>
            <a:off x="3454400" y="3112655"/>
            <a:ext cx="591127" cy="397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55455E-6075-458F-BAD0-D12F9BC08388}"/>
              </a:ext>
            </a:extLst>
          </p:cNvPr>
          <p:cNvCxnSpPr/>
          <p:nvPr/>
        </p:nvCxnSpPr>
        <p:spPr>
          <a:xfrm>
            <a:off x="8151094" y="4461301"/>
            <a:ext cx="591127" cy="397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79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DD7448-1B45-412A-A10A-42BF5AF45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65" y="2422218"/>
            <a:ext cx="5572903" cy="146705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442CEF3-B713-47D6-BC01-96E0B4500928}"/>
              </a:ext>
            </a:extLst>
          </p:cNvPr>
          <p:cNvCxnSpPr>
            <a:cxnSpLocks/>
          </p:cNvCxnSpPr>
          <p:nvPr/>
        </p:nvCxnSpPr>
        <p:spPr>
          <a:xfrm>
            <a:off x="3145748" y="2793218"/>
            <a:ext cx="0" cy="9328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D9C0FFD-9164-440A-941C-F507ADF50887}"/>
              </a:ext>
            </a:extLst>
          </p:cNvPr>
          <p:cNvCxnSpPr>
            <a:cxnSpLocks/>
          </p:cNvCxnSpPr>
          <p:nvPr/>
        </p:nvCxnSpPr>
        <p:spPr>
          <a:xfrm flipV="1">
            <a:off x="9047788" y="2728570"/>
            <a:ext cx="0" cy="9236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片包含 障子&#10;&#10;已生成高可信度的说明">
            <a:extLst>
              <a:ext uri="{FF2B5EF4-FFF2-40B4-BE49-F238E27FC236}">
                <a16:creationId xmlns:a16="http://schemas.microsoft.com/office/drawing/2014/main" id="{3F0570ED-0800-4334-A47C-194245280E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6285" y="4429919"/>
            <a:ext cx="6439430" cy="642268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71556D5-4036-4541-8C47-48100B56F74F}"/>
              </a:ext>
            </a:extLst>
          </p:cNvPr>
          <p:cNvSpPr txBox="1">
            <a:spLocks/>
          </p:cNvSpPr>
          <p:nvPr/>
        </p:nvSpPr>
        <p:spPr>
          <a:xfrm>
            <a:off x="1144136" y="5360895"/>
            <a:ext cx="9144000" cy="1497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同一颜色，汇总到左上角和右下角。</a:t>
            </a:r>
            <a:endParaRPr lang="en-US" altLang="zh-CN" sz="24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r>
              <a:rPr lang="zh-CN" altLang="en-US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不同颜色之间，有重叠的位数。</a:t>
            </a:r>
            <a:endParaRPr lang="en-US" altLang="zh-CN" sz="24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r>
              <a:rPr lang="zh-CN" altLang="en-US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比如，</a:t>
            </a:r>
            <a:r>
              <a:rPr lang="en-US" altLang="zh-CN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0</a:t>
            </a:r>
            <a:r>
              <a:rPr lang="zh-CN" altLang="en-US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的高位应发送给</a:t>
            </a:r>
            <a:r>
              <a:rPr lang="en-US" altLang="zh-CN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1</a:t>
            </a:r>
            <a:r>
              <a:rPr lang="zh-CN" altLang="en-US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，然后</a:t>
            </a:r>
            <a:r>
              <a:rPr lang="en-US" altLang="zh-CN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1</a:t>
            </a:r>
            <a:r>
              <a:rPr lang="zh-CN" altLang="en-US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将其叠加到自己的低位。</a:t>
            </a:r>
          </a:p>
        </p:txBody>
      </p:sp>
    </p:spTree>
    <p:extLst>
      <p:ext uri="{BB962C8B-B14F-4D97-AF65-F5344CB8AC3E}">
        <p14:creationId xmlns:p14="http://schemas.microsoft.com/office/powerpoint/2010/main" val="153155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室内, 设备&#10;&#10;已生成高可信度的说明">
            <a:extLst>
              <a:ext uri="{FF2B5EF4-FFF2-40B4-BE49-F238E27FC236}">
                <a16:creationId xmlns:a16="http://schemas.microsoft.com/office/drawing/2014/main" id="{866C10AB-AD4E-45B1-8A99-064A54CDB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01" y="1413405"/>
            <a:ext cx="6365300" cy="1661930"/>
          </a:xfrm>
          <a:prstGeom prst="rect">
            <a:avLst/>
          </a:prstGeom>
        </p:spPr>
      </p:pic>
      <p:pic>
        <p:nvPicPr>
          <p:cNvPr id="7" name="图片 6" descr="图片包含 室内&#10;&#10;已生成极高可信度的说明">
            <a:extLst>
              <a:ext uri="{FF2B5EF4-FFF2-40B4-BE49-F238E27FC236}">
                <a16:creationId xmlns:a16="http://schemas.microsoft.com/office/drawing/2014/main" id="{F34A058F-E131-400B-A9B6-C58741F83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92" y="4035916"/>
            <a:ext cx="6365300" cy="1661929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D519C67-6579-4F24-B3EE-90B9562AF50C}"/>
              </a:ext>
            </a:extLst>
          </p:cNvPr>
          <p:cNvSpPr txBox="1">
            <a:spLocks/>
          </p:cNvSpPr>
          <p:nvPr/>
        </p:nvSpPr>
        <p:spPr>
          <a:xfrm>
            <a:off x="1153101" y="5697845"/>
            <a:ext cx="9144000" cy="51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大写字母发送，小写字母接收。</a:t>
            </a:r>
          </a:p>
        </p:txBody>
      </p:sp>
    </p:spTree>
    <p:extLst>
      <p:ext uri="{BB962C8B-B14F-4D97-AF65-F5344CB8AC3E}">
        <p14:creationId xmlns:p14="http://schemas.microsoft.com/office/powerpoint/2010/main" val="61780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FC8296A-9C2A-4741-BD31-792A1B2A740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36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列上进行树状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Reduce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9" name="图片 8" descr="图片包含 室内&#10;&#10;已生成高可信度的说明">
            <a:extLst>
              <a:ext uri="{FF2B5EF4-FFF2-40B4-BE49-F238E27FC236}">
                <a16:creationId xmlns:a16="http://schemas.microsoft.com/office/drawing/2014/main" id="{CB567BF6-3A17-4A2F-88C6-B12BEAB03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09" y="2558473"/>
            <a:ext cx="6083182" cy="16130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80E3AF-64E5-4BA4-8ED2-8942C02A1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37" y="5059940"/>
            <a:ext cx="4810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4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9FF7194-59EA-4157-800F-6EBA7B9B473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36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取余数优化</a:t>
            </a:r>
          </a:p>
        </p:txBody>
      </p:sp>
      <p:pic>
        <p:nvPicPr>
          <p:cNvPr id="6" name="图片 5" descr="图片包含 屏幕截图&#10;&#10;已生成极高可信度的说明">
            <a:extLst>
              <a:ext uri="{FF2B5EF4-FFF2-40B4-BE49-F238E27FC236}">
                <a16:creationId xmlns:a16="http://schemas.microsoft.com/office/drawing/2014/main" id="{4449661A-657D-475B-B769-F25225023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3283960"/>
            <a:ext cx="9696450" cy="73342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65421E4-8946-41BD-86AB-4E26AE233D41}"/>
              </a:ext>
            </a:extLst>
          </p:cNvPr>
          <p:cNvSpPr txBox="1">
            <a:spLocks/>
          </p:cNvSpPr>
          <p:nvPr/>
        </p:nvSpPr>
        <p:spPr>
          <a:xfrm>
            <a:off x="1153101" y="5154706"/>
            <a:ext cx="9144000" cy="106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在从核上，确保</a:t>
            </a:r>
            <a:r>
              <a:rPr lang="en-US" altLang="zh-CN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15</a:t>
            </a:r>
            <a:r>
              <a:rPr lang="zh-CN" altLang="en-US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个从核写出的数组，只有最高位可能溢出。</a:t>
            </a:r>
            <a:endParaRPr lang="en-US" altLang="zh-CN" sz="24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r>
              <a:rPr lang="zh-CN" altLang="en-US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主核上取余数的循环可以采取</a:t>
            </a:r>
            <a:r>
              <a:rPr lang="en-US" altLang="zh-CN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early stop</a:t>
            </a:r>
            <a:r>
              <a:rPr lang="zh-CN" altLang="en-US" sz="24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2091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289</Words>
  <Application>Microsoft Office PowerPoint</Application>
  <PresentationFormat>宽屏</PresentationFormat>
  <Paragraphs>36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方正兰亭超细黑简体</vt:lpstr>
      <vt:lpstr>方正兰亭纤黑_GBK</vt:lpstr>
      <vt:lpstr>Arial</vt:lpstr>
      <vt:lpstr>Office 主题​​</vt:lpstr>
      <vt:lpstr>神秘应用</vt:lpstr>
      <vt:lpstr>格子乘法</vt:lpstr>
      <vt:lpstr>格子乘法++</vt:lpstr>
      <vt:lpstr>PowerPoint 演示文稿</vt:lpstr>
      <vt:lpstr>fake_core_x = core_x + core_y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CHenghuan HUang</dc:creator>
  <cp:lastModifiedBy>CHenghuan HUang</cp:lastModifiedBy>
  <cp:revision>80</cp:revision>
  <dcterms:created xsi:type="dcterms:W3CDTF">2017-10-09T23:21:14Z</dcterms:created>
  <dcterms:modified xsi:type="dcterms:W3CDTF">2017-10-24T14:31:22Z</dcterms:modified>
</cp:coreProperties>
</file>