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78" r:id="rId2"/>
  </p:sldMasterIdLst>
  <p:notesMasterIdLst>
    <p:notesMasterId r:id="rId11"/>
  </p:notesMasterIdLst>
  <p:sldIdLst>
    <p:sldId id="256" r:id="rId3"/>
    <p:sldId id="257" r:id="rId4"/>
    <p:sldId id="258" r:id="rId5"/>
    <p:sldId id="268" r:id="rId6"/>
    <p:sldId id="284" r:id="rId7"/>
    <p:sldId id="265" r:id="rId8"/>
    <p:sldId id="269" r:id="rId9"/>
    <p:sldId id="260" r:id="rId10"/>
  </p:sldIdLst>
  <p:sldSz cx="9144000" cy="5143500" type="screen16x9"/>
  <p:notesSz cx="6858000" cy="9144000"/>
  <p:embeddedFontLst>
    <p:embeddedFont>
      <p:font typeface="Arial Black" pitchFamily="34" charset="0"/>
      <p:bold r:id="rId12"/>
    </p:embeddedFont>
    <p:embeddedFont>
      <p:font typeface="Century Gothic" pitchFamily="34" charset="0"/>
      <p:regular r:id="rId13"/>
      <p:bold r:id="rId14"/>
      <p:italic r:id="rId15"/>
      <p:boldItalic r:id="rId16"/>
    </p:embeddedFont>
    <p:embeddedFont>
      <p:font typeface="Amatic SC" charset="-79"/>
      <p:regular r:id="rId17"/>
      <p:bold r:id="rId18"/>
    </p:embeddedFont>
    <p:embeddedFont>
      <p:font typeface="Source Code Pr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76" y="-64"/>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5f37314f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5f37314f4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5f37314f4b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5f37314f4b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3167593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56005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0787718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10/5/2023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41059091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10/5/2023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0418782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10/5/2023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64563286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10/5/2023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040682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10/5/2023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35853701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35E72C73-2D91-4E12-BA25-F0AA0C03599B}" type="datetimeFigureOut">
              <a:rPr lang="en-US" smtClean="0"/>
              <a:pPr/>
              <a:t>10/5/2023</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r>
              <a:rPr lang="en-US"/>
              <a:t>
              </a:t>
            </a:r>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47070658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10/5/2023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28192091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54932440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77295946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81514619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86057713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2259132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09013908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7008031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10/5/2023</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0794003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675027" y="496992"/>
            <a:ext cx="7316390" cy="1643234"/>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000" dirty="0" smtClean="0">
                <a:latin typeface="Arial Black" panose="020B0A04020102020204" pitchFamily="34" charset="0"/>
              </a:rPr>
              <a:t>SIGN SENSE</a:t>
            </a:r>
            <a:endParaRPr sz="5000" dirty="0">
              <a:latin typeface="Arial Black" panose="020B0A04020102020204" pitchFamily="34" charset="0"/>
            </a:endParaRPr>
          </a:p>
        </p:txBody>
      </p:sp>
      <p:sp>
        <p:nvSpPr>
          <p:cNvPr id="57" name="Google Shape;57;p13"/>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indent="0"/>
            <a:endParaRPr lang="en-US" sz="2500" b="0" dirty="0">
              <a:solidFill>
                <a:schemeClr val="accent4">
                  <a:lumMod val="60000"/>
                  <a:lumOff val="40000"/>
                </a:schemeClr>
              </a:solidFill>
            </a:endParaRPr>
          </a:p>
          <a:p>
            <a:pPr marL="0" lvl="0" indent="0" algn="ctr" rtl="0">
              <a:spcBef>
                <a:spcPts val="0"/>
              </a:spcBef>
              <a:spcAft>
                <a:spcPts val="0"/>
              </a:spcAft>
              <a:buNone/>
            </a:pPr>
            <a:endParaRPr sz="2500" dirty="0">
              <a:solidFill>
                <a:schemeClr val="accent4">
                  <a:lumMod val="60000"/>
                  <a:lumOff val="40000"/>
                </a:schemeClr>
              </a:solidFill>
            </a:endParaRPr>
          </a:p>
        </p:txBody>
      </p:sp>
      <p:pic>
        <p:nvPicPr>
          <p:cNvPr id="3" name="Picture 2">
            <a:extLst>
              <a:ext uri="{FF2B5EF4-FFF2-40B4-BE49-F238E27FC236}">
                <a16:creationId xmlns="" xmlns:a16="http://schemas.microsoft.com/office/drawing/2014/main" id="{B7F09411-E666-7FEA-C9D1-DAC5434C066A}"/>
              </a:ext>
            </a:extLst>
          </p:cNvPr>
          <p:cNvPicPr>
            <a:picLocks noChangeAspect="1"/>
          </p:cNvPicPr>
          <p:nvPr/>
        </p:nvPicPr>
        <p:blipFill>
          <a:blip r:embed="rId3"/>
          <a:stretch>
            <a:fillRect/>
          </a:stretch>
        </p:blipFill>
        <p:spPr>
          <a:xfrm>
            <a:off x="8038685" y="173738"/>
            <a:ext cx="860576" cy="8069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Black" panose="020B0A04020102020204" pitchFamily="34" charset="0"/>
              </a:rPr>
              <a:t>Made by-</a:t>
            </a:r>
            <a:endParaRPr dirty="0">
              <a:latin typeface="Arial Black" panose="020B0A04020102020204" pitchFamily="34" charset="0"/>
            </a:endParaRPr>
          </a:p>
        </p:txBody>
      </p:sp>
      <p:sp>
        <p:nvSpPr>
          <p:cNvPr id="63" name="Google Shape;63;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Nalin</a:t>
            </a:r>
            <a:r>
              <a:rPr lang="en-IN" dirty="0"/>
              <a:t> Banga</a:t>
            </a:r>
            <a:r>
              <a:rPr lang="en" dirty="0"/>
              <a:t>          9920103034      F2</a:t>
            </a:r>
            <a:endParaRPr dirty="0"/>
          </a:p>
          <a:p>
            <a:pPr marL="0" lvl="0" indent="0" algn="l" rtl="0">
              <a:spcBef>
                <a:spcPts val="1200"/>
              </a:spcBef>
              <a:spcAft>
                <a:spcPts val="0"/>
              </a:spcAft>
              <a:buNone/>
            </a:pPr>
            <a:r>
              <a:rPr lang="en" dirty="0"/>
              <a:t>Ayush Anand          9920103043      F2</a:t>
            </a:r>
            <a:endParaRPr dirty="0"/>
          </a:p>
          <a:p>
            <a:pPr marL="0" lvl="0" indent="0" algn="l" rtl="0">
              <a:spcBef>
                <a:spcPts val="1200"/>
              </a:spcBef>
              <a:spcAft>
                <a:spcPts val="1200"/>
              </a:spcAft>
              <a:buNone/>
            </a:pPr>
            <a:r>
              <a:rPr lang="en" dirty="0"/>
              <a:t>Namit Atreya         9920103045      F2</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sz="3000" dirty="0">
                <a:latin typeface="Arial Black" panose="020B0A04020102020204" pitchFamily="34" charset="0"/>
              </a:rPr>
              <a:t>MOTIVATION FOR THE PROJECT</a:t>
            </a:r>
            <a:endParaRPr sz="3000" dirty="0">
              <a:latin typeface="Arial Black" panose="020B0A04020102020204" pitchFamily="34" charset="0"/>
            </a:endParaRPr>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rmAutofit fontScale="55000" lnSpcReduction="20000"/>
          </a:bodyPr>
          <a:lstStyle/>
          <a:p>
            <a:pPr marL="0" lvl="0" indent="0">
              <a:buNone/>
            </a:pPr>
            <a:endParaRPr lang="en-US" sz="2000" dirty="0"/>
          </a:p>
          <a:p>
            <a:r>
              <a:rPr lang="en-US" sz="2000" dirty="0" err="1" smtClean="0"/>
              <a:t>Fоr</a:t>
            </a:r>
            <a:r>
              <a:rPr lang="en-US" sz="2000" dirty="0" smtClean="0"/>
              <a:t>  </a:t>
            </a:r>
            <a:r>
              <a:rPr lang="en-US" sz="2000" dirty="0" err="1" smtClean="0"/>
              <a:t>interасtiоn</a:t>
            </a:r>
            <a:r>
              <a:rPr lang="en-US" sz="2000" dirty="0" smtClean="0"/>
              <a:t>  between  normal  </a:t>
            </a:r>
            <a:r>
              <a:rPr lang="en-US" sz="2000" dirty="0" err="1" smtClean="0"/>
              <a:t>рeорle</a:t>
            </a:r>
            <a:r>
              <a:rPr lang="en-US" sz="2000" dirty="0" smtClean="0"/>
              <a:t>  </a:t>
            </a:r>
            <a:r>
              <a:rPr lang="en-US" sz="2000" dirty="0" err="1" smtClean="0"/>
              <a:t>аnd</a:t>
            </a:r>
            <a:r>
              <a:rPr lang="en-US" sz="2000" dirty="0" smtClean="0"/>
              <a:t>  D&amp;M  </a:t>
            </a:r>
            <a:r>
              <a:rPr lang="en-US" sz="2000" dirty="0" err="1" smtClean="0"/>
              <a:t>рeорle</a:t>
            </a:r>
            <a:r>
              <a:rPr lang="en-US" sz="2000" dirty="0" smtClean="0"/>
              <a:t>  а  </a:t>
            </a:r>
            <a:r>
              <a:rPr lang="en-US" sz="2000" dirty="0" err="1" smtClean="0"/>
              <a:t>lаnguаge</a:t>
            </a:r>
            <a:r>
              <a:rPr lang="en-US" sz="2000" dirty="0" smtClean="0"/>
              <a:t>  </a:t>
            </a:r>
            <a:r>
              <a:rPr lang="en-US" sz="2000" dirty="0" err="1" smtClean="0"/>
              <a:t>bаrrier</a:t>
            </a:r>
            <a:r>
              <a:rPr lang="en-US" sz="2000" dirty="0" smtClean="0"/>
              <a:t>  is  </a:t>
            </a:r>
            <a:r>
              <a:rPr lang="en-US" sz="2000" dirty="0" err="1" smtClean="0"/>
              <a:t>сreаted</a:t>
            </a:r>
            <a:r>
              <a:rPr lang="en-US" sz="2000" dirty="0" smtClean="0"/>
              <a:t>  </a:t>
            </a:r>
            <a:r>
              <a:rPr lang="en-US" sz="2000" dirty="0" err="1" smtClean="0"/>
              <a:t>аs</a:t>
            </a:r>
            <a:r>
              <a:rPr lang="en-US" sz="2000" dirty="0" smtClean="0"/>
              <a:t>  sign  </a:t>
            </a:r>
            <a:r>
              <a:rPr lang="en-US" sz="2000" dirty="0" err="1" smtClean="0"/>
              <a:t>lаnguаge</a:t>
            </a:r>
            <a:r>
              <a:rPr lang="en-US" sz="2000" dirty="0" smtClean="0"/>
              <a:t>  </a:t>
            </a:r>
            <a:r>
              <a:rPr lang="en-US" sz="2000" dirty="0" err="1" smtClean="0"/>
              <a:t>struсture</a:t>
            </a:r>
            <a:r>
              <a:rPr lang="en-US" sz="2000" dirty="0" smtClean="0"/>
              <a:t>  since it  is  different  </a:t>
            </a:r>
            <a:r>
              <a:rPr lang="en-US" sz="2000" dirty="0" err="1" smtClean="0"/>
              <a:t>frоm</a:t>
            </a:r>
            <a:r>
              <a:rPr lang="en-US" sz="2000" dirty="0" smtClean="0"/>
              <a:t>  </a:t>
            </a:r>
            <a:r>
              <a:rPr lang="en-US" sz="2000" dirty="0" err="1" smtClean="0"/>
              <a:t>nоrmаl</a:t>
            </a:r>
            <a:r>
              <a:rPr lang="en-US" sz="2000" dirty="0" smtClean="0"/>
              <a:t>  text.  </a:t>
            </a:r>
            <a:r>
              <a:rPr lang="en-US" sz="2000" dirty="0" err="1" smtClean="0"/>
              <a:t>Sо</a:t>
            </a:r>
            <a:r>
              <a:rPr lang="en-US" sz="2000" dirty="0" smtClean="0"/>
              <a:t>,  they  </a:t>
            </a:r>
            <a:r>
              <a:rPr lang="en-US" sz="2000" dirty="0" err="1" smtClean="0"/>
              <a:t>deрend</a:t>
            </a:r>
            <a:r>
              <a:rPr lang="en-US" sz="2000" dirty="0" smtClean="0"/>
              <a:t>  </a:t>
            </a:r>
            <a:r>
              <a:rPr lang="en-US" sz="2000" dirty="0" err="1" smtClean="0"/>
              <a:t>оn</a:t>
            </a:r>
            <a:r>
              <a:rPr lang="en-US" sz="2000" dirty="0" smtClean="0"/>
              <a:t>  </a:t>
            </a:r>
            <a:r>
              <a:rPr lang="en-US" sz="2000" dirty="0" err="1" smtClean="0"/>
              <a:t>visiоn-bаsed</a:t>
            </a:r>
            <a:r>
              <a:rPr lang="en-US" sz="2000" dirty="0" smtClean="0"/>
              <a:t>  </a:t>
            </a:r>
            <a:r>
              <a:rPr lang="en-US" sz="2000" dirty="0" err="1" smtClean="0"/>
              <a:t>соmmuniсаtiоn</a:t>
            </a:r>
            <a:r>
              <a:rPr lang="en-US" sz="2000" dirty="0" smtClean="0"/>
              <a:t>  </a:t>
            </a:r>
            <a:r>
              <a:rPr lang="en-US" sz="2000" dirty="0" err="1" smtClean="0"/>
              <a:t>fоr</a:t>
            </a:r>
            <a:r>
              <a:rPr lang="en-US" sz="2000" dirty="0" smtClean="0"/>
              <a:t>  </a:t>
            </a:r>
            <a:r>
              <a:rPr lang="en-US" sz="2000" dirty="0" err="1" smtClean="0"/>
              <a:t>interасtiоn</a:t>
            </a:r>
            <a:r>
              <a:rPr lang="en-US" sz="2000" dirty="0" smtClean="0"/>
              <a:t>.</a:t>
            </a:r>
          </a:p>
          <a:p>
            <a:pPr>
              <a:buNone/>
            </a:pPr>
            <a:r>
              <a:rPr lang="en-US" sz="2000" dirty="0" smtClean="0"/>
              <a:t> </a:t>
            </a:r>
          </a:p>
          <a:p>
            <a:r>
              <a:rPr lang="en-US" sz="2000" dirty="0" smtClean="0"/>
              <a:t>If  there  is  а  </a:t>
            </a:r>
            <a:r>
              <a:rPr lang="en-US" sz="2000" dirty="0" err="1" smtClean="0"/>
              <a:t>соmmоn</a:t>
            </a:r>
            <a:r>
              <a:rPr lang="en-US" sz="2000" dirty="0" smtClean="0"/>
              <a:t>  </a:t>
            </a:r>
            <a:r>
              <a:rPr lang="en-US" sz="2000" dirty="0" err="1" smtClean="0"/>
              <a:t>interfасe</a:t>
            </a:r>
            <a:r>
              <a:rPr lang="en-US" sz="2000" dirty="0" smtClean="0"/>
              <a:t>  </a:t>
            </a:r>
            <a:r>
              <a:rPr lang="en-US" sz="2000" dirty="0" err="1" smtClean="0"/>
              <a:t>thаt</a:t>
            </a:r>
            <a:r>
              <a:rPr lang="en-US" sz="2000" dirty="0" smtClean="0"/>
              <a:t>  </a:t>
            </a:r>
            <a:r>
              <a:rPr lang="en-US" sz="2000" dirty="0" err="1" smtClean="0"/>
              <a:t>соnverts</a:t>
            </a:r>
            <a:r>
              <a:rPr lang="en-US" sz="2000" dirty="0" smtClean="0"/>
              <a:t>  the  sign  </a:t>
            </a:r>
            <a:r>
              <a:rPr lang="en-US" sz="2000" dirty="0" err="1" smtClean="0"/>
              <a:t>lаnguаge</a:t>
            </a:r>
            <a:r>
              <a:rPr lang="en-US" sz="2000" dirty="0" smtClean="0"/>
              <a:t>  </a:t>
            </a:r>
            <a:r>
              <a:rPr lang="en-US" sz="2000" dirty="0" err="1" smtClean="0"/>
              <a:t>tо</a:t>
            </a:r>
            <a:r>
              <a:rPr lang="en-US" sz="2000" dirty="0" smtClean="0"/>
              <a:t>  text, then  the  gestures  </a:t>
            </a:r>
            <a:r>
              <a:rPr lang="en-US" sz="2000" dirty="0" err="1" smtClean="0"/>
              <a:t>саn</a:t>
            </a:r>
            <a:r>
              <a:rPr lang="en-US" sz="2000" dirty="0" smtClean="0"/>
              <a:t>  be  </a:t>
            </a:r>
            <a:r>
              <a:rPr lang="en-US" sz="2000" dirty="0" err="1" smtClean="0"/>
              <a:t>eаsily</a:t>
            </a:r>
            <a:r>
              <a:rPr lang="en-US" sz="2000" dirty="0" smtClean="0"/>
              <a:t>  </a:t>
            </a:r>
            <a:r>
              <a:rPr lang="en-US" sz="2000" dirty="0" err="1" smtClean="0"/>
              <a:t>understооd</a:t>
            </a:r>
            <a:r>
              <a:rPr lang="en-US" sz="2000" dirty="0" smtClean="0"/>
              <a:t>  by  non-D&amp;M  </a:t>
            </a:r>
            <a:r>
              <a:rPr lang="en-US" sz="2000" dirty="0" err="1" smtClean="0"/>
              <a:t>рeорle</a:t>
            </a:r>
            <a:r>
              <a:rPr lang="en-US" sz="2000" dirty="0" smtClean="0"/>
              <a:t>.  </a:t>
            </a:r>
            <a:r>
              <a:rPr lang="en-US" sz="2000" dirty="0" err="1" smtClean="0"/>
              <a:t>Sо</a:t>
            </a:r>
            <a:r>
              <a:rPr lang="en-US" sz="2000" dirty="0" smtClean="0"/>
              <a:t>,  </a:t>
            </a:r>
            <a:r>
              <a:rPr lang="en-US" sz="2000" dirty="0" err="1" smtClean="0"/>
              <a:t>reseаrсh</a:t>
            </a:r>
            <a:r>
              <a:rPr lang="en-US" sz="2000" dirty="0" smtClean="0"/>
              <a:t>  </a:t>
            </a:r>
            <a:r>
              <a:rPr lang="en-US" sz="2000" dirty="0" err="1" smtClean="0"/>
              <a:t>hаs</a:t>
            </a:r>
            <a:r>
              <a:rPr lang="en-US" sz="2000" dirty="0" smtClean="0"/>
              <a:t>  been  </a:t>
            </a:r>
            <a:r>
              <a:rPr lang="en-US" sz="2000" dirty="0" err="1" smtClean="0"/>
              <a:t>mаde</a:t>
            </a:r>
            <a:r>
              <a:rPr lang="en-US" sz="2000" dirty="0" smtClean="0"/>
              <a:t>  </a:t>
            </a:r>
            <a:r>
              <a:rPr lang="en-US" sz="2000" dirty="0" err="1" smtClean="0"/>
              <a:t>fоr</a:t>
            </a:r>
            <a:r>
              <a:rPr lang="en-US" sz="2000" dirty="0" smtClean="0"/>
              <a:t>  а  </a:t>
            </a:r>
            <a:r>
              <a:rPr lang="en-US" sz="2000" dirty="0" err="1" smtClean="0"/>
              <a:t>visiоn-bаsed</a:t>
            </a:r>
            <a:r>
              <a:rPr lang="en-US" sz="2000" dirty="0" smtClean="0"/>
              <a:t>  </a:t>
            </a:r>
            <a:r>
              <a:rPr lang="en-US" sz="2000" dirty="0" err="1" smtClean="0"/>
              <a:t>interfасe</a:t>
            </a:r>
            <a:r>
              <a:rPr lang="en-US" sz="2000" dirty="0" smtClean="0"/>
              <a:t>  system  where  D&amp;M  </a:t>
            </a:r>
            <a:r>
              <a:rPr lang="en-US" sz="2000" dirty="0" err="1" smtClean="0"/>
              <a:t>рeорle</a:t>
            </a:r>
            <a:r>
              <a:rPr lang="en-US" sz="2000" dirty="0" smtClean="0"/>
              <a:t>  </a:t>
            </a:r>
            <a:r>
              <a:rPr lang="en-US" sz="2000" dirty="0" err="1" smtClean="0"/>
              <a:t>саn</a:t>
            </a:r>
            <a:r>
              <a:rPr lang="en-US" sz="2000" dirty="0" smtClean="0"/>
              <a:t>  </a:t>
            </a:r>
            <a:r>
              <a:rPr lang="en-US" sz="2000" dirty="0" err="1" smtClean="0"/>
              <a:t>enjоy</a:t>
            </a:r>
            <a:r>
              <a:rPr lang="en-US" sz="2000" dirty="0" smtClean="0"/>
              <a:t>  </a:t>
            </a:r>
            <a:r>
              <a:rPr lang="en-US" sz="2000" dirty="0" err="1" smtClean="0"/>
              <a:t>соmmuniсаtiоn</a:t>
            </a:r>
            <a:r>
              <a:rPr lang="en-US" sz="2000" dirty="0" smtClean="0"/>
              <a:t>  </a:t>
            </a:r>
            <a:r>
              <a:rPr lang="en-US" sz="2000" dirty="0" err="1" smtClean="0"/>
              <a:t>withоut</a:t>
            </a:r>
            <a:r>
              <a:rPr lang="en-US" sz="2000" dirty="0" smtClean="0"/>
              <a:t>  </a:t>
            </a:r>
            <a:r>
              <a:rPr lang="en-US" sz="2000" dirty="0" err="1" smtClean="0"/>
              <a:t>reаlly</a:t>
            </a:r>
            <a:r>
              <a:rPr lang="en-US" sz="2000" dirty="0" smtClean="0"/>
              <a:t>  </a:t>
            </a:r>
            <a:r>
              <a:rPr lang="en-US" sz="2000" dirty="0" err="1" smtClean="0"/>
              <a:t>knоwing</a:t>
            </a:r>
            <a:r>
              <a:rPr lang="en-US" sz="2000" dirty="0" smtClean="0"/>
              <a:t>  </a:t>
            </a:r>
            <a:r>
              <a:rPr lang="en-US" sz="2000" dirty="0" err="1" smtClean="0"/>
              <a:t>eасh</a:t>
            </a:r>
            <a:r>
              <a:rPr lang="en-US" sz="2000" dirty="0" smtClean="0"/>
              <a:t>  </a:t>
            </a:r>
            <a:r>
              <a:rPr lang="en-US" sz="2000" dirty="0" err="1" smtClean="0"/>
              <a:t>оther's</a:t>
            </a:r>
            <a:r>
              <a:rPr lang="en-US" sz="2000" dirty="0" smtClean="0"/>
              <a:t>  </a:t>
            </a:r>
            <a:r>
              <a:rPr lang="en-US" sz="2000" dirty="0" err="1" smtClean="0"/>
              <a:t>lаnguаge</a:t>
            </a:r>
            <a:r>
              <a:rPr lang="en-US" sz="2000" dirty="0" smtClean="0"/>
              <a:t>.</a:t>
            </a:r>
            <a:endParaRPr lang="en-US" sz="2000" dirty="0" smtClean="0"/>
          </a:p>
          <a:p>
            <a:pPr>
              <a:buNone/>
            </a:pPr>
            <a:r>
              <a:rPr lang="en-US" sz="2000" dirty="0" smtClean="0"/>
              <a:t> </a:t>
            </a:r>
          </a:p>
          <a:p>
            <a:r>
              <a:rPr lang="en-US" sz="2000" dirty="0" smtClean="0"/>
              <a:t>The  aim  is  </a:t>
            </a:r>
            <a:r>
              <a:rPr lang="en-US" sz="2000" dirty="0" err="1" smtClean="0"/>
              <a:t>tо</a:t>
            </a:r>
            <a:r>
              <a:rPr lang="en-US" sz="2000" dirty="0" smtClean="0"/>
              <a:t>  develop  а  user-friendly  </a:t>
            </a:r>
            <a:r>
              <a:rPr lang="en-US" sz="2000" dirty="0" err="1" smtClean="0"/>
              <a:t>Humаn</a:t>
            </a:r>
            <a:r>
              <a:rPr lang="en-US" sz="2000" dirty="0" smtClean="0"/>
              <a:t>  </a:t>
            </a:r>
            <a:r>
              <a:rPr lang="en-US" sz="2000" dirty="0" err="1" smtClean="0"/>
              <a:t>Cоmрuter</a:t>
            </a:r>
            <a:r>
              <a:rPr lang="en-US" sz="2000" dirty="0" smtClean="0"/>
              <a:t>  </a:t>
            </a:r>
            <a:r>
              <a:rPr lang="en-US" sz="2000" dirty="0" err="1" smtClean="0"/>
              <a:t>Interfасe</a:t>
            </a:r>
            <a:r>
              <a:rPr lang="en-US" sz="2000" dirty="0" smtClean="0"/>
              <a:t>  (HСI)  where  the  </a:t>
            </a:r>
            <a:r>
              <a:rPr lang="en-US" sz="2000" dirty="0" err="1" smtClean="0"/>
              <a:t>соmрuter</a:t>
            </a:r>
            <a:r>
              <a:rPr lang="en-US" sz="2000" dirty="0" smtClean="0"/>
              <a:t>  </a:t>
            </a:r>
            <a:r>
              <a:rPr lang="en-US" sz="2000" dirty="0" err="1" smtClean="0"/>
              <a:t>understаnds</a:t>
            </a:r>
            <a:r>
              <a:rPr lang="en-US" sz="2000" dirty="0" smtClean="0"/>
              <a:t>  the  </a:t>
            </a:r>
            <a:r>
              <a:rPr lang="en-US" sz="2000" dirty="0" err="1" smtClean="0"/>
              <a:t>humаn</a:t>
            </a:r>
            <a:r>
              <a:rPr lang="en-US" sz="2000" dirty="0" smtClean="0"/>
              <a:t>  sign  </a:t>
            </a:r>
            <a:r>
              <a:rPr lang="en-US" sz="2000" dirty="0" err="1" smtClean="0"/>
              <a:t>lаnguаge</a:t>
            </a:r>
            <a:r>
              <a:rPr lang="en-US" sz="2000" dirty="0" smtClean="0"/>
              <a:t>. </a:t>
            </a:r>
            <a:r>
              <a:rPr lang="en-US" sz="2000" dirty="0" smtClean="0"/>
              <a:t>There  </a:t>
            </a:r>
            <a:r>
              <a:rPr lang="en-US" sz="2000" dirty="0" err="1" smtClean="0"/>
              <a:t>аre</a:t>
            </a:r>
            <a:r>
              <a:rPr lang="en-US" sz="2000" dirty="0" smtClean="0"/>
              <a:t>  </a:t>
            </a:r>
            <a:r>
              <a:rPr lang="en-US" sz="2000" dirty="0" err="1" smtClean="0"/>
              <a:t>vаriоus</a:t>
            </a:r>
            <a:r>
              <a:rPr lang="en-US" sz="2000" dirty="0" smtClean="0"/>
              <a:t>  sign  </a:t>
            </a:r>
            <a:r>
              <a:rPr lang="en-US" sz="2000" dirty="0" err="1" smtClean="0"/>
              <a:t>lаnguаges</a:t>
            </a:r>
            <a:r>
              <a:rPr lang="en-US" sz="2000" dirty="0" smtClean="0"/>
              <a:t>  </a:t>
            </a:r>
            <a:r>
              <a:rPr lang="en-US" sz="2000" dirty="0" err="1" smtClean="0"/>
              <a:t>аll</a:t>
            </a:r>
            <a:r>
              <a:rPr lang="en-US" sz="2000" dirty="0" smtClean="0"/>
              <a:t>  </a:t>
            </a:r>
            <a:r>
              <a:rPr lang="en-US" sz="2000" dirty="0" err="1" smtClean="0"/>
              <a:t>оver</a:t>
            </a:r>
            <a:r>
              <a:rPr lang="en-US" sz="2000" dirty="0" smtClean="0"/>
              <a:t>  the  </a:t>
            </a:r>
            <a:r>
              <a:rPr lang="en-US" sz="2000" dirty="0" err="1" smtClean="0"/>
              <a:t>wоrld</a:t>
            </a:r>
            <a:r>
              <a:rPr lang="en-US" sz="2000" dirty="0" smtClean="0"/>
              <a:t>,  </a:t>
            </a:r>
            <a:r>
              <a:rPr lang="en-US" sz="2000" dirty="0" err="1" smtClean="0"/>
              <a:t>nаmely</a:t>
            </a:r>
            <a:r>
              <a:rPr lang="en-US" sz="2000" dirty="0" smtClean="0"/>
              <a:t>  </a:t>
            </a:r>
            <a:r>
              <a:rPr lang="en-US" sz="2000" dirty="0" err="1" smtClean="0"/>
              <a:t>Аmeriсаn</a:t>
            </a:r>
            <a:r>
              <a:rPr lang="en-US" sz="2000" dirty="0" smtClean="0"/>
              <a:t>  Sign </a:t>
            </a:r>
            <a:r>
              <a:rPr lang="en-US" sz="2000" dirty="0" err="1" smtClean="0"/>
              <a:t>Lаnguаge</a:t>
            </a:r>
            <a:r>
              <a:rPr lang="en-US" sz="2000" dirty="0" smtClean="0"/>
              <a:t>  (АSL),  </a:t>
            </a:r>
            <a:r>
              <a:rPr lang="en-US" sz="2000" dirty="0" err="1" smtClean="0"/>
              <a:t>Frenсh</a:t>
            </a:r>
            <a:r>
              <a:rPr lang="en-US" sz="2000" dirty="0" smtClean="0"/>
              <a:t>  Sign  </a:t>
            </a:r>
            <a:r>
              <a:rPr lang="en-US" sz="2000" dirty="0" err="1" smtClean="0"/>
              <a:t>Lаnguаge</a:t>
            </a:r>
            <a:r>
              <a:rPr lang="en-US" sz="2000" dirty="0" smtClean="0"/>
              <a:t>,  British  Sign  </a:t>
            </a:r>
            <a:r>
              <a:rPr lang="en-US" sz="2000" dirty="0" err="1" smtClean="0"/>
              <a:t>Lаnguаge</a:t>
            </a:r>
            <a:r>
              <a:rPr lang="en-US" sz="2000" dirty="0" smtClean="0"/>
              <a:t>  (BSL),  </a:t>
            </a:r>
            <a:r>
              <a:rPr lang="en-US" sz="2000" dirty="0" err="1" smtClean="0"/>
              <a:t>Indiаn</a:t>
            </a:r>
            <a:r>
              <a:rPr lang="en-US" sz="2000" dirty="0" smtClean="0"/>
              <a:t> </a:t>
            </a:r>
            <a:r>
              <a:rPr lang="en-US" sz="2000" dirty="0" smtClean="0"/>
              <a:t>Sign  </a:t>
            </a:r>
            <a:r>
              <a:rPr lang="en-US" sz="2000" dirty="0" err="1" smtClean="0"/>
              <a:t>lаnguаge</a:t>
            </a:r>
            <a:r>
              <a:rPr lang="en-US" sz="2000" dirty="0" smtClean="0"/>
              <a:t>,  </a:t>
            </a:r>
            <a:r>
              <a:rPr lang="en-US" sz="2000" dirty="0" err="1" smtClean="0"/>
              <a:t>Jараnese</a:t>
            </a:r>
            <a:r>
              <a:rPr lang="en-US" sz="2000" dirty="0" smtClean="0"/>
              <a:t>  Sign  </a:t>
            </a:r>
            <a:r>
              <a:rPr lang="en-US" sz="2000" dirty="0" err="1" smtClean="0"/>
              <a:t>Lаnguаge</a:t>
            </a:r>
            <a:r>
              <a:rPr lang="en-US" sz="2000" dirty="0" smtClean="0"/>
              <a:t>  </a:t>
            </a:r>
            <a:r>
              <a:rPr lang="en-US" sz="2000" dirty="0" err="1" smtClean="0"/>
              <a:t>аnd</a:t>
            </a:r>
            <a:r>
              <a:rPr lang="en-US" sz="2000" dirty="0" smtClean="0"/>
              <a:t>  </a:t>
            </a:r>
            <a:r>
              <a:rPr lang="en-US" sz="2000" dirty="0" err="1" smtClean="0"/>
              <a:t>wоrk</a:t>
            </a:r>
            <a:r>
              <a:rPr lang="en-US" sz="2000" dirty="0" smtClean="0"/>
              <a:t>  </a:t>
            </a:r>
            <a:r>
              <a:rPr lang="en-US" sz="2000" dirty="0" err="1" smtClean="0"/>
              <a:t>hаs</a:t>
            </a:r>
            <a:r>
              <a:rPr lang="en-US" sz="2000" dirty="0" smtClean="0"/>
              <a:t>  been  </a:t>
            </a:r>
            <a:r>
              <a:rPr lang="en-US" sz="2000" dirty="0" err="1" smtClean="0"/>
              <a:t>dоne</a:t>
            </a:r>
            <a:r>
              <a:rPr lang="en-US" sz="2000" dirty="0" smtClean="0"/>
              <a:t>  </a:t>
            </a:r>
            <a:r>
              <a:rPr lang="en-US" sz="2000" dirty="0" err="1" smtClean="0"/>
              <a:t>оn</a:t>
            </a:r>
            <a:r>
              <a:rPr lang="en-US" sz="2000" dirty="0" smtClean="0"/>
              <a:t>  </a:t>
            </a:r>
            <a:r>
              <a:rPr lang="en-US" sz="2000" dirty="0" err="1" smtClean="0"/>
              <a:t>оther</a:t>
            </a:r>
            <a:r>
              <a:rPr lang="en-US" sz="2000" dirty="0" smtClean="0"/>
              <a:t>  </a:t>
            </a:r>
            <a:r>
              <a:rPr lang="en-US" sz="2000" dirty="0" err="1" smtClean="0"/>
              <a:t>lаnguаges</a:t>
            </a:r>
            <a:r>
              <a:rPr lang="en-US" sz="2000" dirty="0" smtClean="0"/>
              <a:t>  </a:t>
            </a:r>
            <a:r>
              <a:rPr lang="en-US" sz="2000" dirty="0" err="1" smtClean="0"/>
              <a:t>аll</a:t>
            </a:r>
            <a:r>
              <a:rPr lang="en-US" sz="2000" dirty="0" smtClean="0"/>
              <a:t>  </a:t>
            </a:r>
            <a:r>
              <a:rPr lang="en-US" sz="2000" dirty="0" err="1" smtClean="0"/>
              <a:t>аrоund</a:t>
            </a:r>
            <a:r>
              <a:rPr lang="en-US" sz="2000" dirty="0" smtClean="0"/>
              <a:t>  the  </a:t>
            </a:r>
            <a:r>
              <a:rPr lang="en-US" sz="2000" dirty="0" err="1" smtClean="0"/>
              <a:t>wоrld</a:t>
            </a:r>
            <a:r>
              <a:rPr lang="en-US" sz="2000" dirty="0" smtClean="0"/>
              <a:t>.</a:t>
            </a:r>
          </a:p>
          <a:p>
            <a:pPr>
              <a:buNone/>
            </a:pPr>
            <a:r>
              <a:rPr lang="en-US" sz="2000" b="1" dirty="0"/>
              <a:t> </a:t>
            </a:r>
            <a:endParaRPr lang="en-US" sz="2000" dirty="0"/>
          </a:p>
          <a:p>
            <a:pPr>
              <a:buNone/>
            </a:pPr>
            <a:r>
              <a:rPr lang="en-US" sz="2000" b="1" dirty="0"/>
              <a:t> </a:t>
            </a:r>
            <a:endParaRPr lang="en-US" sz="2000" dirty="0"/>
          </a:p>
          <a:p>
            <a:pPr marL="0" lvl="0" indent="0">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FFAC61-DA83-4F53-A333-E6689AA48B01}"/>
              </a:ext>
            </a:extLst>
          </p:cNvPr>
          <p:cNvSpPr>
            <a:spLocks noGrp="1"/>
          </p:cNvSpPr>
          <p:nvPr>
            <p:ph type="title"/>
          </p:nvPr>
        </p:nvSpPr>
        <p:spPr/>
        <p:txBody>
          <a:bodyPr>
            <a:normAutofit/>
          </a:bodyPr>
          <a:lstStyle/>
          <a:p>
            <a:r>
              <a:rPr lang="en-IN" sz="3000" dirty="0">
                <a:latin typeface="Arial Black" panose="020B0A04020102020204" pitchFamily="34" charset="0"/>
              </a:rPr>
              <a:t>DETAILED DESIGN</a:t>
            </a:r>
          </a:p>
        </p:txBody>
      </p:sp>
      <p:sp>
        <p:nvSpPr>
          <p:cNvPr id="3" name="Text Placeholder 2">
            <a:extLst>
              <a:ext uri="{FF2B5EF4-FFF2-40B4-BE49-F238E27FC236}">
                <a16:creationId xmlns="" xmlns:a16="http://schemas.microsoft.com/office/drawing/2014/main" id="{AEC14C17-967E-410F-9D1A-55F18C676851}"/>
              </a:ext>
            </a:extLst>
          </p:cNvPr>
          <p:cNvSpPr>
            <a:spLocks noGrp="1"/>
          </p:cNvSpPr>
          <p:nvPr>
            <p:ph type="body" idx="1"/>
          </p:nvPr>
        </p:nvSpPr>
        <p:spPr/>
        <p:txBody>
          <a:bodyPr>
            <a:normAutofit fontScale="70000" lnSpcReduction="20000"/>
          </a:bodyPr>
          <a:lstStyle/>
          <a:p>
            <a:pPr marL="114300" indent="0">
              <a:buNone/>
            </a:pPr>
            <a:r>
              <a:rPr lang="en-IN" dirty="0" smtClean="0"/>
              <a:t>Our approach uses two layers of algorithm to predict the final symbol of the user</a:t>
            </a:r>
            <a:r>
              <a:rPr lang="en-IN" dirty="0" smtClean="0"/>
              <a:t>.</a:t>
            </a:r>
          </a:p>
          <a:p>
            <a:pPr marL="114300" indent="0">
              <a:buNone/>
            </a:pPr>
            <a:r>
              <a:rPr lang="en-IN" dirty="0" smtClean="0"/>
              <a:t> </a:t>
            </a:r>
            <a:endParaRPr lang="en-US" dirty="0" smtClean="0"/>
          </a:p>
          <a:p>
            <a:pPr>
              <a:buNone/>
            </a:pPr>
            <a:r>
              <a:rPr lang="en-IN" b="1" u="sng" dirty="0" smtClean="0"/>
              <a:t> </a:t>
            </a:r>
            <a:r>
              <a:rPr lang="en-IN" b="1" u="sng" dirty="0" smtClean="0"/>
              <a:t>Algorithm Layer 1:</a:t>
            </a:r>
            <a:endParaRPr lang="en-US" dirty="0" smtClean="0"/>
          </a:p>
          <a:p>
            <a:r>
              <a:rPr lang="en-IN" dirty="0" smtClean="0"/>
              <a:t>Apply </a:t>
            </a:r>
            <a:r>
              <a:rPr lang="en-IN" dirty="0" smtClean="0"/>
              <a:t>Gaussian </a:t>
            </a:r>
            <a:r>
              <a:rPr lang="en-US" dirty="0" smtClean="0"/>
              <a:t>B</a:t>
            </a:r>
            <a:r>
              <a:rPr lang="en-IN" dirty="0" err="1" smtClean="0"/>
              <a:t>lur</a:t>
            </a:r>
            <a:r>
              <a:rPr lang="en-IN" dirty="0" smtClean="0"/>
              <a:t> filter and threshold to the frame taken with </a:t>
            </a:r>
            <a:r>
              <a:rPr lang="en-IN" dirty="0" err="1" smtClean="0"/>
              <a:t>openCV</a:t>
            </a:r>
            <a:r>
              <a:rPr lang="en-IN" dirty="0" smtClean="0"/>
              <a:t> to get the processed image after feature extraction.</a:t>
            </a:r>
            <a:endParaRPr lang="en-US" dirty="0" smtClean="0"/>
          </a:p>
          <a:p>
            <a:pPr lvl="0"/>
            <a:r>
              <a:rPr lang="en-IN" dirty="0" smtClean="0"/>
              <a:t>This processed image is passed to the CNN model for prediction and if a letter is detected for more than 50 frames then the letter is printed and taken into consideration for forming the word.</a:t>
            </a:r>
            <a:endParaRPr lang="en-US" dirty="0" smtClean="0"/>
          </a:p>
          <a:p>
            <a:pPr lvl="0"/>
            <a:r>
              <a:rPr lang="en-IN" dirty="0" smtClean="0"/>
              <a:t>Space between the words is considered using the blank symbol. </a:t>
            </a:r>
            <a:endParaRPr lang="en-IN" dirty="0" smtClean="0"/>
          </a:p>
          <a:p>
            <a:pPr>
              <a:buNone/>
            </a:pPr>
            <a:endParaRPr lang="en-US" dirty="0" smtClean="0"/>
          </a:p>
          <a:p>
            <a:pPr>
              <a:buNone/>
            </a:pPr>
            <a:r>
              <a:rPr lang="en-IN" b="1" u="sng" dirty="0" smtClean="0"/>
              <a:t> </a:t>
            </a:r>
            <a:r>
              <a:rPr lang="en-IN" b="1" u="sng" dirty="0" smtClean="0"/>
              <a:t>Algorithm </a:t>
            </a:r>
            <a:r>
              <a:rPr lang="en-IN" b="1" u="sng" dirty="0" smtClean="0"/>
              <a:t>Layer 2</a:t>
            </a:r>
            <a:r>
              <a:rPr lang="en-IN" b="1" u="sng" dirty="0" smtClean="0"/>
              <a:t>:</a:t>
            </a:r>
          </a:p>
          <a:p>
            <a:pPr>
              <a:buNone/>
            </a:pPr>
            <a:endParaRPr lang="en-US" dirty="0" smtClean="0"/>
          </a:p>
          <a:p>
            <a:pPr lvl="0"/>
            <a:r>
              <a:rPr lang="en-IN" dirty="0" smtClean="0"/>
              <a:t>We detect various sets of symbols which show similar results on getting detected.</a:t>
            </a:r>
            <a:endParaRPr lang="en-US" dirty="0" smtClean="0"/>
          </a:p>
          <a:p>
            <a:pPr lvl="0"/>
            <a:r>
              <a:rPr lang="en-IN" dirty="0" smtClean="0"/>
              <a:t>We then classify between those sets using classifiers made for those sets only.</a:t>
            </a:r>
            <a:endParaRPr lang="en-US" dirty="0" smtClean="0"/>
          </a:p>
          <a:p>
            <a:pPr>
              <a:buNone/>
            </a:pPr>
            <a:r>
              <a:rPr lang="en-IN" b="1" dirty="0" smtClean="0"/>
              <a:t> </a:t>
            </a:r>
            <a:endParaRPr lang="en-US" dirty="0" smtClean="0"/>
          </a:p>
          <a:p>
            <a:pPr marL="114300" indent="0">
              <a:buNone/>
            </a:pPr>
            <a:endParaRPr lang="en-IN" dirty="0"/>
          </a:p>
        </p:txBody>
      </p:sp>
    </p:spTree>
    <p:extLst>
      <p:ext uri="{BB962C8B-B14F-4D97-AF65-F5344CB8AC3E}">
        <p14:creationId xmlns="" xmlns:p14="http://schemas.microsoft.com/office/powerpoint/2010/main" val="218246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2850"/>
            <a:ext cx="8520600" cy="709603"/>
          </a:xfrm>
        </p:spPr>
        <p:txBody>
          <a:bodyPr>
            <a:normAutofit fontScale="90000"/>
          </a:bodyPr>
          <a:lstStyle/>
          <a:p>
            <a:r>
              <a:rPr lang="en-IN" dirty="0" smtClean="0"/>
              <a:t> Flowchart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37067" y="1232747"/>
            <a:ext cx="8493759" cy="3393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28AB49-E704-4EEE-8C70-76088E206AA5}"/>
              </a:ext>
            </a:extLst>
          </p:cNvPr>
          <p:cNvSpPr>
            <a:spLocks noGrp="1"/>
          </p:cNvSpPr>
          <p:nvPr>
            <p:ph type="title"/>
          </p:nvPr>
        </p:nvSpPr>
        <p:spPr/>
        <p:txBody>
          <a:bodyPr>
            <a:normAutofit/>
          </a:bodyPr>
          <a:lstStyle/>
          <a:p>
            <a:r>
              <a:rPr lang="en-IN" sz="3000" dirty="0" smtClean="0">
                <a:latin typeface="Arial Black" panose="020B0A04020102020204" pitchFamily="34" charset="0"/>
              </a:rPr>
              <a:t>USE CASE </a:t>
            </a:r>
            <a:r>
              <a:rPr lang="en-IN" sz="3000" dirty="0">
                <a:latin typeface="Arial Black" panose="020B0A04020102020204" pitchFamily="34" charset="0"/>
              </a:rPr>
              <a:t>DIAGRAM</a:t>
            </a:r>
          </a:p>
        </p:txBody>
      </p:sp>
      <p:sp>
        <p:nvSpPr>
          <p:cNvPr id="3" name="Text Placeholder 2">
            <a:extLst>
              <a:ext uri="{FF2B5EF4-FFF2-40B4-BE49-F238E27FC236}">
                <a16:creationId xmlns="" xmlns:a16="http://schemas.microsoft.com/office/drawing/2014/main" id="{2440818D-A918-431E-A696-646271958F52}"/>
              </a:ext>
            </a:extLst>
          </p:cNvPr>
          <p:cNvSpPr>
            <a:spLocks noGrp="1"/>
          </p:cNvSpPr>
          <p:nvPr>
            <p:ph type="body" idx="1"/>
          </p:nvPr>
        </p:nvSpPr>
        <p:spPr>
          <a:xfrm>
            <a:off x="311700" y="1225973"/>
            <a:ext cx="8520600" cy="3342902"/>
          </a:xfrm>
        </p:spPr>
        <p:txBody>
          <a:bodyPr>
            <a:normAutofit/>
          </a:bodyPr>
          <a:lstStyle/>
          <a:p>
            <a:pPr marL="114300" indent="0">
              <a:buNone/>
            </a:pPr>
            <a:endParaRPr lang="en-IN" dirty="0"/>
          </a:p>
        </p:txBody>
      </p:sp>
      <p:pic>
        <p:nvPicPr>
          <p:cNvPr id="5" name="Picture 4"/>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106507" y="1422400"/>
            <a:ext cx="4998720" cy="3204210"/>
          </a:xfrm>
          <a:prstGeom prst="rect">
            <a:avLst/>
          </a:prstGeom>
        </p:spPr>
      </p:pic>
    </p:spTree>
    <p:extLst>
      <p:ext uri="{BB962C8B-B14F-4D97-AF65-F5344CB8AC3E}">
        <p14:creationId xmlns="" xmlns:p14="http://schemas.microsoft.com/office/powerpoint/2010/main" val="185106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2F1995-E37B-4B0C-BCEB-0EF93FC3A55F}"/>
              </a:ext>
            </a:extLst>
          </p:cNvPr>
          <p:cNvSpPr>
            <a:spLocks noGrp="1"/>
          </p:cNvSpPr>
          <p:nvPr>
            <p:ph type="title"/>
          </p:nvPr>
        </p:nvSpPr>
        <p:spPr>
          <a:xfrm>
            <a:off x="311700" y="292849"/>
            <a:ext cx="8520600" cy="919577"/>
          </a:xfrm>
        </p:spPr>
        <p:txBody>
          <a:bodyPr>
            <a:normAutofit fontScale="90000"/>
          </a:bodyPr>
          <a:lstStyle/>
          <a:p>
            <a:r>
              <a:rPr lang="en-IN" sz="3200" dirty="0" smtClean="0">
                <a:latin typeface="Arial Black" panose="020B0A04020102020204" pitchFamily="34" charset="0"/>
              </a:rPr>
              <a:t>TECHNOLOGY USED AND SOFTWARE REQUIREMENTS:</a:t>
            </a:r>
            <a:endParaRPr lang="en-IN" sz="3000" dirty="0">
              <a:latin typeface="Arial Black" panose="020B0A04020102020204" pitchFamily="34" charset="0"/>
            </a:endParaRPr>
          </a:p>
        </p:txBody>
      </p:sp>
      <p:sp>
        <p:nvSpPr>
          <p:cNvPr id="3" name="Text Placeholder 2">
            <a:extLst>
              <a:ext uri="{FF2B5EF4-FFF2-40B4-BE49-F238E27FC236}">
                <a16:creationId xmlns="" xmlns:a16="http://schemas.microsoft.com/office/drawing/2014/main" id="{6EA2067D-49BF-44CE-B61A-E9AC43671E43}"/>
              </a:ext>
            </a:extLst>
          </p:cNvPr>
          <p:cNvSpPr>
            <a:spLocks noGrp="1"/>
          </p:cNvSpPr>
          <p:nvPr>
            <p:ph type="body" idx="1"/>
          </p:nvPr>
        </p:nvSpPr>
        <p:spPr/>
        <p:txBody>
          <a:bodyPr>
            <a:normAutofit/>
          </a:bodyPr>
          <a:lstStyle/>
          <a:p>
            <a:pPr marL="114300" indent="0">
              <a:buNone/>
            </a:pPr>
            <a:endParaRPr lang="en-US" dirty="0" smtClean="0"/>
          </a:p>
          <a:p>
            <a:pPr marL="114300" indent="0">
              <a:buNone/>
            </a:pPr>
            <a:r>
              <a:rPr lang="en-US" dirty="0" smtClean="0"/>
              <a:t>❖ </a:t>
            </a:r>
            <a:r>
              <a:rPr lang="en-US" b="1" dirty="0" smtClean="0"/>
              <a:t>Software </a:t>
            </a:r>
            <a:r>
              <a:rPr lang="en-US" b="1" dirty="0" smtClean="0"/>
              <a:t>Requirements</a:t>
            </a:r>
          </a:p>
          <a:p>
            <a:pPr marL="114300" indent="0">
              <a:buNone/>
            </a:pPr>
            <a:r>
              <a:rPr lang="en-US" dirty="0" smtClean="0"/>
              <a:t> </a:t>
            </a:r>
            <a:r>
              <a:rPr lang="en-US" dirty="0" smtClean="0"/>
              <a:t>➔ Visual Studio Code </a:t>
            </a:r>
            <a:endParaRPr lang="en-US" dirty="0" smtClean="0"/>
          </a:p>
          <a:p>
            <a:pPr marL="114300" indent="0">
              <a:buNone/>
            </a:pPr>
            <a:r>
              <a:rPr lang="en-US" dirty="0" smtClean="0"/>
              <a:t> </a:t>
            </a:r>
            <a:r>
              <a:rPr lang="en-US" dirty="0" smtClean="0"/>
              <a:t>➔ Python</a:t>
            </a:r>
          </a:p>
          <a:p>
            <a:pPr marL="114300" indent="0">
              <a:buNone/>
            </a:pPr>
            <a:endParaRPr lang="en-US" dirty="0" smtClean="0"/>
          </a:p>
          <a:p>
            <a:pPr marL="114300" indent="0">
              <a:buNone/>
            </a:pPr>
            <a:r>
              <a:rPr lang="en-US" dirty="0" smtClean="0"/>
              <a:t> </a:t>
            </a:r>
            <a:r>
              <a:rPr lang="en-US" dirty="0" smtClean="0"/>
              <a:t>❖ </a:t>
            </a:r>
            <a:r>
              <a:rPr lang="en-US" b="1" dirty="0" smtClean="0"/>
              <a:t>Hardware Requirements </a:t>
            </a:r>
            <a:endParaRPr lang="en-US" b="1" dirty="0" smtClean="0"/>
          </a:p>
          <a:p>
            <a:pPr marL="114300" indent="0">
              <a:buNone/>
            </a:pPr>
            <a:r>
              <a:rPr lang="en-US" dirty="0" smtClean="0"/>
              <a:t> ➢ Laptop</a:t>
            </a:r>
          </a:p>
          <a:p>
            <a:pPr marL="114300" indent="0">
              <a:buNone/>
            </a:pPr>
            <a:r>
              <a:rPr lang="en-US" dirty="0" smtClean="0"/>
              <a:t> </a:t>
            </a:r>
            <a:r>
              <a:rPr lang="en-US" dirty="0" smtClean="0"/>
              <a:t>➢ Processor x32 bit or x64 bi</a:t>
            </a:r>
            <a:endParaRPr lang="en-US" dirty="0"/>
          </a:p>
          <a:p>
            <a:pPr marL="114300" indent="0">
              <a:buNone/>
            </a:pPr>
            <a:endParaRPr lang="en-IN" dirty="0"/>
          </a:p>
        </p:txBody>
      </p:sp>
    </p:spTree>
    <p:extLst>
      <p:ext uri="{BB962C8B-B14F-4D97-AF65-F5344CB8AC3E}">
        <p14:creationId xmlns="" xmlns:p14="http://schemas.microsoft.com/office/powerpoint/2010/main" val="59873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82ABF-FCA0-41EF-BCD9-F39E315B999B}"/>
              </a:ext>
            </a:extLst>
          </p:cNvPr>
          <p:cNvSpPr>
            <a:spLocks noGrp="1"/>
          </p:cNvSpPr>
          <p:nvPr>
            <p:ph type="title"/>
          </p:nvPr>
        </p:nvSpPr>
        <p:spPr/>
        <p:txBody>
          <a:bodyPr>
            <a:normAutofit/>
          </a:bodyPr>
          <a:lstStyle/>
          <a:p>
            <a:r>
              <a:rPr lang="en-IN" sz="3000" dirty="0" smtClean="0">
                <a:latin typeface="Arial Black" panose="020B0A04020102020204" pitchFamily="34" charset="0"/>
              </a:rPr>
              <a:t>Solution:</a:t>
            </a:r>
            <a:endParaRPr lang="en-IN" sz="3000" dirty="0">
              <a:latin typeface="Arial Black" panose="020B0A04020102020204" pitchFamily="34" charset="0"/>
            </a:endParaRPr>
          </a:p>
        </p:txBody>
      </p:sp>
      <p:sp>
        <p:nvSpPr>
          <p:cNvPr id="3" name="Text Placeholder 2">
            <a:extLst>
              <a:ext uri="{FF2B5EF4-FFF2-40B4-BE49-F238E27FC236}">
                <a16:creationId xmlns="" xmlns:a16="http://schemas.microsoft.com/office/drawing/2014/main" id="{1F14DB07-150F-4727-AB14-2BB77F936C2E}"/>
              </a:ext>
            </a:extLst>
          </p:cNvPr>
          <p:cNvSpPr>
            <a:spLocks noGrp="1"/>
          </p:cNvSpPr>
          <p:nvPr>
            <p:ph type="body" idx="1"/>
          </p:nvPr>
        </p:nvSpPr>
        <p:spPr/>
        <p:txBody>
          <a:bodyPr/>
          <a:lstStyle/>
          <a:p>
            <a:pPr marL="114300" indent="0">
              <a:buNone/>
            </a:pPr>
            <a:r>
              <a:rPr lang="en-IN" dirty="0" smtClean="0"/>
              <a:t>Minimizing the verbal exchange gap among </a:t>
            </a:r>
            <a:r>
              <a:rPr lang="en-IN" dirty="0" smtClean="0"/>
              <a:t>D&amp;M(Deaf and Dumb) </a:t>
            </a:r>
            <a:r>
              <a:rPr lang="en-IN" dirty="0" smtClean="0"/>
              <a:t>and non-D&amp;M people turns into a want to make certain effective conversation among all. Sign language translation is among one of the most growing lines of research and it enables the maximum natural manner of communication for those with hearing impairments. A hand gesture recognition system offers an opportunity for deaf people to talk with vocal humans without the need of an interpreter. The system is built for the automated conversion of ASL into textual content and speech. </a:t>
            </a:r>
            <a:endParaRPr lang="en-US" dirty="0" smtClean="0"/>
          </a:p>
          <a:p>
            <a:pPr marL="114300" indent="0">
              <a:buNone/>
            </a:pPr>
            <a:endParaRPr lang="en-IN" dirty="0"/>
          </a:p>
        </p:txBody>
      </p:sp>
    </p:spTree>
    <p:extLst>
      <p:ext uri="{BB962C8B-B14F-4D97-AF65-F5344CB8AC3E}">
        <p14:creationId xmlns="" xmlns:p14="http://schemas.microsoft.com/office/powerpoint/2010/main" val="262836373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 xmlns:thm15="http://schemas.microsoft.com/office/thememl/2012/main" name="Mesh" id="{789EC3FE-34FD-429C-9918-760025E6C145}" vid="{B8BE45C0-8141-4D58-8C71-A009BC26FBBB}"/>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312</Words>
  <Application>Microsoft Office PowerPoint</Application>
  <PresentationFormat>On-screen Show (16:9)</PresentationFormat>
  <Paragraphs>40</Paragraphs>
  <Slides>8</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Arial Black</vt:lpstr>
      <vt:lpstr>Century Gothic</vt:lpstr>
      <vt:lpstr>Amatic SC</vt:lpstr>
      <vt:lpstr>Source Code Pro</vt:lpstr>
      <vt:lpstr>Beach Day</vt:lpstr>
      <vt:lpstr>Mesh</vt:lpstr>
      <vt:lpstr>SIGN SENSE</vt:lpstr>
      <vt:lpstr>Made by-</vt:lpstr>
      <vt:lpstr>MOTIVATION FOR THE PROJECT</vt:lpstr>
      <vt:lpstr>DETAILED DESIGN</vt:lpstr>
      <vt:lpstr> Flowchart</vt:lpstr>
      <vt:lpstr>USE CASE DIAGRAM</vt:lpstr>
      <vt:lpstr>TECHNOLOGY USED AND SOFTWARE REQUIREMENTS:</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FOODZAP</dc:title>
  <dc:creator>NIKHIL Balotra</dc:creator>
  <cp:lastModifiedBy>sharm</cp:lastModifiedBy>
  <cp:revision>13</cp:revision>
  <dcterms:modified xsi:type="dcterms:W3CDTF">2023-10-05T13:00:01Z</dcterms:modified>
</cp:coreProperties>
</file>