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26CB6-7884-48E0-9B77-48C3BC31D84D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77B2-384C-45CF-8A61-1BEC47009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977B2-384C-45CF-8A61-1BEC470091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F6D7-7461-4983-9610-542C05FDC6E5}" type="datetimeFigureOut">
              <a:rPr lang="zh-CN" altLang="en-US" smtClean="0"/>
              <a:t>2021-06-05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7841-13B5-4B8F-80C7-27C10213E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ig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7" y="1340768"/>
            <a:ext cx="5988257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88039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g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908720"/>
            <a:ext cx="4429102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g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6808980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g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124744"/>
            <a:ext cx="5632392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g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764704"/>
            <a:ext cx="7372869" cy="3024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g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8568952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全屏显示(4:3)</PresentationFormat>
  <Paragraphs>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</cp:revision>
  <dcterms:created xsi:type="dcterms:W3CDTF">2021-06-05T01:30:31Z</dcterms:created>
  <dcterms:modified xsi:type="dcterms:W3CDTF">2021-06-05T01:36:19Z</dcterms:modified>
</cp:coreProperties>
</file>