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4f2c9cc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4f2c9cc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4f2c9c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4f2c9c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4f2c9c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4f2c9c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4f2c9c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94f2c9c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94f2c9cc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94f2c9cc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2950" y="215775"/>
            <a:ext cx="75981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Tourmate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39025"/>
            <a:ext cx="85206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Problem</a:t>
            </a:r>
            <a:r>
              <a:rPr lang="en" sz="1800">
                <a:solidFill>
                  <a:schemeClr val="dk1"/>
                </a:solidFill>
              </a:rPr>
              <a:t>: Traveling to a new city can be overwhelming – from finding authentic experiences to avoiding tourist traps.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Solution</a:t>
            </a:r>
            <a:r>
              <a:rPr lang="en" sz="1800">
                <a:solidFill>
                  <a:schemeClr val="dk1"/>
                </a:solidFill>
              </a:rPr>
              <a:t>: Tourmate is a smart mobile app designed to guide foreign travelers through unfamiliar cities with ease.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Features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Real-time city navigation tailored for tourists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Curated recommendations for dining, museums, landmarks &amp; hidden gems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Localized tips &amp; cultural insights to enhance travel experiences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Value Proposition</a:t>
            </a:r>
            <a:r>
              <a:rPr lang="en" sz="1800">
                <a:solidFill>
                  <a:schemeClr val="dk1"/>
                </a:solidFill>
              </a:rPr>
              <a:t>: Enjoy every trip with confidence, just like a local would.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439025"/>
            <a:ext cx="85206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Free Version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Smart itinerary planner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Interactive maps &amp; recommendations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Community reviews and local experiences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Paid Version (Tourmate Pro)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Access to </a:t>
            </a:r>
            <a:r>
              <a:rPr b="1" lang="en" sz="1800">
                <a:solidFill>
                  <a:schemeClr val="dk1"/>
                </a:solidFill>
              </a:rPr>
              <a:t>local travel experts</a:t>
            </a:r>
            <a:r>
              <a:rPr lang="en" sz="1800">
                <a:solidFill>
                  <a:schemeClr val="dk1"/>
                </a:solidFill>
              </a:rPr>
              <a:t> for personalized guidance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Priority support &amp; exclusive content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Advanced travel customization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Business Model</a:t>
            </a:r>
            <a:r>
              <a:rPr lang="en" sz="1800">
                <a:solidFill>
                  <a:schemeClr val="dk1"/>
                </a:solidFill>
              </a:rPr>
              <a:t>: Freemium app with scalable expert consultation as a premium feature.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72950" y="215775"/>
            <a:ext cx="7598100" cy="11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Tourmate Pro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to Acquire a Paying Customer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Determine Need &amp; Catalyst to Action </a:t>
            </a:r>
            <a:endParaRPr b="1"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Realizes need for better travel planning / unique experiences due to time constraints or lack of quality content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Find Out about Options </a:t>
            </a:r>
            <a:endParaRPr b="1"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Searches Reddit, forums, influencers, or friends for alternatives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Analyze Options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Searches Reddit, forums, influencers, or friends for alternatives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Acquire Your Product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Compares features, value, and price of your platform vs. competitors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Pay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Signs up for a free trial or basic package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Install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Downloads app (if mobile) or begins using the web interface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Use &amp; Get Value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Uses platform to plan trip, books experiences or lodging	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Determine Value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Reflects on how useful it was compared to cost/time saved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Buy More </a:t>
            </a:r>
            <a:endParaRPr b="1"/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" sz="1800"/>
              <a:t>Upgrades, adds more services (like group trips or premium concierge)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Tell Others </a:t>
            </a:r>
            <a:endParaRPr b="1"/>
          </a:p>
          <a:p>
            <a:pPr indent="-2914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Leaves reviews, refers friends, shares on social media</a:t>
            </a:r>
            <a:r>
              <a:rPr b="1" lang="en" sz="1800"/>
              <a:t>	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Cycle Length Estimate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" y="1106600"/>
            <a:ext cx="86391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7425" y="129075"/>
            <a:ext cx="28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Draft Sales Funnel Worksheet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926725" y="129075"/>
            <a:ext cx="5905500" cy="50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#1: Action Plan for Identification: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Leverage SEO-optimized travel blog content, social media (Instagram, TikTok, Reddit), and targeted ads to attract niche travel enthusiasts.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Engage in online communities and watering holes like travel subreddits and Facebook groups.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#2: Action Plan for Consideration: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Deploy email drip campaigns, comparison content (why us vs. others), and influencer testimonials.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Highlight pain points (wasted planning time, uncertainty) and how your platform solves them.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#3: Action Plan for Engagement: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Offer free trials or a limited preview of curated travel plans.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Host webinars or live Q&amp;A sessions to build trust and answer questions directly.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#4: Action Plan for Purchase Intent: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Provide clear pricing, a frictionless sign-up flow, and urgent offers (discounts, limited spots).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behavioral triggers like “you left something in your cart” to nudge signups.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#5: Action Plan for Purchase: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Offer easy checkout and a welcome experience that confirms their decision.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a friendly onboarding walkthrough to ensure immediate perceived value.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#6: Action Plan for Loyalty: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Provide personalized trip suggestions, loyalty rewards, and early access to premium features.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Keep in touch with tailored emails based on past behavior or saved preferences.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#7: Action Plan for Advocacy:</a:t>
            </a:r>
            <a:r>
              <a:rPr lang="en" sz="15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Launch a referral program and showcase customer stories on social media.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87655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Encourage reviews/testimonials and reward users for sharing your platform publicly.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13" y="977475"/>
            <a:ext cx="2338925" cy="40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of Opportunity and Triggers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Primary Window of </a:t>
            </a:r>
            <a:r>
              <a:rPr lang="en" sz="2400" u="sng"/>
              <a:t>Opportunity</a:t>
            </a:r>
            <a:r>
              <a:rPr lang="en" sz="2400" u="sng"/>
              <a:t>:</a:t>
            </a:r>
            <a:r>
              <a:rPr b="1" lang="en" sz="2400" u="sng"/>
              <a:t> </a:t>
            </a:r>
            <a:endParaRPr b="1" sz="24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Seeing a friend post an amazing trip on Instagram.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/>
              <a:t>Triggers: </a:t>
            </a:r>
            <a:endParaRPr sz="24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Instagram ad or sponsored post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Personalized quiz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chemeClr val="dk1"/>
                </a:solidFill>
                <a:highlight>
                  <a:srgbClr val="FFFFFF"/>
                </a:highlight>
              </a:rPr>
              <a:t>Influencer post showing trip highlights and direct link to plan your own </a:t>
            </a:r>
            <a:endParaRPr sz="1400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Mobile notification, for existing users, when a similar trip is trending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Retargeted ad </a:t>
            </a:r>
            <a:endParaRPr sz="1400"/>
          </a:p>
        </p:txBody>
      </p:sp>
      <p:sp>
        <p:nvSpPr>
          <p:cNvPr id="88" name="Google Shape;88;p18"/>
          <p:cNvSpPr txBox="1"/>
          <p:nvPr/>
        </p:nvSpPr>
        <p:spPr>
          <a:xfrm>
            <a:off x="5761875" y="1085150"/>
            <a:ext cx="33822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emotional, spontaneous moment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high intent and openness to inspiration.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highly relatable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has strong peer influence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