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High-Level Product Specification for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395" y="1727459"/>
            <a:ext cx="3872391" cy="388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sz="1600" b="1" dirty="0"/>
              <a:t>Persona’s Top Priorities &amp; Solutions:</a:t>
            </a:r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endParaRPr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C790C-D1E2-6D6A-0F66-13424BD942A6}"/>
              </a:ext>
            </a:extLst>
          </p:cNvPr>
          <p:cNvSpPr txBox="1"/>
          <p:nvPr/>
        </p:nvSpPr>
        <p:spPr>
          <a:xfrm>
            <a:off x="506295" y="2458604"/>
            <a:ext cx="36238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 Instant, Reliable Travel Recommendations</a:t>
            </a:r>
          </a:p>
          <a:p>
            <a:pPr marL="0" indent="0">
              <a:buNone/>
            </a:pPr>
            <a:r>
              <a:rPr lang="en-GB" sz="1200" dirty="0"/>
              <a:t>- AI-powered real-time, localized travel insights</a:t>
            </a:r>
          </a:p>
          <a:p>
            <a:pPr marL="0" indent="0">
              <a:buNone/>
            </a:pPr>
            <a:r>
              <a:rPr lang="en-GB" sz="1200" dirty="0"/>
              <a:t>- Dynamic search bar &amp; personalized itinerary cards</a:t>
            </a:r>
          </a:p>
          <a:p>
            <a:pPr marL="0" indent="0">
              <a:buNone/>
            </a:pPr>
            <a:r>
              <a:rPr lang="en-GB" sz="1200" dirty="0"/>
              <a:t>- Faster decision-making &amp; enhanced travel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13D8E-A93E-CAC2-235B-8E164DA397E5}"/>
              </a:ext>
            </a:extLst>
          </p:cNvPr>
          <p:cNvSpPr txBox="1"/>
          <p:nvPr/>
        </p:nvSpPr>
        <p:spPr>
          <a:xfrm>
            <a:off x="2519969" y="3768875"/>
            <a:ext cx="43740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 Premium Travel Experience with Exclusive Benefits</a:t>
            </a:r>
          </a:p>
          <a:p>
            <a:pPr marL="0" indent="0">
              <a:buNone/>
            </a:pPr>
            <a:r>
              <a:rPr lang="en-GB" sz="1200" dirty="0"/>
              <a:t>- Direct chat with local experts &amp; offline maps</a:t>
            </a:r>
          </a:p>
          <a:p>
            <a:pPr marL="0" indent="0">
              <a:buNone/>
            </a:pPr>
            <a:r>
              <a:rPr lang="en-GB" sz="1200" dirty="0"/>
              <a:t>- 24/7 professional guidance &amp; curated premium content</a:t>
            </a:r>
          </a:p>
          <a:p>
            <a:pPr marL="0" indent="0">
              <a:buNone/>
            </a:pPr>
            <a:r>
              <a:rPr lang="en-GB" sz="1200" dirty="0"/>
              <a:t>- Access to exclusive partner deals &amp; high-quality travel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33982-6AD0-F32D-34BB-9922D5CE9A5C}"/>
              </a:ext>
            </a:extLst>
          </p:cNvPr>
          <p:cNvSpPr txBox="1"/>
          <p:nvPr/>
        </p:nvSpPr>
        <p:spPr>
          <a:xfrm>
            <a:off x="4817477" y="2456360"/>
            <a:ext cx="4022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Seamless Integration &amp; Personalization</a:t>
            </a:r>
          </a:p>
          <a:p>
            <a:pPr marL="0" indent="0">
              <a:buNone/>
            </a:pPr>
            <a:r>
              <a:rPr lang="en-GB" sz="1200" dirty="0"/>
              <a:t>- Syncs with social media &amp; travel tools</a:t>
            </a:r>
          </a:p>
          <a:p>
            <a:pPr marL="0" indent="0">
              <a:buNone/>
            </a:pPr>
            <a:r>
              <a:rPr lang="en-GB" sz="1200" dirty="0"/>
              <a:t>- Customizable plan builder &amp; adaptive itinerary</a:t>
            </a:r>
          </a:p>
          <a:p>
            <a:pPr marL="0" indent="0">
              <a:buNone/>
            </a:pPr>
            <a:r>
              <a:rPr lang="en-GB" sz="1200" dirty="0"/>
              <a:t>- A tailored travel experience that adapts to user preferences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EF0F6-A12C-2E09-8EBB-66F6D816DFF1}"/>
              </a:ext>
            </a:extLst>
          </p:cNvPr>
          <p:cNvSpPr txBox="1"/>
          <p:nvPr/>
        </p:nvSpPr>
        <p:spPr>
          <a:xfrm>
            <a:off x="3511846" y="6070312"/>
            <a:ext cx="55078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/>
              <a:t> </a:t>
            </a:r>
            <a:r>
              <a:rPr lang="en-GB" sz="1400" b="1" dirty="0"/>
              <a:t>Outcome:</a:t>
            </a:r>
          </a:p>
          <a:p>
            <a:pPr marL="0" indent="0">
              <a:buNone/>
            </a:pPr>
            <a:r>
              <a:rPr lang="en-GB" sz="1200" dirty="0"/>
              <a:t>- A more intuitive &amp; user-friendly travel experience aligned with key traveler needs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E80D0-AD12-3018-B25D-E9BF4083A86F}"/>
              </a:ext>
            </a:extLst>
          </p:cNvPr>
          <p:cNvSpPr txBox="1"/>
          <p:nvPr/>
        </p:nvSpPr>
        <p:spPr>
          <a:xfrm>
            <a:off x="306844" y="5079146"/>
            <a:ext cx="402274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dirty="0"/>
              <a:t> Recent Improvements Based on User Feedback:</a:t>
            </a:r>
          </a:p>
          <a:p>
            <a:pPr marL="0" indent="0">
              <a:buNone/>
            </a:pPr>
            <a:r>
              <a:rPr lang="en-GB" sz="1200" dirty="0"/>
              <a:t>- More prominent premium upgrade button</a:t>
            </a:r>
          </a:p>
          <a:p>
            <a:pPr marL="0" indent="0">
              <a:buNone/>
            </a:pPr>
            <a:r>
              <a:rPr lang="en-GB" sz="1200" dirty="0"/>
              <a:t>- Streamlined plan generation for easier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High-Level Product Specification for Tourmate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Iwannis Chrysostomou</cp:lastModifiedBy>
  <cp:revision>3</cp:revision>
  <dcterms:created xsi:type="dcterms:W3CDTF">2013-01-27T09:14:16Z</dcterms:created>
  <dcterms:modified xsi:type="dcterms:W3CDTF">2025-03-25T17:43:43Z</dcterms:modified>
  <cp:category/>
</cp:coreProperties>
</file>