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Persona Profile – Nikos Georgiou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7A526-E458-8246-EFC9-C6CDD5EB0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763" y="2035921"/>
            <a:ext cx="5974286" cy="465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Y" sz="1300" b="1" dirty="0"/>
              <a:t> </a:t>
            </a:r>
            <a:r>
              <a:rPr lang="en-GB" sz="1300" b="1" dirty="0"/>
              <a:t>Work &amp; Lifestyle</a:t>
            </a:r>
          </a:p>
          <a:p>
            <a:pPr marL="0" indent="0">
              <a:buNone/>
            </a:pPr>
            <a:r>
              <a:rPr lang="en-GB" sz="1200" dirty="0"/>
              <a:t>- Left corporate tech for freedom &amp; creativity</a:t>
            </a:r>
          </a:p>
          <a:p>
            <a:pPr marL="0" indent="0">
              <a:buNone/>
            </a:pPr>
            <a:r>
              <a:rPr lang="en-GB" sz="1200" dirty="0"/>
              <a:t>- Works remotely in eco-tourism &amp; UX/UI</a:t>
            </a:r>
          </a:p>
          <a:p>
            <a:pPr marL="0" indent="0">
              <a:buNone/>
            </a:pPr>
            <a:r>
              <a:rPr lang="en-GB" sz="1200" dirty="0"/>
              <a:t>- Slow traveler, prefers authentic &amp; local experiences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 </a:t>
            </a:r>
            <a:r>
              <a:rPr lang="en-GB" sz="1300" b="1" dirty="0"/>
              <a:t>Motivations &amp; Priorities</a:t>
            </a:r>
          </a:p>
          <a:p>
            <a:r>
              <a:rPr lang="en-CY" sz="1200" dirty="0"/>
              <a:t> </a:t>
            </a:r>
            <a:r>
              <a:rPr lang="en-GB" sz="1200" dirty="0"/>
              <a:t>Authenticity &amp; Sustainability (30%)</a:t>
            </a:r>
          </a:p>
          <a:p>
            <a:r>
              <a:rPr lang="en-GB" sz="1200" dirty="0"/>
              <a:t> Meaningful Travel (25%)</a:t>
            </a:r>
          </a:p>
          <a:p>
            <a:r>
              <a:rPr lang="en-CY" sz="1200" dirty="0"/>
              <a:t> </a:t>
            </a:r>
            <a:r>
              <a:rPr lang="en-GB" sz="1200" dirty="0"/>
              <a:t>Work-Life Balance (20%)</a:t>
            </a:r>
          </a:p>
          <a:p>
            <a:r>
              <a:rPr lang="en-CY" sz="1200" dirty="0"/>
              <a:t> </a:t>
            </a:r>
            <a:r>
              <a:rPr lang="en-GB" sz="1200" dirty="0"/>
              <a:t>Local Cultural Connection (15%)</a:t>
            </a:r>
          </a:p>
          <a:p>
            <a:r>
              <a:rPr lang="en-CY" sz="1200" dirty="0"/>
              <a:t> </a:t>
            </a:r>
            <a:r>
              <a:rPr lang="en-GB" sz="1200" dirty="0"/>
              <a:t>Lifelong Learning &amp; Creativity (10%)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 </a:t>
            </a:r>
            <a:r>
              <a:rPr lang="en-GB" sz="1300" b="1" dirty="0"/>
              <a:t>Travel &amp; Tech Behavior</a:t>
            </a:r>
          </a:p>
          <a:p>
            <a:r>
              <a:rPr lang="en-GB" sz="1200" dirty="0"/>
              <a:t>Uses Tourmate, Duolingo, Airbnb, Waze GPS</a:t>
            </a:r>
          </a:p>
          <a:p>
            <a:r>
              <a:rPr lang="en-GB" sz="1200" dirty="0"/>
              <a:t>Relies on offline maps, eSIMs, power banks</a:t>
            </a:r>
          </a:p>
          <a:p>
            <a:r>
              <a:rPr lang="en-GB" sz="1200" dirty="0"/>
              <a:t>Engages in Nomad List, Reddit (r/digitalnomad), Eco-Travel Meetups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CY" sz="1300" b="1" dirty="0"/>
              <a:t> </a:t>
            </a:r>
            <a:r>
              <a:rPr lang="en-GB" sz="1300" b="1" dirty="0"/>
              <a:t>Key Decision-Making Factors</a:t>
            </a:r>
          </a:p>
          <a:p>
            <a:pPr marL="0" indent="0">
              <a:buNone/>
            </a:pPr>
            <a:r>
              <a:rPr lang="en-CY" sz="1200" dirty="0"/>
              <a:t> </a:t>
            </a:r>
            <a:r>
              <a:rPr lang="en-GB" sz="1200" dirty="0"/>
              <a:t>Authenticity &amp; Sustainability | </a:t>
            </a:r>
            <a:r>
              <a:rPr lang="en-CY" sz="1200" dirty="0"/>
              <a:t> </a:t>
            </a:r>
            <a:r>
              <a:rPr lang="en-GB" sz="1200" dirty="0"/>
              <a:t>Tech Convenience | </a:t>
            </a:r>
            <a:r>
              <a:rPr lang="en-CY" sz="1200" dirty="0"/>
              <a:t> </a:t>
            </a:r>
            <a:r>
              <a:rPr lang="en-GB" sz="1200" dirty="0"/>
              <a:t>Community Trust</a:t>
            </a:r>
          </a:p>
          <a:p>
            <a:pPr marL="0" indent="0">
              <a:buNone/>
            </a:pPr>
            <a:endParaRPr lang="en-CY" sz="1200" dirty="0"/>
          </a:p>
        </p:txBody>
      </p:sp>
      <p:pic>
        <p:nvPicPr>
          <p:cNvPr id="7" name="Content Placeholder 6" descr="A person with a beard&#10;&#10;AI-generated content may be incorrect.">
            <a:extLst>
              <a:ext uri="{FF2B5EF4-FFF2-40B4-BE49-F238E27FC236}">
                <a16:creationId xmlns:a16="http://schemas.microsoft.com/office/drawing/2014/main" id="{5F193CAF-ECD2-600B-1E60-B5A707AAAE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6800" y="2209579"/>
            <a:ext cx="3600000" cy="3600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C38A0-3702-4610-52A0-96D2D59FF4A5}"/>
              </a:ext>
            </a:extLst>
          </p:cNvPr>
          <p:cNvSpPr txBox="1"/>
          <p:nvPr/>
        </p:nvSpPr>
        <p:spPr>
          <a:xfrm>
            <a:off x="1015659" y="1338590"/>
            <a:ext cx="702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CY" sz="1400" b="1" dirty="0"/>
              <a:t>|</a:t>
            </a:r>
            <a:r>
              <a:rPr lang="en-GB" sz="1400" b="1" dirty="0"/>
              <a:t>Paphos, Cyprus |Freelance Web Developer |</a:t>
            </a:r>
            <a:r>
              <a:rPr lang="en-CY" sz="1400" b="1" dirty="0"/>
              <a:t> </a:t>
            </a:r>
            <a:r>
              <a:rPr lang="en-GB" sz="1400" b="1" dirty="0"/>
              <a:t>Eco-Conscious Digital Nomad |</a:t>
            </a:r>
          </a:p>
          <a:p>
            <a:pPr marL="0" indent="0" algn="ctr">
              <a:buNone/>
            </a:pPr>
            <a:r>
              <a:rPr lang="en-GB" sz="1400" b="1" dirty="0"/>
              <a:t>| Income: €40,000/year |Education: M.Sc. Computer Science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153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Persona Profile – Nikos Georgiou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Iwannis Chrysostomou</cp:lastModifiedBy>
  <cp:revision>3</cp:revision>
  <dcterms:created xsi:type="dcterms:W3CDTF">2013-01-27T09:14:16Z</dcterms:created>
  <dcterms:modified xsi:type="dcterms:W3CDTF">2025-03-25T17:42:09Z</dcterms:modified>
  <cp:category/>
</cp:coreProperties>
</file>