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414" r:id="rId2"/>
    <p:sldId id="415" r:id="rId3"/>
    <p:sldId id="411" r:id="rId4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onique Guimond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900"/>
    <a:srgbClr val="2E002E"/>
    <a:srgbClr val="4E00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11" autoAdjust="0"/>
    <p:restoredTop sz="94951" autoAdjust="0"/>
  </p:normalViewPr>
  <p:slideViewPr>
    <p:cSldViewPr snapToGrid="0" snapToObjects="1">
      <p:cViewPr varScale="1">
        <p:scale>
          <a:sx n="105" d="100"/>
          <a:sy n="105" d="100"/>
        </p:scale>
        <p:origin x="159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60906-EBC4-4855-AFE8-261D48A068E5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886AFA81-1589-46A2-BCC7-CD9AFADF8ABB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76645801-F335-4435-B48E-DC8621618ADC}" type="sibTrans" cxnId="{483B9CD1-C7FA-4AD0-AD4B-15A348F3B42B}">
      <dgm:prSet/>
      <dgm:spPr/>
      <dgm:t>
        <a:bodyPr/>
        <a:lstStyle/>
        <a:p>
          <a:endParaRPr lang="en-US" b="1"/>
        </a:p>
      </dgm:t>
    </dgm:pt>
    <dgm:pt modelId="{719377EC-750B-4D1A-ADEC-BBE4ABE1DF2F}" type="parTrans" cxnId="{483B9CD1-C7FA-4AD0-AD4B-15A348F3B42B}">
      <dgm:prSet/>
      <dgm:spPr/>
      <dgm:t>
        <a:bodyPr/>
        <a:lstStyle/>
        <a:p>
          <a:endParaRPr lang="en-US" b="1"/>
        </a:p>
      </dgm:t>
    </dgm:pt>
    <dgm:pt modelId="{81DEBCF9-AB04-498B-A1C0-B274217D12DB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B50F6D7B-925C-4326-A7FA-5ADE479DA9B9}" type="sibTrans" cxnId="{22FA1A5F-5863-4573-8CE0-A0EBF5B28730}">
      <dgm:prSet/>
      <dgm:spPr/>
      <dgm:t>
        <a:bodyPr/>
        <a:lstStyle/>
        <a:p>
          <a:endParaRPr lang="en-US" b="1"/>
        </a:p>
      </dgm:t>
    </dgm:pt>
    <dgm:pt modelId="{159FD3EF-DFAD-4867-9E91-D96FDBC6C50D}" type="parTrans" cxnId="{22FA1A5F-5863-4573-8CE0-A0EBF5B28730}">
      <dgm:prSet/>
      <dgm:spPr/>
      <dgm:t>
        <a:bodyPr/>
        <a:lstStyle/>
        <a:p>
          <a:endParaRPr lang="en-US" b="1"/>
        </a:p>
      </dgm:t>
    </dgm:pt>
    <dgm:pt modelId="{459ACC1B-E644-420A-BED7-31D75E43C441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C892B1AA-C9F8-42B7-9A4F-FD64942603AD}" type="sibTrans" cxnId="{0FE7D80A-0035-44BE-A183-583155D6D1C9}">
      <dgm:prSet/>
      <dgm:spPr/>
      <dgm:t>
        <a:bodyPr/>
        <a:lstStyle/>
        <a:p>
          <a:endParaRPr lang="en-US" b="1"/>
        </a:p>
      </dgm:t>
    </dgm:pt>
    <dgm:pt modelId="{DD71814F-04BE-4667-BABA-2EF259D688BE}" type="parTrans" cxnId="{0FE7D80A-0035-44BE-A183-583155D6D1C9}">
      <dgm:prSet/>
      <dgm:spPr/>
      <dgm:t>
        <a:bodyPr/>
        <a:lstStyle/>
        <a:p>
          <a:endParaRPr lang="en-US" b="1"/>
        </a:p>
      </dgm:t>
    </dgm:pt>
    <dgm:pt modelId="{6F03AE11-DD9E-4A91-9FFA-D3FD83D05C11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6D85C6C1-A3EF-4F28-96D1-B1CEE4EE605F}" type="sibTrans" cxnId="{6752D96E-1564-4C5C-B2DE-70D13919C022}">
      <dgm:prSet/>
      <dgm:spPr/>
      <dgm:t>
        <a:bodyPr/>
        <a:lstStyle/>
        <a:p>
          <a:endParaRPr lang="en-US" b="1"/>
        </a:p>
      </dgm:t>
    </dgm:pt>
    <dgm:pt modelId="{49CE9705-0653-4BC8-9051-F6B21E59256C}" type="parTrans" cxnId="{6752D96E-1564-4C5C-B2DE-70D13919C022}">
      <dgm:prSet/>
      <dgm:spPr/>
      <dgm:t>
        <a:bodyPr/>
        <a:lstStyle/>
        <a:p>
          <a:endParaRPr lang="en-US" b="1"/>
        </a:p>
      </dgm:t>
    </dgm:pt>
    <dgm:pt modelId="{2605275C-FA14-4096-B778-7989166D47A1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CEA8EFD2-E04F-4E7A-A1A1-D2EF08FC162B}" type="sibTrans" cxnId="{F79168B1-F681-4383-BDDD-98606E6E1B30}">
      <dgm:prSet/>
      <dgm:spPr/>
      <dgm:t>
        <a:bodyPr/>
        <a:lstStyle/>
        <a:p>
          <a:endParaRPr lang="en-US" b="1"/>
        </a:p>
      </dgm:t>
    </dgm:pt>
    <dgm:pt modelId="{40192C63-AD5E-4A21-8CDE-C5949900E230}" type="parTrans" cxnId="{F79168B1-F681-4383-BDDD-98606E6E1B30}">
      <dgm:prSet/>
      <dgm:spPr/>
      <dgm:t>
        <a:bodyPr/>
        <a:lstStyle/>
        <a:p>
          <a:endParaRPr lang="en-US" b="1"/>
        </a:p>
      </dgm:t>
    </dgm:pt>
    <dgm:pt modelId="{C80D3E21-9F41-4647-BAB2-90C2CA37D22C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ABD014E2-4EF5-4E00-9E77-39442F2D3873}" type="sibTrans" cxnId="{10DDAA25-49FE-4F17-8D61-F906FCAE8859}">
      <dgm:prSet/>
      <dgm:spPr/>
      <dgm:t>
        <a:bodyPr/>
        <a:lstStyle/>
        <a:p>
          <a:endParaRPr lang="en-US" b="1"/>
        </a:p>
      </dgm:t>
    </dgm:pt>
    <dgm:pt modelId="{286064C4-6971-4688-9B48-199BEFF3C7BD}" type="parTrans" cxnId="{10DDAA25-49FE-4F17-8D61-F906FCAE8859}">
      <dgm:prSet/>
      <dgm:spPr/>
      <dgm:t>
        <a:bodyPr/>
        <a:lstStyle/>
        <a:p>
          <a:endParaRPr lang="en-US" b="1"/>
        </a:p>
      </dgm:t>
    </dgm:pt>
    <dgm:pt modelId="{F6068590-D687-4078-B87B-BF0E73F169BA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7A75B417-8BD4-432D-B5A6-0A5B4C9A779B}" type="sibTrans" cxnId="{5FFA77C2-BDC2-4C8A-862F-D8B1890799B7}">
      <dgm:prSet/>
      <dgm:spPr/>
      <dgm:t>
        <a:bodyPr/>
        <a:lstStyle/>
        <a:p>
          <a:endParaRPr lang="en-US" b="1"/>
        </a:p>
      </dgm:t>
    </dgm:pt>
    <dgm:pt modelId="{7E062ADB-B8F4-4939-BF89-78896EEF4284}" type="parTrans" cxnId="{5FFA77C2-BDC2-4C8A-862F-D8B1890799B7}">
      <dgm:prSet/>
      <dgm:spPr/>
      <dgm:t>
        <a:bodyPr/>
        <a:lstStyle/>
        <a:p>
          <a:endParaRPr lang="en-US" b="1"/>
        </a:p>
      </dgm:t>
    </dgm:pt>
    <dgm:pt modelId="{938A28D2-1F61-4241-A813-167E10AFA1C9}" type="pres">
      <dgm:prSet presAssocID="{07660906-EBC4-4855-AFE8-261D48A068E5}" presName="Name0" presStyleCnt="0">
        <dgm:presLayoutVars>
          <dgm:dir/>
          <dgm:animLvl val="lvl"/>
          <dgm:resizeHandles val="exact"/>
        </dgm:presLayoutVars>
      </dgm:prSet>
      <dgm:spPr/>
    </dgm:pt>
    <dgm:pt modelId="{A6A97E53-1732-48D0-AEBA-B20AC1EB5916}" type="pres">
      <dgm:prSet presAssocID="{F6068590-D687-4078-B87B-BF0E73F169BA}" presName="Name8" presStyleCnt="0"/>
      <dgm:spPr/>
    </dgm:pt>
    <dgm:pt modelId="{BCD514C0-4D46-4338-AA21-089A7AE3D1C4}" type="pres">
      <dgm:prSet presAssocID="{F6068590-D687-4078-B87B-BF0E73F169BA}" presName="level" presStyleLbl="node1" presStyleIdx="0" presStyleCnt="7" custLinFactNeighborX="-521" custLinFactNeighborY="893">
        <dgm:presLayoutVars>
          <dgm:chMax val="1"/>
          <dgm:bulletEnabled val="1"/>
        </dgm:presLayoutVars>
      </dgm:prSet>
      <dgm:spPr/>
    </dgm:pt>
    <dgm:pt modelId="{E0C599C9-CDEB-49BE-AC37-3E435AF28E67}" type="pres">
      <dgm:prSet presAssocID="{F6068590-D687-4078-B87B-BF0E73F169B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C24125-A556-4B16-89C9-7B5E5C408B6A}" type="pres">
      <dgm:prSet presAssocID="{C80D3E21-9F41-4647-BAB2-90C2CA37D22C}" presName="Name8" presStyleCnt="0"/>
      <dgm:spPr/>
    </dgm:pt>
    <dgm:pt modelId="{40735736-2E0B-43B2-A56E-6BBB39E43E72}" type="pres">
      <dgm:prSet presAssocID="{C80D3E21-9F41-4647-BAB2-90C2CA37D22C}" presName="level" presStyleLbl="node1" presStyleIdx="1" presStyleCnt="7">
        <dgm:presLayoutVars>
          <dgm:chMax val="1"/>
          <dgm:bulletEnabled val="1"/>
        </dgm:presLayoutVars>
      </dgm:prSet>
      <dgm:spPr/>
    </dgm:pt>
    <dgm:pt modelId="{543B20B8-4C8B-4317-8A49-C76EEB39A4FD}" type="pres">
      <dgm:prSet presAssocID="{C80D3E21-9F41-4647-BAB2-90C2CA37D22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8F723E9-0B8D-41CD-B25E-F6C700C743CA}" type="pres">
      <dgm:prSet presAssocID="{2605275C-FA14-4096-B778-7989166D47A1}" presName="Name8" presStyleCnt="0"/>
      <dgm:spPr/>
    </dgm:pt>
    <dgm:pt modelId="{7F2EABB5-EAEF-4B5A-A007-D6D351421B63}" type="pres">
      <dgm:prSet presAssocID="{2605275C-FA14-4096-B778-7989166D47A1}" presName="level" presStyleLbl="node1" presStyleIdx="2" presStyleCnt="7">
        <dgm:presLayoutVars>
          <dgm:chMax val="1"/>
          <dgm:bulletEnabled val="1"/>
        </dgm:presLayoutVars>
      </dgm:prSet>
      <dgm:spPr/>
    </dgm:pt>
    <dgm:pt modelId="{DFDAEF70-6958-495C-B579-A7610A13A279}" type="pres">
      <dgm:prSet presAssocID="{2605275C-FA14-4096-B778-7989166D47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9CB164F-10F9-4602-A9F4-71E21702D958}" type="pres">
      <dgm:prSet presAssocID="{6F03AE11-DD9E-4A91-9FFA-D3FD83D05C11}" presName="Name8" presStyleCnt="0"/>
      <dgm:spPr/>
    </dgm:pt>
    <dgm:pt modelId="{D0ED5039-5A7F-4439-AF52-A3CAB3FF446B}" type="pres">
      <dgm:prSet presAssocID="{6F03AE11-DD9E-4A91-9FFA-D3FD83D05C11}" presName="level" presStyleLbl="node1" presStyleIdx="3" presStyleCnt="7">
        <dgm:presLayoutVars>
          <dgm:chMax val="1"/>
          <dgm:bulletEnabled val="1"/>
        </dgm:presLayoutVars>
      </dgm:prSet>
      <dgm:spPr/>
    </dgm:pt>
    <dgm:pt modelId="{0364D454-E755-4FFD-A4EE-C502C1BFF477}" type="pres">
      <dgm:prSet presAssocID="{6F03AE11-DD9E-4A91-9FFA-D3FD83D05C1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C7A40B-A6FD-4CB8-A019-098D4ACFA3C2}" type="pres">
      <dgm:prSet presAssocID="{459ACC1B-E644-420A-BED7-31D75E43C441}" presName="Name8" presStyleCnt="0"/>
      <dgm:spPr/>
    </dgm:pt>
    <dgm:pt modelId="{96BE7906-DDF5-4BEE-B3EF-B6640503EB37}" type="pres">
      <dgm:prSet presAssocID="{459ACC1B-E644-420A-BED7-31D75E43C441}" presName="level" presStyleLbl="node1" presStyleIdx="4" presStyleCnt="7">
        <dgm:presLayoutVars>
          <dgm:chMax val="1"/>
          <dgm:bulletEnabled val="1"/>
        </dgm:presLayoutVars>
      </dgm:prSet>
      <dgm:spPr/>
    </dgm:pt>
    <dgm:pt modelId="{B5C44BEF-C8AA-4A7F-8255-E059DEBA5A96}" type="pres">
      <dgm:prSet presAssocID="{459ACC1B-E644-420A-BED7-31D75E43C44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494A57-CCA3-43D9-81FE-733704B4A7D0}" type="pres">
      <dgm:prSet presAssocID="{81DEBCF9-AB04-498B-A1C0-B274217D12DB}" presName="Name8" presStyleCnt="0"/>
      <dgm:spPr/>
    </dgm:pt>
    <dgm:pt modelId="{69E9DAD2-FA95-4087-B9A2-5239D68D79AB}" type="pres">
      <dgm:prSet presAssocID="{81DEBCF9-AB04-498B-A1C0-B274217D12DB}" presName="level" presStyleLbl="node1" presStyleIdx="5" presStyleCnt="7">
        <dgm:presLayoutVars>
          <dgm:chMax val="1"/>
          <dgm:bulletEnabled val="1"/>
        </dgm:presLayoutVars>
      </dgm:prSet>
      <dgm:spPr/>
    </dgm:pt>
    <dgm:pt modelId="{0FEA3984-F71A-491F-9431-1FE7FE6ECFA7}" type="pres">
      <dgm:prSet presAssocID="{81DEBCF9-AB04-498B-A1C0-B274217D12D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F009C0C-B128-4666-A4FD-41D3CA6D98B0}" type="pres">
      <dgm:prSet presAssocID="{886AFA81-1589-46A2-BCC7-CD9AFADF8ABB}" presName="Name8" presStyleCnt="0"/>
      <dgm:spPr/>
    </dgm:pt>
    <dgm:pt modelId="{4C73ECD5-E4D3-4D5D-B3D9-5582BB589BEB}" type="pres">
      <dgm:prSet presAssocID="{886AFA81-1589-46A2-BCC7-CD9AFADF8ABB}" presName="level" presStyleLbl="node1" presStyleIdx="6" presStyleCnt="7">
        <dgm:presLayoutVars>
          <dgm:chMax val="1"/>
          <dgm:bulletEnabled val="1"/>
        </dgm:presLayoutVars>
      </dgm:prSet>
      <dgm:spPr/>
    </dgm:pt>
    <dgm:pt modelId="{5AE718A6-C1CF-4D85-8BC9-EFB47A4506FD}" type="pres">
      <dgm:prSet presAssocID="{886AFA81-1589-46A2-BCC7-CD9AFADF8AB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39654600-A12E-427E-B870-4A36B3613DE9}" type="presOf" srcId="{2605275C-FA14-4096-B778-7989166D47A1}" destId="{DFDAEF70-6958-495C-B579-A7610A13A279}" srcOrd="1" destOrd="0" presId="urn:microsoft.com/office/officeart/2005/8/layout/pyramid3"/>
    <dgm:cxn modelId="{0FE7D80A-0035-44BE-A183-583155D6D1C9}" srcId="{07660906-EBC4-4855-AFE8-261D48A068E5}" destId="{459ACC1B-E644-420A-BED7-31D75E43C441}" srcOrd="4" destOrd="0" parTransId="{DD71814F-04BE-4667-BABA-2EF259D688BE}" sibTransId="{C892B1AA-C9F8-42B7-9A4F-FD64942603AD}"/>
    <dgm:cxn modelId="{10DDAA25-49FE-4F17-8D61-F906FCAE8859}" srcId="{07660906-EBC4-4855-AFE8-261D48A068E5}" destId="{C80D3E21-9F41-4647-BAB2-90C2CA37D22C}" srcOrd="1" destOrd="0" parTransId="{286064C4-6971-4688-9B48-199BEFF3C7BD}" sibTransId="{ABD014E2-4EF5-4E00-9E77-39442F2D3873}"/>
    <dgm:cxn modelId="{D8388E5D-D89A-4A39-A0BF-022FDB6FBE9F}" type="presOf" srcId="{459ACC1B-E644-420A-BED7-31D75E43C441}" destId="{96BE7906-DDF5-4BEE-B3EF-B6640503EB37}" srcOrd="0" destOrd="0" presId="urn:microsoft.com/office/officeart/2005/8/layout/pyramid3"/>
    <dgm:cxn modelId="{22FA1A5F-5863-4573-8CE0-A0EBF5B28730}" srcId="{07660906-EBC4-4855-AFE8-261D48A068E5}" destId="{81DEBCF9-AB04-498B-A1C0-B274217D12DB}" srcOrd="5" destOrd="0" parTransId="{159FD3EF-DFAD-4867-9E91-D96FDBC6C50D}" sibTransId="{B50F6D7B-925C-4326-A7FA-5ADE479DA9B9}"/>
    <dgm:cxn modelId="{43D3344E-0FB1-437F-BDE4-16E49D2F70A3}" type="presOf" srcId="{886AFA81-1589-46A2-BCC7-CD9AFADF8ABB}" destId="{4C73ECD5-E4D3-4D5D-B3D9-5582BB589BEB}" srcOrd="0" destOrd="0" presId="urn:microsoft.com/office/officeart/2005/8/layout/pyramid3"/>
    <dgm:cxn modelId="{7FA0396E-2B0D-48B9-BB2E-A416D8ACC4E9}" type="presOf" srcId="{6F03AE11-DD9E-4A91-9FFA-D3FD83D05C11}" destId="{D0ED5039-5A7F-4439-AF52-A3CAB3FF446B}" srcOrd="0" destOrd="0" presId="urn:microsoft.com/office/officeart/2005/8/layout/pyramid3"/>
    <dgm:cxn modelId="{6752D96E-1564-4C5C-B2DE-70D13919C022}" srcId="{07660906-EBC4-4855-AFE8-261D48A068E5}" destId="{6F03AE11-DD9E-4A91-9FFA-D3FD83D05C11}" srcOrd="3" destOrd="0" parTransId="{49CE9705-0653-4BC8-9051-F6B21E59256C}" sibTransId="{6D85C6C1-A3EF-4F28-96D1-B1CEE4EE605F}"/>
    <dgm:cxn modelId="{660C4587-1AE0-482A-89B0-EAC3FD28E39E}" type="presOf" srcId="{6F03AE11-DD9E-4A91-9FFA-D3FD83D05C11}" destId="{0364D454-E755-4FFD-A4EE-C502C1BFF477}" srcOrd="1" destOrd="0" presId="urn:microsoft.com/office/officeart/2005/8/layout/pyramid3"/>
    <dgm:cxn modelId="{50F3ED8F-D8D3-4E9B-83C8-E61C2D0DE042}" type="presOf" srcId="{81DEBCF9-AB04-498B-A1C0-B274217D12DB}" destId="{69E9DAD2-FA95-4087-B9A2-5239D68D79AB}" srcOrd="0" destOrd="0" presId="urn:microsoft.com/office/officeart/2005/8/layout/pyramid3"/>
    <dgm:cxn modelId="{9F01B095-D570-4F43-80A5-90F12DA64443}" type="presOf" srcId="{459ACC1B-E644-420A-BED7-31D75E43C441}" destId="{B5C44BEF-C8AA-4A7F-8255-E059DEBA5A96}" srcOrd="1" destOrd="0" presId="urn:microsoft.com/office/officeart/2005/8/layout/pyramid3"/>
    <dgm:cxn modelId="{368813A1-98F1-4D2A-88B7-EFC0CDB69DC2}" type="presOf" srcId="{07660906-EBC4-4855-AFE8-261D48A068E5}" destId="{938A28D2-1F61-4241-A813-167E10AFA1C9}" srcOrd="0" destOrd="0" presId="urn:microsoft.com/office/officeart/2005/8/layout/pyramid3"/>
    <dgm:cxn modelId="{C1C287A2-2359-4FB6-ACB1-4A8DD54B9091}" type="presOf" srcId="{886AFA81-1589-46A2-BCC7-CD9AFADF8ABB}" destId="{5AE718A6-C1CF-4D85-8BC9-EFB47A4506FD}" srcOrd="1" destOrd="0" presId="urn:microsoft.com/office/officeart/2005/8/layout/pyramid3"/>
    <dgm:cxn modelId="{F79168B1-F681-4383-BDDD-98606E6E1B30}" srcId="{07660906-EBC4-4855-AFE8-261D48A068E5}" destId="{2605275C-FA14-4096-B778-7989166D47A1}" srcOrd="2" destOrd="0" parTransId="{40192C63-AD5E-4A21-8CDE-C5949900E230}" sibTransId="{CEA8EFD2-E04F-4E7A-A1A1-D2EF08FC162B}"/>
    <dgm:cxn modelId="{2FC2FBBD-90BE-44D8-9C7E-A3104109D8D3}" type="presOf" srcId="{C80D3E21-9F41-4647-BAB2-90C2CA37D22C}" destId="{543B20B8-4C8B-4317-8A49-C76EEB39A4FD}" srcOrd="1" destOrd="0" presId="urn:microsoft.com/office/officeart/2005/8/layout/pyramid3"/>
    <dgm:cxn modelId="{5FFA77C2-BDC2-4C8A-862F-D8B1890799B7}" srcId="{07660906-EBC4-4855-AFE8-261D48A068E5}" destId="{F6068590-D687-4078-B87B-BF0E73F169BA}" srcOrd="0" destOrd="0" parTransId="{7E062ADB-B8F4-4939-BF89-78896EEF4284}" sibTransId="{7A75B417-8BD4-432D-B5A6-0A5B4C9A779B}"/>
    <dgm:cxn modelId="{483B9CD1-C7FA-4AD0-AD4B-15A348F3B42B}" srcId="{07660906-EBC4-4855-AFE8-261D48A068E5}" destId="{886AFA81-1589-46A2-BCC7-CD9AFADF8ABB}" srcOrd="6" destOrd="0" parTransId="{719377EC-750B-4D1A-ADEC-BBE4ABE1DF2F}" sibTransId="{76645801-F335-4435-B48E-DC8621618ADC}"/>
    <dgm:cxn modelId="{FE54AAD3-FCD8-4363-9699-2A5ED4886C8C}" type="presOf" srcId="{F6068590-D687-4078-B87B-BF0E73F169BA}" destId="{E0C599C9-CDEB-49BE-AC37-3E435AF28E67}" srcOrd="1" destOrd="0" presId="urn:microsoft.com/office/officeart/2005/8/layout/pyramid3"/>
    <dgm:cxn modelId="{E6568CDF-3C10-4160-8E2E-9A261E0D57BF}" type="presOf" srcId="{F6068590-D687-4078-B87B-BF0E73F169BA}" destId="{BCD514C0-4D46-4338-AA21-089A7AE3D1C4}" srcOrd="0" destOrd="0" presId="urn:microsoft.com/office/officeart/2005/8/layout/pyramid3"/>
    <dgm:cxn modelId="{2E7ECDE2-4436-41E6-9522-5AA42E3B85BC}" type="presOf" srcId="{C80D3E21-9F41-4647-BAB2-90C2CA37D22C}" destId="{40735736-2E0B-43B2-A56E-6BBB39E43E72}" srcOrd="0" destOrd="0" presId="urn:microsoft.com/office/officeart/2005/8/layout/pyramid3"/>
    <dgm:cxn modelId="{45DF4BE8-05C5-4058-8105-D597189AC85F}" type="presOf" srcId="{81DEBCF9-AB04-498B-A1C0-B274217D12DB}" destId="{0FEA3984-F71A-491F-9431-1FE7FE6ECFA7}" srcOrd="1" destOrd="0" presId="urn:microsoft.com/office/officeart/2005/8/layout/pyramid3"/>
    <dgm:cxn modelId="{E48264EF-BF82-4BD9-856B-5106611D4D7D}" type="presOf" srcId="{2605275C-FA14-4096-B778-7989166D47A1}" destId="{7F2EABB5-EAEF-4B5A-A007-D6D351421B63}" srcOrd="0" destOrd="0" presId="urn:microsoft.com/office/officeart/2005/8/layout/pyramid3"/>
    <dgm:cxn modelId="{592A5155-298F-4B09-BFD9-B8AD3C177D2F}" type="presParOf" srcId="{938A28D2-1F61-4241-A813-167E10AFA1C9}" destId="{A6A97E53-1732-48D0-AEBA-B20AC1EB5916}" srcOrd="0" destOrd="0" presId="urn:microsoft.com/office/officeart/2005/8/layout/pyramid3"/>
    <dgm:cxn modelId="{F237CB93-2FC8-492D-B8C9-86F2B29BAFC6}" type="presParOf" srcId="{A6A97E53-1732-48D0-AEBA-B20AC1EB5916}" destId="{BCD514C0-4D46-4338-AA21-089A7AE3D1C4}" srcOrd="0" destOrd="0" presId="urn:microsoft.com/office/officeart/2005/8/layout/pyramid3"/>
    <dgm:cxn modelId="{BC2A4D8E-D761-4A0D-9C4A-ED16724D1D6E}" type="presParOf" srcId="{A6A97E53-1732-48D0-AEBA-B20AC1EB5916}" destId="{E0C599C9-CDEB-49BE-AC37-3E435AF28E67}" srcOrd="1" destOrd="0" presId="urn:microsoft.com/office/officeart/2005/8/layout/pyramid3"/>
    <dgm:cxn modelId="{ADB85291-1525-4738-AFDE-EB07D0E66617}" type="presParOf" srcId="{938A28D2-1F61-4241-A813-167E10AFA1C9}" destId="{5EC24125-A556-4B16-89C9-7B5E5C408B6A}" srcOrd="1" destOrd="0" presId="urn:microsoft.com/office/officeart/2005/8/layout/pyramid3"/>
    <dgm:cxn modelId="{247BD8BF-7966-4FC4-807E-F509F4F7C977}" type="presParOf" srcId="{5EC24125-A556-4B16-89C9-7B5E5C408B6A}" destId="{40735736-2E0B-43B2-A56E-6BBB39E43E72}" srcOrd="0" destOrd="0" presId="urn:microsoft.com/office/officeart/2005/8/layout/pyramid3"/>
    <dgm:cxn modelId="{D3F8CDD9-3387-4AA8-8B92-07A6F7FA1384}" type="presParOf" srcId="{5EC24125-A556-4B16-89C9-7B5E5C408B6A}" destId="{543B20B8-4C8B-4317-8A49-C76EEB39A4FD}" srcOrd="1" destOrd="0" presId="urn:microsoft.com/office/officeart/2005/8/layout/pyramid3"/>
    <dgm:cxn modelId="{DAD27C57-85AA-438F-A713-A54E44AEF5D8}" type="presParOf" srcId="{938A28D2-1F61-4241-A813-167E10AFA1C9}" destId="{D8F723E9-0B8D-41CD-B25E-F6C700C743CA}" srcOrd="2" destOrd="0" presId="urn:microsoft.com/office/officeart/2005/8/layout/pyramid3"/>
    <dgm:cxn modelId="{CDD9CBB0-D052-41A6-9815-5E04E997E298}" type="presParOf" srcId="{D8F723E9-0B8D-41CD-B25E-F6C700C743CA}" destId="{7F2EABB5-EAEF-4B5A-A007-D6D351421B63}" srcOrd="0" destOrd="0" presId="urn:microsoft.com/office/officeart/2005/8/layout/pyramid3"/>
    <dgm:cxn modelId="{A90BB9CC-9625-47D9-A457-D5D91C4F7933}" type="presParOf" srcId="{D8F723E9-0B8D-41CD-B25E-F6C700C743CA}" destId="{DFDAEF70-6958-495C-B579-A7610A13A279}" srcOrd="1" destOrd="0" presId="urn:microsoft.com/office/officeart/2005/8/layout/pyramid3"/>
    <dgm:cxn modelId="{37361CFA-C82D-4E4A-B4FC-D862709872B8}" type="presParOf" srcId="{938A28D2-1F61-4241-A813-167E10AFA1C9}" destId="{59CB164F-10F9-4602-A9F4-71E21702D958}" srcOrd="3" destOrd="0" presId="urn:microsoft.com/office/officeart/2005/8/layout/pyramid3"/>
    <dgm:cxn modelId="{E9EA7C9F-3055-4E98-A9F3-1662E4101EBF}" type="presParOf" srcId="{59CB164F-10F9-4602-A9F4-71E21702D958}" destId="{D0ED5039-5A7F-4439-AF52-A3CAB3FF446B}" srcOrd="0" destOrd="0" presId="urn:microsoft.com/office/officeart/2005/8/layout/pyramid3"/>
    <dgm:cxn modelId="{D749C488-63D9-4DC8-8C15-FB3A7ED2D725}" type="presParOf" srcId="{59CB164F-10F9-4602-A9F4-71E21702D958}" destId="{0364D454-E755-4FFD-A4EE-C502C1BFF477}" srcOrd="1" destOrd="0" presId="urn:microsoft.com/office/officeart/2005/8/layout/pyramid3"/>
    <dgm:cxn modelId="{E8FB508B-2F44-443A-93B3-1E213993DBCB}" type="presParOf" srcId="{938A28D2-1F61-4241-A813-167E10AFA1C9}" destId="{97C7A40B-A6FD-4CB8-A019-098D4ACFA3C2}" srcOrd="4" destOrd="0" presId="urn:microsoft.com/office/officeart/2005/8/layout/pyramid3"/>
    <dgm:cxn modelId="{61486BB8-13A7-4683-AF24-1C2D0E027C1F}" type="presParOf" srcId="{97C7A40B-A6FD-4CB8-A019-098D4ACFA3C2}" destId="{96BE7906-DDF5-4BEE-B3EF-B6640503EB37}" srcOrd="0" destOrd="0" presId="urn:microsoft.com/office/officeart/2005/8/layout/pyramid3"/>
    <dgm:cxn modelId="{ABEC3264-BC40-42F9-AA7A-4015936883D5}" type="presParOf" srcId="{97C7A40B-A6FD-4CB8-A019-098D4ACFA3C2}" destId="{B5C44BEF-C8AA-4A7F-8255-E059DEBA5A96}" srcOrd="1" destOrd="0" presId="urn:microsoft.com/office/officeart/2005/8/layout/pyramid3"/>
    <dgm:cxn modelId="{481F3F5A-52C8-4A9C-B8E2-FF261FF8B5C4}" type="presParOf" srcId="{938A28D2-1F61-4241-A813-167E10AFA1C9}" destId="{97494A57-CCA3-43D9-81FE-733704B4A7D0}" srcOrd="5" destOrd="0" presId="urn:microsoft.com/office/officeart/2005/8/layout/pyramid3"/>
    <dgm:cxn modelId="{70D3B793-FD89-481B-B6E8-947E69D15958}" type="presParOf" srcId="{97494A57-CCA3-43D9-81FE-733704B4A7D0}" destId="{69E9DAD2-FA95-4087-B9A2-5239D68D79AB}" srcOrd="0" destOrd="0" presId="urn:microsoft.com/office/officeart/2005/8/layout/pyramid3"/>
    <dgm:cxn modelId="{AF70F36B-042E-4AEB-A417-4117D80E923C}" type="presParOf" srcId="{97494A57-CCA3-43D9-81FE-733704B4A7D0}" destId="{0FEA3984-F71A-491F-9431-1FE7FE6ECFA7}" srcOrd="1" destOrd="0" presId="urn:microsoft.com/office/officeart/2005/8/layout/pyramid3"/>
    <dgm:cxn modelId="{74AE9045-D057-47B3-8673-A191798629E9}" type="presParOf" srcId="{938A28D2-1F61-4241-A813-167E10AFA1C9}" destId="{8F009C0C-B128-4666-A4FD-41D3CA6D98B0}" srcOrd="6" destOrd="0" presId="urn:microsoft.com/office/officeart/2005/8/layout/pyramid3"/>
    <dgm:cxn modelId="{0C72F882-C56D-4BCA-A2EF-4E186D8F5CD7}" type="presParOf" srcId="{8F009C0C-B128-4666-A4FD-41D3CA6D98B0}" destId="{4C73ECD5-E4D3-4D5D-B3D9-5582BB589BEB}" srcOrd="0" destOrd="0" presId="urn:microsoft.com/office/officeart/2005/8/layout/pyramid3"/>
    <dgm:cxn modelId="{F25B3ECE-6E7D-4622-895F-CB78FF91A25B}" type="presParOf" srcId="{8F009C0C-B128-4666-A4FD-41D3CA6D98B0}" destId="{5AE718A6-C1CF-4D85-8BC9-EFB47A4506F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660906-EBC4-4855-AFE8-261D48A068E5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886AFA81-1589-46A2-BCC7-CD9AFADF8ABB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76645801-F335-4435-B48E-DC8621618ADC}" type="sibTrans" cxnId="{483B9CD1-C7FA-4AD0-AD4B-15A348F3B42B}">
      <dgm:prSet/>
      <dgm:spPr/>
      <dgm:t>
        <a:bodyPr/>
        <a:lstStyle/>
        <a:p>
          <a:endParaRPr lang="en-US" b="1"/>
        </a:p>
      </dgm:t>
    </dgm:pt>
    <dgm:pt modelId="{719377EC-750B-4D1A-ADEC-BBE4ABE1DF2F}" type="parTrans" cxnId="{483B9CD1-C7FA-4AD0-AD4B-15A348F3B42B}">
      <dgm:prSet/>
      <dgm:spPr/>
      <dgm:t>
        <a:bodyPr/>
        <a:lstStyle/>
        <a:p>
          <a:endParaRPr lang="en-US" b="1"/>
        </a:p>
      </dgm:t>
    </dgm:pt>
    <dgm:pt modelId="{81DEBCF9-AB04-498B-A1C0-B274217D12DB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B50F6D7B-925C-4326-A7FA-5ADE479DA9B9}" type="sibTrans" cxnId="{22FA1A5F-5863-4573-8CE0-A0EBF5B28730}">
      <dgm:prSet/>
      <dgm:spPr/>
      <dgm:t>
        <a:bodyPr/>
        <a:lstStyle/>
        <a:p>
          <a:endParaRPr lang="en-US" b="1"/>
        </a:p>
      </dgm:t>
    </dgm:pt>
    <dgm:pt modelId="{159FD3EF-DFAD-4867-9E91-D96FDBC6C50D}" type="parTrans" cxnId="{22FA1A5F-5863-4573-8CE0-A0EBF5B28730}">
      <dgm:prSet/>
      <dgm:spPr/>
      <dgm:t>
        <a:bodyPr/>
        <a:lstStyle/>
        <a:p>
          <a:endParaRPr lang="en-US" b="1"/>
        </a:p>
      </dgm:t>
    </dgm:pt>
    <dgm:pt modelId="{459ACC1B-E644-420A-BED7-31D75E43C441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C892B1AA-C9F8-42B7-9A4F-FD64942603AD}" type="sibTrans" cxnId="{0FE7D80A-0035-44BE-A183-583155D6D1C9}">
      <dgm:prSet/>
      <dgm:spPr/>
      <dgm:t>
        <a:bodyPr/>
        <a:lstStyle/>
        <a:p>
          <a:endParaRPr lang="en-US" b="1"/>
        </a:p>
      </dgm:t>
    </dgm:pt>
    <dgm:pt modelId="{DD71814F-04BE-4667-BABA-2EF259D688BE}" type="parTrans" cxnId="{0FE7D80A-0035-44BE-A183-583155D6D1C9}">
      <dgm:prSet/>
      <dgm:spPr/>
      <dgm:t>
        <a:bodyPr/>
        <a:lstStyle/>
        <a:p>
          <a:endParaRPr lang="en-US" b="1"/>
        </a:p>
      </dgm:t>
    </dgm:pt>
    <dgm:pt modelId="{6F03AE11-DD9E-4A91-9FFA-D3FD83D05C11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6D85C6C1-A3EF-4F28-96D1-B1CEE4EE605F}" type="sibTrans" cxnId="{6752D96E-1564-4C5C-B2DE-70D13919C022}">
      <dgm:prSet/>
      <dgm:spPr/>
      <dgm:t>
        <a:bodyPr/>
        <a:lstStyle/>
        <a:p>
          <a:endParaRPr lang="en-US" b="1"/>
        </a:p>
      </dgm:t>
    </dgm:pt>
    <dgm:pt modelId="{49CE9705-0653-4BC8-9051-F6B21E59256C}" type="parTrans" cxnId="{6752D96E-1564-4C5C-B2DE-70D13919C022}">
      <dgm:prSet/>
      <dgm:spPr/>
      <dgm:t>
        <a:bodyPr/>
        <a:lstStyle/>
        <a:p>
          <a:endParaRPr lang="en-US" b="1"/>
        </a:p>
      </dgm:t>
    </dgm:pt>
    <dgm:pt modelId="{2605275C-FA14-4096-B778-7989166D47A1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CEA8EFD2-E04F-4E7A-A1A1-D2EF08FC162B}" type="sibTrans" cxnId="{F79168B1-F681-4383-BDDD-98606E6E1B30}">
      <dgm:prSet/>
      <dgm:spPr/>
      <dgm:t>
        <a:bodyPr/>
        <a:lstStyle/>
        <a:p>
          <a:endParaRPr lang="en-US" b="1"/>
        </a:p>
      </dgm:t>
    </dgm:pt>
    <dgm:pt modelId="{40192C63-AD5E-4A21-8CDE-C5949900E230}" type="parTrans" cxnId="{F79168B1-F681-4383-BDDD-98606E6E1B30}">
      <dgm:prSet/>
      <dgm:spPr/>
      <dgm:t>
        <a:bodyPr/>
        <a:lstStyle/>
        <a:p>
          <a:endParaRPr lang="en-US" b="1"/>
        </a:p>
      </dgm:t>
    </dgm:pt>
    <dgm:pt modelId="{C80D3E21-9F41-4647-BAB2-90C2CA37D22C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ABD014E2-4EF5-4E00-9E77-39442F2D3873}" type="sibTrans" cxnId="{10DDAA25-49FE-4F17-8D61-F906FCAE8859}">
      <dgm:prSet/>
      <dgm:spPr/>
      <dgm:t>
        <a:bodyPr/>
        <a:lstStyle/>
        <a:p>
          <a:endParaRPr lang="en-US" b="1"/>
        </a:p>
      </dgm:t>
    </dgm:pt>
    <dgm:pt modelId="{286064C4-6971-4688-9B48-199BEFF3C7BD}" type="parTrans" cxnId="{10DDAA25-49FE-4F17-8D61-F906FCAE8859}">
      <dgm:prSet/>
      <dgm:spPr/>
      <dgm:t>
        <a:bodyPr/>
        <a:lstStyle/>
        <a:p>
          <a:endParaRPr lang="en-US" b="1"/>
        </a:p>
      </dgm:t>
    </dgm:pt>
    <dgm:pt modelId="{F6068590-D687-4078-B87B-BF0E73F169BA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7A75B417-8BD4-432D-B5A6-0A5B4C9A779B}" type="sibTrans" cxnId="{5FFA77C2-BDC2-4C8A-862F-D8B1890799B7}">
      <dgm:prSet/>
      <dgm:spPr/>
      <dgm:t>
        <a:bodyPr/>
        <a:lstStyle/>
        <a:p>
          <a:endParaRPr lang="en-US" b="1"/>
        </a:p>
      </dgm:t>
    </dgm:pt>
    <dgm:pt modelId="{7E062ADB-B8F4-4939-BF89-78896EEF4284}" type="parTrans" cxnId="{5FFA77C2-BDC2-4C8A-862F-D8B1890799B7}">
      <dgm:prSet/>
      <dgm:spPr/>
      <dgm:t>
        <a:bodyPr/>
        <a:lstStyle/>
        <a:p>
          <a:endParaRPr lang="en-US" b="1"/>
        </a:p>
      </dgm:t>
    </dgm:pt>
    <dgm:pt modelId="{938A28D2-1F61-4241-A813-167E10AFA1C9}" type="pres">
      <dgm:prSet presAssocID="{07660906-EBC4-4855-AFE8-261D48A068E5}" presName="Name0" presStyleCnt="0">
        <dgm:presLayoutVars>
          <dgm:dir/>
          <dgm:animLvl val="lvl"/>
          <dgm:resizeHandles val="exact"/>
        </dgm:presLayoutVars>
      </dgm:prSet>
      <dgm:spPr/>
    </dgm:pt>
    <dgm:pt modelId="{A6A97E53-1732-48D0-AEBA-B20AC1EB5916}" type="pres">
      <dgm:prSet presAssocID="{F6068590-D687-4078-B87B-BF0E73F169BA}" presName="Name8" presStyleCnt="0"/>
      <dgm:spPr/>
    </dgm:pt>
    <dgm:pt modelId="{BCD514C0-4D46-4338-AA21-089A7AE3D1C4}" type="pres">
      <dgm:prSet presAssocID="{F6068590-D687-4078-B87B-BF0E73F169BA}" presName="level" presStyleLbl="node1" presStyleIdx="0" presStyleCnt="7" custLinFactNeighborX="-521" custLinFactNeighborY="893">
        <dgm:presLayoutVars>
          <dgm:chMax val="1"/>
          <dgm:bulletEnabled val="1"/>
        </dgm:presLayoutVars>
      </dgm:prSet>
      <dgm:spPr/>
    </dgm:pt>
    <dgm:pt modelId="{E0C599C9-CDEB-49BE-AC37-3E435AF28E67}" type="pres">
      <dgm:prSet presAssocID="{F6068590-D687-4078-B87B-BF0E73F169B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C24125-A556-4B16-89C9-7B5E5C408B6A}" type="pres">
      <dgm:prSet presAssocID="{C80D3E21-9F41-4647-BAB2-90C2CA37D22C}" presName="Name8" presStyleCnt="0"/>
      <dgm:spPr/>
    </dgm:pt>
    <dgm:pt modelId="{40735736-2E0B-43B2-A56E-6BBB39E43E72}" type="pres">
      <dgm:prSet presAssocID="{C80D3E21-9F41-4647-BAB2-90C2CA37D22C}" presName="level" presStyleLbl="node1" presStyleIdx="1" presStyleCnt="7">
        <dgm:presLayoutVars>
          <dgm:chMax val="1"/>
          <dgm:bulletEnabled val="1"/>
        </dgm:presLayoutVars>
      </dgm:prSet>
      <dgm:spPr/>
    </dgm:pt>
    <dgm:pt modelId="{543B20B8-4C8B-4317-8A49-C76EEB39A4FD}" type="pres">
      <dgm:prSet presAssocID="{C80D3E21-9F41-4647-BAB2-90C2CA37D22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8F723E9-0B8D-41CD-B25E-F6C700C743CA}" type="pres">
      <dgm:prSet presAssocID="{2605275C-FA14-4096-B778-7989166D47A1}" presName="Name8" presStyleCnt="0"/>
      <dgm:spPr/>
    </dgm:pt>
    <dgm:pt modelId="{7F2EABB5-EAEF-4B5A-A007-D6D351421B63}" type="pres">
      <dgm:prSet presAssocID="{2605275C-FA14-4096-B778-7989166D47A1}" presName="level" presStyleLbl="node1" presStyleIdx="2" presStyleCnt="7">
        <dgm:presLayoutVars>
          <dgm:chMax val="1"/>
          <dgm:bulletEnabled val="1"/>
        </dgm:presLayoutVars>
      </dgm:prSet>
      <dgm:spPr/>
    </dgm:pt>
    <dgm:pt modelId="{DFDAEF70-6958-495C-B579-A7610A13A279}" type="pres">
      <dgm:prSet presAssocID="{2605275C-FA14-4096-B778-7989166D47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9CB164F-10F9-4602-A9F4-71E21702D958}" type="pres">
      <dgm:prSet presAssocID="{6F03AE11-DD9E-4A91-9FFA-D3FD83D05C11}" presName="Name8" presStyleCnt="0"/>
      <dgm:spPr/>
    </dgm:pt>
    <dgm:pt modelId="{D0ED5039-5A7F-4439-AF52-A3CAB3FF446B}" type="pres">
      <dgm:prSet presAssocID="{6F03AE11-DD9E-4A91-9FFA-D3FD83D05C11}" presName="level" presStyleLbl="node1" presStyleIdx="3" presStyleCnt="7">
        <dgm:presLayoutVars>
          <dgm:chMax val="1"/>
          <dgm:bulletEnabled val="1"/>
        </dgm:presLayoutVars>
      </dgm:prSet>
      <dgm:spPr/>
    </dgm:pt>
    <dgm:pt modelId="{0364D454-E755-4FFD-A4EE-C502C1BFF477}" type="pres">
      <dgm:prSet presAssocID="{6F03AE11-DD9E-4A91-9FFA-D3FD83D05C1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C7A40B-A6FD-4CB8-A019-098D4ACFA3C2}" type="pres">
      <dgm:prSet presAssocID="{459ACC1B-E644-420A-BED7-31D75E43C441}" presName="Name8" presStyleCnt="0"/>
      <dgm:spPr/>
    </dgm:pt>
    <dgm:pt modelId="{96BE7906-DDF5-4BEE-B3EF-B6640503EB37}" type="pres">
      <dgm:prSet presAssocID="{459ACC1B-E644-420A-BED7-31D75E43C441}" presName="level" presStyleLbl="node1" presStyleIdx="4" presStyleCnt="7">
        <dgm:presLayoutVars>
          <dgm:chMax val="1"/>
          <dgm:bulletEnabled val="1"/>
        </dgm:presLayoutVars>
      </dgm:prSet>
      <dgm:spPr/>
    </dgm:pt>
    <dgm:pt modelId="{B5C44BEF-C8AA-4A7F-8255-E059DEBA5A96}" type="pres">
      <dgm:prSet presAssocID="{459ACC1B-E644-420A-BED7-31D75E43C44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494A57-CCA3-43D9-81FE-733704B4A7D0}" type="pres">
      <dgm:prSet presAssocID="{81DEBCF9-AB04-498B-A1C0-B274217D12DB}" presName="Name8" presStyleCnt="0"/>
      <dgm:spPr/>
    </dgm:pt>
    <dgm:pt modelId="{69E9DAD2-FA95-4087-B9A2-5239D68D79AB}" type="pres">
      <dgm:prSet presAssocID="{81DEBCF9-AB04-498B-A1C0-B274217D12DB}" presName="level" presStyleLbl="node1" presStyleIdx="5" presStyleCnt="7">
        <dgm:presLayoutVars>
          <dgm:chMax val="1"/>
          <dgm:bulletEnabled val="1"/>
        </dgm:presLayoutVars>
      </dgm:prSet>
      <dgm:spPr/>
    </dgm:pt>
    <dgm:pt modelId="{0FEA3984-F71A-491F-9431-1FE7FE6ECFA7}" type="pres">
      <dgm:prSet presAssocID="{81DEBCF9-AB04-498B-A1C0-B274217D12D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F009C0C-B128-4666-A4FD-41D3CA6D98B0}" type="pres">
      <dgm:prSet presAssocID="{886AFA81-1589-46A2-BCC7-CD9AFADF8ABB}" presName="Name8" presStyleCnt="0"/>
      <dgm:spPr/>
    </dgm:pt>
    <dgm:pt modelId="{4C73ECD5-E4D3-4D5D-B3D9-5582BB589BEB}" type="pres">
      <dgm:prSet presAssocID="{886AFA81-1589-46A2-BCC7-CD9AFADF8ABB}" presName="level" presStyleLbl="node1" presStyleIdx="6" presStyleCnt="7">
        <dgm:presLayoutVars>
          <dgm:chMax val="1"/>
          <dgm:bulletEnabled val="1"/>
        </dgm:presLayoutVars>
      </dgm:prSet>
      <dgm:spPr/>
    </dgm:pt>
    <dgm:pt modelId="{5AE718A6-C1CF-4D85-8BC9-EFB47A4506FD}" type="pres">
      <dgm:prSet presAssocID="{886AFA81-1589-46A2-BCC7-CD9AFADF8AB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FE7D80A-0035-44BE-A183-583155D6D1C9}" srcId="{07660906-EBC4-4855-AFE8-261D48A068E5}" destId="{459ACC1B-E644-420A-BED7-31D75E43C441}" srcOrd="4" destOrd="0" parTransId="{DD71814F-04BE-4667-BABA-2EF259D688BE}" sibTransId="{C892B1AA-C9F8-42B7-9A4F-FD64942603AD}"/>
    <dgm:cxn modelId="{A70C140E-1CCB-4656-AC9E-F880610930C6}" type="presOf" srcId="{81DEBCF9-AB04-498B-A1C0-B274217D12DB}" destId="{69E9DAD2-FA95-4087-B9A2-5239D68D79AB}" srcOrd="0" destOrd="0" presId="urn:microsoft.com/office/officeart/2005/8/layout/pyramid3"/>
    <dgm:cxn modelId="{3437D414-13F3-4C7E-9EC4-24BF86444D55}" type="presOf" srcId="{886AFA81-1589-46A2-BCC7-CD9AFADF8ABB}" destId="{5AE718A6-C1CF-4D85-8BC9-EFB47A4506FD}" srcOrd="1" destOrd="0" presId="urn:microsoft.com/office/officeart/2005/8/layout/pyramid3"/>
    <dgm:cxn modelId="{10DDAA25-49FE-4F17-8D61-F906FCAE8859}" srcId="{07660906-EBC4-4855-AFE8-261D48A068E5}" destId="{C80D3E21-9F41-4647-BAB2-90C2CA37D22C}" srcOrd="1" destOrd="0" parTransId="{286064C4-6971-4688-9B48-199BEFF3C7BD}" sibTransId="{ABD014E2-4EF5-4E00-9E77-39442F2D3873}"/>
    <dgm:cxn modelId="{9E729240-3E9B-4407-9141-8B58D5D7FC07}" type="presOf" srcId="{6F03AE11-DD9E-4A91-9FFA-D3FD83D05C11}" destId="{0364D454-E755-4FFD-A4EE-C502C1BFF477}" srcOrd="1" destOrd="0" presId="urn:microsoft.com/office/officeart/2005/8/layout/pyramid3"/>
    <dgm:cxn modelId="{0DC3F25C-7752-45A2-96EF-20FA96615F45}" type="presOf" srcId="{459ACC1B-E644-420A-BED7-31D75E43C441}" destId="{B5C44BEF-C8AA-4A7F-8255-E059DEBA5A96}" srcOrd="1" destOrd="0" presId="urn:microsoft.com/office/officeart/2005/8/layout/pyramid3"/>
    <dgm:cxn modelId="{3902805E-6A30-4436-9026-6BBD99DBB7DC}" type="presOf" srcId="{2605275C-FA14-4096-B778-7989166D47A1}" destId="{DFDAEF70-6958-495C-B579-A7610A13A279}" srcOrd="1" destOrd="0" presId="urn:microsoft.com/office/officeart/2005/8/layout/pyramid3"/>
    <dgm:cxn modelId="{22FA1A5F-5863-4573-8CE0-A0EBF5B28730}" srcId="{07660906-EBC4-4855-AFE8-261D48A068E5}" destId="{81DEBCF9-AB04-498B-A1C0-B274217D12DB}" srcOrd="5" destOrd="0" parTransId="{159FD3EF-DFAD-4867-9E91-D96FDBC6C50D}" sibTransId="{B50F6D7B-925C-4326-A7FA-5ADE479DA9B9}"/>
    <dgm:cxn modelId="{E4C3CB61-1BDB-4BE0-BE4D-BC28FF40A68F}" type="presOf" srcId="{F6068590-D687-4078-B87B-BF0E73F169BA}" destId="{E0C599C9-CDEB-49BE-AC37-3E435AF28E67}" srcOrd="1" destOrd="0" presId="urn:microsoft.com/office/officeart/2005/8/layout/pyramid3"/>
    <dgm:cxn modelId="{081D466C-056C-45A3-8002-9CBC76B3DD12}" type="presOf" srcId="{F6068590-D687-4078-B87B-BF0E73F169BA}" destId="{BCD514C0-4D46-4338-AA21-089A7AE3D1C4}" srcOrd="0" destOrd="0" presId="urn:microsoft.com/office/officeart/2005/8/layout/pyramid3"/>
    <dgm:cxn modelId="{6752D96E-1564-4C5C-B2DE-70D13919C022}" srcId="{07660906-EBC4-4855-AFE8-261D48A068E5}" destId="{6F03AE11-DD9E-4A91-9FFA-D3FD83D05C11}" srcOrd="3" destOrd="0" parTransId="{49CE9705-0653-4BC8-9051-F6B21E59256C}" sibTransId="{6D85C6C1-A3EF-4F28-96D1-B1CEE4EE605F}"/>
    <dgm:cxn modelId="{1A811E59-F2DA-4769-8A71-B7DA184ACE9B}" type="presOf" srcId="{6F03AE11-DD9E-4A91-9FFA-D3FD83D05C11}" destId="{D0ED5039-5A7F-4439-AF52-A3CAB3FF446B}" srcOrd="0" destOrd="0" presId="urn:microsoft.com/office/officeart/2005/8/layout/pyramid3"/>
    <dgm:cxn modelId="{ACA42D7F-B23F-4F38-BAC8-404DDBBC777F}" type="presOf" srcId="{886AFA81-1589-46A2-BCC7-CD9AFADF8ABB}" destId="{4C73ECD5-E4D3-4D5D-B3D9-5582BB589BEB}" srcOrd="0" destOrd="0" presId="urn:microsoft.com/office/officeart/2005/8/layout/pyramid3"/>
    <dgm:cxn modelId="{96DDAF8B-2028-42C1-AA81-2F16522616FF}" type="presOf" srcId="{07660906-EBC4-4855-AFE8-261D48A068E5}" destId="{938A28D2-1F61-4241-A813-167E10AFA1C9}" srcOrd="0" destOrd="0" presId="urn:microsoft.com/office/officeart/2005/8/layout/pyramid3"/>
    <dgm:cxn modelId="{F79168B1-F681-4383-BDDD-98606E6E1B30}" srcId="{07660906-EBC4-4855-AFE8-261D48A068E5}" destId="{2605275C-FA14-4096-B778-7989166D47A1}" srcOrd="2" destOrd="0" parTransId="{40192C63-AD5E-4A21-8CDE-C5949900E230}" sibTransId="{CEA8EFD2-E04F-4E7A-A1A1-D2EF08FC162B}"/>
    <dgm:cxn modelId="{9FC7D3B4-CA56-49C8-AC79-B8DAD8979904}" type="presOf" srcId="{C80D3E21-9F41-4647-BAB2-90C2CA37D22C}" destId="{40735736-2E0B-43B2-A56E-6BBB39E43E72}" srcOrd="0" destOrd="0" presId="urn:microsoft.com/office/officeart/2005/8/layout/pyramid3"/>
    <dgm:cxn modelId="{BCF7B1C1-3172-41AD-B26B-1538A291F9A2}" type="presOf" srcId="{2605275C-FA14-4096-B778-7989166D47A1}" destId="{7F2EABB5-EAEF-4B5A-A007-D6D351421B63}" srcOrd="0" destOrd="0" presId="urn:microsoft.com/office/officeart/2005/8/layout/pyramid3"/>
    <dgm:cxn modelId="{5FFA77C2-BDC2-4C8A-862F-D8B1890799B7}" srcId="{07660906-EBC4-4855-AFE8-261D48A068E5}" destId="{F6068590-D687-4078-B87B-BF0E73F169BA}" srcOrd="0" destOrd="0" parTransId="{7E062ADB-B8F4-4939-BF89-78896EEF4284}" sibTransId="{7A75B417-8BD4-432D-B5A6-0A5B4C9A779B}"/>
    <dgm:cxn modelId="{E7AD4FC6-AA02-4AED-A397-468B86DE6083}" type="presOf" srcId="{81DEBCF9-AB04-498B-A1C0-B274217D12DB}" destId="{0FEA3984-F71A-491F-9431-1FE7FE6ECFA7}" srcOrd="1" destOrd="0" presId="urn:microsoft.com/office/officeart/2005/8/layout/pyramid3"/>
    <dgm:cxn modelId="{483B9CD1-C7FA-4AD0-AD4B-15A348F3B42B}" srcId="{07660906-EBC4-4855-AFE8-261D48A068E5}" destId="{886AFA81-1589-46A2-BCC7-CD9AFADF8ABB}" srcOrd="6" destOrd="0" parTransId="{719377EC-750B-4D1A-ADEC-BBE4ABE1DF2F}" sibTransId="{76645801-F335-4435-B48E-DC8621618ADC}"/>
    <dgm:cxn modelId="{425668E6-E5B0-49E8-8044-F9B08F038A27}" type="presOf" srcId="{459ACC1B-E644-420A-BED7-31D75E43C441}" destId="{96BE7906-DDF5-4BEE-B3EF-B6640503EB37}" srcOrd="0" destOrd="0" presId="urn:microsoft.com/office/officeart/2005/8/layout/pyramid3"/>
    <dgm:cxn modelId="{124B0DFD-B3A2-408E-8431-A544C3C15F31}" type="presOf" srcId="{C80D3E21-9F41-4647-BAB2-90C2CA37D22C}" destId="{543B20B8-4C8B-4317-8A49-C76EEB39A4FD}" srcOrd="1" destOrd="0" presId="urn:microsoft.com/office/officeart/2005/8/layout/pyramid3"/>
    <dgm:cxn modelId="{562568D7-38C3-4AC8-9CB5-E746161F3480}" type="presParOf" srcId="{938A28D2-1F61-4241-A813-167E10AFA1C9}" destId="{A6A97E53-1732-48D0-AEBA-B20AC1EB5916}" srcOrd="0" destOrd="0" presId="urn:microsoft.com/office/officeart/2005/8/layout/pyramid3"/>
    <dgm:cxn modelId="{F3844ABF-6ED2-4E67-8CFE-48DA523499FD}" type="presParOf" srcId="{A6A97E53-1732-48D0-AEBA-B20AC1EB5916}" destId="{BCD514C0-4D46-4338-AA21-089A7AE3D1C4}" srcOrd="0" destOrd="0" presId="urn:microsoft.com/office/officeart/2005/8/layout/pyramid3"/>
    <dgm:cxn modelId="{74797C36-B6AD-46A6-B8ED-CF935B08328B}" type="presParOf" srcId="{A6A97E53-1732-48D0-AEBA-B20AC1EB5916}" destId="{E0C599C9-CDEB-49BE-AC37-3E435AF28E67}" srcOrd="1" destOrd="0" presId="urn:microsoft.com/office/officeart/2005/8/layout/pyramid3"/>
    <dgm:cxn modelId="{38158361-0698-48E6-9874-03CC03A3F864}" type="presParOf" srcId="{938A28D2-1F61-4241-A813-167E10AFA1C9}" destId="{5EC24125-A556-4B16-89C9-7B5E5C408B6A}" srcOrd="1" destOrd="0" presId="urn:microsoft.com/office/officeart/2005/8/layout/pyramid3"/>
    <dgm:cxn modelId="{74831DB2-E19E-47B6-B061-8FE06C6C7B46}" type="presParOf" srcId="{5EC24125-A556-4B16-89C9-7B5E5C408B6A}" destId="{40735736-2E0B-43B2-A56E-6BBB39E43E72}" srcOrd="0" destOrd="0" presId="urn:microsoft.com/office/officeart/2005/8/layout/pyramid3"/>
    <dgm:cxn modelId="{062C6892-4331-46AF-8A3A-0CEE5C06063E}" type="presParOf" srcId="{5EC24125-A556-4B16-89C9-7B5E5C408B6A}" destId="{543B20B8-4C8B-4317-8A49-C76EEB39A4FD}" srcOrd="1" destOrd="0" presId="urn:microsoft.com/office/officeart/2005/8/layout/pyramid3"/>
    <dgm:cxn modelId="{B2F4D0D8-60F7-456F-9FB0-4C8F44F91651}" type="presParOf" srcId="{938A28D2-1F61-4241-A813-167E10AFA1C9}" destId="{D8F723E9-0B8D-41CD-B25E-F6C700C743CA}" srcOrd="2" destOrd="0" presId="urn:microsoft.com/office/officeart/2005/8/layout/pyramid3"/>
    <dgm:cxn modelId="{44E057A0-E217-489B-8C7C-B92183AFAA9C}" type="presParOf" srcId="{D8F723E9-0B8D-41CD-B25E-F6C700C743CA}" destId="{7F2EABB5-EAEF-4B5A-A007-D6D351421B63}" srcOrd="0" destOrd="0" presId="urn:microsoft.com/office/officeart/2005/8/layout/pyramid3"/>
    <dgm:cxn modelId="{3332E307-E18E-497B-B9FC-9EBE5CED0568}" type="presParOf" srcId="{D8F723E9-0B8D-41CD-B25E-F6C700C743CA}" destId="{DFDAEF70-6958-495C-B579-A7610A13A279}" srcOrd="1" destOrd="0" presId="urn:microsoft.com/office/officeart/2005/8/layout/pyramid3"/>
    <dgm:cxn modelId="{D5B0372C-A283-4B9E-AEB8-D7F896ACA03A}" type="presParOf" srcId="{938A28D2-1F61-4241-A813-167E10AFA1C9}" destId="{59CB164F-10F9-4602-A9F4-71E21702D958}" srcOrd="3" destOrd="0" presId="urn:microsoft.com/office/officeart/2005/8/layout/pyramid3"/>
    <dgm:cxn modelId="{9EE8918F-E215-4C9F-99FD-E4ACBDDE3487}" type="presParOf" srcId="{59CB164F-10F9-4602-A9F4-71E21702D958}" destId="{D0ED5039-5A7F-4439-AF52-A3CAB3FF446B}" srcOrd="0" destOrd="0" presId="urn:microsoft.com/office/officeart/2005/8/layout/pyramid3"/>
    <dgm:cxn modelId="{FAE87F61-5E29-4CCF-8DDE-E41C5BEC50D1}" type="presParOf" srcId="{59CB164F-10F9-4602-A9F4-71E21702D958}" destId="{0364D454-E755-4FFD-A4EE-C502C1BFF477}" srcOrd="1" destOrd="0" presId="urn:microsoft.com/office/officeart/2005/8/layout/pyramid3"/>
    <dgm:cxn modelId="{36B629EA-E376-4927-B06D-083D680EA1E3}" type="presParOf" srcId="{938A28D2-1F61-4241-A813-167E10AFA1C9}" destId="{97C7A40B-A6FD-4CB8-A019-098D4ACFA3C2}" srcOrd="4" destOrd="0" presId="urn:microsoft.com/office/officeart/2005/8/layout/pyramid3"/>
    <dgm:cxn modelId="{78D76949-C7E3-42BD-AACC-6597E557996A}" type="presParOf" srcId="{97C7A40B-A6FD-4CB8-A019-098D4ACFA3C2}" destId="{96BE7906-DDF5-4BEE-B3EF-B6640503EB37}" srcOrd="0" destOrd="0" presId="urn:microsoft.com/office/officeart/2005/8/layout/pyramid3"/>
    <dgm:cxn modelId="{43534315-AAA4-41D7-8001-7D73F689CC46}" type="presParOf" srcId="{97C7A40B-A6FD-4CB8-A019-098D4ACFA3C2}" destId="{B5C44BEF-C8AA-4A7F-8255-E059DEBA5A96}" srcOrd="1" destOrd="0" presId="urn:microsoft.com/office/officeart/2005/8/layout/pyramid3"/>
    <dgm:cxn modelId="{0961A5CE-D3F0-4A41-8EE1-AB2166D2F53C}" type="presParOf" srcId="{938A28D2-1F61-4241-A813-167E10AFA1C9}" destId="{97494A57-CCA3-43D9-81FE-733704B4A7D0}" srcOrd="5" destOrd="0" presId="urn:microsoft.com/office/officeart/2005/8/layout/pyramid3"/>
    <dgm:cxn modelId="{765D5DF2-21EC-49F7-9278-FC6AE81D882D}" type="presParOf" srcId="{97494A57-CCA3-43D9-81FE-733704B4A7D0}" destId="{69E9DAD2-FA95-4087-B9A2-5239D68D79AB}" srcOrd="0" destOrd="0" presId="urn:microsoft.com/office/officeart/2005/8/layout/pyramid3"/>
    <dgm:cxn modelId="{C8413628-3582-454E-8E4C-A4AD24539CEF}" type="presParOf" srcId="{97494A57-CCA3-43D9-81FE-733704B4A7D0}" destId="{0FEA3984-F71A-491F-9431-1FE7FE6ECFA7}" srcOrd="1" destOrd="0" presId="urn:microsoft.com/office/officeart/2005/8/layout/pyramid3"/>
    <dgm:cxn modelId="{749A1780-1B05-49ED-991B-65A9EBA9F330}" type="presParOf" srcId="{938A28D2-1F61-4241-A813-167E10AFA1C9}" destId="{8F009C0C-B128-4666-A4FD-41D3CA6D98B0}" srcOrd="6" destOrd="0" presId="urn:microsoft.com/office/officeart/2005/8/layout/pyramid3"/>
    <dgm:cxn modelId="{ED61C223-73A2-4138-BDA2-2A303C5AAD18}" type="presParOf" srcId="{8F009C0C-B128-4666-A4FD-41D3CA6D98B0}" destId="{4C73ECD5-E4D3-4D5D-B3D9-5582BB589BEB}" srcOrd="0" destOrd="0" presId="urn:microsoft.com/office/officeart/2005/8/layout/pyramid3"/>
    <dgm:cxn modelId="{4D75B475-34EB-4E0E-A07F-35731374DD22}" type="presParOf" srcId="{8F009C0C-B128-4666-A4FD-41D3CA6D98B0}" destId="{5AE718A6-C1CF-4D85-8BC9-EFB47A4506F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660906-EBC4-4855-AFE8-261D48A068E5}" type="doc">
      <dgm:prSet loTypeId="urn:microsoft.com/office/officeart/2005/8/layout/pyramid3" loCatId="pyramid" qsTypeId="urn:microsoft.com/office/officeart/2005/8/quickstyle/simple1" qsCatId="simple" csTypeId="urn:microsoft.com/office/officeart/2005/8/colors/accent1_2" csCatId="accent1" phldr="1"/>
      <dgm:spPr/>
    </dgm:pt>
    <dgm:pt modelId="{886AFA81-1589-46A2-BCC7-CD9AFADF8ABB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76645801-F335-4435-B48E-DC8621618ADC}" type="sibTrans" cxnId="{483B9CD1-C7FA-4AD0-AD4B-15A348F3B42B}">
      <dgm:prSet/>
      <dgm:spPr/>
      <dgm:t>
        <a:bodyPr/>
        <a:lstStyle/>
        <a:p>
          <a:endParaRPr lang="en-US" b="1"/>
        </a:p>
      </dgm:t>
    </dgm:pt>
    <dgm:pt modelId="{719377EC-750B-4D1A-ADEC-BBE4ABE1DF2F}" type="parTrans" cxnId="{483B9CD1-C7FA-4AD0-AD4B-15A348F3B42B}">
      <dgm:prSet/>
      <dgm:spPr/>
      <dgm:t>
        <a:bodyPr/>
        <a:lstStyle/>
        <a:p>
          <a:endParaRPr lang="en-US" b="1"/>
        </a:p>
      </dgm:t>
    </dgm:pt>
    <dgm:pt modelId="{81DEBCF9-AB04-498B-A1C0-B274217D12DB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B50F6D7B-925C-4326-A7FA-5ADE479DA9B9}" type="sibTrans" cxnId="{22FA1A5F-5863-4573-8CE0-A0EBF5B28730}">
      <dgm:prSet/>
      <dgm:spPr/>
      <dgm:t>
        <a:bodyPr/>
        <a:lstStyle/>
        <a:p>
          <a:endParaRPr lang="en-US" b="1"/>
        </a:p>
      </dgm:t>
    </dgm:pt>
    <dgm:pt modelId="{159FD3EF-DFAD-4867-9E91-D96FDBC6C50D}" type="parTrans" cxnId="{22FA1A5F-5863-4573-8CE0-A0EBF5B28730}">
      <dgm:prSet/>
      <dgm:spPr/>
      <dgm:t>
        <a:bodyPr/>
        <a:lstStyle/>
        <a:p>
          <a:endParaRPr lang="en-US" b="1"/>
        </a:p>
      </dgm:t>
    </dgm:pt>
    <dgm:pt modelId="{459ACC1B-E644-420A-BED7-31D75E43C441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C892B1AA-C9F8-42B7-9A4F-FD64942603AD}" type="sibTrans" cxnId="{0FE7D80A-0035-44BE-A183-583155D6D1C9}">
      <dgm:prSet/>
      <dgm:spPr/>
      <dgm:t>
        <a:bodyPr/>
        <a:lstStyle/>
        <a:p>
          <a:endParaRPr lang="en-US" b="1"/>
        </a:p>
      </dgm:t>
    </dgm:pt>
    <dgm:pt modelId="{DD71814F-04BE-4667-BABA-2EF259D688BE}" type="parTrans" cxnId="{0FE7D80A-0035-44BE-A183-583155D6D1C9}">
      <dgm:prSet/>
      <dgm:spPr/>
      <dgm:t>
        <a:bodyPr/>
        <a:lstStyle/>
        <a:p>
          <a:endParaRPr lang="en-US" b="1"/>
        </a:p>
      </dgm:t>
    </dgm:pt>
    <dgm:pt modelId="{6F03AE11-DD9E-4A91-9FFA-D3FD83D05C11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6D85C6C1-A3EF-4F28-96D1-B1CEE4EE605F}" type="sibTrans" cxnId="{6752D96E-1564-4C5C-B2DE-70D13919C022}">
      <dgm:prSet/>
      <dgm:spPr/>
      <dgm:t>
        <a:bodyPr/>
        <a:lstStyle/>
        <a:p>
          <a:endParaRPr lang="en-US" b="1"/>
        </a:p>
      </dgm:t>
    </dgm:pt>
    <dgm:pt modelId="{49CE9705-0653-4BC8-9051-F6B21E59256C}" type="parTrans" cxnId="{6752D96E-1564-4C5C-B2DE-70D13919C022}">
      <dgm:prSet/>
      <dgm:spPr/>
      <dgm:t>
        <a:bodyPr/>
        <a:lstStyle/>
        <a:p>
          <a:endParaRPr lang="en-US" b="1"/>
        </a:p>
      </dgm:t>
    </dgm:pt>
    <dgm:pt modelId="{2605275C-FA14-4096-B778-7989166D47A1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CEA8EFD2-E04F-4E7A-A1A1-D2EF08FC162B}" type="sibTrans" cxnId="{F79168B1-F681-4383-BDDD-98606E6E1B30}">
      <dgm:prSet/>
      <dgm:spPr/>
      <dgm:t>
        <a:bodyPr/>
        <a:lstStyle/>
        <a:p>
          <a:endParaRPr lang="en-US" b="1"/>
        </a:p>
      </dgm:t>
    </dgm:pt>
    <dgm:pt modelId="{40192C63-AD5E-4A21-8CDE-C5949900E230}" type="parTrans" cxnId="{F79168B1-F681-4383-BDDD-98606E6E1B30}">
      <dgm:prSet/>
      <dgm:spPr/>
      <dgm:t>
        <a:bodyPr/>
        <a:lstStyle/>
        <a:p>
          <a:endParaRPr lang="en-US" b="1"/>
        </a:p>
      </dgm:t>
    </dgm:pt>
    <dgm:pt modelId="{C80D3E21-9F41-4647-BAB2-90C2CA37D22C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ABD014E2-4EF5-4E00-9E77-39442F2D3873}" type="sibTrans" cxnId="{10DDAA25-49FE-4F17-8D61-F906FCAE8859}">
      <dgm:prSet/>
      <dgm:spPr/>
      <dgm:t>
        <a:bodyPr/>
        <a:lstStyle/>
        <a:p>
          <a:endParaRPr lang="en-US" b="1"/>
        </a:p>
      </dgm:t>
    </dgm:pt>
    <dgm:pt modelId="{286064C4-6971-4688-9B48-199BEFF3C7BD}" type="parTrans" cxnId="{10DDAA25-49FE-4F17-8D61-F906FCAE8859}">
      <dgm:prSet/>
      <dgm:spPr/>
      <dgm:t>
        <a:bodyPr/>
        <a:lstStyle/>
        <a:p>
          <a:endParaRPr lang="en-US" b="1"/>
        </a:p>
      </dgm:t>
    </dgm:pt>
    <dgm:pt modelId="{F6068590-D687-4078-B87B-BF0E73F169BA}">
      <dgm:prSet phldrT="[Text]"/>
      <dgm:spPr/>
      <dgm:t>
        <a:bodyPr/>
        <a:lstStyle/>
        <a:p>
          <a:r>
            <a:rPr lang="en-US" b="1" dirty="0">
              <a:solidFill>
                <a:schemeClr val="accent1"/>
              </a:solidFill>
            </a:rPr>
            <a:t>.</a:t>
          </a:r>
        </a:p>
      </dgm:t>
    </dgm:pt>
    <dgm:pt modelId="{7A75B417-8BD4-432D-B5A6-0A5B4C9A779B}" type="sibTrans" cxnId="{5FFA77C2-BDC2-4C8A-862F-D8B1890799B7}">
      <dgm:prSet/>
      <dgm:spPr/>
      <dgm:t>
        <a:bodyPr/>
        <a:lstStyle/>
        <a:p>
          <a:endParaRPr lang="en-US" b="1"/>
        </a:p>
      </dgm:t>
    </dgm:pt>
    <dgm:pt modelId="{7E062ADB-B8F4-4939-BF89-78896EEF4284}" type="parTrans" cxnId="{5FFA77C2-BDC2-4C8A-862F-D8B1890799B7}">
      <dgm:prSet/>
      <dgm:spPr/>
      <dgm:t>
        <a:bodyPr/>
        <a:lstStyle/>
        <a:p>
          <a:endParaRPr lang="en-US" b="1"/>
        </a:p>
      </dgm:t>
    </dgm:pt>
    <dgm:pt modelId="{938A28D2-1F61-4241-A813-167E10AFA1C9}" type="pres">
      <dgm:prSet presAssocID="{07660906-EBC4-4855-AFE8-261D48A068E5}" presName="Name0" presStyleCnt="0">
        <dgm:presLayoutVars>
          <dgm:dir/>
          <dgm:animLvl val="lvl"/>
          <dgm:resizeHandles val="exact"/>
        </dgm:presLayoutVars>
      </dgm:prSet>
      <dgm:spPr/>
    </dgm:pt>
    <dgm:pt modelId="{A6A97E53-1732-48D0-AEBA-B20AC1EB5916}" type="pres">
      <dgm:prSet presAssocID="{F6068590-D687-4078-B87B-BF0E73F169BA}" presName="Name8" presStyleCnt="0"/>
      <dgm:spPr/>
    </dgm:pt>
    <dgm:pt modelId="{BCD514C0-4D46-4338-AA21-089A7AE3D1C4}" type="pres">
      <dgm:prSet presAssocID="{F6068590-D687-4078-B87B-BF0E73F169BA}" presName="level" presStyleLbl="node1" presStyleIdx="0" presStyleCnt="7" custLinFactNeighborX="-521" custLinFactNeighborY="893">
        <dgm:presLayoutVars>
          <dgm:chMax val="1"/>
          <dgm:bulletEnabled val="1"/>
        </dgm:presLayoutVars>
      </dgm:prSet>
      <dgm:spPr/>
    </dgm:pt>
    <dgm:pt modelId="{E0C599C9-CDEB-49BE-AC37-3E435AF28E67}" type="pres">
      <dgm:prSet presAssocID="{F6068590-D687-4078-B87B-BF0E73F169B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EC24125-A556-4B16-89C9-7B5E5C408B6A}" type="pres">
      <dgm:prSet presAssocID="{C80D3E21-9F41-4647-BAB2-90C2CA37D22C}" presName="Name8" presStyleCnt="0"/>
      <dgm:spPr/>
    </dgm:pt>
    <dgm:pt modelId="{40735736-2E0B-43B2-A56E-6BBB39E43E72}" type="pres">
      <dgm:prSet presAssocID="{C80D3E21-9F41-4647-BAB2-90C2CA37D22C}" presName="level" presStyleLbl="node1" presStyleIdx="1" presStyleCnt="7">
        <dgm:presLayoutVars>
          <dgm:chMax val="1"/>
          <dgm:bulletEnabled val="1"/>
        </dgm:presLayoutVars>
      </dgm:prSet>
      <dgm:spPr/>
    </dgm:pt>
    <dgm:pt modelId="{543B20B8-4C8B-4317-8A49-C76EEB39A4FD}" type="pres">
      <dgm:prSet presAssocID="{C80D3E21-9F41-4647-BAB2-90C2CA37D22C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8F723E9-0B8D-41CD-B25E-F6C700C743CA}" type="pres">
      <dgm:prSet presAssocID="{2605275C-FA14-4096-B778-7989166D47A1}" presName="Name8" presStyleCnt="0"/>
      <dgm:spPr/>
    </dgm:pt>
    <dgm:pt modelId="{7F2EABB5-EAEF-4B5A-A007-D6D351421B63}" type="pres">
      <dgm:prSet presAssocID="{2605275C-FA14-4096-B778-7989166D47A1}" presName="level" presStyleLbl="node1" presStyleIdx="2" presStyleCnt="7">
        <dgm:presLayoutVars>
          <dgm:chMax val="1"/>
          <dgm:bulletEnabled val="1"/>
        </dgm:presLayoutVars>
      </dgm:prSet>
      <dgm:spPr/>
    </dgm:pt>
    <dgm:pt modelId="{DFDAEF70-6958-495C-B579-A7610A13A279}" type="pres">
      <dgm:prSet presAssocID="{2605275C-FA14-4096-B778-7989166D47A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59CB164F-10F9-4602-A9F4-71E21702D958}" type="pres">
      <dgm:prSet presAssocID="{6F03AE11-DD9E-4A91-9FFA-D3FD83D05C11}" presName="Name8" presStyleCnt="0"/>
      <dgm:spPr/>
    </dgm:pt>
    <dgm:pt modelId="{D0ED5039-5A7F-4439-AF52-A3CAB3FF446B}" type="pres">
      <dgm:prSet presAssocID="{6F03AE11-DD9E-4A91-9FFA-D3FD83D05C11}" presName="level" presStyleLbl="node1" presStyleIdx="3" presStyleCnt="7">
        <dgm:presLayoutVars>
          <dgm:chMax val="1"/>
          <dgm:bulletEnabled val="1"/>
        </dgm:presLayoutVars>
      </dgm:prSet>
      <dgm:spPr/>
    </dgm:pt>
    <dgm:pt modelId="{0364D454-E755-4FFD-A4EE-C502C1BFF477}" type="pres">
      <dgm:prSet presAssocID="{6F03AE11-DD9E-4A91-9FFA-D3FD83D05C1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C7A40B-A6FD-4CB8-A019-098D4ACFA3C2}" type="pres">
      <dgm:prSet presAssocID="{459ACC1B-E644-420A-BED7-31D75E43C441}" presName="Name8" presStyleCnt="0"/>
      <dgm:spPr/>
    </dgm:pt>
    <dgm:pt modelId="{96BE7906-DDF5-4BEE-B3EF-B6640503EB37}" type="pres">
      <dgm:prSet presAssocID="{459ACC1B-E644-420A-BED7-31D75E43C441}" presName="level" presStyleLbl="node1" presStyleIdx="4" presStyleCnt="7">
        <dgm:presLayoutVars>
          <dgm:chMax val="1"/>
          <dgm:bulletEnabled val="1"/>
        </dgm:presLayoutVars>
      </dgm:prSet>
      <dgm:spPr/>
    </dgm:pt>
    <dgm:pt modelId="{B5C44BEF-C8AA-4A7F-8255-E059DEBA5A96}" type="pres">
      <dgm:prSet presAssocID="{459ACC1B-E644-420A-BED7-31D75E43C44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7494A57-CCA3-43D9-81FE-733704B4A7D0}" type="pres">
      <dgm:prSet presAssocID="{81DEBCF9-AB04-498B-A1C0-B274217D12DB}" presName="Name8" presStyleCnt="0"/>
      <dgm:spPr/>
    </dgm:pt>
    <dgm:pt modelId="{69E9DAD2-FA95-4087-B9A2-5239D68D79AB}" type="pres">
      <dgm:prSet presAssocID="{81DEBCF9-AB04-498B-A1C0-B274217D12DB}" presName="level" presStyleLbl="node1" presStyleIdx="5" presStyleCnt="7">
        <dgm:presLayoutVars>
          <dgm:chMax val="1"/>
          <dgm:bulletEnabled val="1"/>
        </dgm:presLayoutVars>
      </dgm:prSet>
      <dgm:spPr/>
    </dgm:pt>
    <dgm:pt modelId="{0FEA3984-F71A-491F-9431-1FE7FE6ECFA7}" type="pres">
      <dgm:prSet presAssocID="{81DEBCF9-AB04-498B-A1C0-B274217D12D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F009C0C-B128-4666-A4FD-41D3CA6D98B0}" type="pres">
      <dgm:prSet presAssocID="{886AFA81-1589-46A2-BCC7-CD9AFADF8ABB}" presName="Name8" presStyleCnt="0"/>
      <dgm:spPr/>
    </dgm:pt>
    <dgm:pt modelId="{4C73ECD5-E4D3-4D5D-B3D9-5582BB589BEB}" type="pres">
      <dgm:prSet presAssocID="{886AFA81-1589-46A2-BCC7-CD9AFADF8ABB}" presName="level" presStyleLbl="node1" presStyleIdx="6" presStyleCnt="7">
        <dgm:presLayoutVars>
          <dgm:chMax val="1"/>
          <dgm:bulletEnabled val="1"/>
        </dgm:presLayoutVars>
      </dgm:prSet>
      <dgm:spPr/>
    </dgm:pt>
    <dgm:pt modelId="{5AE718A6-C1CF-4D85-8BC9-EFB47A4506FD}" type="pres">
      <dgm:prSet presAssocID="{886AFA81-1589-46A2-BCC7-CD9AFADF8ABB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0FE7D80A-0035-44BE-A183-583155D6D1C9}" srcId="{07660906-EBC4-4855-AFE8-261D48A068E5}" destId="{459ACC1B-E644-420A-BED7-31D75E43C441}" srcOrd="4" destOrd="0" parTransId="{DD71814F-04BE-4667-BABA-2EF259D688BE}" sibTransId="{C892B1AA-C9F8-42B7-9A4F-FD64942603AD}"/>
    <dgm:cxn modelId="{A70C140E-1CCB-4656-AC9E-F880610930C6}" type="presOf" srcId="{81DEBCF9-AB04-498B-A1C0-B274217D12DB}" destId="{69E9DAD2-FA95-4087-B9A2-5239D68D79AB}" srcOrd="0" destOrd="0" presId="urn:microsoft.com/office/officeart/2005/8/layout/pyramid3"/>
    <dgm:cxn modelId="{3437D414-13F3-4C7E-9EC4-24BF86444D55}" type="presOf" srcId="{886AFA81-1589-46A2-BCC7-CD9AFADF8ABB}" destId="{5AE718A6-C1CF-4D85-8BC9-EFB47A4506FD}" srcOrd="1" destOrd="0" presId="urn:microsoft.com/office/officeart/2005/8/layout/pyramid3"/>
    <dgm:cxn modelId="{10DDAA25-49FE-4F17-8D61-F906FCAE8859}" srcId="{07660906-EBC4-4855-AFE8-261D48A068E5}" destId="{C80D3E21-9F41-4647-BAB2-90C2CA37D22C}" srcOrd="1" destOrd="0" parTransId="{286064C4-6971-4688-9B48-199BEFF3C7BD}" sibTransId="{ABD014E2-4EF5-4E00-9E77-39442F2D3873}"/>
    <dgm:cxn modelId="{9E729240-3E9B-4407-9141-8B58D5D7FC07}" type="presOf" srcId="{6F03AE11-DD9E-4A91-9FFA-D3FD83D05C11}" destId="{0364D454-E755-4FFD-A4EE-C502C1BFF477}" srcOrd="1" destOrd="0" presId="urn:microsoft.com/office/officeart/2005/8/layout/pyramid3"/>
    <dgm:cxn modelId="{0DC3F25C-7752-45A2-96EF-20FA96615F45}" type="presOf" srcId="{459ACC1B-E644-420A-BED7-31D75E43C441}" destId="{B5C44BEF-C8AA-4A7F-8255-E059DEBA5A96}" srcOrd="1" destOrd="0" presId="urn:microsoft.com/office/officeart/2005/8/layout/pyramid3"/>
    <dgm:cxn modelId="{3902805E-6A30-4436-9026-6BBD99DBB7DC}" type="presOf" srcId="{2605275C-FA14-4096-B778-7989166D47A1}" destId="{DFDAEF70-6958-495C-B579-A7610A13A279}" srcOrd="1" destOrd="0" presId="urn:microsoft.com/office/officeart/2005/8/layout/pyramid3"/>
    <dgm:cxn modelId="{22FA1A5F-5863-4573-8CE0-A0EBF5B28730}" srcId="{07660906-EBC4-4855-AFE8-261D48A068E5}" destId="{81DEBCF9-AB04-498B-A1C0-B274217D12DB}" srcOrd="5" destOrd="0" parTransId="{159FD3EF-DFAD-4867-9E91-D96FDBC6C50D}" sibTransId="{B50F6D7B-925C-4326-A7FA-5ADE479DA9B9}"/>
    <dgm:cxn modelId="{E4C3CB61-1BDB-4BE0-BE4D-BC28FF40A68F}" type="presOf" srcId="{F6068590-D687-4078-B87B-BF0E73F169BA}" destId="{E0C599C9-CDEB-49BE-AC37-3E435AF28E67}" srcOrd="1" destOrd="0" presId="urn:microsoft.com/office/officeart/2005/8/layout/pyramid3"/>
    <dgm:cxn modelId="{081D466C-056C-45A3-8002-9CBC76B3DD12}" type="presOf" srcId="{F6068590-D687-4078-B87B-BF0E73F169BA}" destId="{BCD514C0-4D46-4338-AA21-089A7AE3D1C4}" srcOrd="0" destOrd="0" presId="urn:microsoft.com/office/officeart/2005/8/layout/pyramid3"/>
    <dgm:cxn modelId="{6752D96E-1564-4C5C-B2DE-70D13919C022}" srcId="{07660906-EBC4-4855-AFE8-261D48A068E5}" destId="{6F03AE11-DD9E-4A91-9FFA-D3FD83D05C11}" srcOrd="3" destOrd="0" parTransId="{49CE9705-0653-4BC8-9051-F6B21E59256C}" sibTransId="{6D85C6C1-A3EF-4F28-96D1-B1CEE4EE605F}"/>
    <dgm:cxn modelId="{1A811E59-F2DA-4769-8A71-B7DA184ACE9B}" type="presOf" srcId="{6F03AE11-DD9E-4A91-9FFA-D3FD83D05C11}" destId="{D0ED5039-5A7F-4439-AF52-A3CAB3FF446B}" srcOrd="0" destOrd="0" presId="urn:microsoft.com/office/officeart/2005/8/layout/pyramid3"/>
    <dgm:cxn modelId="{ACA42D7F-B23F-4F38-BAC8-404DDBBC777F}" type="presOf" srcId="{886AFA81-1589-46A2-BCC7-CD9AFADF8ABB}" destId="{4C73ECD5-E4D3-4D5D-B3D9-5582BB589BEB}" srcOrd="0" destOrd="0" presId="urn:microsoft.com/office/officeart/2005/8/layout/pyramid3"/>
    <dgm:cxn modelId="{96DDAF8B-2028-42C1-AA81-2F16522616FF}" type="presOf" srcId="{07660906-EBC4-4855-AFE8-261D48A068E5}" destId="{938A28D2-1F61-4241-A813-167E10AFA1C9}" srcOrd="0" destOrd="0" presId="urn:microsoft.com/office/officeart/2005/8/layout/pyramid3"/>
    <dgm:cxn modelId="{F79168B1-F681-4383-BDDD-98606E6E1B30}" srcId="{07660906-EBC4-4855-AFE8-261D48A068E5}" destId="{2605275C-FA14-4096-B778-7989166D47A1}" srcOrd="2" destOrd="0" parTransId="{40192C63-AD5E-4A21-8CDE-C5949900E230}" sibTransId="{CEA8EFD2-E04F-4E7A-A1A1-D2EF08FC162B}"/>
    <dgm:cxn modelId="{9FC7D3B4-CA56-49C8-AC79-B8DAD8979904}" type="presOf" srcId="{C80D3E21-9F41-4647-BAB2-90C2CA37D22C}" destId="{40735736-2E0B-43B2-A56E-6BBB39E43E72}" srcOrd="0" destOrd="0" presId="urn:microsoft.com/office/officeart/2005/8/layout/pyramid3"/>
    <dgm:cxn modelId="{BCF7B1C1-3172-41AD-B26B-1538A291F9A2}" type="presOf" srcId="{2605275C-FA14-4096-B778-7989166D47A1}" destId="{7F2EABB5-EAEF-4B5A-A007-D6D351421B63}" srcOrd="0" destOrd="0" presId="urn:microsoft.com/office/officeart/2005/8/layout/pyramid3"/>
    <dgm:cxn modelId="{5FFA77C2-BDC2-4C8A-862F-D8B1890799B7}" srcId="{07660906-EBC4-4855-AFE8-261D48A068E5}" destId="{F6068590-D687-4078-B87B-BF0E73F169BA}" srcOrd="0" destOrd="0" parTransId="{7E062ADB-B8F4-4939-BF89-78896EEF4284}" sibTransId="{7A75B417-8BD4-432D-B5A6-0A5B4C9A779B}"/>
    <dgm:cxn modelId="{E7AD4FC6-AA02-4AED-A397-468B86DE6083}" type="presOf" srcId="{81DEBCF9-AB04-498B-A1C0-B274217D12DB}" destId="{0FEA3984-F71A-491F-9431-1FE7FE6ECFA7}" srcOrd="1" destOrd="0" presId="urn:microsoft.com/office/officeart/2005/8/layout/pyramid3"/>
    <dgm:cxn modelId="{483B9CD1-C7FA-4AD0-AD4B-15A348F3B42B}" srcId="{07660906-EBC4-4855-AFE8-261D48A068E5}" destId="{886AFA81-1589-46A2-BCC7-CD9AFADF8ABB}" srcOrd="6" destOrd="0" parTransId="{719377EC-750B-4D1A-ADEC-BBE4ABE1DF2F}" sibTransId="{76645801-F335-4435-B48E-DC8621618ADC}"/>
    <dgm:cxn modelId="{425668E6-E5B0-49E8-8044-F9B08F038A27}" type="presOf" srcId="{459ACC1B-E644-420A-BED7-31D75E43C441}" destId="{96BE7906-DDF5-4BEE-B3EF-B6640503EB37}" srcOrd="0" destOrd="0" presId="urn:microsoft.com/office/officeart/2005/8/layout/pyramid3"/>
    <dgm:cxn modelId="{124B0DFD-B3A2-408E-8431-A544C3C15F31}" type="presOf" srcId="{C80D3E21-9F41-4647-BAB2-90C2CA37D22C}" destId="{543B20B8-4C8B-4317-8A49-C76EEB39A4FD}" srcOrd="1" destOrd="0" presId="urn:microsoft.com/office/officeart/2005/8/layout/pyramid3"/>
    <dgm:cxn modelId="{562568D7-38C3-4AC8-9CB5-E746161F3480}" type="presParOf" srcId="{938A28D2-1F61-4241-A813-167E10AFA1C9}" destId="{A6A97E53-1732-48D0-AEBA-B20AC1EB5916}" srcOrd="0" destOrd="0" presId="urn:microsoft.com/office/officeart/2005/8/layout/pyramid3"/>
    <dgm:cxn modelId="{F3844ABF-6ED2-4E67-8CFE-48DA523499FD}" type="presParOf" srcId="{A6A97E53-1732-48D0-AEBA-B20AC1EB5916}" destId="{BCD514C0-4D46-4338-AA21-089A7AE3D1C4}" srcOrd="0" destOrd="0" presId="urn:microsoft.com/office/officeart/2005/8/layout/pyramid3"/>
    <dgm:cxn modelId="{74797C36-B6AD-46A6-B8ED-CF935B08328B}" type="presParOf" srcId="{A6A97E53-1732-48D0-AEBA-B20AC1EB5916}" destId="{E0C599C9-CDEB-49BE-AC37-3E435AF28E67}" srcOrd="1" destOrd="0" presId="urn:microsoft.com/office/officeart/2005/8/layout/pyramid3"/>
    <dgm:cxn modelId="{38158361-0698-48E6-9874-03CC03A3F864}" type="presParOf" srcId="{938A28D2-1F61-4241-A813-167E10AFA1C9}" destId="{5EC24125-A556-4B16-89C9-7B5E5C408B6A}" srcOrd="1" destOrd="0" presId="urn:microsoft.com/office/officeart/2005/8/layout/pyramid3"/>
    <dgm:cxn modelId="{74831DB2-E19E-47B6-B061-8FE06C6C7B46}" type="presParOf" srcId="{5EC24125-A556-4B16-89C9-7B5E5C408B6A}" destId="{40735736-2E0B-43B2-A56E-6BBB39E43E72}" srcOrd="0" destOrd="0" presId="urn:microsoft.com/office/officeart/2005/8/layout/pyramid3"/>
    <dgm:cxn modelId="{062C6892-4331-46AF-8A3A-0CEE5C06063E}" type="presParOf" srcId="{5EC24125-A556-4B16-89C9-7B5E5C408B6A}" destId="{543B20B8-4C8B-4317-8A49-C76EEB39A4FD}" srcOrd="1" destOrd="0" presId="urn:microsoft.com/office/officeart/2005/8/layout/pyramid3"/>
    <dgm:cxn modelId="{B2F4D0D8-60F7-456F-9FB0-4C8F44F91651}" type="presParOf" srcId="{938A28D2-1F61-4241-A813-167E10AFA1C9}" destId="{D8F723E9-0B8D-41CD-B25E-F6C700C743CA}" srcOrd="2" destOrd="0" presId="urn:microsoft.com/office/officeart/2005/8/layout/pyramid3"/>
    <dgm:cxn modelId="{44E057A0-E217-489B-8C7C-B92183AFAA9C}" type="presParOf" srcId="{D8F723E9-0B8D-41CD-B25E-F6C700C743CA}" destId="{7F2EABB5-EAEF-4B5A-A007-D6D351421B63}" srcOrd="0" destOrd="0" presId="urn:microsoft.com/office/officeart/2005/8/layout/pyramid3"/>
    <dgm:cxn modelId="{3332E307-E18E-497B-B9FC-9EBE5CED0568}" type="presParOf" srcId="{D8F723E9-0B8D-41CD-B25E-F6C700C743CA}" destId="{DFDAEF70-6958-495C-B579-A7610A13A279}" srcOrd="1" destOrd="0" presId="urn:microsoft.com/office/officeart/2005/8/layout/pyramid3"/>
    <dgm:cxn modelId="{D5B0372C-A283-4B9E-AEB8-D7F896ACA03A}" type="presParOf" srcId="{938A28D2-1F61-4241-A813-167E10AFA1C9}" destId="{59CB164F-10F9-4602-A9F4-71E21702D958}" srcOrd="3" destOrd="0" presId="urn:microsoft.com/office/officeart/2005/8/layout/pyramid3"/>
    <dgm:cxn modelId="{9EE8918F-E215-4C9F-99FD-E4ACBDDE3487}" type="presParOf" srcId="{59CB164F-10F9-4602-A9F4-71E21702D958}" destId="{D0ED5039-5A7F-4439-AF52-A3CAB3FF446B}" srcOrd="0" destOrd="0" presId="urn:microsoft.com/office/officeart/2005/8/layout/pyramid3"/>
    <dgm:cxn modelId="{FAE87F61-5E29-4CCF-8DDE-E41C5BEC50D1}" type="presParOf" srcId="{59CB164F-10F9-4602-A9F4-71E21702D958}" destId="{0364D454-E755-4FFD-A4EE-C502C1BFF477}" srcOrd="1" destOrd="0" presId="urn:microsoft.com/office/officeart/2005/8/layout/pyramid3"/>
    <dgm:cxn modelId="{36B629EA-E376-4927-B06D-083D680EA1E3}" type="presParOf" srcId="{938A28D2-1F61-4241-A813-167E10AFA1C9}" destId="{97C7A40B-A6FD-4CB8-A019-098D4ACFA3C2}" srcOrd="4" destOrd="0" presId="urn:microsoft.com/office/officeart/2005/8/layout/pyramid3"/>
    <dgm:cxn modelId="{78D76949-C7E3-42BD-AACC-6597E557996A}" type="presParOf" srcId="{97C7A40B-A6FD-4CB8-A019-098D4ACFA3C2}" destId="{96BE7906-DDF5-4BEE-B3EF-B6640503EB37}" srcOrd="0" destOrd="0" presId="urn:microsoft.com/office/officeart/2005/8/layout/pyramid3"/>
    <dgm:cxn modelId="{43534315-AAA4-41D7-8001-7D73F689CC46}" type="presParOf" srcId="{97C7A40B-A6FD-4CB8-A019-098D4ACFA3C2}" destId="{B5C44BEF-C8AA-4A7F-8255-E059DEBA5A96}" srcOrd="1" destOrd="0" presId="urn:microsoft.com/office/officeart/2005/8/layout/pyramid3"/>
    <dgm:cxn modelId="{0961A5CE-D3F0-4A41-8EE1-AB2166D2F53C}" type="presParOf" srcId="{938A28D2-1F61-4241-A813-167E10AFA1C9}" destId="{97494A57-CCA3-43D9-81FE-733704B4A7D0}" srcOrd="5" destOrd="0" presId="urn:microsoft.com/office/officeart/2005/8/layout/pyramid3"/>
    <dgm:cxn modelId="{765D5DF2-21EC-49F7-9278-FC6AE81D882D}" type="presParOf" srcId="{97494A57-CCA3-43D9-81FE-733704B4A7D0}" destId="{69E9DAD2-FA95-4087-B9A2-5239D68D79AB}" srcOrd="0" destOrd="0" presId="urn:microsoft.com/office/officeart/2005/8/layout/pyramid3"/>
    <dgm:cxn modelId="{C8413628-3582-454E-8E4C-A4AD24539CEF}" type="presParOf" srcId="{97494A57-CCA3-43D9-81FE-733704B4A7D0}" destId="{0FEA3984-F71A-491F-9431-1FE7FE6ECFA7}" srcOrd="1" destOrd="0" presId="urn:microsoft.com/office/officeart/2005/8/layout/pyramid3"/>
    <dgm:cxn modelId="{749A1780-1B05-49ED-991B-65A9EBA9F330}" type="presParOf" srcId="{938A28D2-1F61-4241-A813-167E10AFA1C9}" destId="{8F009C0C-B128-4666-A4FD-41D3CA6D98B0}" srcOrd="6" destOrd="0" presId="urn:microsoft.com/office/officeart/2005/8/layout/pyramid3"/>
    <dgm:cxn modelId="{ED61C223-73A2-4138-BDA2-2A303C5AAD18}" type="presParOf" srcId="{8F009C0C-B128-4666-A4FD-41D3CA6D98B0}" destId="{4C73ECD5-E4D3-4D5D-B3D9-5582BB589BEB}" srcOrd="0" destOrd="0" presId="urn:microsoft.com/office/officeart/2005/8/layout/pyramid3"/>
    <dgm:cxn modelId="{4D75B475-34EB-4E0E-A07F-35731374DD22}" type="presParOf" srcId="{8F009C0C-B128-4666-A4FD-41D3CA6D98B0}" destId="{5AE718A6-C1CF-4D85-8BC9-EFB47A4506FD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514C0-4D46-4338-AA21-089A7AE3D1C4}">
      <dsp:nvSpPr>
        <dsp:cNvPr id="0" name=""/>
        <dsp:cNvSpPr/>
      </dsp:nvSpPr>
      <dsp:spPr>
        <a:xfrm rot="10800000">
          <a:off x="0" y="7608"/>
          <a:ext cx="6096000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1066799" y="7608"/>
        <a:ext cx="3962400" cy="852010"/>
      </dsp:txXfrm>
    </dsp:sp>
    <dsp:sp modelId="{40735736-2E0B-43B2-A56E-6BBB39E43E72}">
      <dsp:nvSpPr>
        <dsp:cNvPr id="0" name=""/>
        <dsp:cNvSpPr/>
      </dsp:nvSpPr>
      <dsp:spPr>
        <a:xfrm rot="10800000">
          <a:off x="435428" y="852010"/>
          <a:ext cx="5225142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1349828" y="852010"/>
        <a:ext cx="3396342" cy="852010"/>
      </dsp:txXfrm>
    </dsp:sp>
    <dsp:sp modelId="{7F2EABB5-EAEF-4B5A-A007-D6D351421B63}">
      <dsp:nvSpPr>
        <dsp:cNvPr id="0" name=""/>
        <dsp:cNvSpPr/>
      </dsp:nvSpPr>
      <dsp:spPr>
        <a:xfrm rot="10800000">
          <a:off x="870857" y="1704020"/>
          <a:ext cx="4354285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1632857" y="1704020"/>
        <a:ext cx="2830285" cy="852010"/>
      </dsp:txXfrm>
    </dsp:sp>
    <dsp:sp modelId="{D0ED5039-5A7F-4439-AF52-A3CAB3FF446B}">
      <dsp:nvSpPr>
        <dsp:cNvPr id="0" name=""/>
        <dsp:cNvSpPr/>
      </dsp:nvSpPr>
      <dsp:spPr>
        <a:xfrm rot="10800000">
          <a:off x="1306285" y="2556030"/>
          <a:ext cx="3483428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1915885" y="2556030"/>
        <a:ext cx="2264228" cy="852010"/>
      </dsp:txXfrm>
    </dsp:sp>
    <dsp:sp modelId="{96BE7906-DDF5-4BEE-B3EF-B6640503EB37}">
      <dsp:nvSpPr>
        <dsp:cNvPr id="0" name=""/>
        <dsp:cNvSpPr/>
      </dsp:nvSpPr>
      <dsp:spPr>
        <a:xfrm rot="10800000">
          <a:off x="1741714" y="3408040"/>
          <a:ext cx="2612571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2198914" y="3408040"/>
        <a:ext cx="1698171" cy="852010"/>
      </dsp:txXfrm>
    </dsp:sp>
    <dsp:sp modelId="{69E9DAD2-FA95-4087-B9A2-5239D68D79AB}">
      <dsp:nvSpPr>
        <dsp:cNvPr id="0" name=""/>
        <dsp:cNvSpPr/>
      </dsp:nvSpPr>
      <dsp:spPr>
        <a:xfrm rot="10800000">
          <a:off x="2177142" y="4260050"/>
          <a:ext cx="1741714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2481942" y="4260050"/>
        <a:ext cx="1132114" cy="852010"/>
      </dsp:txXfrm>
    </dsp:sp>
    <dsp:sp modelId="{4C73ECD5-E4D3-4D5D-B3D9-5582BB589BEB}">
      <dsp:nvSpPr>
        <dsp:cNvPr id="0" name=""/>
        <dsp:cNvSpPr/>
      </dsp:nvSpPr>
      <dsp:spPr>
        <a:xfrm rot="10800000">
          <a:off x="2612571" y="5112060"/>
          <a:ext cx="870857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2612571" y="5112060"/>
        <a:ext cx="870857" cy="8520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514C0-4D46-4338-AA21-089A7AE3D1C4}">
      <dsp:nvSpPr>
        <dsp:cNvPr id="0" name=""/>
        <dsp:cNvSpPr/>
      </dsp:nvSpPr>
      <dsp:spPr>
        <a:xfrm rot="10800000">
          <a:off x="0" y="7608"/>
          <a:ext cx="6096000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1066799" y="7608"/>
        <a:ext cx="3962400" cy="852010"/>
      </dsp:txXfrm>
    </dsp:sp>
    <dsp:sp modelId="{40735736-2E0B-43B2-A56E-6BBB39E43E72}">
      <dsp:nvSpPr>
        <dsp:cNvPr id="0" name=""/>
        <dsp:cNvSpPr/>
      </dsp:nvSpPr>
      <dsp:spPr>
        <a:xfrm rot="10800000">
          <a:off x="435428" y="852010"/>
          <a:ext cx="5225142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1349828" y="852010"/>
        <a:ext cx="3396342" cy="852010"/>
      </dsp:txXfrm>
    </dsp:sp>
    <dsp:sp modelId="{7F2EABB5-EAEF-4B5A-A007-D6D351421B63}">
      <dsp:nvSpPr>
        <dsp:cNvPr id="0" name=""/>
        <dsp:cNvSpPr/>
      </dsp:nvSpPr>
      <dsp:spPr>
        <a:xfrm rot="10800000">
          <a:off x="870857" y="1704020"/>
          <a:ext cx="4354285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1632857" y="1704020"/>
        <a:ext cx="2830285" cy="852010"/>
      </dsp:txXfrm>
    </dsp:sp>
    <dsp:sp modelId="{D0ED5039-5A7F-4439-AF52-A3CAB3FF446B}">
      <dsp:nvSpPr>
        <dsp:cNvPr id="0" name=""/>
        <dsp:cNvSpPr/>
      </dsp:nvSpPr>
      <dsp:spPr>
        <a:xfrm rot="10800000">
          <a:off x="1306285" y="2556030"/>
          <a:ext cx="3483428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1915885" y="2556030"/>
        <a:ext cx="2264228" cy="852010"/>
      </dsp:txXfrm>
    </dsp:sp>
    <dsp:sp modelId="{96BE7906-DDF5-4BEE-B3EF-B6640503EB37}">
      <dsp:nvSpPr>
        <dsp:cNvPr id="0" name=""/>
        <dsp:cNvSpPr/>
      </dsp:nvSpPr>
      <dsp:spPr>
        <a:xfrm rot="10800000">
          <a:off x="1741714" y="3408040"/>
          <a:ext cx="2612571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2198914" y="3408040"/>
        <a:ext cx="1698171" cy="852010"/>
      </dsp:txXfrm>
    </dsp:sp>
    <dsp:sp modelId="{69E9DAD2-FA95-4087-B9A2-5239D68D79AB}">
      <dsp:nvSpPr>
        <dsp:cNvPr id="0" name=""/>
        <dsp:cNvSpPr/>
      </dsp:nvSpPr>
      <dsp:spPr>
        <a:xfrm rot="10800000">
          <a:off x="2177142" y="4260050"/>
          <a:ext cx="1741714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2481942" y="4260050"/>
        <a:ext cx="1132114" cy="852010"/>
      </dsp:txXfrm>
    </dsp:sp>
    <dsp:sp modelId="{4C73ECD5-E4D3-4D5D-B3D9-5582BB589BEB}">
      <dsp:nvSpPr>
        <dsp:cNvPr id="0" name=""/>
        <dsp:cNvSpPr/>
      </dsp:nvSpPr>
      <dsp:spPr>
        <a:xfrm rot="10800000">
          <a:off x="2612571" y="5112060"/>
          <a:ext cx="870857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2612571" y="5112060"/>
        <a:ext cx="870857" cy="8520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514C0-4D46-4338-AA21-089A7AE3D1C4}">
      <dsp:nvSpPr>
        <dsp:cNvPr id="0" name=""/>
        <dsp:cNvSpPr/>
      </dsp:nvSpPr>
      <dsp:spPr>
        <a:xfrm rot="10800000">
          <a:off x="0" y="7608"/>
          <a:ext cx="6096000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1066799" y="7608"/>
        <a:ext cx="3962400" cy="852010"/>
      </dsp:txXfrm>
    </dsp:sp>
    <dsp:sp modelId="{40735736-2E0B-43B2-A56E-6BBB39E43E72}">
      <dsp:nvSpPr>
        <dsp:cNvPr id="0" name=""/>
        <dsp:cNvSpPr/>
      </dsp:nvSpPr>
      <dsp:spPr>
        <a:xfrm rot="10800000">
          <a:off x="435428" y="852010"/>
          <a:ext cx="5225142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1349828" y="852010"/>
        <a:ext cx="3396342" cy="852010"/>
      </dsp:txXfrm>
    </dsp:sp>
    <dsp:sp modelId="{7F2EABB5-EAEF-4B5A-A007-D6D351421B63}">
      <dsp:nvSpPr>
        <dsp:cNvPr id="0" name=""/>
        <dsp:cNvSpPr/>
      </dsp:nvSpPr>
      <dsp:spPr>
        <a:xfrm rot="10800000">
          <a:off x="870857" y="1704020"/>
          <a:ext cx="4354285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1632857" y="1704020"/>
        <a:ext cx="2830285" cy="852010"/>
      </dsp:txXfrm>
    </dsp:sp>
    <dsp:sp modelId="{D0ED5039-5A7F-4439-AF52-A3CAB3FF446B}">
      <dsp:nvSpPr>
        <dsp:cNvPr id="0" name=""/>
        <dsp:cNvSpPr/>
      </dsp:nvSpPr>
      <dsp:spPr>
        <a:xfrm rot="10800000">
          <a:off x="1306285" y="2556030"/>
          <a:ext cx="3483428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1915885" y="2556030"/>
        <a:ext cx="2264228" cy="852010"/>
      </dsp:txXfrm>
    </dsp:sp>
    <dsp:sp modelId="{96BE7906-DDF5-4BEE-B3EF-B6640503EB37}">
      <dsp:nvSpPr>
        <dsp:cNvPr id="0" name=""/>
        <dsp:cNvSpPr/>
      </dsp:nvSpPr>
      <dsp:spPr>
        <a:xfrm rot="10800000">
          <a:off x="1741714" y="3408040"/>
          <a:ext cx="2612571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2198914" y="3408040"/>
        <a:ext cx="1698171" cy="852010"/>
      </dsp:txXfrm>
    </dsp:sp>
    <dsp:sp modelId="{69E9DAD2-FA95-4087-B9A2-5239D68D79AB}">
      <dsp:nvSpPr>
        <dsp:cNvPr id="0" name=""/>
        <dsp:cNvSpPr/>
      </dsp:nvSpPr>
      <dsp:spPr>
        <a:xfrm rot="10800000">
          <a:off x="2177142" y="4260050"/>
          <a:ext cx="1741714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2481942" y="4260050"/>
        <a:ext cx="1132114" cy="852010"/>
      </dsp:txXfrm>
    </dsp:sp>
    <dsp:sp modelId="{4C73ECD5-E4D3-4D5D-B3D9-5582BB589BEB}">
      <dsp:nvSpPr>
        <dsp:cNvPr id="0" name=""/>
        <dsp:cNvSpPr/>
      </dsp:nvSpPr>
      <dsp:spPr>
        <a:xfrm rot="10800000">
          <a:off x="2612571" y="5112060"/>
          <a:ext cx="870857" cy="852010"/>
        </a:xfrm>
        <a:prstGeom prst="trapezoid">
          <a:avLst>
            <a:gd name="adj" fmla="val 51106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100" b="1" kern="1200" dirty="0">
              <a:solidFill>
                <a:schemeClr val="accent1"/>
              </a:solidFill>
            </a:rPr>
            <a:t>.</a:t>
          </a:r>
        </a:p>
      </dsp:txBody>
      <dsp:txXfrm rot="-10800000">
        <a:off x="2612571" y="5112060"/>
        <a:ext cx="870857" cy="852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6966ABF-F9AE-454A-BB8F-96FA61751204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D564F74-A9DE-0F45-A602-8EA2C6ED65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74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8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70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4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04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52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097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06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07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39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646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58EBD-8AF0-C547-977B-4AB75327C47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45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658EBD-8AF0-C547-977B-4AB75327C47E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07189-08CD-514F-8019-4A2A0F8539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63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54755" y="736979"/>
          <a:ext cx="6096000" cy="5964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-257631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2</a:t>
            </a:r>
            <a:r>
              <a:rPr lang="en-US" sz="3200" b="1" baseline="30000" dirty="0"/>
              <a:t>nd</a:t>
            </a:r>
            <a:r>
              <a:rPr lang="en-US" sz="3200" b="1" dirty="0"/>
              <a:t> Draft Sales Funnel with Actions for Short Term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80179" y="750620"/>
            <a:ext cx="5570539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Lead Gen</a:t>
            </a:r>
            <a:r>
              <a:rPr lang="en-US" sz="1200" dirty="0"/>
              <a:t>: </a:t>
            </a:r>
            <a:r>
              <a:rPr lang="en-GB" sz="1200" dirty="0"/>
              <a:t>Launch targeted social media campaigns on Reddit, Instagram, and travel Telegram groups.</a:t>
            </a:r>
            <a:endParaRPr lang="en-US" sz="1200" dirty="0"/>
          </a:p>
          <a:p>
            <a:r>
              <a:rPr lang="en-US" sz="1200" b="1" dirty="0"/>
              <a:t>Watering Holes: </a:t>
            </a:r>
            <a:r>
              <a:rPr lang="en-GB" sz="1200" dirty="0"/>
              <a:t>Nomad List, Discord groups, Facebook travel communities.</a:t>
            </a:r>
            <a:endParaRPr lang="en-US" sz="1200" b="1" dirty="0"/>
          </a:p>
          <a:p>
            <a:r>
              <a:rPr lang="en-US" sz="1200" b="1" dirty="0"/>
              <a:t>Who:  </a:t>
            </a:r>
            <a:r>
              <a:rPr lang="en-GB" sz="1200" dirty="0"/>
              <a:t>Marketing Manager &amp; Community Outreach Lead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480179" y="1580893"/>
            <a:ext cx="5570539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Find Out About Options – Initial Dialogue</a:t>
            </a:r>
            <a:r>
              <a:rPr lang="en-US" sz="1200" dirty="0"/>
              <a:t>: </a:t>
            </a:r>
            <a:r>
              <a:rPr lang="en-GB" sz="1200" dirty="0"/>
              <a:t>Welcome emails, live chat prompts.</a:t>
            </a:r>
            <a:endParaRPr lang="en-US" sz="1200" dirty="0"/>
          </a:p>
          <a:p>
            <a:r>
              <a:rPr lang="en-US" sz="1200" b="1" dirty="0" err="1"/>
              <a:t>WoO</a:t>
            </a:r>
            <a:r>
              <a:rPr lang="en-US" sz="1200" b="1" dirty="0"/>
              <a:t>/Triggers &amp; Confirms General Value Prop:</a:t>
            </a:r>
            <a:r>
              <a:rPr lang="en-GB" sz="1200" dirty="0"/>
              <a:t>Push Trip Planning Checklists during pre-trip searches.</a:t>
            </a:r>
            <a:endParaRPr lang="en-US" sz="1200" b="1" dirty="0"/>
          </a:p>
          <a:p>
            <a:r>
              <a:rPr lang="en-US" sz="1200" b="1" dirty="0"/>
              <a:t>Who: </a:t>
            </a:r>
            <a:r>
              <a:rPr lang="en-GB" sz="1200" dirty="0"/>
              <a:t>CRM Automation Specialist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80179" y="2410426"/>
            <a:ext cx="5570539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Analyze Options I – Confirms Value Prop for Them</a:t>
            </a:r>
            <a:r>
              <a:rPr lang="en-US" sz="1200" dirty="0"/>
              <a:t>: </a:t>
            </a:r>
            <a:r>
              <a:rPr lang="en-GB" sz="1200" dirty="0"/>
              <a:t>Tested landing pages showing unique value (local expert access, eco tips).</a:t>
            </a:r>
            <a:endParaRPr lang="en-US" sz="1200" dirty="0"/>
          </a:p>
          <a:p>
            <a:r>
              <a:rPr lang="en-US" sz="1200" b="1" dirty="0"/>
              <a:t>Confirms Budget: </a:t>
            </a:r>
            <a:r>
              <a:rPr lang="en-GB" sz="1200" dirty="0"/>
              <a:t>Offer clear tier pricing and free trial.</a:t>
            </a:r>
            <a:endParaRPr lang="en-US" sz="1200" b="1" dirty="0"/>
          </a:p>
          <a:p>
            <a:r>
              <a:rPr lang="en-US" sz="1200" b="1" dirty="0"/>
              <a:t>Who: </a:t>
            </a:r>
            <a:r>
              <a:rPr lang="en-GB" sz="1200" dirty="0"/>
              <a:t>Product Marketer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80179" y="3242934"/>
            <a:ext cx="5570539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Analyze Options II – Qualify &amp; Proposal</a:t>
            </a:r>
            <a:r>
              <a:rPr lang="en-US" sz="1200" dirty="0"/>
              <a:t>: </a:t>
            </a:r>
            <a:r>
              <a:rPr lang="en-GB" sz="1200" dirty="0"/>
              <a:t>Email drip sequences based on persona interests.</a:t>
            </a:r>
            <a:endParaRPr lang="en-US" sz="1200" dirty="0"/>
          </a:p>
          <a:p>
            <a:r>
              <a:rPr lang="en-US" sz="1200" b="1" dirty="0"/>
              <a:t>Verbal Close &amp; Objection Handling:  </a:t>
            </a:r>
            <a:r>
              <a:rPr lang="en-GB" sz="1200" dirty="0"/>
              <a:t>Chatbot triggers support chat; offer discount.</a:t>
            </a:r>
            <a:endParaRPr lang="en-US" sz="1200" b="1" dirty="0"/>
          </a:p>
          <a:p>
            <a:r>
              <a:rPr lang="en-US" sz="1200" b="1" dirty="0"/>
              <a:t>Who:  </a:t>
            </a:r>
            <a:r>
              <a:rPr lang="en-GB" sz="1200" dirty="0"/>
              <a:t>Sales Ops / Product Support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480179" y="4078521"/>
            <a:ext cx="5570539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Physically Acquire Product I – Secure Full Commitment, e.g., Purchase Order</a:t>
            </a:r>
            <a:r>
              <a:rPr lang="en-US" sz="1200" dirty="0"/>
              <a:t>: </a:t>
            </a:r>
            <a:r>
              <a:rPr lang="en-GB" sz="1200" dirty="0"/>
              <a:t>Signup &gt; paywall conversion.</a:t>
            </a:r>
            <a:endParaRPr lang="en-US" sz="1200" dirty="0"/>
          </a:p>
          <a:p>
            <a:r>
              <a:rPr lang="en-US" sz="1200" b="1" dirty="0"/>
              <a:t>Pay for Product:  </a:t>
            </a:r>
            <a:r>
              <a:rPr lang="en-GB" sz="1200" dirty="0"/>
              <a:t>Credit card, PayPal integration.</a:t>
            </a:r>
            <a:endParaRPr lang="en-US" sz="1200" b="1" dirty="0"/>
          </a:p>
          <a:p>
            <a:r>
              <a:rPr lang="en-US" sz="1200" b="1" dirty="0"/>
              <a:t>Who:  </a:t>
            </a:r>
            <a:r>
              <a:rPr lang="en-GB" sz="1200" dirty="0"/>
              <a:t>User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0178" y="5922924"/>
            <a:ext cx="5570539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Buy More</a:t>
            </a:r>
            <a:r>
              <a:rPr lang="en-US" sz="1200" dirty="0"/>
              <a:t>: </a:t>
            </a:r>
            <a:r>
              <a:rPr lang="en-GB" sz="1200" dirty="0"/>
              <a:t>Recommend upsells based on behavior.</a:t>
            </a:r>
            <a:endParaRPr lang="en-US" sz="1200" dirty="0"/>
          </a:p>
          <a:p>
            <a:r>
              <a:rPr lang="en-US" sz="1200" b="1" dirty="0"/>
              <a:t>Tell Others: </a:t>
            </a:r>
            <a:r>
              <a:rPr lang="en-GB" sz="1200" dirty="0"/>
              <a:t>Launch referral program with sharing incentives.</a:t>
            </a:r>
            <a:endParaRPr lang="en-US" sz="1200" b="1" dirty="0"/>
          </a:p>
          <a:p>
            <a:r>
              <a:rPr lang="en-US" sz="1200" b="1" dirty="0"/>
              <a:t>Who: </a:t>
            </a:r>
            <a:r>
              <a:rPr lang="en-GB" sz="1200" dirty="0"/>
              <a:t>User, Referral Lead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480179" y="4907261"/>
            <a:ext cx="5570539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Physically Acquire the Product II – Ship/Install</a:t>
            </a:r>
            <a:r>
              <a:rPr lang="en-US" sz="1200" dirty="0"/>
              <a:t>: </a:t>
            </a:r>
            <a:r>
              <a:rPr lang="en-GB" sz="1200" dirty="0"/>
              <a:t>Smooth onboarding walkthrough + tutorial emails.</a:t>
            </a:r>
            <a:endParaRPr lang="en-US" sz="1200" dirty="0"/>
          </a:p>
          <a:p>
            <a:r>
              <a:rPr lang="en-US" sz="1200" b="1" dirty="0"/>
              <a:t>Customer Support - Use, Get Value, Determine Value: </a:t>
            </a:r>
            <a:r>
              <a:rPr lang="en-GB" sz="1200" dirty="0"/>
              <a:t>24/7 in-app help + follow-up survey.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Who:  </a:t>
            </a:r>
            <a:r>
              <a:rPr lang="en-GB" sz="1200" dirty="0"/>
              <a:t>Customer Support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747988" y="859800"/>
            <a:ext cx="16319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#1: Identification</a:t>
            </a:r>
          </a:p>
          <a:p>
            <a:pPr algn="ctr"/>
            <a:r>
              <a:rPr lang="en-US" sz="1600" b="1" dirty="0"/>
              <a:t>Output: Leads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1245" y="1708251"/>
            <a:ext cx="16786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#2: Consideration</a:t>
            </a:r>
          </a:p>
          <a:p>
            <a:pPr algn="ctr"/>
            <a:r>
              <a:rPr lang="en-US" sz="1600" b="1" dirty="0"/>
              <a:t>Output: Suspects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655" y="2568055"/>
            <a:ext cx="172425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#3: Engagement</a:t>
            </a:r>
          </a:p>
          <a:p>
            <a:pPr algn="ctr"/>
            <a:r>
              <a:rPr lang="en-US" sz="1600" b="1" dirty="0"/>
              <a:t>Output: Prospects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8507" y="3414213"/>
            <a:ext cx="2551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#4: Purchase Intent</a:t>
            </a:r>
          </a:p>
          <a:p>
            <a:pPr algn="ctr"/>
            <a:r>
              <a:rPr lang="en-US" sz="1600" b="1" dirty="0"/>
              <a:t>Output: Qualified Prospects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79802" y="4274030"/>
            <a:ext cx="18001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#5: Purchase</a:t>
            </a:r>
          </a:p>
          <a:p>
            <a:pPr algn="ctr"/>
            <a:r>
              <a:rPr lang="en-US" sz="1600" b="1" dirty="0"/>
              <a:t>Output: Customers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50563" y="5939056"/>
            <a:ext cx="182934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#7: Advocacy</a:t>
            </a:r>
          </a:p>
          <a:p>
            <a:pPr algn="ctr"/>
            <a:r>
              <a:rPr lang="en-US" sz="1600" b="1" dirty="0"/>
              <a:t>Output: Evangelists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603" y="5095164"/>
            <a:ext cx="25723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#6: Loyalty</a:t>
            </a:r>
          </a:p>
          <a:p>
            <a:pPr algn="ctr"/>
            <a:r>
              <a:rPr lang="en-US" sz="1600" b="1" dirty="0"/>
              <a:t>Output: Satisfied Customers</a:t>
            </a:r>
          </a:p>
        </p:txBody>
      </p:sp>
    </p:spTree>
    <p:extLst>
      <p:ext uri="{BB962C8B-B14F-4D97-AF65-F5344CB8AC3E}">
        <p14:creationId xmlns:p14="http://schemas.microsoft.com/office/powerpoint/2010/main" val="371184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54755" y="736979"/>
          <a:ext cx="6096000" cy="5964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-257631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2</a:t>
            </a:r>
            <a:r>
              <a:rPr lang="en-US" sz="3200" b="1" baseline="30000" dirty="0"/>
              <a:t>nd</a:t>
            </a:r>
            <a:r>
              <a:rPr lang="en-US" sz="3200" b="1" dirty="0"/>
              <a:t> Draft Sales Funnel with Actions for Medium Term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80179" y="750620"/>
            <a:ext cx="5570539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Lead Gen</a:t>
            </a:r>
            <a:r>
              <a:rPr lang="en-US" sz="1200" dirty="0"/>
              <a:t>: </a:t>
            </a:r>
            <a:r>
              <a:rPr lang="en-GB" sz="1200" dirty="0"/>
              <a:t>Partner with travel blogs and digital nomad influencers.</a:t>
            </a:r>
            <a:endParaRPr lang="en-US" sz="1200" dirty="0"/>
          </a:p>
          <a:p>
            <a:r>
              <a:rPr lang="en-US" sz="1200" b="1" dirty="0"/>
              <a:t>Watering Holes: </a:t>
            </a:r>
            <a:r>
              <a:rPr lang="en-GB" sz="1200" dirty="0"/>
              <a:t>Host virtual events/webinars on remote travel.</a:t>
            </a:r>
            <a:endParaRPr lang="en-US" sz="1200" b="1" dirty="0"/>
          </a:p>
          <a:p>
            <a:r>
              <a:rPr lang="en-US" sz="1200" b="1" dirty="0"/>
              <a:t>Who: </a:t>
            </a:r>
            <a:r>
              <a:rPr lang="en-GB" sz="1200" dirty="0"/>
              <a:t>Partnership Manager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480179" y="1423440"/>
            <a:ext cx="5570539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Find Out About Options – Initial Dialogue</a:t>
            </a:r>
            <a:r>
              <a:rPr lang="en-US" sz="1200" dirty="0"/>
              <a:t>: </a:t>
            </a:r>
            <a:r>
              <a:rPr lang="en-GB" sz="1200" dirty="0"/>
              <a:t>Pop-up surveys; free PDF guides for sign-up.</a:t>
            </a:r>
            <a:endParaRPr lang="en-US" sz="1200" dirty="0"/>
          </a:p>
          <a:p>
            <a:r>
              <a:rPr lang="en-US" sz="1200" b="1" dirty="0" err="1"/>
              <a:t>WoO</a:t>
            </a:r>
            <a:r>
              <a:rPr lang="en-US" sz="1200" b="1" dirty="0"/>
              <a:t>/Triggers &amp; Confirms General Value Prop: </a:t>
            </a:r>
            <a:r>
              <a:rPr lang="en-GB" sz="1200" dirty="0"/>
              <a:t>Target visa-season or off-peak travel searches.</a:t>
            </a:r>
            <a:endParaRPr lang="en-US" sz="1200" b="1" dirty="0"/>
          </a:p>
          <a:p>
            <a:r>
              <a:rPr lang="en-US" sz="1200" b="1" dirty="0"/>
              <a:t>Who: </a:t>
            </a:r>
            <a:r>
              <a:rPr lang="en-GB" sz="1200" dirty="0"/>
              <a:t>Growth Hacker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80179" y="2458874"/>
            <a:ext cx="5570539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Analyze Options I – Confirms Value Prop for Them</a:t>
            </a:r>
            <a:r>
              <a:rPr lang="en-US" sz="1200" dirty="0"/>
              <a:t>: </a:t>
            </a:r>
            <a:r>
              <a:rPr lang="en-GB" sz="1200" dirty="0"/>
              <a:t>Add user testimonials &amp; regional success stories.</a:t>
            </a:r>
            <a:endParaRPr lang="en-US" sz="1200" dirty="0"/>
          </a:p>
          <a:p>
            <a:r>
              <a:rPr lang="en-US" sz="1200" b="1" dirty="0"/>
              <a:t>Confirms Budget: </a:t>
            </a:r>
            <a:r>
              <a:rPr lang="en-GB" sz="1200" dirty="0"/>
              <a:t>Introduce flexible pricing for students/digital nomads.</a:t>
            </a:r>
            <a:endParaRPr lang="en-US" sz="1200" b="1" dirty="0"/>
          </a:p>
          <a:p>
            <a:r>
              <a:rPr lang="en-US" sz="1200" b="1" dirty="0"/>
              <a:t>Who: </a:t>
            </a:r>
            <a:r>
              <a:rPr lang="en-GB" sz="1200" dirty="0"/>
              <a:t>UX Copywriter &amp; Product Manager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80179" y="3376166"/>
            <a:ext cx="5570539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Analyze Options II – Qualify &amp; Proposal</a:t>
            </a:r>
            <a:r>
              <a:rPr lang="en-US" sz="1200" dirty="0"/>
              <a:t>: </a:t>
            </a:r>
            <a:r>
              <a:rPr lang="en-GB" sz="1200" dirty="0"/>
              <a:t>Personalized experience packs.</a:t>
            </a:r>
            <a:r>
              <a:rPr lang="en-US" sz="1200" dirty="0"/>
              <a:t> </a:t>
            </a:r>
          </a:p>
          <a:p>
            <a:r>
              <a:rPr lang="en-US" sz="1200" b="1" dirty="0"/>
              <a:t>Verbal Close &amp; Objection Handling: </a:t>
            </a:r>
            <a:r>
              <a:rPr lang="en-GB" sz="1200" dirty="0"/>
              <a:t>Chat support + case studies.</a:t>
            </a:r>
            <a:endParaRPr lang="en-US" sz="1200" b="1" dirty="0"/>
          </a:p>
          <a:p>
            <a:r>
              <a:rPr lang="en-US" sz="1200" b="1" dirty="0"/>
              <a:t>Who: </a:t>
            </a:r>
            <a:r>
              <a:rPr lang="en-GB" sz="1200" dirty="0"/>
              <a:t>Account Rep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480179" y="4151193"/>
            <a:ext cx="5570539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Physically Acquire Product I – Secure Full Commitment, e.g., Purchase Order</a:t>
            </a:r>
            <a:r>
              <a:rPr lang="en-US" sz="1200" dirty="0"/>
              <a:t>: </a:t>
            </a:r>
            <a:r>
              <a:rPr lang="en-GB" sz="1200" dirty="0"/>
              <a:t>Self-serve + assisted sales route.</a:t>
            </a:r>
            <a:endParaRPr lang="en-US" sz="1200" dirty="0"/>
          </a:p>
          <a:p>
            <a:r>
              <a:rPr lang="en-US" sz="1200" b="1" dirty="0"/>
              <a:t>Pay for Product: </a:t>
            </a:r>
            <a:r>
              <a:rPr lang="en-GB" sz="1200" dirty="0"/>
              <a:t>Add Google Pay, Stripe.</a:t>
            </a:r>
            <a:endParaRPr lang="en-US" sz="1200" b="1" dirty="0"/>
          </a:p>
          <a:p>
            <a:r>
              <a:rPr lang="en-US" sz="1200" b="1" dirty="0"/>
              <a:t>Who: </a:t>
            </a:r>
            <a:r>
              <a:rPr lang="en-GB" sz="1200" dirty="0"/>
              <a:t>User, Champion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0179" y="5816233"/>
            <a:ext cx="5570539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Buy More</a:t>
            </a:r>
            <a:r>
              <a:rPr lang="en-US" sz="1200" dirty="0"/>
              <a:t>: </a:t>
            </a:r>
            <a:r>
              <a:rPr lang="en-GB" sz="1200" dirty="0"/>
              <a:t>Recommend thematic journeys based on profile.</a:t>
            </a:r>
            <a:endParaRPr lang="en-US" sz="1200" dirty="0"/>
          </a:p>
          <a:p>
            <a:r>
              <a:rPr lang="en-US" sz="1200" b="1" dirty="0"/>
              <a:t>Tell Others: </a:t>
            </a:r>
            <a:r>
              <a:rPr lang="en-GB" sz="1200" dirty="0"/>
              <a:t>Run social contest for best “Tourmate memory.”</a:t>
            </a:r>
            <a:endParaRPr lang="en-US" sz="1200" b="1" dirty="0"/>
          </a:p>
          <a:p>
            <a:r>
              <a:rPr lang="en-US" sz="1200" b="1" dirty="0"/>
              <a:t>Who: </a:t>
            </a:r>
            <a:r>
              <a:rPr lang="en-GB" sz="1200" dirty="0"/>
              <a:t>Users, Community Manager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480179" y="4985989"/>
            <a:ext cx="5570539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Physically Acquire the Product II – Ship/Install</a:t>
            </a:r>
            <a:r>
              <a:rPr lang="en-US" sz="1200" dirty="0"/>
              <a:t>: </a:t>
            </a:r>
            <a:r>
              <a:rPr lang="en-GB" sz="1200" dirty="0"/>
              <a:t>Gamified onboarding &amp; badges.</a:t>
            </a:r>
            <a:endParaRPr lang="en-US" sz="1200" dirty="0"/>
          </a:p>
          <a:p>
            <a:r>
              <a:rPr lang="en-US" sz="1200" b="1" dirty="0"/>
              <a:t>Customer Support - Use, Get Value, Determine Value: </a:t>
            </a:r>
            <a:r>
              <a:rPr lang="en-GB" sz="1200" dirty="0"/>
              <a:t>Dedicated live rep follow-ups for premium users.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Who: </a:t>
            </a:r>
            <a:r>
              <a:rPr lang="en-GB" sz="1200" dirty="0"/>
              <a:t>Customer Experience Team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747988" y="859800"/>
            <a:ext cx="16319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#1: Identification</a:t>
            </a:r>
          </a:p>
          <a:p>
            <a:pPr algn="ctr"/>
            <a:r>
              <a:rPr lang="en-US" sz="1600" b="1" dirty="0"/>
              <a:t>Output: Leads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1245" y="1708251"/>
            <a:ext cx="16786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#2: Consideration</a:t>
            </a:r>
          </a:p>
          <a:p>
            <a:pPr algn="ctr"/>
            <a:r>
              <a:rPr lang="en-US" sz="1600" b="1" dirty="0"/>
              <a:t>Output: Suspects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655" y="2568055"/>
            <a:ext cx="172425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#3: Engagement</a:t>
            </a:r>
          </a:p>
          <a:p>
            <a:pPr algn="ctr"/>
            <a:r>
              <a:rPr lang="en-US" sz="1600" b="1" dirty="0"/>
              <a:t>Output: Prospects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8507" y="3414213"/>
            <a:ext cx="2551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#4: Purchase Intent</a:t>
            </a:r>
          </a:p>
          <a:p>
            <a:pPr algn="ctr"/>
            <a:r>
              <a:rPr lang="en-US" sz="1600" b="1" dirty="0"/>
              <a:t>Output: Qualified Prospects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79802" y="4274030"/>
            <a:ext cx="18001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#5: Purchase</a:t>
            </a:r>
          </a:p>
          <a:p>
            <a:pPr algn="ctr"/>
            <a:r>
              <a:rPr lang="en-US" sz="1600" b="1" dirty="0"/>
              <a:t>Output: Customers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50563" y="5939056"/>
            <a:ext cx="182934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#7: Advocacy</a:t>
            </a:r>
          </a:p>
          <a:p>
            <a:pPr algn="ctr"/>
            <a:r>
              <a:rPr lang="en-US" sz="1600" b="1" dirty="0"/>
              <a:t>Output: Evangelists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603" y="5095164"/>
            <a:ext cx="25723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#6: Loyalty</a:t>
            </a:r>
          </a:p>
          <a:p>
            <a:pPr algn="ctr"/>
            <a:r>
              <a:rPr lang="en-US" sz="1600" b="1" dirty="0"/>
              <a:t>Output: Satisfied Customers</a:t>
            </a:r>
          </a:p>
        </p:txBody>
      </p:sp>
    </p:spTree>
    <p:extLst>
      <p:ext uri="{BB962C8B-B14F-4D97-AF65-F5344CB8AC3E}">
        <p14:creationId xmlns:p14="http://schemas.microsoft.com/office/powerpoint/2010/main" val="299867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514982178"/>
              </p:ext>
            </p:extLst>
          </p:nvPr>
        </p:nvGraphicFramePr>
        <p:xfrm>
          <a:off x="254755" y="736979"/>
          <a:ext cx="6096000" cy="59640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0" y="-257631"/>
            <a:ext cx="914400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2</a:t>
            </a:r>
            <a:r>
              <a:rPr lang="en-US" sz="3200" b="1" baseline="30000" dirty="0"/>
              <a:t>nd</a:t>
            </a:r>
            <a:r>
              <a:rPr lang="en-US" sz="3200" b="1" dirty="0"/>
              <a:t> Draft Sales Funnel with Actions for Long Term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80179" y="823292"/>
            <a:ext cx="5570539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Lead Gen</a:t>
            </a:r>
            <a:r>
              <a:rPr lang="en-US" sz="1200" dirty="0"/>
              <a:t>: </a:t>
            </a:r>
            <a:r>
              <a:rPr lang="en-GB" sz="1200" dirty="0"/>
              <a:t>Strategic partnerships with airlines, coworking chains.</a:t>
            </a:r>
            <a:endParaRPr lang="en-US" sz="1200" dirty="0"/>
          </a:p>
          <a:p>
            <a:r>
              <a:rPr lang="en-US" sz="1200" b="1" dirty="0"/>
              <a:t>Watering Holes: </a:t>
            </a:r>
            <a:r>
              <a:rPr lang="en-GB" sz="1200" dirty="0"/>
              <a:t>Expand into YouTube channel &amp; multilingual platforms.</a:t>
            </a:r>
            <a:endParaRPr lang="en-US" sz="1200" b="1" dirty="0"/>
          </a:p>
          <a:p>
            <a:r>
              <a:rPr lang="en-US" sz="1200" b="1" dirty="0"/>
              <a:t>Who: </a:t>
            </a:r>
            <a:r>
              <a:rPr lang="en-GB" sz="1200" dirty="0"/>
              <a:t>Biz Dev &amp; Intl Marketing Team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3480179" y="1617227"/>
            <a:ext cx="5570539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Find Out About Options – Initial Dialogue</a:t>
            </a:r>
            <a:r>
              <a:rPr lang="en-US" sz="1200" dirty="0"/>
              <a:t>: </a:t>
            </a:r>
            <a:r>
              <a:rPr lang="en-GB" sz="1200" dirty="0"/>
              <a:t>AI chatbot with localized scripts.</a:t>
            </a:r>
            <a:endParaRPr lang="en-US" sz="1200" dirty="0"/>
          </a:p>
          <a:p>
            <a:r>
              <a:rPr lang="en-US" sz="1200" b="1" dirty="0" err="1"/>
              <a:t>WoO</a:t>
            </a:r>
            <a:r>
              <a:rPr lang="en-US" sz="1200" b="1" dirty="0"/>
              <a:t>/Triggers &amp; Confirms General Value Prop: </a:t>
            </a:r>
            <a:r>
              <a:rPr lang="en-GB" sz="1200" dirty="0"/>
              <a:t>Trigger based on geolocation before travel dates.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Who: </a:t>
            </a:r>
            <a:r>
              <a:rPr lang="en-GB" sz="1200" dirty="0"/>
              <a:t>AI/ML Team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3480179" y="2452816"/>
            <a:ext cx="5570539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Analyze Options I – Confirms Value Prop for Them</a:t>
            </a:r>
            <a:r>
              <a:rPr lang="en-US" sz="1200" dirty="0"/>
              <a:t>: </a:t>
            </a:r>
            <a:r>
              <a:rPr lang="en-GB" sz="1200" dirty="0"/>
              <a:t>Integrated user experience with AR previews or VR tours.</a:t>
            </a:r>
            <a:endParaRPr lang="en-US" sz="1200" dirty="0"/>
          </a:p>
          <a:p>
            <a:r>
              <a:rPr lang="en-US" sz="1200" b="1" dirty="0"/>
              <a:t>Confirms Budget: </a:t>
            </a:r>
            <a:r>
              <a:rPr lang="en-GB" sz="1200" dirty="0"/>
              <a:t>Corporate bundles for retreats and group travel.</a:t>
            </a:r>
            <a:endParaRPr lang="en-US" sz="1200" b="1" dirty="0"/>
          </a:p>
          <a:p>
            <a:r>
              <a:rPr lang="en-US" sz="1200" b="1" dirty="0"/>
              <a:t>Who: </a:t>
            </a:r>
            <a:r>
              <a:rPr lang="en-GB" sz="1200" dirty="0"/>
              <a:t>Enterprise Sales Lead</a:t>
            </a:r>
            <a:endParaRPr lang="en-US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3480179" y="3285324"/>
            <a:ext cx="5570539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Analyze Options II – Qualify &amp; Proposal</a:t>
            </a:r>
            <a:r>
              <a:rPr lang="en-US" sz="1200" dirty="0"/>
              <a:t>: </a:t>
            </a:r>
            <a:r>
              <a:rPr lang="en-GB" sz="1200" dirty="0"/>
              <a:t>Scalable solutions for B2B clients.</a:t>
            </a:r>
            <a:endParaRPr lang="en-US" sz="1200" dirty="0"/>
          </a:p>
          <a:p>
            <a:r>
              <a:rPr lang="en-US" sz="1200" b="1" dirty="0"/>
              <a:t>Verbal Close &amp; Objection Handling: </a:t>
            </a:r>
            <a:r>
              <a:rPr lang="en-GB" sz="1200" dirty="0"/>
              <a:t>In-platform negotiation tools or team-based booking flows.</a:t>
            </a:r>
            <a:endParaRPr lang="en-US" sz="1200" b="1" dirty="0"/>
          </a:p>
          <a:p>
            <a:r>
              <a:rPr lang="en-US" sz="1200" b="1" dirty="0"/>
              <a:t>Who: </a:t>
            </a:r>
            <a:r>
              <a:rPr lang="en-GB" sz="1200" dirty="0"/>
              <a:t>B2B Sales &amp; Legal</a:t>
            </a:r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480179" y="4114855"/>
            <a:ext cx="5570539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Physically Acquire Product I – Secure Full Commitment, e.g., Purchase Order</a:t>
            </a:r>
            <a:r>
              <a:rPr lang="en-US" sz="1200" dirty="0"/>
              <a:t>: </a:t>
            </a:r>
            <a:r>
              <a:rPr lang="en-GB" sz="1200" dirty="0"/>
              <a:t>White-label partnerships or API integrations.</a:t>
            </a:r>
            <a:endParaRPr lang="en-US" sz="1200" dirty="0"/>
          </a:p>
          <a:p>
            <a:r>
              <a:rPr lang="en-US" sz="1200" b="1" dirty="0"/>
              <a:t>Pay for Product: </a:t>
            </a:r>
            <a:r>
              <a:rPr lang="en-GB" sz="1200" dirty="0"/>
              <a:t>Enterprise contracts &amp; invoicing.</a:t>
            </a:r>
            <a:endParaRPr lang="en-US" sz="1200" b="1" dirty="0"/>
          </a:p>
          <a:p>
            <a:r>
              <a:rPr lang="en-US" sz="1200" b="1" dirty="0"/>
              <a:t>Who: </a:t>
            </a:r>
            <a:r>
              <a:rPr lang="en-GB" sz="1200" dirty="0"/>
              <a:t>Economic Buyer</a:t>
            </a:r>
            <a:endParaRPr lang="en-US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3480179" y="5931291"/>
            <a:ext cx="5570539" cy="646331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Buy More</a:t>
            </a:r>
            <a:r>
              <a:rPr lang="en-US" sz="1200" dirty="0"/>
              <a:t>: </a:t>
            </a:r>
            <a:r>
              <a:rPr lang="en-GB" sz="1200" dirty="0"/>
              <a:t>Yearly renewal campaigns.</a:t>
            </a:r>
            <a:endParaRPr lang="en-US" sz="1200" dirty="0"/>
          </a:p>
          <a:p>
            <a:r>
              <a:rPr lang="en-US" sz="1200" b="1" dirty="0"/>
              <a:t>Tell Others: </a:t>
            </a:r>
            <a:r>
              <a:rPr lang="en-GB" sz="1200" dirty="0"/>
              <a:t>Invite-only affiliate partner programs.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Who: </a:t>
            </a:r>
            <a:r>
              <a:rPr lang="en-GB" sz="1200" dirty="0"/>
              <a:t>Enterprise Clients</a:t>
            </a:r>
            <a:endParaRPr lang="en-US" sz="1200" dirty="0"/>
          </a:p>
        </p:txBody>
      </p:sp>
      <p:sp>
        <p:nvSpPr>
          <p:cNvPr id="20" name="TextBox 19"/>
          <p:cNvSpPr txBox="1"/>
          <p:nvPr/>
        </p:nvSpPr>
        <p:spPr>
          <a:xfrm>
            <a:off x="3480179" y="4949651"/>
            <a:ext cx="5570539" cy="101566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dirty="0"/>
              <a:t>Physically Acquire the Product II – Ship/Install</a:t>
            </a:r>
            <a:r>
              <a:rPr lang="en-US" sz="1200" dirty="0"/>
              <a:t>: </a:t>
            </a:r>
            <a:r>
              <a:rPr lang="en-GB" sz="1200" dirty="0"/>
              <a:t>Custom dashboards and feedback loops.</a:t>
            </a:r>
            <a:endParaRPr lang="en-US" sz="1200" dirty="0"/>
          </a:p>
          <a:p>
            <a:r>
              <a:rPr lang="en-US" sz="1200" b="1" dirty="0"/>
              <a:t>Customer Support - Use, Get Value, Determine Value: </a:t>
            </a:r>
            <a:r>
              <a:rPr lang="en-GB" sz="1200" dirty="0"/>
              <a:t>Premium SLA &amp; account manager.</a:t>
            </a:r>
            <a:r>
              <a:rPr lang="en-US" sz="1200" b="1" dirty="0"/>
              <a:t> </a:t>
            </a:r>
          </a:p>
          <a:p>
            <a:r>
              <a:rPr lang="en-US" sz="1200" b="1" dirty="0"/>
              <a:t>Who: </a:t>
            </a:r>
            <a:r>
              <a:rPr lang="en-GB" sz="1200" dirty="0"/>
              <a:t>Customer Success</a:t>
            </a:r>
            <a:endParaRPr lang="en-US" sz="1200" dirty="0"/>
          </a:p>
        </p:txBody>
      </p:sp>
      <p:sp>
        <p:nvSpPr>
          <p:cNvPr id="2" name="TextBox 1"/>
          <p:cNvSpPr txBox="1"/>
          <p:nvPr/>
        </p:nvSpPr>
        <p:spPr>
          <a:xfrm>
            <a:off x="1747988" y="859800"/>
            <a:ext cx="16319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#1: Identification</a:t>
            </a:r>
          </a:p>
          <a:p>
            <a:pPr algn="ctr"/>
            <a:r>
              <a:rPr lang="en-US" sz="1600" b="1" dirty="0"/>
              <a:t>Output: Leads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701245" y="1708251"/>
            <a:ext cx="167866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#2: Consideration</a:t>
            </a:r>
          </a:p>
          <a:p>
            <a:pPr algn="ctr"/>
            <a:r>
              <a:rPr lang="en-US" sz="1600" b="1" dirty="0"/>
              <a:t>Output: Suspects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655655" y="2568055"/>
            <a:ext cx="172425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#3: Engagement</a:t>
            </a:r>
          </a:p>
          <a:p>
            <a:pPr algn="ctr"/>
            <a:r>
              <a:rPr lang="en-US" sz="1600" b="1" dirty="0"/>
              <a:t>Output: Prospects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8507" y="3414213"/>
            <a:ext cx="2551403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#4: Purchase Intent</a:t>
            </a:r>
          </a:p>
          <a:p>
            <a:pPr algn="ctr"/>
            <a:r>
              <a:rPr lang="en-US" sz="1600" b="1" dirty="0"/>
              <a:t>Output: Qualified Prospects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579802" y="4274030"/>
            <a:ext cx="18001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#5: Purchase</a:t>
            </a:r>
          </a:p>
          <a:p>
            <a:pPr algn="ctr"/>
            <a:r>
              <a:rPr lang="en-US" sz="1600" b="1" dirty="0"/>
              <a:t>Output: Customers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550563" y="5939056"/>
            <a:ext cx="182934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#7: Advocacy</a:t>
            </a:r>
          </a:p>
          <a:p>
            <a:pPr algn="ctr"/>
            <a:r>
              <a:rPr lang="en-US" sz="1600" b="1" dirty="0"/>
              <a:t>Output: Evangelists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07603" y="5095164"/>
            <a:ext cx="2572307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/>
              <a:t>#6: Loyalty</a:t>
            </a:r>
          </a:p>
          <a:p>
            <a:pPr algn="ctr"/>
            <a:r>
              <a:rPr lang="en-US" sz="1600" b="1" dirty="0"/>
              <a:t>Output: Satisfied Customers</a:t>
            </a:r>
          </a:p>
        </p:txBody>
      </p:sp>
    </p:spTree>
    <p:extLst>
      <p:ext uri="{BB962C8B-B14F-4D97-AF65-F5344CB8AC3E}">
        <p14:creationId xmlns:p14="http://schemas.microsoft.com/office/powerpoint/2010/main" val="1255304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11491</TotalTime>
  <Words>916</Words>
  <Application>Microsoft Office PowerPoint</Application>
  <PresentationFormat>On-screen Show (4:3)</PresentationFormat>
  <Paragraphs>129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2nd Draft Sales Funnel with Actions for Short Term</vt:lpstr>
      <vt:lpstr>2nd Draft Sales Funnel with Actions for Medium Term</vt:lpstr>
      <vt:lpstr>2nd Draft Sales Funnel with Actions for Long Term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Monique Guimond</dc:creator>
  <cp:lastModifiedBy>Marios Antreou</cp:lastModifiedBy>
  <cp:revision>377</cp:revision>
  <cp:lastPrinted>2016-11-30T11:23:13Z</cp:lastPrinted>
  <dcterms:created xsi:type="dcterms:W3CDTF">2016-02-28T23:40:31Z</dcterms:created>
  <dcterms:modified xsi:type="dcterms:W3CDTF">2025-04-24T18:13:45Z</dcterms:modified>
</cp:coreProperties>
</file>