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que Guimon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00"/>
    <a:srgbClr val="2E002E"/>
    <a:srgbClr val="4E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1" autoAdjust="0"/>
    <p:restoredTop sz="94951" autoAdjust="0"/>
  </p:normalViewPr>
  <p:slideViewPr>
    <p:cSldViewPr snapToGrid="0" snapToObjects="1">
      <p:cViewPr varScale="1">
        <p:scale>
          <a:sx n="105" d="100"/>
          <a:sy n="105" d="100"/>
        </p:scale>
        <p:origin x="15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COCA (€)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64</c:v>
                </c:pt>
                <c:pt idx="2">
                  <c:v>65</c:v>
                </c:pt>
                <c:pt idx="3">
                  <c:v>55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54-4B1F-ACAD-2F34E533F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LTV (€)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54-4B1F-ACAD-2F34E533F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6ABF-F9AE-454A-BB8F-96FA6175120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64F74-A9DE-0F45-A602-8EA2C6ED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8EBD-8AF0-C547-977B-4AB75327C4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#19: LTV vs. COCA Over Time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11835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Step #19: LTV vs. COCA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Monique Guimond</dc:creator>
  <cp:lastModifiedBy>Marios Antreou</cp:lastModifiedBy>
  <cp:revision>377</cp:revision>
  <dcterms:created xsi:type="dcterms:W3CDTF">2016-02-28T23:40:31Z</dcterms:created>
  <dcterms:modified xsi:type="dcterms:W3CDTF">2025-05-03T14:49:33Z</dcterms:modified>
</cp:coreProperties>
</file>