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5"/>
  </p:notesMasterIdLst>
  <p:sldIdLst>
    <p:sldId id="260" r:id="rId2"/>
    <p:sldId id="261" r:id="rId3"/>
    <p:sldId id="262" r:id="rId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F0FDCED-07B0-4A29-A24D-A85318E32B47}">
  <a:tblStyle styleId="{BF0FDCED-07B0-4A29-A24D-A85318E32B4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494f2c9cca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494f2c9cca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494f2c9cca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494f2c9cca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494f2c9cca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494f2c9cca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3514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600"/>
              <a:t>Defining Assets </a:t>
            </a:r>
            <a:endParaRPr sz="3600"/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51800" y="1460700"/>
            <a:ext cx="3976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10000"/>
          </a:bodyPr>
          <a:lstStyle/>
          <a:p>
            <a:pPr marL="457200" marR="63500" lvl="0" indent="-320525" algn="l" rtl="0">
              <a:spcBef>
                <a:spcPts val="0"/>
              </a:spcBef>
              <a:spcAft>
                <a:spcPts val="0"/>
              </a:spcAft>
              <a:buSzPct val="143310"/>
              <a:buChar char="●"/>
            </a:pPr>
            <a:r>
              <a:rPr lang="en" sz="1616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Unique AI-based recommendation engine trained on real traveler behavior. </a:t>
            </a:r>
            <a:endParaRPr sz="1616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63500" lvl="0" indent="-320525" algn="l" rtl="0">
              <a:spcBef>
                <a:spcPts val="0"/>
              </a:spcBef>
              <a:spcAft>
                <a:spcPts val="0"/>
              </a:spcAft>
              <a:buSzPct val="143310"/>
              <a:buChar char="●"/>
            </a:pPr>
            <a:r>
              <a:rPr lang="en" sz="1616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Strong UX/UI design capability for travel-focused interfaces. </a:t>
            </a:r>
            <a:endParaRPr sz="1616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63500" lvl="0" indent="-320525" algn="l" rtl="0">
              <a:spcBef>
                <a:spcPts val="0"/>
              </a:spcBef>
              <a:spcAft>
                <a:spcPts val="0"/>
              </a:spcAft>
              <a:buSzPct val="143310"/>
              <a:buChar char="●"/>
            </a:pPr>
            <a:r>
              <a:rPr lang="en" sz="1616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Cultural &amp; travel insights from team members with nomadic experience. </a:t>
            </a:r>
            <a:endParaRPr sz="1616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63500" lvl="0" indent="-320525" algn="l" rtl="0">
              <a:spcBef>
                <a:spcPts val="0"/>
              </a:spcBef>
              <a:spcAft>
                <a:spcPts val="0"/>
              </a:spcAft>
              <a:buSzPct val="143310"/>
              <a:buChar char="●"/>
            </a:pPr>
            <a:r>
              <a:rPr lang="en" sz="1616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Early access to niche traveler communities (digital nomads, solo explorers). </a:t>
            </a:r>
            <a:endParaRPr sz="1616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63500" lvl="0" indent="-320525" algn="l" rtl="0">
              <a:spcBef>
                <a:spcPts val="0"/>
              </a:spcBef>
              <a:spcAft>
                <a:spcPts val="0"/>
              </a:spcAft>
              <a:buSzPct val="143310"/>
              <a:buChar char="●"/>
            </a:pPr>
            <a:r>
              <a:rPr lang="en" sz="1616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Social media micro-influencer partnerships. </a:t>
            </a:r>
            <a:endParaRPr sz="1616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63500" lvl="0" indent="-320525" algn="l" rtl="0">
              <a:spcBef>
                <a:spcPts val="0"/>
              </a:spcBef>
              <a:spcAft>
                <a:spcPts val="0"/>
              </a:spcAft>
              <a:buSzPct val="143310"/>
              <a:buChar char="●"/>
            </a:pPr>
            <a:r>
              <a:rPr lang="en" sz="1616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Mobile app development expertise. </a:t>
            </a:r>
            <a:endParaRPr sz="1616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63500" lvl="0" indent="-320525" algn="l" rtl="0">
              <a:spcBef>
                <a:spcPts val="0"/>
              </a:spcBef>
              <a:spcAft>
                <a:spcPts val="0"/>
              </a:spcAft>
              <a:buSzPct val="143310"/>
              <a:buChar char="●"/>
            </a:pPr>
            <a:r>
              <a:rPr lang="en" sz="1616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Beta testers already engaged from co-working hubs and travel forums. </a:t>
            </a:r>
            <a:endParaRPr sz="1616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63500" lvl="0" indent="-320525" algn="l" rtl="0">
              <a:spcBef>
                <a:spcPts val="0"/>
              </a:spcBef>
              <a:spcAft>
                <a:spcPts val="0"/>
              </a:spcAft>
              <a:buSzPct val="143310"/>
              <a:buChar char="●"/>
            </a:pPr>
            <a:r>
              <a:rPr lang="en" sz="1616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Connections to local event organizers and tour guides. </a:t>
            </a:r>
            <a:endParaRPr sz="1616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63500" lvl="0" indent="-320525" algn="l" rtl="0">
              <a:spcBef>
                <a:spcPts val="0"/>
              </a:spcBef>
              <a:spcAft>
                <a:spcPts val="0"/>
              </a:spcAft>
              <a:buSzPct val="143310"/>
              <a:buChar char="●"/>
            </a:pPr>
            <a:r>
              <a:rPr lang="en" sz="1616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Basic seed funding and grants from student entrepreneurship programs. </a:t>
            </a:r>
            <a:endParaRPr sz="1616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63500" lvl="0" indent="-320525" algn="l" rtl="0">
              <a:spcBef>
                <a:spcPts val="0"/>
              </a:spcBef>
              <a:spcAft>
                <a:spcPts val="0"/>
              </a:spcAft>
              <a:buSzPct val="143310"/>
              <a:buChar char="●"/>
            </a:pPr>
            <a:r>
              <a:rPr lang="en" sz="1616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Limited marketing budget and team bandwidth.</a:t>
            </a:r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5309000" y="445025"/>
            <a:ext cx="3514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Defining Moats</a:t>
            </a:r>
            <a:endParaRPr sz="3600"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5077850" y="1460700"/>
            <a:ext cx="3976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marR="63500" lvl="0" indent="-375679" algn="l" rtl="0">
              <a:spcBef>
                <a:spcPts val="0"/>
              </a:spcBef>
              <a:spcAft>
                <a:spcPts val="0"/>
              </a:spcAft>
              <a:buSzPts val="2316"/>
              <a:buChar char="●"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Proprietary AI that learns from user behavior to personalize travel recommendations. 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63500" lvl="0" indent="-375679" algn="l" rtl="0">
              <a:spcBef>
                <a:spcPts val="0"/>
              </a:spcBef>
              <a:spcAft>
                <a:spcPts val="0"/>
              </a:spcAft>
              <a:buSzPts val="2316"/>
              <a:buChar char="●"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Integration of offline navigation and logistics in a single, cohesive app. 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63500" lvl="0" indent="-375679" algn="l" rtl="0">
              <a:spcBef>
                <a:spcPts val="0"/>
              </a:spcBef>
              <a:spcAft>
                <a:spcPts val="0"/>
              </a:spcAft>
              <a:buSzPts val="2316"/>
              <a:buChar char="●"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Gamified community engagement that rewards social and cultural immersion. 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63500" lvl="0" indent="-375679" algn="l" rtl="0">
              <a:spcBef>
                <a:spcPts val="0"/>
              </a:spcBef>
              <a:spcAft>
                <a:spcPts val="0"/>
              </a:spcAft>
              <a:buSzPts val="2316"/>
              <a:buChar char="●"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Early partnerships with co-working spaces and local experiences. 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63500" lvl="0" indent="-375679" algn="l" rtl="0">
              <a:spcBef>
                <a:spcPts val="0"/>
              </a:spcBef>
              <a:spcAft>
                <a:spcPts val="0"/>
              </a:spcAft>
              <a:buSzPts val="2316"/>
              <a:buChar char="●"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Language adaptation/localization engine for global usability. 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63500" lvl="0" indent="-375679" algn="l" rtl="0">
              <a:spcBef>
                <a:spcPts val="0"/>
              </a:spcBef>
              <a:spcAft>
                <a:spcPts val="0"/>
              </a:spcAft>
              <a:buSzPts val="2316"/>
              <a:buChar char="●"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Basic freemium monetization—easily replicable. </a:t>
            </a:r>
            <a:endParaRPr sz="1616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4" name="Google Shape;84;p17" descr="Up Arrow 3, Shap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7050" y="1209000"/>
            <a:ext cx="992050" cy="33646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3588875" y="831600"/>
            <a:ext cx="1928400" cy="3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Strongest</a:t>
            </a:r>
            <a:endParaRPr sz="1800"/>
          </a:p>
        </p:txBody>
      </p:sp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3540700" y="4499700"/>
            <a:ext cx="1928400" cy="3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Weakest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Defining Core:</a:t>
            </a:r>
            <a:endParaRPr sz="3600"/>
          </a:p>
        </p:txBody>
      </p:sp>
      <p:sp>
        <p:nvSpPr>
          <p:cNvPr id="92" name="Google Shape;92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63500" marR="635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3500" marR="635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AI-driven local experience engine.</a:t>
            </a: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3500" marR="6350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63500" lvl="0" indent="-32575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Because it evolves with the traveler’s behavior, combining real-time data with community-verified insights, This engine turns passive data into active recommendations, offering a constantly improving and hyper-personalized travel companion. 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635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63500" lvl="0" indent="-32575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Tourmate’s AI helps them spend less time planning and more time living, and connecting, during their journey. It directly supports the value proposition of reducing time lost and increasing meaningful experiences. 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635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63500" lvl="0" indent="-32575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Every user interaction fine-tunes the AI and adds to a growing data moat. The more travelers use it, the smarter it gets, not just individually but collectively. Competitors starting later won’t have this depth of behavioral data or community trust.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xfrm>
            <a:off x="42025" y="1814650"/>
            <a:ext cx="2614800" cy="174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Charting Competitive Position </a:t>
            </a:r>
            <a:endParaRPr sz="3600"/>
          </a:p>
        </p:txBody>
      </p:sp>
      <p:pic>
        <p:nvPicPr>
          <p:cNvPr id="98" name="Google Shape;98;p19" descr="Picture 1, Pictur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4900" y="77054"/>
            <a:ext cx="6109238" cy="460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282</Words>
  <Application>Microsoft Office PowerPoint</Application>
  <PresentationFormat>On-screen Show (16:9)</PresentationFormat>
  <Paragraphs>30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Simple Light</vt:lpstr>
      <vt:lpstr>Defining Assets </vt:lpstr>
      <vt:lpstr>Defining Core:</vt:lpstr>
      <vt:lpstr>Charting Competitive Position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John Chry</cp:lastModifiedBy>
  <cp:revision>1</cp:revision>
  <dcterms:modified xsi:type="dcterms:W3CDTF">2025-04-08T17:46:10Z</dcterms:modified>
</cp:coreProperties>
</file>