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Full Life Cycle Use Case for Tourmate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48" y="5926841"/>
            <a:ext cx="3935295" cy="774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b="1" dirty="0"/>
              <a:t>Next Steps:</a:t>
            </a:r>
          </a:p>
          <a:p>
            <a:pPr marL="0" indent="0">
              <a:buNone/>
            </a:pPr>
            <a:r>
              <a:rPr sz="1200" dirty="0"/>
              <a:t>🔍 User interviews with digital nomads for validation</a:t>
            </a:r>
          </a:p>
          <a:p>
            <a:pPr marL="0" indent="0">
              <a:buNone/>
            </a:pPr>
            <a:r>
              <a:rPr sz="1200" dirty="0"/>
              <a:t>🧪 A/B tests for pricing models (freemium vs. subscription)</a:t>
            </a:r>
            <a:endParaRPr lang="en-CY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B905A-FEDE-7A95-058E-71127B995FAC}"/>
              </a:ext>
            </a:extLst>
          </p:cNvPr>
          <p:cNvSpPr txBox="1"/>
          <p:nvPr/>
        </p:nvSpPr>
        <p:spPr>
          <a:xfrm>
            <a:off x="4562796" y="1854427"/>
            <a:ext cx="457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2️⃣ Finding &amp; Analyzing Options</a:t>
            </a:r>
          </a:p>
          <a:p>
            <a:pPr marL="0" indent="0">
              <a:buNone/>
            </a:pPr>
            <a:r>
              <a:rPr lang="en-GB" sz="1200" dirty="0"/>
              <a:t>- Compares experiences based on authenticity, sustainability, and cost.</a:t>
            </a:r>
          </a:p>
          <a:p>
            <a:pPr marL="0" indent="0">
              <a:buNone/>
            </a:pPr>
            <a:r>
              <a:rPr lang="en-GB" sz="1200" dirty="0"/>
              <a:t>- Relies on word-of-mouth and trial-and-error.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5B1D8-7351-67CC-0B0C-0919B92DF38A}"/>
              </a:ext>
            </a:extLst>
          </p:cNvPr>
          <p:cNvSpPr txBox="1"/>
          <p:nvPr/>
        </p:nvSpPr>
        <p:spPr>
          <a:xfrm>
            <a:off x="182573" y="1838676"/>
            <a:ext cx="416849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1️⃣ Determining the Need</a:t>
            </a:r>
          </a:p>
          <a:p>
            <a:pPr marL="0" indent="0">
              <a:buNone/>
            </a:pPr>
            <a:r>
              <a:rPr lang="en-GB" sz="1200" dirty="0"/>
              <a:t>- Nikos seeks authentic, sustainable travel experiences.</a:t>
            </a:r>
          </a:p>
          <a:p>
            <a:pPr marL="0" indent="0">
              <a:buNone/>
            </a:pPr>
            <a:r>
              <a:rPr lang="en-GB" sz="1200" dirty="0"/>
              <a:t>- Uses Reddit, Telegram, and travel blogs for recommendations.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F1514-3511-6CBC-4CD4-BB0B2B6F5B12}"/>
              </a:ext>
            </a:extLst>
          </p:cNvPr>
          <p:cNvSpPr txBox="1"/>
          <p:nvPr/>
        </p:nvSpPr>
        <p:spPr>
          <a:xfrm>
            <a:off x="182573" y="2747773"/>
            <a:ext cx="39859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3️⃣ Acquiring &amp; Paying for Experiences</a:t>
            </a:r>
          </a:p>
          <a:p>
            <a:pPr marL="0" indent="0">
              <a:buNone/>
            </a:pPr>
            <a:r>
              <a:rPr lang="en-GB" sz="1200" dirty="0"/>
              <a:t>- Books through local operators or boutique agencies.</a:t>
            </a:r>
          </a:p>
          <a:p>
            <a:pPr marL="0" indent="0">
              <a:buNone/>
            </a:pPr>
            <a:r>
              <a:rPr lang="en-GB" sz="1200" dirty="0"/>
              <a:t>- Prefers digital payments but sometimes forced to use cash.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16281-A92F-1E12-5217-9BB18FB5301F}"/>
              </a:ext>
            </a:extLst>
          </p:cNvPr>
          <p:cNvSpPr txBox="1"/>
          <p:nvPr/>
        </p:nvSpPr>
        <p:spPr>
          <a:xfrm>
            <a:off x="4633370" y="2747773"/>
            <a:ext cx="40442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4️⃣ Using &amp; Evaluating the Experience</a:t>
            </a:r>
          </a:p>
          <a:p>
            <a:pPr marL="0" indent="0">
              <a:buNone/>
            </a:pPr>
            <a:r>
              <a:rPr lang="en-GB" sz="1200" dirty="0"/>
              <a:t>- Measures value based on emotional fulfillment and learning.</a:t>
            </a:r>
          </a:p>
          <a:p>
            <a:pPr marL="0" indent="0">
              <a:buNone/>
            </a:pPr>
            <a:r>
              <a:rPr lang="en-GB" sz="1200" dirty="0"/>
              <a:t>- Reflects through journaling, photography, or blogging.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2EFBF-540E-F1D6-66A9-188F2F15B4C3}"/>
              </a:ext>
            </a:extLst>
          </p:cNvPr>
          <p:cNvSpPr txBox="1"/>
          <p:nvPr/>
        </p:nvSpPr>
        <p:spPr>
          <a:xfrm>
            <a:off x="2187042" y="3690847"/>
            <a:ext cx="475150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5️⃣ Repeat Usage &amp; Word-of-Mouth</a:t>
            </a:r>
          </a:p>
          <a:p>
            <a:pPr marL="0" indent="0">
              <a:buNone/>
            </a:pPr>
            <a:r>
              <a:rPr lang="en-GB" sz="1200" dirty="0"/>
              <a:t>- Engages in loyalty programs, referrals, and community-driven platforms.</a:t>
            </a:r>
          </a:p>
          <a:p>
            <a:pPr marL="0" indent="0">
              <a:buNone/>
            </a:pPr>
            <a:r>
              <a:rPr lang="en-GB" sz="1200" dirty="0"/>
              <a:t>- Shares experiences on social media &amp; travel forums.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FB639-CCBC-21B3-7A96-58070E2D2D11}"/>
              </a:ext>
            </a:extLst>
          </p:cNvPr>
          <p:cNvSpPr txBox="1"/>
          <p:nvPr/>
        </p:nvSpPr>
        <p:spPr>
          <a:xfrm>
            <a:off x="1948470" y="1367325"/>
            <a:ext cx="4805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600" b="1" dirty="0"/>
              <a:t>Current User Journey (Challenges &amp; Solutions):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E5760A-E5BD-8AB6-D459-ED979E358915}"/>
              </a:ext>
            </a:extLst>
          </p:cNvPr>
          <p:cNvSpPr txBox="1"/>
          <p:nvPr/>
        </p:nvSpPr>
        <p:spPr>
          <a:xfrm>
            <a:off x="182573" y="4618512"/>
            <a:ext cx="438942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How Tourmate Enhances This Journey:</a:t>
            </a:r>
          </a:p>
          <a:p>
            <a:pPr marL="0" indent="0">
              <a:buNone/>
            </a:pPr>
            <a:r>
              <a:rPr lang="en-CY" sz="1200" dirty="0"/>
              <a:t>🚀 </a:t>
            </a:r>
            <a:r>
              <a:rPr lang="en-GB" sz="1200" dirty="0"/>
              <a:t>AI-powered real-time travel insights &amp; local recommendations</a:t>
            </a:r>
          </a:p>
          <a:p>
            <a:pPr marL="0" indent="0">
              <a:buNone/>
            </a:pPr>
            <a:r>
              <a:rPr lang="en-CY" sz="1200" dirty="0"/>
              <a:t>✅ </a:t>
            </a:r>
            <a:r>
              <a:rPr lang="en-GB" sz="1200" dirty="0"/>
              <a:t>Offline access to curated experiences &amp; user-generated insights</a:t>
            </a:r>
          </a:p>
          <a:p>
            <a:pPr marL="0" indent="0">
              <a:buNone/>
            </a:pPr>
            <a:r>
              <a:rPr lang="en-CY" sz="1200" dirty="0"/>
              <a:t>💳 </a:t>
            </a:r>
            <a:r>
              <a:rPr lang="en-GB" sz="1200" dirty="0"/>
              <a:t>Seamless digital payments with integrated wallet support</a:t>
            </a:r>
          </a:p>
          <a:p>
            <a:pPr marL="0" indent="0">
              <a:buNone/>
            </a:pPr>
            <a:r>
              <a:rPr lang="en-CY" sz="1200" dirty="0"/>
              <a:t>📍 </a:t>
            </a:r>
            <a:r>
              <a:rPr lang="en-GB" sz="1200" dirty="0"/>
              <a:t>In-app navigation with real-time cultural 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010FC-FEA8-8815-43F7-568128D5DA56}"/>
              </a:ext>
            </a:extLst>
          </p:cNvPr>
          <p:cNvSpPr txBox="1"/>
          <p:nvPr/>
        </p:nvSpPr>
        <p:spPr>
          <a:xfrm>
            <a:off x="4633370" y="4618512"/>
            <a:ext cx="4114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Key Adoption Challenges:</a:t>
            </a:r>
          </a:p>
          <a:p>
            <a:pPr marL="0" indent="0">
              <a:buNone/>
            </a:pPr>
            <a:r>
              <a:rPr lang="en-GB" sz="1200" dirty="0"/>
              <a:t>⚠️ Will users trust Tourmate over existing sources?</a:t>
            </a:r>
          </a:p>
          <a:p>
            <a:pPr marL="0" indent="0">
              <a:buNone/>
            </a:pPr>
            <a:r>
              <a:rPr lang="en-CY" sz="1200" dirty="0"/>
              <a:t>💰 </a:t>
            </a:r>
            <a:r>
              <a:rPr lang="en-GB" sz="1200" dirty="0"/>
              <a:t>What pricing model balances sustainability &amp; accessibility?</a:t>
            </a:r>
          </a:p>
          <a:p>
            <a:pPr marL="0" indent="0">
              <a:buNone/>
            </a:pPr>
            <a:r>
              <a:rPr lang="en-CY" sz="1200" dirty="0"/>
              <a:t>🔄 </a:t>
            </a:r>
            <a:r>
              <a:rPr lang="en-GB" sz="1200" dirty="0"/>
              <a:t>How to ensure repeat usage beyond initial exploration?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Full Life Cycle Use Case for Tourmate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Marios Antreou</cp:lastModifiedBy>
  <cp:revision>2</cp:revision>
  <dcterms:created xsi:type="dcterms:W3CDTF">2013-01-27T09:14:16Z</dcterms:created>
  <dcterms:modified xsi:type="dcterms:W3CDTF">2025-03-24T23:49:39Z</dcterms:modified>
  <cp:category/>
</cp:coreProperties>
</file>