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5" r:id="rId2"/>
    <p:sldId id="306" r:id="rId3"/>
    <p:sldId id="315" r:id="rId4"/>
    <p:sldId id="311" r:id="rId5"/>
    <p:sldId id="313" r:id="rId6"/>
    <p:sldId id="314" r:id="rId7"/>
    <p:sldId id="294" r:id="rId8"/>
    <p:sldId id="277" r:id="rId9"/>
    <p:sldId id="330" r:id="rId10"/>
    <p:sldId id="331" r:id="rId11"/>
    <p:sldId id="332" r:id="rId12"/>
    <p:sldId id="293" r:id="rId13"/>
    <p:sldId id="262" r:id="rId14"/>
    <p:sldId id="300" r:id="rId15"/>
    <p:sldId id="325" r:id="rId16"/>
    <p:sldId id="333" r:id="rId17"/>
    <p:sldId id="320" r:id="rId18"/>
    <p:sldId id="321" r:id="rId19"/>
    <p:sldId id="322" r:id="rId20"/>
    <p:sldId id="323" r:id="rId21"/>
    <p:sldId id="302" r:id="rId22"/>
    <p:sldId id="271" r:id="rId23"/>
    <p:sldId id="327" r:id="rId24"/>
    <p:sldId id="328" r:id="rId25"/>
    <p:sldId id="329" r:id="rId26"/>
    <p:sldId id="273" r:id="rId27"/>
    <p:sldId id="335" r:id="rId28"/>
    <p:sldId id="274" r:id="rId29"/>
    <p:sldId id="275" r:id="rId30"/>
    <p:sldId id="283" r:id="rId31"/>
    <p:sldId id="334" r:id="rId32"/>
    <p:sldId id="336" r:id="rId33"/>
    <p:sldId id="337" r:id="rId34"/>
    <p:sldId id="285" r:id="rId35"/>
    <p:sldId id="280" r:id="rId36"/>
    <p:sldId id="281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54D"/>
    <a:srgbClr val="62BA66"/>
    <a:srgbClr val="7CC680"/>
    <a:srgbClr val="99C199"/>
    <a:srgbClr val="99DB9C"/>
    <a:srgbClr val="5ED87B"/>
    <a:srgbClr val="9BDDA6"/>
    <a:srgbClr val="73CF82"/>
    <a:srgbClr val="B1DDB3"/>
    <a:srgbClr val="B0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65" autoAdjust="0"/>
    <p:restoredTop sz="94629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2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9BC9F-11E5-48DB-85EA-5A52D8ADD888}" type="doc">
      <dgm:prSet loTypeId="urn:microsoft.com/office/officeart/2005/8/layout/hList7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s-AR"/>
        </a:p>
      </dgm:t>
    </dgm:pt>
    <dgm:pt modelId="{252EB1E9-362D-4C90-9F57-79F9038214E7}">
      <dgm:prSet phldrT="[Texto]" custT="1"/>
      <dgm:spPr/>
      <dgm:t>
        <a:bodyPr/>
        <a:lstStyle/>
        <a:p>
          <a:r>
            <a:rPr lang="es-ES" sz="2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Módulo Profesor</a:t>
          </a:r>
        </a:p>
        <a:p>
          <a:r>
            <a:rPr lang="es-ES" sz="1800" dirty="0" smtClean="0"/>
            <a:t>Diseño, toma y corrección de exámenes, </a:t>
          </a:r>
          <a:r>
            <a:rPr lang="es-AR" sz="1800" dirty="0" smtClean="0"/>
            <a:t>control sobre estudiantes, gestión de calificaciones y cursos, dictado de clases.</a:t>
          </a:r>
          <a:endParaRPr lang="es-AR" sz="1600" dirty="0"/>
        </a:p>
      </dgm:t>
    </dgm:pt>
    <dgm:pt modelId="{D309278F-B67E-462C-8530-52E1A6E19D93}" type="parTrans" cxnId="{D70249B6-9248-476C-81A9-0933FD5180CA}">
      <dgm:prSet/>
      <dgm:spPr/>
      <dgm:t>
        <a:bodyPr/>
        <a:lstStyle/>
        <a:p>
          <a:endParaRPr lang="es-AR"/>
        </a:p>
      </dgm:t>
    </dgm:pt>
    <dgm:pt modelId="{997EB7F0-CAD9-4A0B-9FA9-9F12B6B7CC40}" type="sibTrans" cxnId="{D70249B6-9248-476C-81A9-0933FD5180CA}">
      <dgm:prSet/>
      <dgm:spPr/>
      <dgm:t>
        <a:bodyPr/>
        <a:lstStyle/>
        <a:p>
          <a:endParaRPr lang="es-AR"/>
        </a:p>
      </dgm:t>
    </dgm:pt>
    <dgm:pt modelId="{00E1C92F-CC8A-4E20-A844-54363C70548C}">
      <dgm:prSet phldrT="[Texto]" custT="1"/>
      <dgm:spPr/>
      <dgm:t>
        <a:bodyPr/>
        <a:lstStyle/>
        <a:p>
          <a:r>
            <a:rPr lang="es-ES" sz="2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Módulo Alumno</a:t>
          </a:r>
          <a:endParaRPr lang="es-AR" sz="2800" dirty="0" smtClean="0"/>
        </a:p>
        <a:p>
          <a:r>
            <a:rPr lang="es-AR" sz="1800" dirty="0" smtClean="0"/>
            <a:t>Desarrollar el examen (acceso al software de exámenes únicamente), gestión de exámenes, tomar notas de clases.</a:t>
          </a:r>
          <a:endParaRPr lang="es-AR" sz="1800" dirty="0"/>
        </a:p>
      </dgm:t>
    </dgm:pt>
    <dgm:pt modelId="{C1F07D4D-8003-4198-86B7-A37180DE39E6}" type="parTrans" cxnId="{79194D61-36F9-480B-B915-A02005B1EA3A}">
      <dgm:prSet/>
      <dgm:spPr/>
      <dgm:t>
        <a:bodyPr/>
        <a:lstStyle/>
        <a:p>
          <a:endParaRPr lang="es-AR"/>
        </a:p>
      </dgm:t>
    </dgm:pt>
    <dgm:pt modelId="{AC0BB333-68C5-4BFA-A81C-0BA04A44751B}" type="sibTrans" cxnId="{79194D61-36F9-480B-B915-A02005B1EA3A}">
      <dgm:prSet/>
      <dgm:spPr/>
      <dgm:t>
        <a:bodyPr/>
        <a:lstStyle/>
        <a:p>
          <a:endParaRPr lang="es-AR"/>
        </a:p>
      </dgm:t>
    </dgm:pt>
    <dgm:pt modelId="{92E35B67-0425-426E-810C-4A025983FA4D}" type="pres">
      <dgm:prSet presAssocID="{5139BC9F-11E5-48DB-85EA-5A52D8ADD88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EAC2CC1-730B-4D48-8A9C-9D5D9B0FC9CE}" type="pres">
      <dgm:prSet presAssocID="{5139BC9F-11E5-48DB-85EA-5A52D8ADD888}" presName="fgShape" presStyleLbl="fgShp" presStyleIdx="0" presStyleCnt="1"/>
      <dgm:spPr/>
    </dgm:pt>
    <dgm:pt modelId="{8C5FFD56-DD04-4C65-B6B3-C0E47CB9C819}" type="pres">
      <dgm:prSet presAssocID="{5139BC9F-11E5-48DB-85EA-5A52D8ADD888}" presName="linComp" presStyleCnt="0"/>
      <dgm:spPr/>
    </dgm:pt>
    <dgm:pt modelId="{3B1E9CF0-B807-4A20-910E-47B18F3847AC}" type="pres">
      <dgm:prSet presAssocID="{252EB1E9-362D-4C90-9F57-79F9038214E7}" presName="compNode" presStyleCnt="0"/>
      <dgm:spPr/>
    </dgm:pt>
    <dgm:pt modelId="{300E8899-FA0E-4FE6-BAC4-F92F946F30A8}" type="pres">
      <dgm:prSet presAssocID="{252EB1E9-362D-4C90-9F57-79F9038214E7}" presName="bkgdShape" presStyleLbl="node1" presStyleIdx="0" presStyleCnt="2" custLinFactNeighborX="-29655"/>
      <dgm:spPr/>
      <dgm:t>
        <a:bodyPr/>
        <a:lstStyle/>
        <a:p>
          <a:endParaRPr lang="es-AR"/>
        </a:p>
      </dgm:t>
    </dgm:pt>
    <dgm:pt modelId="{B40419E0-79DF-48B0-A61A-6CC05BC31B80}" type="pres">
      <dgm:prSet presAssocID="{252EB1E9-362D-4C90-9F57-79F9038214E7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0E951B0-7CE9-4391-960A-2161854D6682}" type="pres">
      <dgm:prSet presAssocID="{252EB1E9-362D-4C90-9F57-79F9038214E7}" presName="invisiNode" presStyleLbl="node1" presStyleIdx="0" presStyleCnt="2"/>
      <dgm:spPr/>
    </dgm:pt>
    <dgm:pt modelId="{D1A462D7-89B6-4332-A8FE-66A6863A85D6}" type="pres">
      <dgm:prSet presAssocID="{252EB1E9-362D-4C90-9F57-79F9038214E7}" presName="imagNode" presStyleLbl="fgImgPlace1" presStyleIdx="0" presStyleCnt="2"/>
      <dgm:spPr>
        <a:blipFill dpi="0" rotWithShape="1">
          <a:blip xmlns:r="http://schemas.openxmlformats.org/officeDocument/2006/relationships" r:embed="rId1"/>
          <a:srcRect/>
          <a:stretch>
            <a:fillRect l="-8000"/>
          </a:stretch>
        </a:blipFill>
      </dgm:spPr>
      <dgm:t>
        <a:bodyPr/>
        <a:lstStyle/>
        <a:p>
          <a:endParaRPr lang="es-AR"/>
        </a:p>
      </dgm:t>
    </dgm:pt>
    <dgm:pt modelId="{226C5AEC-67F8-4AE6-B227-FA93EEF1F4CE}" type="pres">
      <dgm:prSet presAssocID="{997EB7F0-CAD9-4A0B-9FA9-9F12B6B7CC4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A3DA671-0F5B-4556-B7B7-C1C4DDE1F0AC}" type="pres">
      <dgm:prSet presAssocID="{00E1C92F-CC8A-4E20-A844-54363C70548C}" presName="compNode" presStyleCnt="0"/>
      <dgm:spPr/>
    </dgm:pt>
    <dgm:pt modelId="{169D5BE3-041F-42E6-A27D-F9337AF7EA73}" type="pres">
      <dgm:prSet presAssocID="{00E1C92F-CC8A-4E20-A844-54363C70548C}" presName="bkgdShape" presStyleLbl="node1" presStyleIdx="1" presStyleCnt="2"/>
      <dgm:spPr/>
      <dgm:t>
        <a:bodyPr/>
        <a:lstStyle/>
        <a:p>
          <a:endParaRPr lang="es-AR"/>
        </a:p>
      </dgm:t>
    </dgm:pt>
    <dgm:pt modelId="{2E73E1E4-1896-47A5-AD95-7675BB830248}" type="pres">
      <dgm:prSet presAssocID="{00E1C92F-CC8A-4E20-A844-54363C70548C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FB26471-00BA-4C28-9445-D1EA504D7FFA}" type="pres">
      <dgm:prSet presAssocID="{00E1C92F-CC8A-4E20-A844-54363C70548C}" presName="invisiNode" presStyleLbl="node1" presStyleIdx="1" presStyleCnt="2"/>
      <dgm:spPr/>
    </dgm:pt>
    <dgm:pt modelId="{E77EC55C-8583-45A3-B77D-83C74021DAB7}" type="pres">
      <dgm:prSet presAssocID="{00E1C92F-CC8A-4E20-A844-54363C70548C}" presName="imagNode" presStyleLbl="fgImgPlace1" presStyleIdx="1" presStyleCnt="2"/>
      <dgm:spPr>
        <a:blipFill dpi="0" rotWithShape="1">
          <a:blip xmlns:r="http://schemas.openxmlformats.org/officeDocument/2006/relationships" r:embed="rId2"/>
          <a:srcRect/>
          <a:stretch>
            <a:fillRect r="-1000"/>
          </a:stretch>
        </a:blipFill>
      </dgm:spPr>
      <dgm:t>
        <a:bodyPr/>
        <a:lstStyle/>
        <a:p>
          <a:endParaRPr lang="es-AR"/>
        </a:p>
      </dgm:t>
    </dgm:pt>
  </dgm:ptLst>
  <dgm:cxnLst>
    <dgm:cxn modelId="{79194D61-36F9-480B-B915-A02005B1EA3A}" srcId="{5139BC9F-11E5-48DB-85EA-5A52D8ADD888}" destId="{00E1C92F-CC8A-4E20-A844-54363C70548C}" srcOrd="1" destOrd="0" parTransId="{C1F07D4D-8003-4198-86B7-A37180DE39E6}" sibTransId="{AC0BB333-68C5-4BFA-A81C-0BA04A44751B}"/>
    <dgm:cxn modelId="{19A5370C-D255-4D01-B686-CA3214D2663E}" type="presOf" srcId="{00E1C92F-CC8A-4E20-A844-54363C70548C}" destId="{169D5BE3-041F-42E6-A27D-F9337AF7EA73}" srcOrd="0" destOrd="0" presId="urn:microsoft.com/office/officeart/2005/8/layout/hList7"/>
    <dgm:cxn modelId="{AD88D2EB-BB31-45E8-B793-3A15AE2C8B1D}" type="presOf" srcId="{252EB1E9-362D-4C90-9F57-79F9038214E7}" destId="{300E8899-FA0E-4FE6-BAC4-F92F946F30A8}" srcOrd="0" destOrd="0" presId="urn:microsoft.com/office/officeart/2005/8/layout/hList7"/>
    <dgm:cxn modelId="{B727418E-1FF5-4EE8-9BF3-3A20A26F1797}" type="presOf" srcId="{997EB7F0-CAD9-4A0B-9FA9-9F12B6B7CC40}" destId="{226C5AEC-67F8-4AE6-B227-FA93EEF1F4CE}" srcOrd="0" destOrd="0" presId="urn:microsoft.com/office/officeart/2005/8/layout/hList7"/>
    <dgm:cxn modelId="{E6E706C7-4849-4991-9441-F5791F3B0B1E}" type="presOf" srcId="{5139BC9F-11E5-48DB-85EA-5A52D8ADD888}" destId="{92E35B67-0425-426E-810C-4A025983FA4D}" srcOrd="0" destOrd="0" presId="urn:microsoft.com/office/officeart/2005/8/layout/hList7"/>
    <dgm:cxn modelId="{3221AC7E-E2E2-4462-894E-120C7F5F6140}" type="presOf" srcId="{00E1C92F-CC8A-4E20-A844-54363C70548C}" destId="{2E73E1E4-1896-47A5-AD95-7675BB830248}" srcOrd="1" destOrd="0" presId="urn:microsoft.com/office/officeart/2005/8/layout/hList7"/>
    <dgm:cxn modelId="{D70249B6-9248-476C-81A9-0933FD5180CA}" srcId="{5139BC9F-11E5-48DB-85EA-5A52D8ADD888}" destId="{252EB1E9-362D-4C90-9F57-79F9038214E7}" srcOrd="0" destOrd="0" parTransId="{D309278F-B67E-462C-8530-52E1A6E19D93}" sibTransId="{997EB7F0-CAD9-4A0B-9FA9-9F12B6B7CC40}"/>
    <dgm:cxn modelId="{3409A200-4934-4CAC-9C00-A0326FFF0D96}" type="presOf" srcId="{252EB1E9-362D-4C90-9F57-79F9038214E7}" destId="{B40419E0-79DF-48B0-A61A-6CC05BC31B80}" srcOrd="1" destOrd="0" presId="urn:microsoft.com/office/officeart/2005/8/layout/hList7"/>
    <dgm:cxn modelId="{BE2EF39B-68FE-4CC9-9F91-85887B582FBE}" type="presParOf" srcId="{92E35B67-0425-426E-810C-4A025983FA4D}" destId="{CEAC2CC1-730B-4D48-8A9C-9D5D9B0FC9CE}" srcOrd="0" destOrd="0" presId="urn:microsoft.com/office/officeart/2005/8/layout/hList7"/>
    <dgm:cxn modelId="{945A6372-E2A9-4913-9359-54BBC8C14BD9}" type="presParOf" srcId="{92E35B67-0425-426E-810C-4A025983FA4D}" destId="{8C5FFD56-DD04-4C65-B6B3-C0E47CB9C819}" srcOrd="1" destOrd="0" presId="urn:microsoft.com/office/officeart/2005/8/layout/hList7"/>
    <dgm:cxn modelId="{53214E08-F192-4C26-ADB6-876D20AAFBEA}" type="presParOf" srcId="{8C5FFD56-DD04-4C65-B6B3-C0E47CB9C819}" destId="{3B1E9CF0-B807-4A20-910E-47B18F3847AC}" srcOrd="0" destOrd="0" presId="urn:microsoft.com/office/officeart/2005/8/layout/hList7"/>
    <dgm:cxn modelId="{3D95A7B9-398E-4845-82EB-2E30ACF513DE}" type="presParOf" srcId="{3B1E9CF0-B807-4A20-910E-47B18F3847AC}" destId="{300E8899-FA0E-4FE6-BAC4-F92F946F30A8}" srcOrd="0" destOrd="0" presId="urn:microsoft.com/office/officeart/2005/8/layout/hList7"/>
    <dgm:cxn modelId="{13DA8509-B861-4B47-A4E4-1704F5129281}" type="presParOf" srcId="{3B1E9CF0-B807-4A20-910E-47B18F3847AC}" destId="{B40419E0-79DF-48B0-A61A-6CC05BC31B80}" srcOrd="1" destOrd="0" presId="urn:microsoft.com/office/officeart/2005/8/layout/hList7"/>
    <dgm:cxn modelId="{5EA07123-4613-451B-843D-0A546976C86D}" type="presParOf" srcId="{3B1E9CF0-B807-4A20-910E-47B18F3847AC}" destId="{C0E951B0-7CE9-4391-960A-2161854D6682}" srcOrd="2" destOrd="0" presId="urn:microsoft.com/office/officeart/2005/8/layout/hList7"/>
    <dgm:cxn modelId="{04015E35-7C45-4D1B-8516-A80DD48EA335}" type="presParOf" srcId="{3B1E9CF0-B807-4A20-910E-47B18F3847AC}" destId="{D1A462D7-89B6-4332-A8FE-66A6863A85D6}" srcOrd="3" destOrd="0" presId="urn:microsoft.com/office/officeart/2005/8/layout/hList7"/>
    <dgm:cxn modelId="{F0181611-EF8C-4D17-BE6F-1C0B83B77995}" type="presParOf" srcId="{8C5FFD56-DD04-4C65-B6B3-C0E47CB9C819}" destId="{226C5AEC-67F8-4AE6-B227-FA93EEF1F4CE}" srcOrd="1" destOrd="0" presId="urn:microsoft.com/office/officeart/2005/8/layout/hList7"/>
    <dgm:cxn modelId="{4F08ED6D-F869-4B1C-B6C0-0F9E0FF3C868}" type="presParOf" srcId="{8C5FFD56-DD04-4C65-B6B3-C0E47CB9C819}" destId="{3A3DA671-0F5B-4556-B7B7-C1C4DDE1F0AC}" srcOrd="2" destOrd="0" presId="urn:microsoft.com/office/officeart/2005/8/layout/hList7"/>
    <dgm:cxn modelId="{77B1A6B6-FB75-468F-BF91-77FF48654760}" type="presParOf" srcId="{3A3DA671-0F5B-4556-B7B7-C1C4DDE1F0AC}" destId="{169D5BE3-041F-42E6-A27D-F9337AF7EA73}" srcOrd="0" destOrd="0" presId="urn:microsoft.com/office/officeart/2005/8/layout/hList7"/>
    <dgm:cxn modelId="{8B4F6BF2-5CB5-4C0F-A261-9C974F6C5DBD}" type="presParOf" srcId="{3A3DA671-0F5B-4556-B7B7-C1C4DDE1F0AC}" destId="{2E73E1E4-1896-47A5-AD95-7675BB830248}" srcOrd="1" destOrd="0" presId="urn:microsoft.com/office/officeart/2005/8/layout/hList7"/>
    <dgm:cxn modelId="{6A443847-B68B-4894-8A2B-14ED77555F19}" type="presParOf" srcId="{3A3DA671-0F5B-4556-B7B7-C1C4DDE1F0AC}" destId="{CFB26471-00BA-4C28-9445-D1EA504D7FFA}" srcOrd="2" destOrd="0" presId="urn:microsoft.com/office/officeart/2005/8/layout/hList7"/>
    <dgm:cxn modelId="{A5634337-B0A0-48B4-9231-0A1C67F11108}" type="presParOf" srcId="{3A3DA671-0F5B-4556-B7B7-C1C4DDE1F0AC}" destId="{E77EC55C-8583-45A3-B77D-83C74021DAB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2F531A-D791-4AB3-85F5-27AAF7C402EE}" type="doc">
      <dgm:prSet loTypeId="urn:microsoft.com/office/officeart/2008/layout/VerticalCircle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2D53CC4-82C9-4D36-BD87-7EE6839B8173}">
      <dgm:prSet/>
      <dgm:spPr/>
      <dgm:t>
        <a:bodyPr/>
        <a:lstStyle/>
        <a:p>
          <a:r>
            <a:rPr lang="es-AR" b="1" dirty="0" smtClean="0"/>
            <a:t>E</a:t>
          </a:r>
          <a:r>
            <a:rPr lang="es-AR" dirty="0" smtClean="0"/>
            <a:t>ntregar exámenes</a:t>
          </a:r>
          <a:endParaRPr lang="es-AR" dirty="0"/>
        </a:p>
      </dgm:t>
    </dgm:pt>
    <dgm:pt modelId="{A32E39B5-4661-444F-852D-15D05DB133AD}" type="parTrans" cxnId="{100E191C-D33B-49D8-80CA-CF534502B08A}">
      <dgm:prSet/>
      <dgm:spPr/>
      <dgm:t>
        <a:bodyPr/>
        <a:lstStyle/>
        <a:p>
          <a:endParaRPr lang="es-AR"/>
        </a:p>
      </dgm:t>
    </dgm:pt>
    <dgm:pt modelId="{2FA74E19-43EC-477C-B789-FD56B42AE8EA}" type="sibTrans" cxnId="{100E191C-D33B-49D8-80CA-CF534502B08A}">
      <dgm:prSet/>
      <dgm:spPr/>
      <dgm:t>
        <a:bodyPr/>
        <a:lstStyle/>
        <a:p>
          <a:endParaRPr lang="es-AR"/>
        </a:p>
      </dgm:t>
    </dgm:pt>
    <dgm:pt modelId="{9727CF8B-7463-48A8-AA49-6D48456F3A21}">
      <dgm:prSet/>
      <dgm:spPr/>
      <dgm:t>
        <a:bodyPr/>
        <a:lstStyle/>
        <a:p>
          <a:r>
            <a:rPr lang="es-AR" b="1" dirty="0" smtClean="0"/>
            <a:t>C</a:t>
          </a:r>
          <a:r>
            <a:rPr lang="es-AR" dirty="0" smtClean="0"/>
            <a:t>orregir exámenes</a:t>
          </a:r>
          <a:endParaRPr lang="es-AR" dirty="0"/>
        </a:p>
      </dgm:t>
    </dgm:pt>
    <dgm:pt modelId="{E0B5A0D1-89A6-426A-B1FB-C03D3DDB1BE7}" type="parTrans" cxnId="{AAF957B5-B154-44DD-9440-44F2B96C610C}">
      <dgm:prSet/>
      <dgm:spPr/>
      <dgm:t>
        <a:bodyPr/>
        <a:lstStyle/>
        <a:p>
          <a:endParaRPr lang="es-AR"/>
        </a:p>
      </dgm:t>
    </dgm:pt>
    <dgm:pt modelId="{4597E898-1172-4613-ADB5-3E7789A1E795}" type="sibTrans" cxnId="{AAF957B5-B154-44DD-9440-44F2B96C610C}">
      <dgm:prSet/>
      <dgm:spPr/>
      <dgm:t>
        <a:bodyPr/>
        <a:lstStyle/>
        <a:p>
          <a:endParaRPr lang="es-AR"/>
        </a:p>
      </dgm:t>
    </dgm:pt>
    <dgm:pt modelId="{35FD0C66-08A6-4A14-8CE1-AF95413046D6}">
      <dgm:prSet/>
      <dgm:spPr/>
      <dgm:t>
        <a:bodyPr/>
        <a:lstStyle/>
        <a:p>
          <a:r>
            <a:rPr lang="es-AR" b="1" dirty="0" smtClean="0"/>
            <a:t>C</a:t>
          </a:r>
          <a:r>
            <a:rPr lang="es-AR" dirty="0" smtClean="0"/>
            <a:t>onsultar exámenes</a:t>
          </a:r>
        </a:p>
      </dgm:t>
    </dgm:pt>
    <dgm:pt modelId="{CE7B3198-19BB-42C4-B59F-549657398215}" type="parTrans" cxnId="{CCA4EF77-8823-4BE4-BC62-002ACAC50CF3}">
      <dgm:prSet/>
      <dgm:spPr/>
      <dgm:t>
        <a:bodyPr/>
        <a:lstStyle/>
        <a:p>
          <a:endParaRPr lang="es-AR"/>
        </a:p>
      </dgm:t>
    </dgm:pt>
    <dgm:pt modelId="{74C17C4C-9D60-4BFD-8DDE-1848EC28801C}" type="sibTrans" cxnId="{CCA4EF77-8823-4BE4-BC62-002ACAC50CF3}">
      <dgm:prSet/>
      <dgm:spPr/>
      <dgm:t>
        <a:bodyPr/>
        <a:lstStyle/>
        <a:p>
          <a:endParaRPr lang="es-AR"/>
        </a:p>
      </dgm:t>
    </dgm:pt>
    <dgm:pt modelId="{2EE2232A-B2FC-49BB-B405-70977DB68A27}">
      <dgm:prSet/>
      <dgm:spPr/>
      <dgm:t>
        <a:bodyPr/>
        <a:lstStyle/>
        <a:p>
          <a:r>
            <a:rPr lang="es-AR" b="1" dirty="0" smtClean="0"/>
            <a:t>G</a:t>
          </a:r>
          <a:r>
            <a:rPr lang="es-AR" dirty="0" smtClean="0"/>
            <a:t>estionar redes</a:t>
          </a:r>
          <a:endParaRPr lang="es-AR" dirty="0"/>
        </a:p>
      </dgm:t>
    </dgm:pt>
    <dgm:pt modelId="{FA6FFBE0-C517-41B0-892A-38B343FCC3BB}" type="parTrans" cxnId="{8E917F8F-5F6D-4592-9EEC-252A64550789}">
      <dgm:prSet/>
      <dgm:spPr/>
      <dgm:t>
        <a:bodyPr/>
        <a:lstStyle/>
        <a:p>
          <a:endParaRPr lang="es-AR"/>
        </a:p>
      </dgm:t>
    </dgm:pt>
    <dgm:pt modelId="{49A78093-F564-45C7-8A93-C555B4884AF4}" type="sibTrans" cxnId="{8E917F8F-5F6D-4592-9EEC-252A64550789}">
      <dgm:prSet/>
      <dgm:spPr/>
      <dgm:t>
        <a:bodyPr/>
        <a:lstStyle/>
        <a:p>
          <a:endParaRPr lang="es-AR"/>
        </a:p>
      </dgm:t>
    </dgm:pt>
    <dgm:pt modelId="{F223F972-A72F-4B76-87BF-7335C95BCA37}" type="pres">
      <dgm:prSet presAssocID="{FE2F531A-D791-4AB3-85F5-27AAF7C402EE}" presName="Name0" presStyleCnt="0">
        <dgm:presLayoutVars>
          <dgm:dir/>
        </dgm:presLayoutVars>
      </dgm:prSet>
      <dgm:spPr/>
      <dgm:t>
        <a:bodyPr/>
        <a:lstStyle/>
        <a:p>
          <a:endParaRPr lang="es-AR"/>
        </a:p>
      </dgm:t>
    </dgm:pt>
    <dgm:pt modelId="{B69180D3-2F03-4A7C-ABD1-438D92D9A176}" type="pres">
      <dgm:prSet presAssocID="{A2D53CC4-82C9-4D36-BD87-7EE6839B8173}" presName="noChildren" presStyleCnt="0"/>
      <dgm:spPr/>
    </dgm:pt>
    <dgm:pt modelId="{C86A8F94-63E0-4A98-BDDB-55898B23A7EA}" type="pres">
      <dgm:prSet presAssocID="{A2D53CC4-82C9-4D36-BD87-7EE6839B8173}" presName="gap" presStyleCnt="0"/>
      <dgm:spPr/>
    </dgm:pt>
    <dgm:pt modelId="{BC90EA95-5571-45F5-AD3A-106960855187}" type="pres">
      <dgm:prSet presAssocID="{A2D53CC4-82C9-4D36-BD87-7EE6839B8173}" presName="medCircle2" presStyleLbl="vennNode1" presStyleIdx="0" presStyleCnt="4"/>
      <dgm:spPr/>
    </dgm:pt>
    <dgm:pt modelId="{7ED28AE4-B930-4F0D-AFC0-EE9FD85DDAA4}" type="pres">
      <dgm:prSet presAssocID="{A2D53CC4-82C9-4D36-BD87-7EE6839B8173}" presName="txLvlOnly1" presStyleLbl="revTx" presStyleIdx="0" presStyleCnt="4"/>
      <dgm:spPr/>
      <dgm:t>
        <a:bodyPr/>
        <a:lstStyle/>
        <a:p>
          <a:endParaRPr lang="es-AR"/>
        </a:p>
      </dgm:t>
    </dgm:pt>
    <dgm:pt modelId="{AB77641A-35F7-4352-AEC9-9547E7051245}" type="pres">
      <dgm:prSet presAssocID="{9727CF8B-7463-48A8-AA49-6D48456F3A21}" presName="noChildren" presStyleCnt="0"/>
      <dgm:spPr/>
    </dgm:pt>
    <dgm:pt modelId="{DF141853-990B-43C9-9E45-E4F0B2E731AA}" type="pres">
      <dgm:prSet presAssocID="{9727CF8B-7463-48A8-AA49-6D48456F3A21}" presName="gap" presStyleCnt="0"/>
      <dgm:spPr/>
    </dgm:pt>
    <dgm:pt modelId="{A426FF24-CAE3-4CCB-9CB2-1A66B0D3C8BA}" type="pres">
      <dgm:prSet presAssocID="{9727CF8B-7463-48A8-AA49-6D48456F3A21}" presName="medCircle2" presStyleLbl="vennNode1" presStyleIdx="1" presStyleCnt="4"/>
      <dgm:spPr/>
    </dgm:pt>
    <dgm:pt modelId="{32200591-3B53-4C74-BF45-D6973EFDF688}" type="pres">
      <dgm:prSet presAssocID="{9727CF8B-7463-48A8-AA49-6D48456F3A21}" presName="txLvlOnly1" presStyleLbl="revTx" presStyleIdx="1" presStyleCnt="4"/>
      <dgm:spPr/>
      <dgm:t>
        <a:bodyPr/>
        <a:lstStyle/>
        <a:p>
          <a:endParaRPr lang="es-AR"/>
        </a:p>
      </dgm:t>
    </dgm:pt>
    <dgm:pt modelId="{7BE0280B-5F61-4AE8-B576-F1E26AF878A9}" type="pres">
      <dgm:prSet presAssocID="{35FD0C66-08A6-4A14-8CE1-AF95413046D6}" presName="noChildren" presStyleCnt="0"/>
      <dgm:spPr/>
    </dgm:pt>
    <dgm:pt modelId="{0366CE57-0027-451B-8E1D-3084152B72AD}" type="pres">
      <dgm:prSet presAssocID="{35FD0C66-08A6-4A14-8CE1-AF95413046D6}" presName="gap" presStyleCnt="0"/>
      <dgm:spPr/>
    </dgm:pt>
    <dgm:pt modelId="{3BFAB06A-30AC-433E-BAF3-06039C9EA0A2}" type="pres">
      <dgm:prSet presAssocID="{35FD0C66-08A6-4A14-8CE1-AF95413046D6}" presName="medCircle2" presStyleLbl="vennNode1" presStyleIdx="2" presStyleCnt="4"/>
      <dgm:spPr/>
    </dgm:pt>
    <dgm:pt modelId="{B959E3C9-F04A-45CA-AF31-395DE4B1FC09}" type="pres">
      <dgm:prSet presAssocID="{35FD0C66-08A6-4A14-8CE1-AF95413046D6}" presName="txLvlOnly1" presStyleLbl="revTx" presStyleIdx="2" presStyleCnt="4"/>
      <dgm:spPr/>
      <dgm:t>
        <a:bodyPr/>
        <a:lstStyle/>
        <a:p>
          <a:endParaRPr lang="es-AR"/>
        </a:p>
      </dgm:t>
    </dgm:pt>
    <dgm:pt modelId="{E9AE840F-A564-490D-A924-0E7D379DE264}" type="pres">
      <dgm:prSet presAssocID="{2EE2232A-B2FC-49BB-B405-70977DB68A27}" presName="noChildren" presStyleCnt="0"/>
      <dgm:spPr/>
    </dgm:pt>
    <dgm:pt modelId="{D44AA99C-4FEE-4AAB-B33D-5AC93ED9E630}" type="pres">
      <dgm:prSet presAssocID="{2EE2232A-B2FC-49BB-B405-70977DB68A27}" presName="gap" presStyleCnt="0"/>
      <dgm:spPr/>
    </dgm:pt>
    <dgm:pt modelId="{74068A20-5BDB-4ED1-B445-55C450386E1F}" type="pres">
      <dgm:prSet presAssocID="{2EE2232A-B2FC-49BB-B405-70977DB68A27}" presName="medCircle2" presStyleLbl="vennNode1" presStyleIdx="3" presStyleCnt="4"/>
      <dgm:spPr/>
    </dgm:pt>
    <dgm:pt modelId="{127C4B82-A357-42A2-B378-514735438313}" type="pres">
      <dgm:prSet presAssocID="{2EE2232A-B2FC-49BB-B405-70977DB68A27}" presName="txLvlOnly1" presStyleLbl="revTx" presStyleIdx="3" presStyleCnt="4"/>
      <dgm:spPr/>
      <dgm:t>
        <a:bodyPr/>
        <a:lstStyle/>
        <a:p>
          <a:endParaRPr lang="es-AR"/>
        </a:p>
      </dgm:t>
    </dgm:pt>
  </dgm:ptLst>
  <dgm:cxnLst>
    <dgm:cxn modelId="{712CFD74-FD47-4DEF-9771-22600D587D58}" type="presOf" srcId="{35FD0C66-08A6-4A14-8CE1-AF95413046D6}" destId="{B959E3C9-F04A-45CA-AF31-395DE4B1FC09}" srcOrd="0" destOrd="0" presId="urn:microsoft.com/office/officeart/2008/layout/VerticalCircleList"/>
    <dgm:cxn modelId="{CCA4EF77-8823-4BE4-BC62-002ACAC50CF3}" srcId="{FE2F531A-D791-4AB3-85F5-27AAF7C402EE}" destId="{35FD0C66-08A6-4A14-8CE1-AF95413046D6}" srcOrd="2" destOrd="0" parTransId="{CE7B3198-19BB-42C4-B59F-549657398215}" sibTransId="{74C17C4C-9D60-4BFD-8DDE-1848EC28801C}"/>
    <dgm:cxn modelId="{9D700809-0694-4D4D-81B3-88867391C4CB}" type="presOf" srcId="{A2D53CC4-82C9-4D36-BD87-7EE6839B8173}" destId="{7ED28AE4-B930-4F0D-AFC0-EE9FD85DDAA4}" srcOrd="0" destOrd="0" presId="urn:microsoft.com/office/officeart/2008/layout/VerticalCircleList"/>
    <dgm:cxn modelId="{8E917F8F-5F6D-4592-9EEC-252A64550789}" srcId="{FE2F531A-D791-4AB3-85F5-27AAF7C402EE}" destId="{2EE2232A-B2FC-49BB-B405-70977DB68A27}" srcOrd="3" destOrd="0" parTransId="{FA6FFBE0-C517-41B0-892A-38B343FCC3BB}" sibTransId="{49A78093-F564-45C7-8A93-C555B4884AF4}"/>
    <dgm:cxn modelId="{100E191C-D33B-49D8-80CA-CF534502B08A}" srcId="{FE2F531A-D791-4AB3-85F5-27AAF7C402EE}" destId="{A2D53CC4-82C9-4D36-BD87-7EE6839B8173}" srcOrd="0" destOrd="0" parTransId="{A32E39B5-4661-444F-852D-15D05DB133AD}" sibTransId="{2FA74E19-43EC-477C-B789-FD56B42AE8EA}"/>
    <dgm:cxn modelId="{8FD97E11-A91A-49CC-986C-C435E2418784}" type="presOf" srcId="{9727CF8B-7463-48A8-AA49-6D48456F3A21}" destId="{32200591-3B53-4C74-BF45-D6973EFDF688}" srcOrd="0" destOrd="0" presId="urn:microsoft.com/office/officeart/2008/layout/VerticalCircleList"/>
    <dgm:cxn modelId="{4373BAAA-F5C9-41A4-AB59-DC763F57CA1B}" type="presOf" srcId="{2EE2232A-B2FC-49BB-B405-70977DB68A27}" destId="{127C4B82-A357-42A2-B378-514735438313}" srcOrd="0" destOrd="0" presId="urn:microsoft.com/office/officeart/2008/layout/VerticalCircleList"/>
    <dgm:cxn modelId="{1217F424-6F48-480A-B711-0D548B68DBE6}" type="presOf" srcId="{FE2F531A-D791-4AB3-85F5-27AAF7C402EE}" destId="{F223F972-A72F-4B76-87BF-7335C95BCA37}" srcOrd="0" destOrd="0" presId="urn:microsoft.com/office/officeart/2008/layout/VerticalCircleList"/>
    <dgm:cxn modelId="{AAF957B5-B154-44DD-9440-44F2B96C610C}" srcId="{FE2F531A-D791-4AB3-85F5-27AAF7C402EE}" destId="{9727CF8B-7463-48A8-AA49-6D48456F3A21}" srcOrd="1" destOrd="0" parTransId="{E0B5A0D1-89A6-426A-B1FB-C03D3DDB1BE7}" sibTransId="{4597E898-1172-4613-ADB5-3E7789A1E795}"/>
    <dgm:cxn modelId="{6DAD188A-7343-4961-AB5E-0C7F4D15E01C}" type="presParOf" srcId="{F223F972-A72F-4B76-87BF-7335C95BCA37}" destId="{B69180D3-2F03-4A7C-ABD1-438D92D9A176}" srcOrd="0" destOrd="0" presId="urn:microsoft.com/office/officeart/2008/layout/VerticalCircleList"/>
    <dgm:cxn modelId="{CFC184C1-FD88-481F-8BE5-1095914CCEE6}" type="presParOf" srcId="{B69180D3-2F03-4A7C-ABD1-438D92D9A176}" destId="{C86A8F94-63E0-4A98-BDDB-55898B23A7EA}" srcOrd="0" destOrd="0" presId="urn:microsoft.com/office/officeart/2008/layout/VerticalCircleList"/>
    <dgm:cxn modelId="{927A88C3-AAA7-4BC1-B84D-F5338EDBE598}" type="presParOf" srcId="{B69180D3-2F03-4A7C-ABD1-438D92D9A176}" destId="{BC90EA95-5571-45F5-AD3A-106960855187}" srcOrd="1" destOrd="0" presId="urn:microsoft.com/office/officeart/2008/layout/VerticalCircleList"/>
    <dgm:cxn modelId="{D96661D2-B028-401A-A8E2-7F5181651A70}" type="presParOf" srcId="{B69180D3-2F03-4A7C-ABD1-438D92D9A176}" destId="{7ED28AE4-B930-4F0D-AFC0-EE9FD85DDAA4}" srcOrd="2" destOrd="0" presId="urn:microsoft.com/office/officeart/2008/layout/VerticalCircleList"/>
    <dgm:cxn modelId="{09B51F2E-CFB5-420B-8547-4A1949314626}" type="presParOf" srcId="{F223F972-A72F-4B76-87BF-7335C95BCA37}" destId="{AB77641A-35F7-4352-AEC9-9547E7051245}" srcOrd="1" destOrd="0" presId="urn:microsoft.com/office/officeart/2008/layout/VerticalCircleList"/>
    <dgm:cxn modelId="{9C68837A-FC20-4460-AABE-CBAD0607DC38}" type="presParOf" srcId="{AB77641A-35F7-4352-AEC9-9547E7051245}" destId="{DF141853-990B-43C9-9E45-E4F0B2E731AA}" srcOrd="0" destOrd="0" presId="urn:microsoft.com/office/officeart/2008/layout/VerticalCircleList"/>
    <dgm:cxn modelId="{DC80CA3F-5385-4E48-84F9-3C6BBB6D4F0B}" type="presParOf" srcId="{AB77641A-35F7-4352-AEC9-9547E7051245}" destId="{A426FF24-CAE3-4CCB-9CB2-1A66B0D3C8BA}" srcOrd="1" destOrd="0" presId="urn:microsoft.com/office/officeart/2008/layout/VerticalCircleList"/>
    <dgm:cxn modelId="{214595F9-A3FE-4928-9FD5-2AB40114D302}" type="presParOf" srcId="{AB77641A-35F7-4352-AEC9-9547E7051245}" destId="{32200591-3B53-4C74-BF45-D6973EFDF688}" srcOrd="2" destOrd="0" presId="urn:microsoft.com/office/officeart/2008/layout/VerticalCircleList"/>
    <dgm:cxn modelId="{47A51C09-ED07-4292-83B2-3412517E4BA9}" type="presParOf" srcId="{F223F972-A72F-4B76-87BF-7335C95BCA37}" destId="{7BE0280B-5F61-4AE8-B576-F1E26AF878A9}" srcOrd="2" destOrd="0" presId="urn:microsoft.com/office/officeart/2008/layout/VerticalCircleList"/>
    <dgm:cxn modelId="{1E8A0ED2-EED0-4787-925D-EB6C5C7D4DF5}" type="presParOf" srcId="{7BE0280B-5F61-4AE8-B576-F1E26AF878A9}" destId="{0366CE57-0027-451B-8E1D-3084152B72AD}" srcOrd="0" destOrd="0" presId="urn:microsoft.com/office/officeart/2008/layout/VerticalCircleList"/>
    <dgm:cxn modelId="{E6248CB6-C01C-46A5-9884-04C2FB1F4DFE}" type="presParOf" srcId="{7BE0280B-5F61-4AE8-B576-F1E26AF878A9}" destId="{3BFAB06A-30AC-433E-BAF3-06039C9EA0A2}" srcOrd="1" destOrd="0" presId="urn:microsoft.com/office/officeart/2008/layout/VerticalCircleList"/>
    <dgm:cxn modelId="{4E7EA517-9F36-470B-92C0-B9582B1F115C}" type="presParOf" srcId="{7BE0280B-5F61-4AE8-B576-F1E26AF878A9}" destId="{B959E3C9-F04A-45CA-AF31-395DE4B1FC09}" srcOrd="2" destOrd="0" presId="urn:microsoft.com/office/officeart/2008/layout/VerticalCircleList"/>
    <dgm:cxn modelId="{CBC5E4ED-6A23-471D-B64B-D65AF416DCD0}" type="presParOf" srcId="{F223F972-A72F-4B76-87BF-7335C95BCA37}" destId="{E9AE840F-A564-490D-A924-0E7D379DE264}" srcOrd="3" destOrd="0" presId="urn:microsoft.com/office/officeart/2008/layout/VerticalCircleList"/>
    <dgm:cxn modelId="{04513D4B-4B67-4696-8F7C-BC4F0B1DA730}" type="presParOf" srcId="{E9AE840F-A564-490D-A924-0E7D379DE264}" destId="{D44AA99C-4FEE-4AAB-B33D-5AC93ED9E630}" srcOrd="0" destOrd="0" presId="urn:microsoft.com/office/officeart/2008/layout/VerticalCircleList"/>
    <dgm:cxn modelId="{9693485F-584B-440F-9C1E-D69F4CBE8AA3}" type="presParOf" srcId="{E9AE840F-A564-490D-A924-0E7D379DE264}" destId="{74068A20-5BDB-4ED1-B445-55C450386E1F}" srcOrd="1" destOrd="0" presId="urn:microsoft.com/office/officeart/2008/layout/VerticalCircleList"/>
    <dgm:cxn modelId="{BE974219-91F1-449A-8DFF-9374C940E974}" type="presParOf" srcId="{E9AE840F-A564-490D-A924-0E7D379DE264}" destId="{127C4B82-A357-42A2-B378-514735438313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2F531A-D791-4AB3-85F5-27AAF7C402EE}" type="doc">
      <dgm:prSet loTypeId="urn:microsoft.com/office/officeart/2008/layout/VerticalCircle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7598893-C793-4C33-9696-A8D3A73E3043}">
      <dgm:prSet phldrT="[Texto]"/>
      <dgm:spPr/>
      <dgm:t>
        <a:bodyPr/>
        <a:lstStyle/>
        <a:p>
          <a:r>
            <a:rPr lang="es-AR" b="1" dirty="0" smtClean="0"/>
            <a:t>E</a:t>
          </a:r>
          <a:r>
            <a:rPr lang="es-AR" dirty="0" smtClean="0"/>
            <a:t>xportar notas</a:t>
          </a:r>
          <a:endParaRPr lang="es-AR" dirty="0"/>
        </a:p>
      </dgm:t>
    </dgm:pt>
    <dgm:pt modelId="{A000888E-E344-4F24-A22C-393E0289BBC4}" type="parTrans" cxnId="{731B2E2E-8438-4E70-A8F7-2A00E0EEB8CF}">
      <dgm:prSet/>
      <dgm:spPr/>
      <dgm:t>
        <a:bodyPr/>
        <a:lstStyle/>
        <a:p>
          <a:endParaRPr lang="es-AR"/>
        </a:p>
      </dgm:t>
    </dgm:pt>
    <dgm:pt modelId="{97127123-6CB1-4DCD-8A53-BE3510C3A0CC}" type="sibTrans" cxnId="{731B2E2E-8438-4E70-A8F7-2A00E0EEB8CF}">
      <dgm:prSet/>
      <dgm:spPr/>
      <dgm:t>
        <a:bodyPr/>
        <a:lstStyle/>
        <a:p>
          <a:endParaRPr lang="es-AR"/>
        </a:p>
      </dgm:t>
    </dgm:pt>
    <dgm:pt modelId="{6C86B730-D5D1-4366-81C7-FD9667C2790E}">
      <dgm:prSet/>
      <dgm:spPr/>
      <dgm:t>
        <a:bodyPr/>
        <a:lstStyle/>
        <a:p>
          <a:r>
            <a:rPr lang="es-AR" b="1" dirty="0" smtClean="0"/>
            <a:t>V</a:t>
          </a:r>
          <a:r>
            <a:rPr lang="es-AR" dirty="0" smtClean="0"/>
            <a:t>isualizar clase</a:t>
          </a:r>
          <a:endParaRPr lang="es-AR" dirty="0"/>
        </a:p>
      </dgm:t>
    </dgm:pt>
    <dgm:pt modelId="{03F3C189-25A3-42E6-8180-653FF49D4931}" type="parTrans" cxnId="{80331350-C991-440C-B579-524CF53E53F9}">
      <dgm:prSet/>
      <dgm:spPr/>
      <dgm:t>
        <a:bodyPr/>
        <a:lstStyle/>
        <a:p>
          <a:endParaRPr lang="es-AR"/>
        </a:p>
      </dgm:t>
    </dgm:pt>
    <dgm:pt modelId="{946A79BD-65FD-4F48-A260-1F533D008853}" type="sibTrans" cxnId="{80331350-C991-440C-B579-524CF53E53F9}">
      <dgm:prSet/>
      <dgm:spPr/>
      <dgm:t>
        <a:bodyPr/>
        <a:lstStyle/>
        <a:p>
          <a:endParaRPr lang="es-AR"/>
        </a:p>
      </dgm:t>
    </dgm:pt>
    <dgm:pt modelId="{2CAEC03B-2342-47B7-BC92-F03DFCD839F7}">
      <dgm:prSet/>
      <dgm:spPr/>
      <dgm:t>
        <a:bodyPr/>
        <a:lstStyle/>
        <a:p>
          <a:r>
            <a:rPr lang="es-AR" b="1" dirty="0" smtClean="0"/>
            <a:t>D</a:t>
          </a:r>
          <a:r>
            <a:rPr lang="es-AR" dirty="0" smtClean="0"/>
            <a:t>ictar clases</a:t>
          </a:r>
          <a:endParaRPr lang="es-AR" dirty="0"/>
        </a:p>
      </dgm:t>
    </dgm:pt>
    <dgm:pt modelId="{17023752-B5D6-4596-BA05-71A93A7AB449}" type="parTrans" cxnId="{F98B823B-17A3-4F12-A7D0-4F70AB14A9E1}">
      <dgm:prSet/>
      <dgm:spPr/>
      <dgm:t>
        <a:bodyPr/>
        <a:lstStyle/>
        <a:p>
          <a:endParaRPr lang="es-AR"/>
        </a:p>
      </dgm:t>
    </dgm:pt>
    <dgm:pt modelId="{7545C308-ADBF-4D9F-9DAE-C2323C6C5CDA}" type="sibTrans" cxnId="{F98B823B-17A3-4F12-A7D0-4F70AB14A9E1}">
      <dgm:prSet/>
      <dgm:spPr/>
      <dgm:t>
        <a:bodyPr/>
        <a:lstStyle/>
        <a:p>
          <a:endParaRPr lang="es-AR"/>
        </a:p>
      </dgm:t>
    </dgm:pt>
    <dgm:pt modelId="{F223F972-A72F-4B76-87BF-7335C95BCA37}" type="pres">
      <dgm:prSet presAssocID="{FE2F531A-D791-4AB3-85F5-27AAF7C402EE}" presName="Name0" presStyleCnt="0">
        <dgm:presLayoutVars>
          <dgm:dir/>
        </dgm:presLayoutVars>
      </dgm:prSet>
      <dgm:spPr/>
      <dgm:t>
        <a:bodyPr/>
        <a:lstStyle/>
        <a:p>
          <a:endParaRPr lang="es-AR"/>
        </a:p>
      </dgm:t>
    </dgm:pt>
    <dgm:pt modelId="{452C9BFA-8645-407B-8F91-BB84627727E9}" type="pres">
      <dgm:prSet presAssocID="{47598893-C793-4C33-9696-A8D3A73E3043}" presName="noChildren" presStyleCnt="0"/>
      <dgm:spPr/>
    </dgm:pt>
    <dgm:pt modelId="{606A59AE-31AA-4EF7-8A8B-8AE5B538387B}" type="pres">
      <dgm:prSet presAssocID="{47598893-C793-4C33-9696-A8D3A73E3043}" presName="gap" presStyleCnt="0"/>
      <dgm:spPr/>
    </dgm:pt>
    <dgm:pt modelId="{63F746B8-4E6A-4DFF-8B9B-6C009F69167D}" type="pres">
      <dgm:prSet presAssocID="{47598893-C793-4C33-9696-A8D3A73E3043}" presName="medCircle2" presStyleLbl="vennNode1" presStyleIdx="0" presStyleCnt="3"/>
      <dgm:spPr/>
    </dgm:pt>
    <dgm:pt modelId="{4592DB56-2A6C-4298-91CA-4266594D003C}" type="pres">
      <dgm:prSet presAssocID="{47598893-C793-4C33-9696-A8D3A73E3043}" presName="txLvlOnly1" presStyleLbl="revTx" presStyleIdx="0" presStyleCnt="3"/>
      <dgm:spPr/>
      <dgm:t>
        <a:bodyPr/>
        <a:lstStyle/>
        <a:p>
          <a:endParaRPr lang="es-AR"/>
        </a:p>
      </dgm:t>
    </dgm:pt>
    <dgm:pt modelId="{3F4B9AA1-BF47-4ED9-8AB5-E4C99402A96E}" type="pres">
      <dgm:prSet presAssocID="{6C86B730-D5D1-4366-81C7-FD9667C2790E}" presName="noChildren" presStyleCnt="0"/>
      <dgm:spPr/>
    </dgm:pt>
    <dgm:pt modelId="{E93D984F-0FC0-4A64-B1A8-F47F7086D54C}" type="pres">
      <dgm:prSet presAssocID="{6C86B730-D5D1-4366-81C7-FD9667C2790E}" presName="gap" presStyleCnt="0"/>
      <dgm:spPr/>
    </dgm:pt>
    <dgm:pt modelId="{961B0133-0ED4-4681-AF0B-16BC542A90F6}" type="pres">
      <dgm:prSet presAssocID="{6C86B730-D5D1-4366-81C7-FD9667C2790E}" presName="medCircle2" presStyleLbl="vennNode1" presStyleIdx="1" presStyleCnt="3"/>
      <dgm:spPr/>
    </dgm:pt>
    <dgm:pt modelId="{24C0E1E9-9166-45F5-A1FC-8D6D4E2F0B6E}" type="pres">
      <dgm:prSet presAssocID="{6C86B730-D5D1-4366-81C7-FD9667C2790E}" presName="txLvlOnly1" presStyleLbl="revTx" presStyleIdx="1" presStyleCnt="3"/>
      <dgm:spPr/>
      <dgm:t>
        <a:bodyPr/>
        <a:lstStyle/>
        <a:p>
          <a:endParaRPr lang="es-AR"/>
        </a:p>
      </dgm:t>
    </dgm:pt>
    <dgm:pt modelId="{2158A9D4-0351-4EC2-B36C-A65A7F8FA9D7}" type="pres">
      <dgm:prSet presAssocID="{2CAEC03B-2342-47B7-BC92-F03DFCD839F7}" presName="noChildren" presStyleCnt="0"/>
      <dgm:spPr/>
    </dgm:pt>
    <dgm:pt modelId="{D89AA967-4764-416C-B9CD-3EE78ECF6234}" type="pres">
      <dgm:prSet presAssocID="{2CAEC03B-2342-47B7-BC92-F03DFCD839F7}" presName="gap" presStyleCnt="0"/>
      <dgm:spPr/>
    </dgm:pt>
    <dgm:pt modelId="{BE8AAD9B-5075-4C5F-A759-E1783863238F}" type="pres">
      <dgm:prSet presAssocID="{2CAEC03B-2342-47B7-BC92-F03DFCD839F7}" presName="medCircle2" presStyleLbl="vennNode1" presStyleIdx="2" presStyleCnt="3"/>
      <dgm:spPr/>
    </dgm:pt>
    <dgm:pt modelId="{65DDDC7A-3A16-429A-838E-51D5CEC481A9}" type="pres">
      <dgm:prSet presAssocID="{2CAEC03B-2342-47B7-BC92-F03DFCD839F7}" presName="txLvlOnly1" presStyleLbl="revTx" presStyleIdx="2" presStyleCnt="3"/>
      <dgm:spPr/>
      <dgm:t>
        <a:bodyPr/>
        <a:lstStyle/>
        <a:p>
          <a:endParaRPr lang="es-AR"/>
        </a:p>
      </dgm:t>
    </dgm:pt>
  </dgm:ptLst>
  <dgm:cxnLst>
    <dgm:cxn modelId="{F98B823B-17A3-4F12-A7D0-4F70AB14A9E1}" srcId="{FE2F531A-D791-4AB3-85F5-27AAF7C402EE}" destId="{2CAEC03B-2342-47B7-BC92-F03DFCD839F7}" srcOrd="2" destOrd="0" parTransId="{17023752-B5D6-4596-BA05-71A93A7AB449}" sibTransId="{7545C308-ADBF-4D9F-9DAE-C2323C6C5CDA}"/>
    <dgm:cxn modelId="{731B2E2E-8438-4E70-A8F7-2A00E0EEB8CF}" srcId="{FE2F531A-D791-4AB3-85F5-27AAF7C402EE}" destId="{47598893-C793-4C33-9696-A8D3A73E3043}" srcOrd="0" destOrd="0" parTransId="{A000888E-E344-4F24-A22C-393E0289BBC4}" sibTransId="{97127123-6CB1-4DCD-8A53-BE3510C3A0CC}"/>
    <dgm:cxn modelId="{0A240149-683B-4385-AE0C-73617BFB79B3}" type="presOf" srcId="{6C86B730-D5D1-4366-81C7-FD9667C2790E}" destId="{24C0E1E9-9166-45F5-A1FC-8D6D4E2F0B6E}" srcOrd="0" destOrd="0" presId="urn:microsoft.com/office/officeart/2008/layout/VerticalCircleList"/>
    <dgm:cxn modelId="{C4335FFA-0749-4DA9-814B-EA329F5DEF7C}" type="presOf" srcId="{2CAEC03B-2342-47B7-BC92-F03DFCD839F7}" destId="{65DDDC7A-3A16-429A-838E-51D5CEC481A9}" srcOrd="0" destOrd="0" presId="urn:microsoft.com/office/officeart/2008/layout/VerticalCircleList"/>
    <dgm:cxn modelId="{D9BB3CED-EC58-48E6-893C-4C44F37CA9D9}" type="presOf" srcId="{FE2F531A-D791-4AB3-85F5-27AAF7C402EE}" destId="{F223F972-A72F-4B76-87BF-7335C95BCA37}" srcOrd="0" destOrd="0" presId="urn:microsoft.com/office/officeart/2008/layout/VerticalCircleList"/>
    <dgm:cxn modelId="{80331350-C991-440C-B579-524CF53E53F9}" srcId="{FE2F531A-D791-4AB3-85F5-27AAF7C402EE}" destId="{6C86B730-D5D1-4366-81C7-FD9667C2790E}" srcOrd="1" destOrd="0" parTransId="{03F3C189-25A3-42E6-8180-653FF49D4931}" sibTransId="{946A79BD-65FD-4F48-A260-1F533D008853}"/>
    <dgm:cxn modelId="{A9AEBFEE-B0BE-40B8-BECA-8761E9340296}" type="presOf" srcId="{47598893-C793-4C33-9696-A8D3A73E3043}" destId="{4592DB56-2A6C-4298-91CA-4266594D003C}" srcOrd="0" destOrd="0" presId="urn:microsoft.com/office/officeart/2008/layout/VerticalCircleList"/>
    <dgm:cxn modelId="{C9E81DFE-3A74-4260-8E40-5855EC8EBD4C}" type="presParOf" srcId="{F223F972-A72F-4B76-87BF-7335C95BCA37}" destId="{452C9BFA-8645-407B-8F91-BB84627727E9}" srcOrd="0" destOrd="0" presId="urn:microsoft.com/office/officeart/2008/layout/VerticalCircleList"/>
    <dgm:cxn modelId="{5CED6443-2FCA-4327-99FF-BA4191FA484B}" type="presParOf" srcId="{452C9BFA-8645-407B-8F91-BB84627727E9}" destId="{606A59AE-31AA-4EF7-8A8B-8AE5B538387B}" srcOrd="0" destOrd="0" presId="urn:microsoft.com/office/officeart/2008/layout/VerticalCircleList"/>
    <dgm:cxn modelId="{3AA3287A-9156-476D-A277-AED1BB9A0AC0}" type="presParOf" srcId="{452C9BFA-8645-407B-8F91-BB84627727E9}" destId="{63F746B8-4E6A-4DFF-8B9B-6C009F69167D}" srcOrd="1" destOrd="0" presId="urn:microsoft.com/office/officeart/2008/layout/VerticalCircleList"/>
    <dgm:cxn modelId="{2C99DAF4-35F9-4A2C-8EE1-8C47EF573F90}" type="presParOf" srcId="{452C9BFA-8645-407B-8F91-BB84627727E9}" destId="{4592DB56-2A6C-4298-91CA-4266594D003C}" srcOrd="2" destOrd="0" presId="urn:microsoft.com/office/officeart/2008/layout/VerticalCircleList"/>
    <dgm:cxn modelId="{2AB12FD2-024C-4CB9-9666-97DCC7D556A2}" type="presParOf" srcId="{F223F972-A72F-4B76-87BF-7335C95BCA37}" destId="{3F4B9AA1-BF47-4ED9-8AB5-E4C99402A96E}" srcOrd="1" destOrd="0" presId="urn:microsoft.com/office/officeart/2008/layout/VerticalCircleList"/>
    <dgm:cxn modelId="{37E8D34E-3321-4981-B5DF-95D035005A65}" type="presParOf" srcId="{3F4B9AA1-BF47-4ED9-8AB5-E4C99402A96E}" destId="{E93D984F-0FC0-4A64-B1A8-F47F7086D54C}" srcOrd="0" destOrd="0" presId="urn:microsoft.com/office/officeart/2008/layout/VerticalCircleList"/>
    <dgm:cxn modelId="{7C343D61-C5F4-40A1-80C0-943B4D704655}" type="presParOf" srcId="{3F4B9AA1-BF47-4ED9-8AB5-E4C99402A96E}" destId="{961B0133-0ED4-4681-AF0B-16BC542A90F6}" srcOrd="1" destOrd="0" presId="urn:microsoft.com/office/officeart/2008/layout/VerticalCircleList"/>
    <dgm:cxn modelId="{1E34AA18-7ECA-4BB9-92D6-F33770DFF63A}" type="presParOf" srcId="{3F4B9AA1-BF47-4ED9-8AB5-E4C99402A96E}" destId="{24C0E1E9-9166-45F5-A1FC-8D6D4E2F0B6E}" srcOrd="2" destOrd="0" presId="urn:microsoft.com/office/officeart/2008/layout/VerticalCircleList"/>
    <dgm:cxn modelId="{2FD6812E-2344-4639-8EF7-DE64610323CA}" type="presParOf" srcId="{F223F972-A72F-4B76-87BF-7335C95BCA37}" destId="{2158A9D4-0351-4EC2-B36C-A65A7F8FA9D7}" srcOrd="2" destOrd="0" presId="urn:microsoft.com/office/officeart/2008/layout/VerticalCircleList"/>
    <dgm:cxn modelId="{0CE0561C-F130-4998-A4D6-05AF73443578}" type="presParOf" srcId="{2158A9D4-0351-4EC2-B36C-A65A7F8FA9D7}" destId="{D89AA967-4764-416C-B9CD-3EE78ECF6234}" srcOrd="0" destOrd="0" presId="urn:microsoft.com/office/officeart/2008/layout/VerticalCircleList"/>
    <dgm:cxn modelId="{900E7A43-7950-4561-9A74-FB5B052F101F}" type="presParOf" srcId="{2158A9D4-0351-4EC2-B36C-A65A7F8FA9D7}" destId="{BE8AAD9B-5075-4C5F-A759-E1783863238F}" srcOrd="1" destOrd="0" presId="urn:microsoft.com/office/officeart/2008/layout/VerticalCircleList"/>
    <dgm:cxn modelId="{7CB028A0-DCA7-4083-8362-00B4ED62F49E}" type="presParOf" srcId="{2158A9D4-0351-4EC2-B36C-A65A7F8FA9D7}" destId="{65DDDC7A-3A16-429A-838E-51D5CEC481A9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2F531A-D791-4AB3-85F5-27AAF7C402EE}" type="doc">
      <dgm:prSet loTypeId="urn:microsoft.com/office/officeart/2008/layout/VerticalCircle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2D53CC4-82C9-4D36-BD87-7EE6839B8173}">
      <dgm:prSet custT="1"/>
      <dgm:spPr/>
      <dgm:t>
        <a:bodyPr/>
        <a:lstStyle/>
        <a:p>
          <a:r>
            <a:rPr lang="es-AR" sz="2000" b="1" dirty="0" smtClean="0"/>
            <a:t>G</a:t>
          </a:r>
          <a:r>
            <a:rPr lang="es-AR" sz="2000" dirty="0" smtClean="0"/>
            <a:t>enerar estadísticas y reporte</a:t>
          </a:r>
          <a:endParaRPr lang="es-AR" sz="2400" dirty="0"/>
        </a:p>
      </dgm:t>
    </dgm:pt>
    <dgm:pt modelId="{A32E39B5-4661-444F-852D-15D05DB133AD}" type="parTrans" cxnId="{100E191C-D33B-49D8-80CA-CF534502B08A}">
      <dgm:prSet/>
      <dgm:spPr/>
      <dgm:t>
        <a:bodyPr/>
        <a:lstStyle/>
        <a:p>
          <a:endParaRPr lang="es-AR"/>
        </a:p>
      </dgm:t>
    </dgm:pt>
    <dgm:pt modelId="{2FA74E19-43EC-477C-B789-FD56B42AE8EA}" type="sibTrans" cxnId="{100E191C-D33B-49D8-80CA-CF534502B08A}">
      <dgm:prSet/>
      <dgm:spPr/>
      <dgm:t>
        <a:bodyPr/>
        <a:lstStyle/>
        <a:p>
          <a:endParaRPr lang="es-AR"/>
        </a:p>
      </dgm:t>
    </dgm:pt>
    <dgm:pt modelId="{C55A10D6-62A7-4A74-BEBD-7519726EBD7F}">
      <dgm:prSet custT="1"/>
      <dgm:spPr/>
      <dgm:t>
        <a:bodyPr/>
        <a:lstStyle/>
        <a:p>
          <a:r>
            <a:rPr lang="es-AR" sz="2300" b="1" dirty="0" smtClean="0"/>
            <a:t>G</a:t>
          </a:r>
          <a:r>
            <a:rPr lang="es-AR" sz="2300" dirty="0" smtClean="0"/>
            <a:t>estionar calificaciones de cursos</a:t>
          </a:r>
          <a:endParaRPr lang="es-AR" sz="2300" dirty="0"/>
        </a:p>
      </dgm:t>
    </dgm:pt>
    <dgm:pt modelId="{65A900F4-3B60-43D3-B687-34DDA363402E}" type="parTrans" cxnId="{05066625-583B-4F80-814B-9E8E2AB5BB14}">
      <dgm:prSet/>
      <dgm:spPr/>
      <dgm:t>
        <a:bodyPr/>
        <a:lstStyle/>
        <a:p>
          <a:endParaRPr lang="es-AR"/>
        </a:p>
      </dgm:t>
    </dgm:pt>
    <dgm:pt modelId="{90496A58-D8BD-44A0-A61F-CAAEFD494D59}" type="sibTrans" cxnId="{05066625-583B-4F80-814B-9E8E2AB5BB14}">
      <dgm:prSet/>
      <dgm:spPr/>
      <dgm:t>
        <a:bodyPr/>
        <a:lstStyle/>
        <a:p>
          <a:endParaRPr lang="es-AR"/>
        </a:p>
      </dgm:t>
    </dgm:pt>
    <dgm:pt modelId="{1585A0E0-D90D-4AF2-8AD6-C19D4D524BE2}">
      <dgm:prSet custT="1"/>
      <dgm:spPr/>
      <dgm:t>
        <a:bodyPr/>
        <a:lstStyle/>
        <a:p>
          <a:r>
            <a:rPr lang="es-AR" sz="2300" b="1" dirty="0" smtClean="0"/>
            <a:t>R</a:t>
          </a:r>
          <a:r>
            <a:rPr lang="es-AR" sz="2300" dirty="0" smtClean="0"/>
            <a:t>ecuperar exámenes</a:t>
          </a:r>
          <a:endParaRPr lang="es-AR" sz="2300" dirty="0"/>
        </a:p>
      </dgm:t>
    </dgm:pt>
    <dgm:pt modelId="{4A1C6DA5-1B3C-4461-9E37-770BD8878016}" type="parTrans" cxnId="{7F567ECF-2D04-46FD-BD3B-F6A29AAE63FA}">
      <dgm:prSet/>
      <dgm:spPr/>
      <dgm:t>
        <a:bodyPr/>
        <a:lstStyle/>
        <a:p>
          <a:endParaRPr lang="es-AR"/>
        </a:p>
      </dgm:t>
    </dgm:pt>
    <dgm:pt modelId="{7C89C4E2-D425-4E31-A546-680CC65522F8}" type="sibTrans" cxnId="{7F567ECF-2D04-46FD-BD3B-F6A29AAE63FA}">
      <dgm:prSet/>
      <dgm:spPr/>
      <dgm:t>
        <a:bodyPr/>
        <a:lstStyle/>
        <a:p>
          <a:endParaRPr lang="es-AR"/>
        </a:p>
      </dgm:t>
    </dgm:pt>
    <dgm:pt modelId="{F223F972-A72F-4B76-87BF-7335C95BCA37}" type="pres">
      <dgm:prSet presAssocID="{FE2F531A-D791-4AB3-85F5-27AAF7C402EE}" presName="Name0" presStyleCnt="0">
        <dgm:presLayoutVars>
          <dgm:dir/>
        </dgm:presLayoutVars>
      </dgm:prSet>
      <dgm:spPr/>
      <dgm:t>
        <a:bodyPr/>
        <a:lstStyle/>
        <a:p>
          <a:endParaRPr lang="es-AR"/>
        </a:p>
      </dgm:t>
    </dgm:pt>
    <dgm:pt modelId="{9620EF89-E2E7-4CD7-97AF-1F6CEA8F0DAA}" type="pres">
      <dgm:prSet presAssocID="{1585A0E0-D90D-4AF2-8AD6-C19D4D524BE2}" presName="noChildren" presStyleCnt="0"/>
      <dgm:spPr/>
    </dgm:pt>
    <dgm:pt modelId="{5AF4B2CC-C7C3-4C11-AF07-3C5E227C4018}" type="pres">
      <dgm:prSet presAssocID="{1585A0E0-D90D-4AF2-8AD6-C19D4D524BE2}" presName="gap" presStyleCnt="0"/>
      <dgm:spPr/>
    </dgm:pt>
    <dgm:pt modelId="{3F0B35F3-24E5-4E84-8AFD-68179EC9CC62}" type="pres">
      <dgm:prSet presAssocID="{1585A0E0-D90D-4AF2-8AD6-C19D4D524BE2}" presName="medCircle2" presStyleLbl="vennNode1" presStyleIdx="0" presStyleCnt="3"/>
      <dgm:spPr/>
    </dgm:pt>
    <dgm:pt modelId="{65DE3804-8548-4BB6-BC52-3B9C3B1B2D9A}" type="pres">
      <dgm:prSet presAssocID="{1585A0E0-D90D-4AF2-8AD6-C19D4D524BE2}" presName="txLvlOnly1" presStyleLbl="revTx" presStyleIdx="0" presStyleCnt="3"/>
      <dgm:spPr/>
      <dgm:t>
        <a:bodyPr/>
        <a:lstStyle/>
        <a:p>
          <a:endParaRPr lang="es-AR"/>
        </a:p>
      </dgm:t>
    </dgm:pt>
    <dgm:pt modelId="{B69180D3-2F03-4A7C-ABD1-438D92D9A176}" type="pres">
      <dgm:prSet presAssocID="{A2D53CC4-82C9-4D36-BD87-7EE6839B8173}" presName="noChildren" presStyleCnt="0"/>
      <dgm:spPr/>
    </dgm:pt>
    <dgm:pt modelId="{C86A8F94-63E0-4A98-BDDB-55898B23A7EA}" type="pres">
      <dgm:prSet presAssocID="{A2D53CC4-82C9-4D36-BD87-7EE6839B8173}" presName="gap" presStyleCnt="0"/>
      <dgm:spPr/>
    </dgm:pt>
    <dgm:pt modelId="{BC90EA95-5571-45F5-AD3A-106960855187}" type="pres">
      <dgm:prSet presAssocID="{A2D53CC4-82C9-4D36-BD87-7EE6839B8173}" presName="medCircle2" presStyleLbl="vennNode1" presStyleIdx="1" presStyleCnt="3"/>
      <dgm:spPr/>
    </dgm:pt>
    <dgm:pt modelId="{7ED28AE4-B930-4F0D-AFC0-EE9FD85DDAA4}" type="pres">
      <dgm:prSet presAssocID="{A2D53CC4-82C9-4D36-BD87-7EE6839B8173}" presName="txLvlOnly1" presStyleLbl="revTx" presStyleIdx="1" presStyleCnt="3"/>
      <dgm:spPr/>
      <dgm:t>
        <a:bodyPr/>
        <a:lstStyle/>
        <a:p>
          <a:endParaRPr lang="es-AR"/>
        </a:p>
      </dgm:t>
    </dgm:pt>
    <dgm:pt modelId="{DF7A5940-E49C-41A4-81B4-9F0DA5681EA5}" type="pres">
      <dgm:prSet presAssocID="{C55A10D6-62A7-4A74-BEBD-7519726EBD7F}" presName="noChildren" presStyleCnt="0"/>
      <dgm:spPr/>
    </dgm:pt>
    <dgm:pt modelId="{BC852CEB-A3EF-4E37-8032-8EAD298A19FD}" type="pres">
      <dgm:prSet presAssocID="{C55A10D6-62A7-4A74-BEBD-7519726EBD7F}" presName="gap" presStyleCnt="0"/>
      <dgm:spPr/>
    </dgm:pt>
    <dgm:pt modelId="{D14B8034-E4B0-43AC-8AE8-255C9A6E7CFD}" type="pres">
      <dgm:prSet presAssocID="{C55A10D6-62A7-4A74-BEBD-7519726EBD7F}" presName="medCircle2" presStyleLbl="vennNode1" presStyleIdx="2" presStyleCnt="3"/>
      <dgm:spPr/>
    </dgm:pt>
    <dgm:pt modelId="{570D4F27-9A68-4F78-BD7A-C1ECD3BD1C55}" type="pres">
      <dgm:prSet presAssocID="{C55A10D6-62A7-4A74-BEBD-7519726EBD7F}" presName="txLvlOnly1" presStyleLbl="revTx" presStyleIdx="2" presStyleCnt="3"/>
      <dgm:spPr/>
      <dgm:t>
        <a:bodyPr/>
        <a:lstStyle/>
        <a:p>
          <a:endParaRPr lang="es-AR"/>
        </a:p>
      </dgm:t>
    </dgm:pt>
  </dgm:ptLst>
  <dgm:cxnLst>
    <dgm:cxn modelId="{0861370D-B496-40D7-8083-3A5DBE686CE3}" type="presOf" srcId="{A2D53CC4-82C9-4D36-BD87-7EE6839B8173}" destId="{7ED28AE4-B930-4F0D-AFC0-EE9FD85DDAA4}" srcOrd="0" destOrd="0" presId="urn:microsoft.com/office/officeart/2008/layout/VerticalCircleList"/>
    <dgm:cxn modelId="{7F567ECF-2D04-46FD-BD3B-F6A29AAE63FA}" srcId="{FE2F531A-D791-4AB3-85F5-27AAF7C402EE}" destId="{1585A0E0-D90D-4AF2-8AD6-C19D4D524BE2}" srcOrd="0" destOrd="0" parTransId="{4A1C6DA5-1B3C-4461-9E37-770BD8878016}" sibTransId="{7C89C4E2-D425-4E31-A546-680CC65522F8}"/>
    <dgm:cxn modelId="{F7BB8AC1-6CBF-47D9-8849-03969E41D755}" type="presOf" srcId="{C55A10D6-62A7-4A74-BEBD-7519726EBD7F}" destId="{570D4F27-9A68-4F78-BD7A-C1ECD3BD1C55}" srcOrd="0" destOrd="0" presId="urn:microsoft.com/office/officeart/2008/layout/VerticalCircleList"/>
    <dgm:cxn modelId="{7D7739E6-5BD3-4FCA-A236-5C41AC6FF6D0}" type="presOf" srcId="{FE2F531A-D791-4AB3-85F5-27AAF7C402EE}" destId="{F223F972-A72F-4B76-87BF-7335C95BCA37}" srcOrd="0" destOrd="0" presId="urn:microsoft.com/office/officeart/2008/layout/VerticalCircleList"/>
    <dgm:cxn modelId="{05066625-583B-4F80-814B-9E8E2AB5BB14}" srcId="{FE2F531A-D791-4AB3-85F5-27AAF7C402EE}" destId="{C55A10D6-62A7-4A74-BEBD-7519726EBD7F}" srcOrd="2" destOrd="0" parTransId="{65A900F4-3B60-43D3-B687-34DDA363402E}" sibTransId="{90496A58-D8BD-44A0-A61F-CAAEFD494D59}"/>
    <dgm:cxn modelId="{5DAEBDC9-E296-47E2-9B27-73BC5E1E9209}" type="presOf" srcId="{1585A0E0-D90D-4AF2-8AD6-C19D4D524BE2}" destId="{65DE3804-8548-4BB6-BC52-3B9C3B1B2D9A}" srcOrd="0" destOrd="0" presId="urn:microsoft.com/office/officeart/2008/layout/VerticalCircleList"/>
    <dgm:cxn modelId="{100E191C-D33B-49D8-80CA-CF534502B08A}" srcId="{FE2F531A-D791-4AB3-85F5-27AAF7C402EE}" destId="{A2D53CC4-82C9-4D36-BD87-7EE6839B8173}" srcOrd="1" destOrd="0" parTransId="{A32E39B5-4661-444F-852D-15D05DB133AD}" sibTransId="{2FA74E19-43EC-477C-B789-FD56B42AE8EA}"/>
    <dgm:cxn modelId="{EE267B17-368B-4454-B602-C51A89B9E444}" type="presParOf" srcId="{F223F972-A72F-4B76-87BF-7335C95BCA37}" destId="{9620EF89-E2E7-4CD7-97AF-1F6CEA8F0DAA}" srcOrd="0" destOrd="0" presId="urn:microsoft.com/office/officeart/2008/layout/VerticalCircleList"/>
    <dgm:cxn modelId="{17EAB347-8216-4D93-B58B-DBAAAA4EF2F3}" type="presParOf" srcId="{9620EF89-E2E7-4CD7-97AF-1F6CEA8F0DAA}" destId="{5AF4B2CC-C7C3-4C11-AF07-3C5E227C4018}" srcOrd="0" destOrd="0" presId="urn:microsoft.com/office/officeart/2008/layout/VerticalCircleList"/>
    <dgm:cxn modelId="{5363FAAC-CDB1-49CA-96C7-21CACA0B9511}" type="presParOf" srcId="{9620EF89-E2E7-4CD7-97AF-1F6CEA8F0DAA}" destId="{3F0B35F3-24E5-4E84-8AFD-68179EC9CC62}" srcOrd="1" destOrd="0" presId="urn:microsoft.com/office/officeart/2008/layout/VerticalCircleList"/>
    <dgm:cxn modelId="{C191A6A6-AFEF-4FD9-B0E4-61C7720DD37F}" type="presParOf" srcId="{9620EF89-E2E7-4CD7-97AF-1F6CEA8F0DAA}" destId="{65DE3804-8548-4BB6-BC52-3B9C3B1B2D9A}" srcOrd="2" destOrd="0" presId="urn:microsoft.com/office/officeart/2008/layout/VerticalCircleList"/>
    <dgm:cxn modelId="{35E26647-BCEB-4D8A-B1FB-80D90AC1A05B}" type="presParOf" srcId="{F223F972-A72F-4B76-87BF-7335C95BCA37}" destId="{B69180D3-2F03-4A7C-ABD1-438D92D9A176}" srcOrd="1" destOrd="0" presId="urn:microsoft.com/office/officeart/2008/layout/VerticalCircleList"/>
    <dgm:cxn modelId="{C5C33E8C-B7AD-4F30-95F1-CA9FB23E7EF3}" type="presParOf" srcId="{B69180D3-2F03-4A7C-ABD1-438D92D9A176}" destId="{C86A8F94-63E0-4A98-BDDB-55898B23A7EA}" srcOrd="0" destOrd="0" presId="urn:microsoft.com/office/officeart/2008/layout/VerticalCircleList"/>
    <dgm:cxn modelId="{0D9E43D7-5AFA-4A2F-A784-82B24B642D32}" type="presParOf" srcId="{B69180D3-2F03-4A7C-ABD1-438D92D9A176}" destId="{BC90EA95-5571-45F5-AD3A-106960855187}" srcOrd="1" destOrd="0" presId="urn:microsoft.com/office/officeart/2008/layout/VerticalCircleList"/>
    <dgm:cxn modelId="{B3BADCCB-5F1D-4166-AB7B-E1D67088ACF6}" type="presParOf" srcId="{B69180D3-2F03-4A7C-ABD1-438D92D9A176}" destId="{7ED28AE4-B930-4F0D-AFC0-EE9FD85DDAA4}" srcOrd="2" destOrd="0" presId="urn:microsoft.com/office/officeart/2008/layout/VerticalCircleList"/>
    <dgm:cxn modelId="{0F13D24A-5492-4759-B07D-DEEB4F924AF6}" type="presParOf" srcId="{F223F972-A72F-4B76-87BF-7335C95BCA37}" destId="{DF7A5940-E49C-41A4-81B4-9F0DA5681EA5}" srcOrd="2" destOrd="0" presId="urn:microsoft.com/office/officeart/2008/layout/VerticalCircleList"/>
    <dgm:cxn modelId="{C8D47DC2-8319-4725-9B76-1A753851D8AA}" type="presParOf" srcId="{DF7A5940-E49C-41A4-81B4-9F0DA5681EA5}" destId="{BC852CEB-A3EF-4E37-8032-8EAD298A19FD}" srcOrd="0" destOrd="0" presId="urn:microsoft.com/office/officeart/2008/layout/VerticalCircleList"/>
    <dgm:cxn modelId="{54D8B57D-8C14-4E9C-9D08-6A0E17F4F4BE}" type="presParOf" srcId="{DF7A5940-E49C-41A4-81B4-9F0DA5681EA5}" destId="{D14B8034-E4B0-43AC-8AE8-255C9A6E7CFD}" srcOrd="1" destOrd="0" presId="urn:microsoft.com/office/officeart/2008/layout/VerticalCircleList"/>
    <dgm:cxn modelId="{876FB0DF-F046-4358-B74C-C37BF4E5E4ED}" type="presParOf" srcId="{DF7A5940-E49C-41A4-81B4-9F0DA5681EA5}" destId="{570D4F27-9A68-4F78-BD7A-C1ECD3BD1C5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C179533-ABF5-4DE0-995B-1A2BB6B85F6C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D209A8B-5940-420C-B2AC-17973D41D34D}">
      <dgm:prSet phldrT="[Texto]"/>
      <dgm:spPr/>
      <dgm:t>
        <a:bodyPr/>
        <a:lstStyle/>
        <a:p>
          <a:r>
            <a:rPr lang="es-AR" b="1" dirty="0" smtClean="0">
              <a:solidFill>
                <a:schemeClr val="accent1">
                  <a:lumMod val="75000"/>
                </a:schemeClr>
              </a:solidFill>
            </a:rPr>
            <a:t>Scrum Master rotativo</a:t>
          </a:r>
          <a:endParaRPr lang="es-AR" dirty="0"/>
        </a:p>
      </dgm:t>
    </dgm:pt>
    <dgm:pt modelId="{6CFBDBD4-A96E-4687-A1BA-F578C06D28FF}" type="parTrans" cxnId="{31CE1F5D-E5E7-4126-8D1D-ED81F398D2C3}">
      <dgm:prSet/>
      <dgm:spPr/>
      <dgm:t>
        <a:bodyPr/>
        <a:lstStyle/>
        <a:p>
          <a:endParaRPr lang="es-AR"/>
        </a:p>
      </dgm:t>
    </dgm:pt>
    <dgm:pt modelId="{4C7B5838-6492-49A4-9970-93811580B566}" type="sibTrans" cxnId="{31CE1F5D-E5E7-4126-8D1D-ED81F398D2C3}">
      <dgm:prSet/>
      <dgm:spPr/>
      <dgm:t>
        <a:bodyPr/>
        <a:lstStyle/>
        <a:p>
          <a:endParaRPr lang="es-AR"/>
        </a:p>
      </dgm:t>
    </dgm:pt>
    <dgm:pt modelId="{5021909C-47A2-4AE7-B472-75F79DF282F4}">
      <dgm:prSet/>
      <dgm:spPr/>
      <dgm:t>
        <a:bodyPr/>
        <a:lstStyle/>
        <a:p>
          <a:r>
            <a:rPr lang="es-AR" b="1" dirty="0" smtClean="0">
              <a:solidFill>
                <a:schemeClr val="accent1">
                  <a:lumMod val="75000"/>
                </a:schemeClr>
              </a:solidFill>
            </a:rPr>
            <a:t>Sprints</a:t>
          </a:r>
          <a:r>
            <a:rPr lang="es-AR" dirty="0" smtClean="0"/>
            <a:t> con duración de </a:t>
          </a:r>
          <a:r>
            <a:rPr lang="es-AR" b="1" dirty="0" smtClean="0">
              <a:solidFill>
                <a:schemeClr val="accent1">
                  <a:lumMod val="75000"/>
                </a:schemeClr>
              </a:solidFill>
            </a:rPr>
            <a:t>21 días </a:t>
          </a:r>
        </a:p>
      </dgm:t>
    </dgm:pt>
    <dgm:pt modelId="{32528FF6-C4E1-459C-AF9E-3F58B4D00671}" type="parTrans" cxnId="{4699DAEC-DEE8-4906-B36D-C2622C0B247C}">
      <dgm:prSet/>
      <dgm:spPr/>
      <dgm:t>
        <a:bodyPr/>
        <a:lstStyle/>
        <a:p>
          <a:endParaRPr lang="es-AR"/>
        </a:p>
      </dgm:t>
    </dgm:pt>
    <dgm:pt modelId="{F450C0CB-6A2B-4060-9612-326B0E5C1C53}" type="sibTrans" cxnId="{4699DAEC-DEE8-4906-B36D-C2622C0B247C}">
      <dgm:prSet/>
      <dgm:spPr/>
      <dgm:t>
        <a:bodyPr/>
        <a:lstStyle/>
        <a:p>
          <a:endParaRPr lang="es-AR"/>
        </a:p>
      </dgm:t>
    </dgm:pt>
    <dgm:pt modelId="{E998E648-1B32-4A86-B9A3-2E5E1105ECF8}">
      <dgm:prSet/>
      <dgm:spPr/>
      <dgm:t>
        <a:bodyPr/>
        <a:lstStyle/>
        <a:p>
          <a:r>
            <a:rPr lang="es-AR" b="1" dirty="0" smtClean="0">
              <a:solidFill>
                <a:schemeClr val="accent1">
                  <a:lumMod val="75000"/>
                </a:schemeClr>
              </a:solidFill>
            </a:rPr>
            <a:t>16 Sprints </a:t>
          </a:r>
          <a:r>
            <a:rPr lang="es-AR" dirty="0" smtClean="0"/>
            <a:t>totales</a:t>
          </a:r>
          <a:endParaRPr lang="es-AR" b="1" dirty="0">
            <a:solidFill>
              <a:srgbClr val="FF0000"/>
            </a:solidFill>
          </a:endParaRPr>
        </a:p>
      </dgm:t>
    </dgm:pt>
    <dgm:pt modelId="{EAC61277-497B-426D-93C7-E897B157C92F}" type="parTrans" cxnId="{8538D71B-0048-41CE-8D3D-82979ACCBFC3}">
      <dgm:prSet/>
      <dgm:spPr/>
      <dgm:t>
        <a:bodyPr/>
        <a:lstStyle/>
        <a:p>
          <a:endParaRPr lang="es-AR"/>
        </a:p>
      </dgm:t>
    </dgm:pt>
    <dgm:pt modelId="{2CB4C4C0-F11C-4E5E-94F0-2B6B0E7E9CAC}" type="sibTrans" cxnId="{8538D71B-0048-41CE-8D3D-82979ACCBFC3}">
      <dgm:prSet/>
      <dgm:spPr/>
      <dgm:t>
        <a:bodyPr/>
        <a:lstStyle/>
        <a:p>
          <a:endParaRPr lang="es-AR"/>
        </a:p>
      </dgm:t>
    </dgm:pt>
    <dgm:pt modelId="{3B5A8285-2ED9-452A-9484-C2BE608CD82C}">
      <dgm:prSet/>
      <dgm:spPr/>
      <dgm:t>
        <a:bodyPr/>
        <a:lstStyle/>
        <a:p>
          <a:r>
            <a:rPr lang="es-AR" b="1" dirty="0" err="1" smtClean="0">
              <a:solidFill>
                <a:schemeClr val="accent1">
                  <a:lumMod val="75000"/>
                </a:schemeClr>
              </a:solidFill>
            </a:rPr>
            <a:t>Product</a:t>
          </a:r>
          <a:r>
            <a:rPr lang="es-AR" b="1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s-AR" b="1" dirty="0" err="1" smtClean="0">
              <a:solidFill>
                <a:schemeClr val="accent1">
                  <a:lumMod val="75000"/>
                </a:schemeClr>
              </a:solidFill>
            </a:rPr>
            <a:t>Owner</a:t>
          </a:r>
          <a:endParaRPr lang="es-AR" dirty="0"/>
        </a:p>
      </dgm:t>
    </dgm:pt>
    <dgm:pt modelId="{2710C1B5-FD04-4115-947C-7E2192D8C20F}" type="parTrans" cxnId="{F19B8E87-EABF-47C6-8396-EBCFDA658384}">
      <dgm:prSet/>
      <dgm:spPr/>
      <dgm:t>
        <a:bodyPr/>
        <a:lstStyle/>
        <a:p>
          <a:endParaRPr lang="es-AR"/>
        </a:p>
      </dgm:t>
    </dgm:pt>
    <dgm:pt modelId="{86EAC307-B21F-4974-88B9-D02A77FD02B9}" type="sibTrans" cxnId="{F19B8E87-EABF-47C6-8396-EBCFDA658384}">
      <dgm:prSet/>
      <dgm:spPr/>
      <dgm:t>
        <a:bodyPr/>
        <a:lstStyle/>
        <a:p>
          <a:endParaRPr lang="es-AR"/>
        </a:p>
      </dgm:t>
    </dgm:pt>
    <dgm:pt modelId="{200FB3BA-1B2C-4461-BC9A-C0071EA126D2}" type="pres">
      <dgm:prSet presAssocID="{2C179533-ABF5-4DE0-995B-1A2BB6B85F6C}" presName="Name0" presStyleCnt="0">
        <dgm:presLayoutVars>
          <dgm:dir/>
        </dgm:presLayoutVars>
      </dgm:prSet>
      <dgm:spPr/>
      <dgm:t>
        <a:bodyPr/>
        <a:lstStyle/>
        <a:p>
          <a:endParaRPr lang="es-AR"/>
        </a:p>
      </dgm:t>
    </dgm:pt>
    <dgm:pt modelId="{7DCFB08A-2BCA-4A1C-93B3-809EC2C1E5C9}" type="pres">
      <dgm:prSet presAssocID="{3D209A8B-5940-420C-B2AC-17973D41D34D}" presName="noChildren" presStyleCnt="0"/>
      <dgm:spPr/>
    </dgm:pt>
    <dgm:pt modelId="{5AFB9C51-9584-412A-9A1C-9D0AED3A2ECC}" type="pres">
      <dgm:prSet presAssocID="{3D209A8B-5940-420C-B2AC-17973D41D34D}" presName="gap" presStyleCnt="0"/>
      <dgm:spPr/>
    </dgm:pt>
    <dgm:pt modelId="{9D5A1EFF-1222-438A-8F31-F2D33BDD0B3F}" type="pres">
      <dgm:prSet presAssocID="{3D209A8B-5940-420C-B2AC-17973D41D34D}" presName="medCircle2" presStyleLbl="vennNode1" presStyleIdx="0" presStyleCnt="4"/>
      <dgm:spPr/>
    </dgm:pt>
    <dgm:pt modelId="{6BB01AD5-84B6-451A-9C2F-0791DEC20024}" type="pres">
      <dgm:prSet presAssocID="{3D209A8B-5940-420C-B2AC-17973D41D34D}" presName="txLvlOnly1" presStyleLbl="revTx" presStyleIdx="0" presStyleCnt="4"/>
      <dgm:spPr/>
      <dgm:t>
        <a:bodyPr/>
        <a:lstStyle/>
        <a:p>
          <a:endParaRPr lang="es-AR"/>
        </a:p>
      </dgm:t>
    </dgm:pt>
    <dgm:pt modelId="{5AEFE3E8-28AA-4D00-9093-E3AE415C415B}" type="pres">
      <dgm:prSet presAssocID="{5021909C-47A2-4AE7-B472-75F79DF282F4}" presName="noChildren" presStyleCnt="0"/>
      <dgm:spPr/>
    </dgm:pt>
    <dgm:pt modelId="{CA8DB444-38FC-44B0-A12A-1E38D80F9945}" type="pres">
      <dgm:prSet presAssocID="{5021909C-47A2-4AE7-B472-75F79DF282F4}" presName="gap" presStyleCnt="0"/>
      <dgm:spPr/>
    </dgm:pt>
    <dgm:pt modelId="{65252594-7530-400F-AB29-9C0FA4C64221}" type="pres">
      <dgm:prSet presAssocID="{5021909C-47A2-4AE7-B472-75F79DF282F4}" presName="medCircle2" presStyleLbl="vennNode1" presStyleIdx="1" presStyleCnt="4"/>
      <dgm:spPr/>
    </dgm:pt>
    <dgm:pt modelId="{FE5A7FA9-6B15-496F-9563-D2F1A69B43FD}" type="pres">
      <dgm:prSet presAssocID="{5021909C-47A2-4AE7-B472-75F79DF282F4}" presName="txLvlOnly1" presStyleLbl="revTx" presStyleIdx="1" presStyleCnt="4"/>
      <dgm:spPr/>
      <dgm:t>
        <a:bodyPr/>
        <a:lstStyle/>
        <a:p>
          <a:endParaRPr lang="es-AR"/>
        </a:p>
      </dgm:t>
    </dgm:pt>
    <dgm:pt modelId="{A0A07D86-C504-469A-9587-686AA8ED3C82}" type="pres">
      <dgm:prSet presAssocID="{E998E648-1B32-4A86-B9A3-2E5E1105ECF8}" presName="noChildren" presStyleCnt="0"/>
      <dgm:spPr/>
    </dgm:pt>
    <dgm:pt modelId="{B55A59F9-794B-47C7-8D81-1AD296211072}" type="pres">
      <dgm:prSet presAssocID="{E998E648-1B32-4A86-B9A3-2E5E1105ECF8}" presName="gap" presStyleCnt="0"/>
      <dgm:spPr/>
    </dgm:pt>
    <dgm:pt modelId="{D0EF88FD-121B-458D-BC04-A4E37AA50153}" type="pres">
      <dgm:prSet presAssocID="{E998E648-1B32-4A86-B9A3-2E5E1105ECF8}" presName="medCircle2" presStyleLbl="vennNode1" presStyleIdx="2" presStyleCnt="4"/>
      <dgm:spPr/>
    </dgm:pt>
    <dgm:pt modelId="{A2FEE365-E85C-4FEC-A2C6-99B6CEA417CA}" type="pres">
      <dgm:prSet presAssocID="{E998E648-1B32-4A86-B9A3-2E5E1105ECF8}" presName="txLvlOnly1" presStyleLbl="revTx" presStyleIdx="2" presStyleCnt="4"/>
      <dgm:spPr/>
      <dgm:t>
        <a:bodyPr/>
        <a:lstStyle/>
        <a:p>
          <a:endParaRPr lang="es-AR"/>
        </a:p>
      </dgm:t>
    </dgm:pt>
    <dgm:pt modelId="{C3A8D8D1-B5D1-468B-863D-99304FFD9E33}" type="pres">
      <dgm:prSet presAssocID="{3B5A8285-2ED9-452A-9484-C2BE608CD82C}" presName="noChildren" presStyleCnt="0"/>
      <dgm:spPr/>
    </dgm:pt>
    <dgm:pt modelId="{481529ED-652E-49EC-89DD-6F5FBEEC90BA}" type="pres">
      <dgm:prSet presAssocID="{3B5A8285-2ED9-452A-9484-C2BE608CD82C}" presName="gap" presStyleCnt="0"/>
      <dgm:spPr/>
    </dgm:pt>
    <dgm:pt modelId="{6585BC03-A695-485C-B8ED-05A355C8DE01}" type="pres">
      <dgm:prSet presAssocID="{3B5A8285-2ED9-452A-9484-C2BE608CD82C}" presName="medCircle2" presStyleLbl="vennNode1" presStyleIdx="3" presStyleCnt="4"/>
      <dgm:spPr/>
    </dgm:pt>
    <dgm:pt modelId="{E76F067D-AF80-4EEA-BA5B-AF878DAF3A93}" type="pres">
      <dgm:prSet presAssocID="{3B5A8285-2ED9-452A-9484-C2BE608CD82C}" presName="txLvlOnly1" presStyleLbl="revTx" presStyleIdx="3" presStyleCnt="4"/>
      <dgm:spPr/>
      <dgm:t>
        <a:bodyPr/>
        <a:lstStyle/>
        <a:p>
          <a:endParaRPr lang="es-AR"/>
        </a:p>
      </dgm:t>
    </dgm:pt>
  </dgm:ptLst>
  <dgm:cxnLst>
    <dgm:cxn modelId="{1E946383-FECF-4882-BFAE-EFAB900B64BD}" type="presOf" srcId="{5021909C-47A2-4AE7-B472-75F79DF282F4}" destId="{FE5A7FA9-6B15-496F-9563-D2F1A69B43FD}" srcOrd="0" destOrd="0" presId="urn:microsoft.com/office/officeart/2008/layout/VerticalCircleList"/>
    <dgm:cxn modelId="{8538D71B-0048-41CE-8D3D-82979ACCBFC3}" srcId="{2C179533-ABF5-4DE0-995B-1A2BB6B85F6C}" destId="{E998E648-1B32-4A86-B9A3-2E5E1105ECF8}" srcOrd="2" destOrd="0" parTransId="{EAC61277-497B-426D-93C7-E897B157C92F}" sibTransId="{2CB4C4C0-F11C-4E5E-94F0-2B6B0E7E9CAC}"/>
    <dgm:cxn modelId="{06E7A2E2-8741-43B0-8338-4B229D693598}" type="presOf" srcId="{3B5A8285-2ED9-452A-9484-C2BE608CD82C}" destId="{E76F067D-AF80-4EEA-BA5B-AF878DAF3A93}" srcOrd="0" destOrd="0" presId="urn:microsoft.com/office/officeart/2008/layout/VerticalCircleList"/>
    <dgm:cxn modelId="{10367277-A932-4653-8A3E-A14EFFB56708}" type="presOf" srcId="{E998E648-1B32-4A86-B9A3-2E5E1105ECF8}" destId="{A2FEE365-E85C-4FEC-A2C6-99B6CEA417CA}" srcOrd="0" destOrd="0" presId="urn:microsoft.com/office/officeart/2008/layout/VerticalCircleList"/>
    <dgm:cxn modelId="{31CE1F5D-E5E7-4126-8D1D-ED81F398D2C3}" srcId="{2C179533-ABF5-4DE0-995B-1A2BB6B85F6C}" destId="{3D209A8B-5940-420C-B2AC-17973D41D34D}" srcOrd="0" destOrd="0" parTransId="{6CFBDBD4-A96E-4687-A1BA-F578C06D28FF}" sibTransId="{4C7B5838-6492-49A4-9970-93811580B566}"/>
    <dgm:cxn modelId="{F19B8E87-EABF-47C6-8396-EBCFDA658384}" srcId="{2C179533-ABF5-4DE0-995B-1A2BB6B85F6C}" destId="{3B5A8285-2ED9-452A-9484-C2BE608CD82C}" srcOrd="3" destOrd="0" parTransId="{2710C1B5-FD04-4115-947C-7E2192D8C20F}" sibTransId="{86EAC307-B21F-4974-88B9-D02A77FD02B9}"/>
    <dgm:cxn modelId="{4699DAEC-DEE8-4906-B36D-C2622C0B247C}" srcId="{2C179533-ABF5-4DE0-995B-1A2BB6B85F6C}" destId="{5021909C-47A2-4AE7-B472-75F79DF282F4}" srcOrd="1" destOrd="0" parTransId="{32528FF6-C4E1-459C-AF9E-3F58B4D00671}" sibTransId="{F450C0CB-6A2B-4060-9612-326B0E5C1C53}"/>
    <dgm:cxn modelId="{55EBD83F-7AB7-4E4F-BCC1-822FCE37724D}" type="presOf" srcId="{2C179533-ABF5-4DE0-995B-1A2BB6B85F6C}" destId="{200FB3BA-1B2C-4461-BC9A-C0071EA126D2}" srcOrd="0" destOrd="0" presId="urn:microsoft.com/office/officeart/2008/layout/VerticalCircleList"/>
    <dgm:cxn modelId="{5E57DF86-623E-4725-B708-FEB6E2E259E5}" type="presOf" srcId="{3D209A8B-5940-420C-B2AC-17973D41D34D}" destId="{6BB01AD5-84B6-451A-9C2F-0791DEC20024}" srcOrd="0" destOrd="0" presId="urn:microsoft.com/office/officeart/2008/layout/VerticalCircleList"/>
    <dgm:cxn modelId="{1F2AFFB0-EAE4-4EBD-AB76-D22C014B1096}" type="presParOf" srcId="{200FB3BA-1B2C-4461-BC9A-C0071EA126D2}" destId="{7DCFB08A-2BCA-4A1C-93B3-809EC2C1E5C9}" srcOrd="0" destOrd="0" presId="urn:microsoft.com/office/officeart/2008/layout/VerticalCircleList"/>
    <dgm:cxn modelId="{771A62C4-2CED-4F44-98BF-33BEF6752DDA}" type="presParOf" srcId="{7DCFB08A-2BCA-4A1C-93B3-809EC2C1E5C9}" destId="{5AFB9C51-9584-412A-9A1C-9D0AED3A2ECC}" srcOrd="0" destOrd="0" presId="urn:microsoft.com/office/officeart/2008/layout/VerticalCircleList"/>
    <dgm:cxn modelId="{FC4E196B-7AAA-469E-A48B-09F39AAC0033}" type="presParOf" srcId="{7DCFB08A-2BCA-4A1C-93B3-809EC2C1E5C9}" destId="{9D5A1EFF-1222-438A-8F31-F2D33BDD0B3F}" srcOrd="1" destOrd="0" presId="urn:microsoft.com/office/officeart/2008/layout/VerticalCircleList"/>
    <dgm:cxn modelId="{916E224C-1165-41F9-8657-453AEC72EE62}" type="presParOf" srcId="{7DCFB08A-2BCA-4A1C-93B3-809EC2C1E5C9}" destId="{6BB01AD5-84B6-451A-9C2F-0791DEC20024}" srcOrd="2" destOrd="0" presId="urn:microsoft.com/office/officeart/2008/layout/VerticalCircleList"/>
    <dgm:cxn modelId="{5F3736D4-978C-4A00-847B-288DB6DBD356}" type="presParOf" srcId="{200FB3BA-1B2C-4461-BC9A-C0071EA126D2}" destId="{5AEFE3E8-28AA-4D00-9093-E3AE415C415B}" srcOrd="1" destOrd="0" presId="urn:microsoft.com/office/officeart/2008/layout/VerticalCircleList"/>
    <dgm:cxn modelId="{DF50B702-3A83-44D5-8B6C-59245AC16F31}" type="presParOf" srcId="{5AEFE3E8-28AA-4D00-9093-E3AE415C415B}" destId="{CA8DB444-38FC-44B0-A12A-1E38D80F9945}" srcOrd="0" destOrd="0" presId="urn:microsoft.com/office/officeart/2008/layout/VerticalCircleList"/>
    <dgm:cxn modelId="{5FF42760-F346-4A8F-BED4-A0A1F8E228FD}" type="presParOf" srcId="{5AEFE3E8-28AA-4D00-9093-E3AE415C415B}" destId="{65252594-7530-400F-AB29-9C0FA4C64221}" srcOrd="1" destOrd="0" presId="urn:microsoft.com/office/officeart/2008/layout/VerticalCircleList"/>
    <dgm:cxn modelId="{EC93C12E-6E1A-4B70-9F62-BF8AA602B1B2}" type="presParOf" srcId="{5AEFE3E8-28AA-4D00-9093-E3AE415C415B}" destId="{FE5A7FA9-6B15-496F-9563-D2F1A69B43FD}" srcOrd="2" destOrd="0" presId="urn:microsoft.com/office/officeart/2008/layout/VerticalCircleList"/>
    <dgm:cxn modelId="{83E5624C-4C0C-48CA-930A-1A4795A41DC8}" type="presParOf" srcId="{200FB3BA-1B2C-4461-BC9A-C0071EA126D2}" destId="{A0A07D86-C504-469A-9587-686AA8ED3C82}" srcOrd="2" destOrd="0" presId="urn:microsoft.com/office/officeart/2008/layout/VerticalCircleList"/>
    <dgm:cxn modelId="{9D5EC566-B46E-4BD9-BCA3-118F74268AA1}" type="presParOf" srcId="{A0A07D86-C504-469A-9587-686AA8ED3C82}" destId="{B55A59F9-794B-47C7-8D81-1AD296211072}" srcOrd="0" destOrd="0" presId="urn:microsoft.com/office/officeart/2008/layout/VerticalCircleList"/>
    <dgm:cxn modelId="{6A6E29F1-0681-4A1D-8505-776781AFEB75}" type="presParOf" srcId="{A0A07D86-C504-469A-9587-686AA8ED3C82}" destId="{D0EF88FD-121B-458D-BC04-A4E37AA50153}" srcOrd="1" destOrd="0" presId="urn:microsoft.com/office/officeart/2008/layout/VerticalCircleList"/>
    <dgm:cxn modelId="{444B28DA-182E-4E8D-A6FE-7ADDCFA1A61B}" type="presParOf" srcId="{A0A07D86-C504-469A-9587-686AA8ED3C82}" destId="{A2FEE365-E85C-4FEC-A2C6-99B6CEA417CA}" srcOrd="2" destOrd="0" presId="urn:microsoft.com/office/officeart/2008/layout/VerticalCircleList"/>
    <dgm:cxn modelId="{14B5E7F6-3613-4891-9340-002512C2F11B}" type="presParOf" srcId="{200FB3BA-1B2C-4461-BC9A-C0071EA126D2}" destId="{C3A8D8D1-B5D1-468B-863D-99304FFD9E33}" srcOrd="3" destOrd="0" presId="urn:microsoft.com/office/officeart/2008/layout/VerticalCircleList"/>
    <dgm:cxn modelId="{B7BD8754-0C43-46BE-9013-06C76AA87281}" type="presParOf" srcId="{C3A8D8D1-B5D1-468B-863D-99304FFD9E33}" destId="{481529ED-652E-49EC-89DD-6F5FBEEC90BA}" srcOrd="0" destOrd="0" presId="urn:microsoft.com/office/officeart/2008/layout/VerticalCircleList"/>
    <dgm:cxn modelId="{4AB95F85-1914-4EC4-B083-1D71E346206B}" type="presParOf" srcId="{C3A8D8D1-B5D1-468B-863D-99304FFD9E33}" destId="{6585BC03-A695-485C-B8ED-05A355C8DE01}" srcOrd="1" destOrd="0" presId="urn:microsoft.com/office/officeart/2008/layout/VerticalCircleList"/>
    <dgm:cxn modelId="{EE8B8F2A-6524-4014-B937-51098087F891}" type="presParOf" srcId="{C3A8D8D1-B5D1-468B-863D-99304FFD9E33}" destId="{E76F067D-AF80-4EEA-BA5B-AF878DAF3A93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179533-ABF5-4DE0-995B-1A2BB6B85F6C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D209A8B-5940-420C-B2AC-17973D41D34D}">
      <dgm:prSet phldrT="[Texto]"/>
      <dgm:spPr/>
      <dgm:t>
        <a:bodyPr/>
        <a:lstStyle/>
        <a:p>
          <a:r>
            <a:rPr lang="es-AR" b="1" dirty="0" err="1" smtClean="0">
              <a:solidFill>
                <a:schemeClr val="accent1">
                  <a:lumMod val="75000"/>
                </a:schemeClr>
              </a:solidFill>
            </a:rPr>
            <a:t>Weekly</a:t>
          </a:r>
          <a:r>
            <a:rPr lang="es-AR" b="1" dirty="0" smtClean="0">
              <a:solidFill>
                <a:schemeClr val="accent1">
                  <a:lumMod val="75000"/>
                </a:schemeClr>
              </a:solidFill>
            </a:rPr>
            <a:t> Meeting</a:t>
          </a:r>
          <a:endParaRPr lang="es-AR" dirty="0"/>
        </a:p>
      </dgm:t>
    </dgm:pt>
    <dgm:pt modelId="{6CFBDBD4-A96E-4687-A1BA-F578C06D28FF}" type="parTrans" cxnId="{31CE1F5D-E5E7-4126-8D1D-ED81F398D2C3}">
      <dgm:prSet/>
      <dgm:spPr/>
      <dgm:t>
        <a:bodyPr/>
        <a:lstStyle/>
        <a:p>
          <a:endParaRPr lang="es-AR"/>
        </a:p>
      </dgm:t>
    </dgm:pt>
    <dgm:pt modelId="{4C7B5838-6492-49A4-9970-93811580B566}" type="sibTrans" cxnId="{31CE1F5D-E5E7-4126-8D1D-ED81F398D2C3}">
      <dgm:prSet/>
      <dgm:spPr/>
      <dgm:t>
        <a:bodyPr/>
        <a:lstStyle/>
        <a:p>
          <a:endParaRPr lang="es-AR"/>
        </a:p>
      </dgm:t>
    </dgm:pt>
    <dgm:pt modelId="{6EDC95C3-872A-4B21-AD7E-E2C6A6AFCA29}">
      <dgm:prSet/>
      <dgm:spPr/>
      <dgm:t>
        <a:bodyPr/>
        <a:lstStyle/>
        <a:p>
          <a:r>
            <a:rPr lang="es-AR" b="1" dirty="0" smtClean="0">
              <a:solidFill>
                <a:schemeClr val="accent1">
                  <a:lumMod val="75000"/>
                </a:schemeClr>
              </a:solidFill>
            </a:rPr>
            <a:t>Sprint </a:t>
          </a:r>
          <a:r>
            <a:rPr lang="es-AR" b="1" dirty="0" err="1" smtClean="0">
              <a:solidFill>
                <a:schemeClr val="accent1">
                  <a:lumMod val="75000"/>
                </a:schemeClr>
              </a:solidFill>
            </a:rPr>
            <a:t>Retrospective</a:t>
          </a:r>
          <a:endParaRPr lang="es-AR" dirty="0" smtClean="0"/>
        </a:p>
      </dgm:t>
    </dgm:pt>
    <dgm:pt modelId="{92F10C2D-3027-41B0-8A5F-C631A6F9E861}" type="parTrans" cxnId="{87A7A558-8D72-41E3-89F7-E2F46B39AB4F}">
      <dgm:prSet/>
      <dgm:spPr/>
      <dgm:t>
        <a:bodyPr/>
        <a:lstStyle/>
        <a:p>
          <a:endParaRPr lang="es-AR"/>
        </a:p>
      </dgm:t>
    </dgm:pt>
    <dgm:pt modelId="{BFB5F632-30A7-4CAC-BCB1-B00F8E2549D6}" type="sibTrans" cxnId="{87A7A558-8D72-41E3-89F7-E2F46B39AB4F}">
      <dgm:prSet/>
      <dgm:spPr/>
      <dgm:t>
        <a:bodyPr/>
        <a:lstStyle/>
        <a:p>
          <a:endParaRPr lang="es-AR"/>
        </a:p>
      </dgm:t>
    </dgm:pt>
    <dgm:pt modelId="{294B3C11-C8DA-416F-833D-158BBF2FA333}">
      <dgm:prSet/>
      <dgm:spPr/>
      <dgm:t>
        <a:bodyPr/>
        <a:lstStyle/>
        <a:p>
          <a:r>
            <a:rPr lang="es-AR" dirty="0" smtClean="0"/>
            <a:t>Estimación con </a:t>
          </a:r>
          <a:r>
            <a:rPr lang="es-AR" b="1" dirty="0" err="1" smtClean="0">
              <a:solidFill>
                <a:schemeClr val="accent1">
                  <a:lumMod val="75000"/>
                </a:schemeClr>
              </a:solidFill>
            </a:rPr>
            <a:t>Poker</a:t>
          </a:r>
          <a:r>
            <a:rPr lang="es-AR" b="1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s-AR" b="1" dirty="0" err="1" smtClean="0">
              <a:solidFill>
                <a:schemeClr val="accent1">
                  <a:lumMod val="75000"/>
                </a:schemeClr>
              </a:solidFill>
            </a:rPr>
            <a:t>Planning</a:t>
          </a:r>
          <a:endParaRPr lang="es-AR" b="1" dirty="0">
            <a:solidFill>
              <a:schemeClr val="accent1">
                <a:lumMod val="75000"/>
              </a:schemeClr>
            </a:solidFill>
          </a:endParaRPr>
        </a:p>
      </dgm:t>
    </dgm:pt>
    <dgm:pt modelId="{138E2631-8D49-4B52-8DDD-81FE49FAF62C}" type="parTrans" cxnId="{FDC452C3-1B7C-44AE-9232-133D0EA89629}">
      <dgm:prSet/>
      <dgm:spPr/>
      <dgm:t>
        <a:bodyPr/>
        <a:lstStyle/>
        <a:p>
          <a:endParaRPr lang="es-AR"/>
        </a:p>
      </dgm:t>
    </dgm:pt>
    <dgm:pt modelId="{AC18519B-7F49-4F4A-842A-C189A6E33EDD}" type="sibTrans" cxnId="{FDC452C3-1B7C-44AE-9232-133D0EA89629}">
      <dgm:prSet/>
      <dgm:spPr/>
      <dgm:t>
        <a:bodyPr/>
        <a:lstStyle/>
        <a:p>
          <a:endParaRPr lang="es-AR"/>
        </a:p>
      </dgm:t>
    </dgm:pt>
    <dgm:pt modelId="{200FB3BA-1B2C-4461-BC9A-C0071EA126D2}" type="pres">
      <dgm:prSet presAssocID="{2C179533-ABF5-4DE0-995B-1A2BB6B85F6C}" presName="Name0" presStyleCnt="0">
        <dgm:presLayoutVars>
          <dgm:dir/>
        </dgm:presLayoutVars>
      </dgm:prSet>
      <dgm:spPr/>
      <dgm:t>
        <a:bodyPr/>
        <a:lstStyle/>
        <a:p>
          <a:endParaRPr lang="es-AR"/>
        </a:p>
      </dgm:t>
    </dgm:pt>
    <dgm:pt modelId="{7DCFB08A-2BCA-4A1C-93B3-809EC2C1E5C9}" type="pres">
      <dgm:prSet presAssocID="{3D209A8B-5940-420C-B2AC-17973D41D34D}" presName="noChildren" presStyleCnt="0"/>
      <dgm:spPr/>
    </dgm:pt>
    <dgm:pt modelId="{5AFB9C51-9584-412A-9A1C-9D0AED3A2ECC}" type="pres">
      <dgm:prSet presAssocID="{3D209A8B-5940-420C-B2AC-17973D41D34D}" presName="gap" presStyleCnt="0"/>
      <dgm:spPr/>
    </dgm:pt>
    <dgm:pt modelId="{9D5A1EFF-1222-438A-8F31-F2D33BDD0B3F}" type="pres">
      <dgm:prSet presAssocID="{3D209A8B-5940-420C-B2AC-17973D41D34D}" presName="medCircle2" presStyleLbl="vennNode1" presStyleIdx="0" presStyleCnt="3"/>
      <dgm:spPr/>
    </dgm:pt>
    <dgm:pt modelId="{6BB01AD5-84B6-451A-9C2F-0791DEC20024}" type="pres">
      <dgm:prSet presAssocID="{3D209A8B-5940-420C-B2AC-17973D41D34D}" presName="txLvlOnly1" presStyleLbl="revTx" presStyleIdx="0" presStyleCnt="3"/>
      <dgm:spPr/>
      <dgm:t>
        <a:bodyPr/>
        <a:lstStyle/>
        <a:p>
          <a:endParaRPr lang="es-AR"/>
        </a:p>
      </dgm:t>
    </dgm:pt>
    <dgm:pt modelId="{468D5FEC-1437-4987-9F7B-0E4A646154BC}" type="pres">
      <dgm:prSet presAssocID="{6EDC95C3-872A-4B21-AD7E-E2C6A6AFCA29}" presName="noChildren" presStyleCnt="0"/>
      <dgm:spPr/>
    </dgm:pt>
    <dgm:pt modelId="{57545C7D-3D0C-4B75-B356-34B3B7149A8F}" type="pres">
      <dgm:prSet presAssocID="{6EDC95C3-872A-4B21-AD7E-E2C6A6AFCA29}" presName="gap" presStyleCnt="0"/>
      <dgm:spPr/>
    </dgm:pt>
    <dgm:pt modelId="{93F2CEF7-12E6-443F-88C0-E0C79D22C4F8}" type="pres">
      <dgm:prSet presAssocID="{6EDC95C3-872A-4B21-AD7E-E2C6A6AFCA29}" presName="medCircle2" presStyleLbl="vennNode1" presStyleIdx="1" presStyleCnt="3"/>
      <dgm:spPr/>
    </dgm:pt>
    <dgm:pt modelId="{05A4EB12-391E-403A-ADD1-17F9645A3CD8}" type="pres">
      <dgm:prSet presAssocID="{6EDC95C3-872A-4B21-AD7E-E2C6A6AFCA29}" presName="txLvlOnly1" presStyleLbl="revTx" presStyleIdx="1" presStyleCnt="3"/>
      <dgm:spPr/>
      <dgm:t>
        <a:bodyPr/>
        <a:lstStyle/>
        <a:p>
          <a:endParaRPr lang="es-AR"/>
        </a:p>
      </dgm:t>
    </dgm:pt>
    <dgm:pt modelId="{BDF582EF-A579-4B45-A805-82F6846F4868}" type="pres">
      <dgm:prSet presAssocID="{294B3C11-C8DA-416F-833D-158BBF2FA333}" presName="noChildren" presStyleCnt="0"/>
      <dgm:spPr/>
    </dgm:pt>
    <dgm:pt modelId="{58277DAF-22DC-4871-A740-04CD6055EC5C}" type="pres">
      <dgm:prSet presAssocID="{294B3C11-C8DA-416F-833D-158BBF2FA333}" presName="gap" presStyleCnt="0"/>
      <dgm:spPr/>
    </dgm:pt>
    <dgm:pt modelId="{16CB157A-3473-4A14-A67D-A9CFEC9D6D5A}" type="pres">
      <dgm:prSet presAssocID="{294B3C11-C8DA-416F-833D-158BBF2FA333}" presName="medCircle2" presStyleLbl="vennNode1" presStyleIdx="2" presStyleCnt="3"/>
      <dgm:spPr/>
    </dgm:pt>
    <dgm:pt modelId="{896E3FCA-8651-4A2D-8421-C3AF606B8C0E}" type="pres">
      <dgm:prSet presAssocID="{294B3C11-C8DA-416F-833D-158BBF2FA333}" presName="txLvlOnly1" presStyleLbl="revTx" presStyleIdx="2" presStyleCnt="3"/>
      <dgm:spPr/>
      <dgm:t>
        <a:bodyPr/>
        <a:lstStyle/>
        <a:p>
          <a:endParaRPr lang="es-AR"/>
        </a:p>
      </dgm:t>
    </dgm:pt>
  </dgm:ptLst>
  <dgm:cxnLst>
    <dgm:cxn modelId="{74C36C70-99C0-4AAA-87C4-13BD2AFA24D1}" type="presOf" srcId="{6EDC95C3-872A-4B21-AD7E-E2C6A6AFCA29}" destId="{05A4EB12-391E-403A-ADD1-17F9645A3CD8}" srcOrd="0" destOrd="0" presId="urn:microsoft.com/office/officeart/2008/layout/VerticalCircleList"/>
    <dgm:cxn modelId="{31CE1F5D-E5E7-4126-8D1D-ED81F398D2C3}" srcId="{2C179533-ABF5-4DE0-995B-1A2BB6B85F6C}" destId="{3D209A8B-5940-420C-B2AC-17973D41D34D}" srcOrd="0" destOrd="0" parTransId="{6CFBDBD4-A96E-4687-A1BA-F578C06D28FF}" sibTransId="{4C7B5838-6492-49A4-9970-93811580B566}"/>
    <dgm:cxn modelId="{E129D142-471B-4EBA-A9DA-3C6699EFF447}" type="presOf" srcId="{3D209A8B-5940-420C-B2AC-17973D41D34D}" destId="{6BB01AD5-84B6-451A-9C2F-0791DEC20024}" srcOrd="0" destOrd="0" presId="urn:microsoft.com/office/officeart/2008/layout/VerticalCircleList"/>
    <dgm:cxn modelId="{87A7A558-8D72-41E3-89F7-E2F46B39AB4F}" srcId="{2C179533-ABF5-4DE0-995B-1A2BB6B85F6C}" destId="{6EDC95C3-872A-4B21-AD7E-E2C6A6AFCA29}" srcOrd="1" destOrd="0" parTransId="{92F10C2D-3027-41B0-8A5F-C631A6F9E861}" sibTransId="{BFB5F632-30A7-4CAC-BCB1-B00F8E2549D6}"/>
    <dgm:cxn modelId="{FDC452C3-1B7C-44AE-9232-133D0EA89629}" srcId="{2C179533-ABF5-4DE0-995B-1A2BB6B85F6C}" destId="{294B3C11-C8DA-416F-833D-158BBF2FA333}" srcOrd="2" destOrd="0" parTransId="{138E2631-8D49-4B52-8DDD-81FE49FAF62C}" sibTransId="{AC18519B-7F49-4F4A-842A-C189A6E33EDD}"/>
    <dgm:cxn modelId="{23D8958C-1468-4B09-8437-2177007920F7}" type="presOf" srcId="{2C179533-ABF5-4DE0-995B-1A2BB6B85F6C}" destId="{200FB3BA-1B2C-4461-BC9A-C0071EA126D2}" srcOrd="0" destOrd="0" presId="urn:microsoft.com/office/officeart/2008/layout/VerticalCircleList"/>
    <dgm:cxn modelId="{D3476F22-2F60-40FF-9DFF-FB8952BB0AE8}" type="presOf" srcId="{294B3C11-C8DA-416F-833D-158BBF2FA333}" destId="{896E3FCA-8651-4A2D-8421-C3AF606B8C0E}" srcOrd="0" destOrd="0" presId="urn:microsoft.com/office/officeart/2008/layout/VerticalCircleList"/>
    <dgm:cxn modelId="{816FF089-1EE0-4045-A220-449F9D29CC1C}" type="presParOf" srcId="{200FB3BA-1B2C-4461-BC9A-C0071EA126D2}" destId="{7DCFB08A-2BCA-4A1C-93B3-809EC2C1E5C9}" srcOrd="0" destOrd="0" presId="urn:microsoft.com/office/officeart/2008/layout/VerticalCircleList"/>
    <dgm:cxn modelId="{4BBBFCA7-BB92-4816-BC72-9BEB9113CAC2}" type="presParOf" srcId="{7DCFB08A-2BCA-4A1C-93B3-809EC2C1E5C9}" destId="{5AFB9C51-9584-412A-9A1C-9D0AED3A2ECC}" srcOrd="0" destOrd="0" presId="urn:microsoft.com/office/officeart/2008/layout/VerticalCircleList"/>
    <dgm:cxn modelId="{070E7FEA-7FC7-4190-AD2E-BE3290C34351}" type="presParOf" srcId="{7DCFB08A-2BCA-4A1C-93B3-809EC2C1E5C9}" destId="{9D5A1EFF-1222-438A-8F31-F2D33BDD0B3F}" srcOrd="1" destOrd="0" presId="urn:microsoft.com/office/officeart/2008/layout/VerticalCircleList"/>
    <dgm:cxn modelId="{016341E7-82FC-4003-9A5E-BF8A1C7E5A60}" type="presParOf" srcId="{7DCFB08A-2BCA-4A1C-93B3-809EC2C1E5C9}" destId="{6BB01AD5-84B6-451A-9C2F-0791DEC20024}" srcOrd="2" destOrd="0" presId="urn:microsoft.com/office/officeart/2008/layout/VerticalCircleList"/>
    <dgm:cxn modelId="{1DA15FE3-A75A-4C60-A2CC-66F054B22A6C}" type="presParOf" srcId="{200FB3BA-1B2C-4461-BC9A-C0071EA126D2}" destId="{468D5FEC-1437-4987-9F7B-0E4A646154BC}" srcOrd="1" destOrd="0" presId="urn:microsoft.com/office/officeart/2008/layout/VerticalCircleList"/>
    <dgm:cxn modelId="{A05057B1-0757-4D8A-8721-2E718CA9F2FC}" type="presParOf" srcId="{468D5FEC-1437-4987-9F7B-0E4A646154BC}" destId="{57545C7D-3D0C-4B75-B356-34B3B7149A8F}" srcOrd="0" destOrd="0" presId="urn:microsoft.com/office/officeart/2008/layout/VerticalCircleList"/>
    <dgm:cxn modelId="{DF206547-5838-4426-A1C6-399983AC00F8}" type="presParOf" srcId="{468D5FEC-1437-4987-9F7B-0E4A646154BC}" destId="{93F2CEF7-12E6-443F-88C0-E0C79D22C4F8}" srcOrd="1" destOrd="0" presId="urn:microsoft.com/office/officeart/2008/layout/VerticalCircleList"/>
    <dgm:cxn modelId="{D478037D-5691-4DC4-A5F5-B83505786DEE}" type="presParOf" srcId="{468D5FEC-1437-4987-9F7B-0E4A646154BC}" destId="{05A4EB12-391E-403A-ADD1-17F9645A3CD8}" srcOrd="2" destOrd="0" presId="urn:microsoft.com/office/officeart/2008/layout/VerticalCircleList"/>
    <dgm:cxn modelId="{1052745D-5D12-43AC-95F6-81E5D09E23F9}" type="presParOf" srcId="{200FB3BA-1B2C-4461-BC9A-C0071EA126D2}" destId="{BDF582EF-A579-4B45-A805-82F6846F4868}" srcOrd="2" destOrd="0" presId="urn:microsoft.com/office/officeart/2008/layout/VerticalCircleList"/>
    <dgm:cxn modelId="{C231EF75-5440-493C-B4C9-14701D603B0A}" type="presParOf" srcId="{BDF582EF-A579-4B45-A805-82F6846F4868}" destId="{58277DAF-22DC-4871-A740-04CD6055EC5C}" srcOrd="0" destOrd="0" presId="urn:microsoft.com/office/officeart/2008/layout/VerticalCircleList"/>
    <dgm:cxn modelId="{59AE3020-77E9-4676-AB12-6045A8BEEF5F}" type="presParOf" srcId="{BDF582EF-A579-4B45-A805-82F6846F4868}" destId="{16CB157A-3473-4A14-A67D-A9CFEC9D6D5A}" srcOrd="1" destOrd="0" presId="urn:microsoft.com/office/officeart/2008/layout/VerticalCircleList"/>
    <dgm:cxn modelId="{5DC48686-4585-4912-A590-37AB25F57D35}" type="presParOf" srcId="{BDF582EF-A579-4B45-A805-82F6846F4868}" destId="{896E3FCA-8651-4A2D-8421-C3AF606B8C0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C179533-ABF5-4DE0-995B-1A2BB6B85F6C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D209A8B-5940-420C-B2AC-17973D41D34D}">
      <dgm:prSet phldrT="[Texto]" custT="1"/>
      <dgm:spPr/>
      <dgm:t>
        <a:bodyPr/>
        <a:lstStyle/>
        <a:p>
          <a:r>
            <a:rPr lang="es-AR" sz="3600" b="1" dirty="0" err="1" smtClean="0">
              <a:solidFill>
                <a:schemeClr val="accent1">
                  <a:lumMod val="75000"/>
                </a:schemeClr>
              </a:solidFill>
            </a:rPr>
            <a:t>Daily</a:t>
          </a:r>
          <a:r>
            <a:rPr lang="es-AR" sz="3600" b="1" dirty="0" smtClean="0">
              <a:solidFill>
                <a:schemeClr val="accent1">
                  <a:lumMod val="75000"/>
                </a:schemeClr>
              </a:solidFill>
            </a:rPr>
            <a:t>-no-tan-</a:t>
          </a:r>
          <a:r>
            <a:rPr lang="es-AR" sz="3600" b="1" dirty="0" err="1" smtClean="0">
              <a:solidFill>
                <a:schemeClr val="accent1">
                  <a:lumMod val="75000"/>
                </a:schemeClr>
              </a:solidFill>
            </a:rPr>
            <a:t>daily</a:t>
          </a:r>
          <a:r>
            <a:rPr lang="es-AR" sz="3600" b="1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s-AR" sz="3600" b="1" dirty="0" err="1" smtClean="0">
              <a:solidFill>
                <a:schemeClr val="accent1">
                  <a:lumMod val="75000"/>
                </a:schemeClr>
              </a:solidFill>
            </a:rPr>
            <a:t>Meetings</a:t>
          </a:r>
          <a:endParaRPr lang="es-AR" sz="3600" b="1" dirty="0" smtClean="0">
            <a:solidFill>
              <a:schemeClr val="accent1">
                <a:lumMod val="75000"/>
              </a:schemeClr>
            </a:solidFill>
          </a:endParaRPr>
        </a:p>
        <a:p>
          <a:r>
            <a:rPr lang="es-AR" sz="3600" dirty="0" smtClean="0"/>
            <a:t>No más de 20 minutos</a:t>
          </a:r>
        </a:p>
        <a:p>
          <a:r>
            <a:rPr lang="es-AR" sz="3600" dirty="0" smtClean="0"/>
            <a:t>Martes y jueves, 17:00hs</a:t>
          </a:r>
          <a:endParaRPr lang="es-AR" sz="3600" dirty="0"/>
        </a:p>
      </dgm:t>
    </dgm:pt>
    <dgm:pt modelId="{6CFBDBD4-A96E-4687-A1BA-F578C06D28FF}" type="parTrans" cxnId="{31CE1F5D-E5E7-4126-8D1D-ED81F398D2C3}">
      <dgm:prSet/>
      <dgm:spPr/>
      <dgm:t>
        <a:bodyPr/>
        <a:lstStyle/>
        <a:p>
          <a:endParaRPr lang="es-AR"/>
        </a:p>
      </dgm:t>
    </dgm:pt>
    <dgm:pt modelId="{4C7B5838-6492-49A4-9970-93811580B566}" type="sibTrans" cxnId="{31CE1F5D-E5E7-4126-8D1D-ED81F398D2C3}">
      <dgm:prSet/>
      <dgm:spPr/>
      <dgm:t>
        <a:bodyPr/>
        <a:lstStyle/>
        <a:p>
          <a:endParaRPr lang="es-AR"/>
        </a:p>
      </dgm:t>
    </dgm:pt>
    <dgm:pt modelId="{200FB3BA-1B2C-4461-BC9A-C0071EA126D2}" type="pres">
      <dgm:prSet presAssocID="{2C179533-ABF5-4DE0-995B-1A2BB6B85F6C}" presName="Name0" presStyleCnt="0">
        <dgm:presLayoutVars>
          <dgm:dir/>
        </dgm:presLayoutVars>
      </dgm:prSet>
      <dgm:spPr/>
      <dgm:t>
        <a:bodyPr/>
        <a:lstStyle/>
        <a:p>
          <a:endParaRPr lang="es-AR"/>
        </a:p>
      </dgm:t>
    </dgm:pt>
    <dgm:pt modelId="{7DCFB08A-2BCA-4A1C-93B3-809EC2C1E5C9}" type="pres">
      <dgm:prSet presAssocID="{3D209A8B-5940-420C-B2AC-17973D41D34D}" presName="noChildren" presStyleCnt="0"/>
      <dgm:spPr/>
    </dgm:pt>
    <dgm:pt modelId="{5AFB9C51-9584-412A-9A1C-9D0AED3A2ECC}" type="pres">
      <dgm:prSet presAssocID="{3D209A8B-5940-420C-B2AC-17973D41D34D}" presName="gap" presStyleCnt="0"/>
      <dgm:spPr/>
    </dgm:pt>
    <dgm:pt modelId="{9D5A1EFF-1222-438A-8F31-F2D33BDD0B3F}" type="pres">
      <dgm:prSet presAssocID="{3D209A8B-5940-420C-B2AC-17973D41D34D}" presName="medCircle2" presStyleLbl="vennNode1" presStyleIdx="0" presStyleCnt="1" custScaleX="88149" custScaleY="88148" custLinFactNeighborX="-1122" custLinFactNeighborY="-63888"/>
      <dgm:spPr/>
    </dgm:pt>
    <dgm:pt modelId="{6BB01AD5-84B6-451A-9C2F-0791DEC20024}" type="pres">
      <dgm:prSet presAssocID="{3D209A8B-5940-420C-B2AC-17973D41D34D}" presName="txLvlOnly1" presStyleLbl="revTx" presStyleIdx="0" presStyleCnt="1" custScaleY="195191"/>
      <dgm:spPr/>
      <dgm:t>
        <a:bodyPr/>
        <a:lstStyle/>
        <a:p>
          <a:endParaRPr lang="es-AR"/>
        </a:p>
      </dgm:t>
    </dgm:pt>
  </dgm:ptLst>
  <dgm:cxnLst>
    <dgm:cxn modelId="{63941A9F-4835-4D04-85E7-CE2E93270250}" type="presOf" srcId="{3D209A8B-5940-420C-B2AC-17973D41D34D}" destId="{6BB01AD5-84B6-451A-9C2F-0791DEC20024}" srcOrd="0" destOrd="0" presId="urn:microsoft.com/office/officeart/2008/layout/VerticalCircleList"/>
    <dgm:cxn modelId="{00A387B9-D492-49DD-AAE8-9F4D04417579}" type="presOf" srcId="{2C179533-ABF5-4DE0-995B-1A2BB6B85F6C}" destId="{200FB3BA-1B2C-4461-BC9A-C0071EA126D2}" srcOrd="0" destOrd="0" presId="urn:microsoft.com/office/officeart/2008/layout/VerticalCircleList"/>
    <dgm:cxn modelId="{31CE1F5D-E5E7-4126-8D1D-ED81F398D2C3}" srcId="{2C179533-ABF5-4DE0-995B-1A2BB6B85F6C}" destId="{3D209A8B-5940-420C-B2AC-17973D41D34D}" srcOrd="0" destOrd="0" parTransId="{6CFBDBD4-A96E-4687-A1BA-F578C06D28FF}" sibTransId="{4C7B5838-6492-49A4-9970-93811580B566}"/>
    <dgm:cxn modelId="{DBEF7721-2D29-4AA0-83B6-41C07AAE4376}" type="presParOf" srcId="{200FB3BA-1B2C-4461-BC9A-C0071EA126D2}" destId="{7DCFB08A-2BCA-4A1C-93B3-809EC2C1E5C9}" srcOrd="0" destOrd="0" presId="urn:microsoft.com/office/officeart/2008/layout/VerticalCircleList"/>
    <dgm:cxn modelId="{62652CE1-EA53-4C39-8BD3-E4121CE29217}" type="presParOf" srcId="{7DCFB08A-2BCA-4A1C-93B3-809EC2C1E5C9}" destId="{5AFB9C51-9584-412A-9A1C-9D0AED3A2ECC}" srcOrd="0" destOrd="0" presId="urn:microsoft.com/office/officeart/2008/layout/VerticalCircleList"/>
    <dgm:cxn modelId="{FFE4F0B0-A48E-426A-A6C8-2DA4007330DA}" type="presParOf" srcId="{7DCFB08A-2BCA-4A1C-93B3-809EC2C1E5C9}" destId="{9D5A1EFF-1222-438A-8F31-F2D33BDD0B3F}" srcOrd="1" destOrd="0" presId="urn:microsoft.com/office/officeart/2008/layout/VerticalCircleList"/>
    <dgm:cxn modelId="{5355C148-A9D7-4EBA-AFC8-038AEA8F01E3}" type="presParOf" srcId="{7DCFB08A-2BCA-4A1C-93B3-809EC2C1E5C9}" destId="{6BB01AD5-84B6-451A-9C2F-0791DEC20024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F61D71-A404-4879-BB20-F96B75B527D6}" type="doc">
      <dgm:prSet loTypeId="urn:microsoft.com/office/officeart/2008/layout/AscendingPictureAccent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DE5557F-0939-48A4-BAF0-AB7D0E44658A}">
      <dgm:prSet phldrT="[Texto]" custT="1"/>
      <dgm:spPr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</a:gradFill>
        <a:scene3d>
          <a:camera prst="orthographicFront"/>
          <a:lightRig rig="flat" dir="t"/>
        </a:scene3d>
        <a:sp3d prstMaterial="plastic"/>
      </dgm:spPr>
      <dgm:t>
        <a:bodyPr/>
        <a:lstStyle/>
        <a:p>
          <a:r>
            <a:rPr lang="es-AR" sz="1400" b="1" dirty="0" smtClean="0"/>
            <a:t>Matías DONNET</a:t>
          </a:r>
          <a:endParaRPr lang="es-AR" sz="1400" b="1" dirty="0"/>
        </a:p>
      </dgm:t>
    </dgm:pt>
    <dgm:pt modelId="{BDB8F82C-5180-4BA4-AE44-5AC12C6BC750}" type="parTrans" cxnId="{4FD3CD87-D953-458F-903E-556F8C529701}">
      <dgm:prSet/>
      <dgm:spPr/>
      <dgm:t>
        <a:bodyPr/>
        <a:lstStyle/>
        <a:p>
          <a:endParaRPr lang="es-AR"/>
        </a:p>
      </dgm:t>
    </dgm:pt>
    <dgm:pt modelId="{73DAA930-8616-408D-AB7E-847D22550AF2}" type="sibTrans" cxnId="{4FD3CD87-D953-458F-903E-556F8C529701}">
      <dgm:prSet/>
      <dgm:spPr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rgbClr val="85D592"/>
            </a:gs>
            <a:gs pos="75000">
              <a:srgbClr val="57C569"/>
            </a:gs>
            <a:gs pos="100000">
              <a:schemeClr val="accent6">
                <a:lumMod val="75000"/>
              </a:schemeClr>
            </a:gs>
          </a:gsLst>
        </a:gradFill>
        <a:scene3d>
          <a:camera prst="orthographicFront"/>
          <a:lightRig rig="flat" dir="t"/>
        </a:scene3d>
        <a:sp3d z="127000" prstMaterial="plastic">
          <a:bevelT/>
        </a:sp3d>
      </dgm:spPr>
      <dgm:t>
        <a:bodyPr/>
        <a:lstStyle/>
        <a:p>
          <a:endParaRPr lang="es-AR"/>
        </a:p>
      </dgm:t>
    </dgm:pt>
    <dgm:pt modelId="{79502A82-7F8A-4B33-A88C-9233CBE56B7C}">
      <dgm:prSet custT="1"/>
      <dgm:spPr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</a:gradFill>
        <a:scene3d>
          <a:camera prst="orthographicFront"/>
          <a:lightRig rig="flat" dir="t"/>
        </a:scene3d>
        <a:sp3d prstMaterial="plastic"/>
      </dgm:spPr>
      <dgm:t>
        <a:bodyPr/>
        <a:lstStyle/>
        <a:p>
          <a:r>
            <a:rPr lang="es-AR" sz="1400" b="1" dirty="0" smtClean="0"/>
            <a:t>Denise GIUSTO</a:t>
          </a:r>
        </a:p>
      </dgm:t>
    </dgm:pt>
    <dgm:pt modelId="{685E4EAE-6D52-4C41-B566-0D0CD67A6045}" type="parTrans" cxnId="{7E72B500-0D88-4F77-8327-F1A0B3AA2D7A}">
      <dgm:prSet/>
      <dgm:spPr/>
      <dgm:t>
        <a:bodyPr/>
        <a:lstStyle/>
        <a:p>
          <a:endParaRPr lang="es-AR"/>
        </a:p>
      </dgm:t>
    </dgm:pt>
    <dgm:pt modelId="{3F20E4BD-D0E2-44AE-9D77-62FE0FA34B91}" type="sibTrans" cxnId="{7E72B500-0D88-4F77-8327-F1A0B3AA2D7A}">
      <dgm:prSet/>
      <dgm:spPr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chemeClr val="bg1">
                <a:lumMod val="75000"/>
              </a:schemeClr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</a:gradFill>
        <a:scene3d>
          <a:camera prst="orthographicFront"/>
          <a:lightRig rig="flat" dir="t"/>
        </a:scene3d>
        <a:sp3d z="127000" prstMaterial="plastic">
          <a:bevelT/>
        </a:sp3d>
      </dgm:spPr>
      <dgm:t>
        <a:bodyPr/>
        <a:lstStyle/>
        <a:p>
          <a:endParaRPr lang="es-AR"/>
        </a:p>
      </dgm:t>
    </dgm:pt>
    <dgm:pt modelId="{73DBE48C-F2AE-4B24-9957-3DE75B661FE0}">
      <dgm:prSet custT="1"/>
      <dgm:spPr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</a:gradFill>
        <a:scene3d>
          <a:camera prst="orthographicFront"/>
          <a:lightRig rig="flat" dir="t"/>
        </a:scene3d>
        <a:sp3d prstMaterial="plastic"/>
      </dgm:spPr>
      <dgm:t>
        <a:bodyPr/>
        <a:lstStyle/>
        <a:p>
          <a:r>
            <a:rPr lang="es-AR" sz="1400" b="1" dirty="0" smtClean="0"/>
            <a:t>Gastón NOVES</a:t>
          </a:r>
          <a:endParaRPr lang="es-AR" sz="1400" b="1" dirty="0"/>
        </a:p>
      </dgm:t>
    </dgm:pt>
    <dgm:pt modelId="{01594BC8-6320-4BCB-A784-3BF3EE6A5AF9}" type="parTrans" cxnId="{F4DC1B74-7209-47A0-9775-4D8353D385D4}">
      <dgm:prSet/>
      <dgm:spPr/>
      <dgm:t>
        <a:bodyPr/>
        <a:lstStyle/>
        <a:p>
          <a:endParaRPr lang="es-AR"/>
        </a:p>
      </dgm:t>
    </dgm:pt>
    <dgm:pt modelId="{9AAE7680-FB23-492F-BEF0-C2DEFC80862E}" type="sibTrans" cxnId="{F4DC1B74-7209-47A0-9775-4D8353D385D4}">
      <dgm:prSet/>
      <dgm:spPr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chemeClr val="bg1">
                <a:lumMod val="75000"/>
              </a:schemeClr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</a:gradFill>
        <a:scene3d>
          <a:camera prst="orthographicFront"/>
          <a:lightRig rig="flat" dir="t"/>
        </a:scene3d>
        <a:sp3d z="127000" prstMaterial="plastic">
          <a:bevelT/>
        </a:sp3d>
      </dgm:spPr>
      <dgm:t>
        <a:bodyPr/>
        <a:lstStyle/>
        <a:p>
          <a:endParaRPr lang="es-AR"/>
        </a:p>
      </dgm:t>
    </dgm:pt>
    <dgm:pt modelId="{9DB3202F-2C72-46E4-A2AA-5FD9F4A6C26A}">
      <dgm:prSet custT="1"/>
      <dgm:spPr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</a:gradFill>
        <a:scene3d>
          <a:camera prst="orthographicFront"/>
          <a:lightRig rig="flat" dir="t"/>
        </a:scene3d>
        <a:sp3d prstMaterial="plastic"/>
      </dgm:spPr>
      <dgm:t>
        <a:bodyPr/>
        <a:lstStyle/>
        <a:p>
          <a:r>
            <a:rPr lang="es-AR" sz="1400" b="1" dirty="0" smtClean="0"/>
            <a:t>Lucas CUNIBERTTI</a:t>
          </a:r>
          <a:endParaRPr lang="es-AR" sz="1400" b="1" dirty="0"/>
        </a:p>
      </dgm:t>
    </dgm:pt>
    <dgm:pt modelId="{5F6EFD88-7714-4DA7-AD64-AB91FD28BDFD}" type="parTrans" cxnId="{2C0E0805-9966-444D-8D6E-F4067DD55EB0}">
      <dgm:prSet/>
      <dgm:spPr/>
      <dgm:t>
        <a:bodyPr/>
        <a:lstStyle/>
        <a:p>
          <a:endParaRPr lang="es-AR"/>
        </a:p>
      </dgm:t>
    </dgm:pt>
    <dgm:pt modelId="{D29218FB-E1C5-4F62-8909-66FE344063BE}" type="sibTrans" cxnId="{2C0E0805-9966-444D-8D6E-F4067DD55EB0}">
      <dgm:prSet/>
      <dgm:spPr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chemeClr val="bg1">
                <a:lumMod val="75000"/>
              </a:schemeClr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</a:gradFill>
        <a:scene3d>
          <a:camera prst="orthographicFront"/>
          <a:lightRig rig="flat" dir="t"/>
        </a:scene3d>
        <a:sp3d z="127000" prstMaterial="plastic">
          <a:bevelT/>
        </a:sp3d>
      </dgm:spPr>
      <dgm:t>
        <a:bodyPr/>
        <a:lstStyle/>
        <a:p>
          <a:endParaRPr lang="es-AR"/>
        </a:p>
      </dgm:t>
    </dgm:pt>
    <dgm:pt modelId="{AAD4A84D-C3D4-4FBC-B16A-E9A8B902D375}">
      <dgm:prSet phldrT="[Texto]" custT="1"/>
      <dgm:spPr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</a:gradFill>
        <a:scene3d>
          <a:camera prst="orthographicFront"/>
          <a:lightRig rig="flat" dir="t"/>
        </a:scene3d>
        <a:sp3d prstMaterial="plastic"/>
      </dgm:spPr>
      <dgm:t>
        <a:bodyPr/>
        <a:lstStyle/>
        <a:p>
          <a:r>
            <a:rPr lang="es-AR" sz="1400" b="1" dirty="0" smtClean="0"/>
            <a:t>José RUIZ LOPEZ</a:t>
          </a:r>
          <a:endParaRPr lang="es-AR" sz="1400" b="1" dirty="0"/>
        </a:p>
      </dgm:t>
    </dgm:pt>
    <dgm:pt modelId="{CBA874A4-B5E4-41F3-8A7C-40E7CA578F2C}" type="parTrans" cxnId="{14A63951-C098-4FCE-A152-001A3C62EC81}">
      <dgm:prSet/>
      <dgm:spPr/>
      <dgm:t>
        <a:bodyPr/>
        <a:lstStyle/>
        <a:p>
          <a:endParaRPr lang="es-AR"/>
        </a:p>
      </dgm:t>
    </dgm:pt>
    <dgm:pt modelId="{F519475F-97F2-42B0-AE2A-F8A2E879D139}" type="sibTrans" cxnId="{14A63951-C098-4FCE-A152-001A3C62EC81}">
      <dgm:prSet/>
      <dgm:spPr>
        <a:gradFill rotWithShape="0">
          <a:gsLst>
            <a:gs pos="0">
              <a:schemeClr val="bg1"/>
            </a:gs>
            <a:gs pos="30000">
              <a:srgbClr val="85D592"/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</a:gradFill>
        <a:scene3d>
          <a:camera prst="orthographicFront"/>
          <a:lightRig rig="flat" dir="t"/>
        </a:scene3d>
        <a:sp3d z="127000" prstMaterial="plastic">
          <a:bevelT/>
        </a:sp3d>
      </dgm:spPr>
      <dgm:t>
        <a:bodyPr/>
        <a:lstStyle/>
        <a:p>
          <a:endParaRPr lang="es-AR"/>
        </a:p>
      </dgm:t>
    </dgm:pt>
    <dgm:pt modelId="{74F01EEF-CF6C-4337-A94C-07CC77D4B425}">
      <dgm:prSet custT="1"/>
      <dgm:spPr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</a:gradFill>
        <a:scene3d>
          <a:camera prst="orthographicFront"/>
          <a:lightRig rig="flat" dir="t"/>
        </a:scene3d>
        <a:sp3d prstMaterial="plastic"/>
      </dgm:spPr>
      <dgm:t>
        <a:bodyPr/>
        <a:lstStyle/>
        <a:p>
          <a:r>
            <a:rPr lang="es-AR" sz="1400" b="1" dirty="0" smtClean="0"/>
            <a:t>Matías DONNET</a:t>
          </a:r>
          <a:br>
            <a:rPr lang="es-AR" sz="1400" b="1" dirty="0" smtClean="0"/>
          </a:br>
          <a:endParaRPr lang="es-AR" sz="1400" b="1" dirty="0"/>
        </a:p>
      </dgm:t>
    </dgm:pt>
    <dgm:pt modelId="{5CC01EC8-C6AF-476E-BAF2-1EBBA1CCE210}" type="sibTrans" cxnId="{8E8A2DF9-044A-4D86-9130-DCF8C306A95C}">
      <dgm:prSet/>
      <dgm:spPr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chemeClr val="bg1">
                <a:lumMod val="75000"/>
              </a:schemeClr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</a:gradFill>
        <a:scene3d>
          <a:camera prst="orthographicFront"/>
          <a:lightRig rig="flat" dir="t"/>
        </a:scene3d>
        <a:sp3d z="127000" prstMaterial="plastic">
          <a:bevelT/>
        </a:sp3d>
      </dgm:spPr>
      <dgm:t>
        <a:bodyPr/>
        <a:lstStyle/>
        <a:p>
          <a:endParaRPr lang="es-AR"/>
        </a:p>
      </dgm:t>
    </dgm:pt>
    <dgm:pt modelId="{B6150F0A-52A3-42C6-B1A3-EF3C1E1E1C70}" type="parTrans" cxnId="{8E8A2DF9-044A-4D86-9130-DCF8C306A95C}">
      <dgm:prSet/>
      <dgm:spPr/>
      <dgm:t>
        <a:bodyPr/>
        <a:lstStyle/>
        <a:p>
          <a:endParaRPr lang="es-AR"/>
        </a:p>
      </dgm:t>
    </dgm:pt>
    <dgm:pt modelId="{972BA7C1-096D-4A62-8D40-B2B7111C9892}" type="pres">
      <dgm:prSet presAssocID="{81F61D71-A404-4879-BB20-F96B75B527D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15F43CAF-7F56-4E3D-9631-1845B1C7C614}" type="pres">
      <dgm:prSet presAssocID="{81F61D71-A404-4879-BB20-F96B75B527D6}" presName="dot1" presStyleLbl="alignNode1" presStyleIdx="0" presStyleCnt="17"/>
      <dgm:spPr/>
    </dgm:pt>
    <dgm:pt modelId="{F8FAEDF1-8813-42BF-B633-4E882728BFFF}" type="pres">
      <dgm:prSet presAssocID="{81F61D71-A404-4879-BB20-F96B75B527D6}" presName="dot2" presStyleLbl="alignNode1" presStyleIdx="1" presStyleCnt="17"/>
      <dgm:spPr/>
    </dgm:pt>
    <dgm:pt modelId="{AF9E4B35-34A1-4FBB-B5D4-208F2492F058}" type="pres">
      <dgm:prSet presAssocID="{81F61D71-A404-4879-BB20-F96B75B527D6}" presName="dot3" presStyleLbl="alignNode1" presStyleIdx="2" presStyleCnt="17"/>
      <dgm:spPr/>
    </dgm:pt>
    <dgm:pt modelId="{10412DE7-40D1-42FF-B598-11A22A2611AB}" type="pres">
      <dgm:prSet presAssocID="{81F61D71-A404-4879-BB20-F96B75B527D6}" presName="dot4" presStyleLbl="alignNode1" presStyleIdx="3" presStyleCnt="17"/>
      <dgm:spPr/>
    </dgm:pt>
    <dgm:pt modelId="{A337F61C-572C-4E9E-A1FA-327592EBD88D}" type="pres">
      <dgm:prSet presAssocID="{81F61D71-A404-4879-BB20-F96B75B527D6}" presName="dot5" presStyleLbl="alignNode1" presStyleIdx="4" presStyleCnt="17"/>
      <dgm:spPr/>
    </dgm:pt>
    <dgm:pt modelId="{721A43A9-2FEC-4E2F-B60F-F8C60A46192C}" type="pres">
      <dgm:prSet presAssocID="{81F61D71-A404-4879-BB20-F96B75B527D6}" presName="dot6" presStyleLbl="alignNode1" presStyleIdx="5" presStyleCnt="17"/>
      <dgm:spPr/>
    </dgm:pt>
    <dgm:pt modelId="{F5E4DFD6-5089-4A6B-B3D7-488D9A423EFA}" type="pres">
      <dgm:prSet presAssocID="{81F61D71-A404-4879-BB20-F96B75B527D6}" presName="dot7" presStyleLbl="alignNode1" presStyleIdx="6" presStyleCnt="17"/>
      <dgm:spPr/>
    </dgm:pt>
    <dgm:pt modelId="{649C36D6-8F44-49E7-B555-33B65CD36095}" type="pres">
      <dgm:prSet presAssocID="{81F61D71-A404-4879-BB20-F96B75B527D6}" presName="dot8" presStyleLbl="alignNode1" presStyleIdx="7" presStyleCnt="17"/>
      <dgm:spPr/>
    </dgm:pt>
    <dgm:pt modelId="{75523DEC-C098-4117-A693-96F87D9EA73D}" type="pres">
      <dgm:prSet presAssocID="{81F61D71-A404-4879-BB20-F96B75B527D6}" presName="dot9" presStyleLbl="alignNode1" presStyleIdx="8" presStyleCnt="17"/>
      <dgm:spPr/>
    </dgm:pt>
    <dgm:pt modelId="{1D018287-2606-465B-BE35-00856F34E7DC}" type="pres">
      <dgm:prSet presAssocID="{81F61D71-A404-4879-BB20-F96B75B527D6}" presName="dot10" presStyleLbl="alignNode1" presStyleIdx="9" presStyleCnt="17"/>
      <dgm:spPr/>
    </dgm:pt>
    <dgm:pt modelId="{5F5F57A2-BE69-45E2-A655-ABE49F2B813A}" type="pres">
      <dgm:prSet presAssocID="{81F61D71-A404-4879-BB20-F96B75B527D6}" presName="dotArrow1" presStyleLbl="alignNode1" presStyleIdx="10" presStyleCnt="17"/>
      <dgm:spPr>
        <a:noFill/>
        <a:ln>
          <a:noFill/>
        </a:ln>
      </dgm:spPr>
    </dgm:pt>
    <dgm:pt modelId="{FE7D28C3-C30B-42DE-958F-07DEF73B6F10}" type="pres">
      <dgm:prSet presAssocID="{81F61D71-A404-4879-BB20-F96B75B527D6}" presName="dotArrow2" presStyleLbl="alignNode1" presStyleIdx="11" presStyleCnt="17"/>
      <dgm:spPr>
        <a:noFill/>
        <a:ln>
          <a:noFill/>
        </a:ln>
      </dgm:spPr>
    </dgm:pt>
    <dgm:pt modelId="{2986DE24-837C-4025-8206-C5A121EDCD4C}" type="pres">
      <dgm:prSet presAssocID="{81F61D71-A404-4879-BB20-F96B75B527D6}" presName="dotArrow3" presStyleLbl="alignNode1" presStyleIdx="12" presStyleCnt="17"/>
      <dgm:spPr>
        <a:noFill/>
        <a:ln>
          <a:noFill/>
        </a:ln>
      </dgm:spPr>
    </dgm:pt>
    <dgm:pt modelId="{F114F416-21A3-4D5D-BC93-38C6EBDBD1C0}" type="pres">
      <dgm:prSet presAssocID="{81F61D71-A404-4879-BB20-F96B75B527D6}" presName="dotArrow4" presStyleLbl="alignNode1" presStyleIdx="13" presStyleCnt="17"/>
      <dgm:spPr>
        <a:noFill/>
        <a:ln>
          <a:noFill/>
        </a:ln>
      </dgm:spPr>
    </dgm:pt>
    <dgm:pt modelId="{23E31418-38EC-4D76-8C82-47A73D0356E8}" type="pres">
      <dgm:prSet presAssocID="{81F61D71-A404-4879-BB20-F96B75B527D6}" presName="dotArrow5" presStyleLbl="alignNode1" presStyleIdx="14" presStyleCnt="17"/>
      <dgm:spPr>
        <a:noFill/>
        <a:ln>
          <a:noFill/>
        </a:ln>
      </dgm:spPr>
    </dgm:pt>
    <dgm:pt modelId="{5AF7B282-947A-4588-B09F-F96DEC66D546}" type="pres">
      <dgm:prSet presAssocID="{81F61D71-A404-4879-BB20-F96B75B527D6}" presName="dotArrow6" presStyleLbl="alignNode1" presStyleIdx="15" presStyleCnt="17"/>
      <dgm:spPr>
        <a:noFill/>
        <a:ln>
          <a:noFill/>
        </a:ln>
      </dgm:spPr>
    </dgm:pt>
    <dgm:pt modelId="{7468C839-375C-4023-B40D-C1D9450A95CE}" type="pres">
      <dgm:prSet presAssocID="{81F61D71-A404-4879-BB20-F96B75B527D6}" presName="dotArrow7" presStyleLbl="alignNode1" presStyleIdx="16" presStyleCnt="17"/>
      <dgm:spPr>
        <a:noFill/>
        <a:ln>
          <a:noFill/>
        </a:ln>
      </dgm:spPr>
    </dgm:pt>
    <dgm:pt modelId="{12EF0027-BB7F-49E5-A465-36D796200ED2}" type="pres">
      <dgm:prSet presAssocID="{ADE5557F-0939-48A4-BAF0-AB7D0E44658A}" presName="parTx1" presStyleLbl="node1" presStyleIdx="0" presStyleCnt="6" custScaleY="113110"/>
      <dgm:spPr/>
      <dgm:t>
        <a:bodyPr/>
        <a:lstStyle/>
        <a:p>
          <a:endParaRPr lang="es-AR"/>
        </a:p>
      </dgm:t>
    </dgm:pt>
    <dgm:pt modelId="{24CCE181-A6E6-4C51-BC3D-AD078CAABA4D}" type="pres">
      <dgm:prSet presAssocID="{73DAA930-8616-408D-AB7E-847D22550AF2}" presName="picture1" presStyleCnt="0"/>
      <dgm:spPr/>
    </dgm:pt>
    <dgm:pt modelId="{05C58636-4AF9-40D9-9FCC-A9185CC3CA4B}" type="pres">
      <dgm:prSet presAssocID="{73DAA930-8616-408D-AB7E-847D22550AF2}" presName="imageRepeatNode" presStyleLbl="fgImgPlace1" presStyleIdx="0" presStyleCnt="6"/>
      <dgm:spPr/>
      <dgm:t>
        <a:bodyPr/>
        <a:lstStyle/>
        <a:p>
          <a:endParaRPr lang="es-AR"/>
        </a:p>
      </dgm:t>
    </dgm:pt>
    <dgm:pt modelId="{A1597557-510C-451A-BFB1-55386C2A1C89}" type="pres">
      <dgm:prSet presAssocID="{AAD4A84D-C3D4-4FBC-B16A-E9A8B902D375}" presName="parTx2" presStyleLbl="node1" presStyleIdx="1" presStyleCnt="6" custScaleY="105028"/>
      <dgm:spPr/>
      <dgm:t>
        <a:bodyPr/>
        <a:lstStyle/>
        <a:p>
          <a:endParaRPr lang="es-AR"/>
        </a:p>
      </dgm:t>
    </dgm:pt>
    <dgm:pt modelId="{5D1A0B84-43EF-4808-A609-60A42EFD6B98}" type="pres">
      <dgm:prSet presAssocID="{F519475F-97F2-42B0-AE2A-F8A2E879D139}" presName="picture2" presStyleCnt="0"/>
      <dgm:spPr/>
    </dgm:pt>
    <dgm:pt modelId="{4D3FA625-DB66-430F-9244-CF692A9B3F01}" type="pres">
      <dgm:prSet presAssocID="{F519475F-97F2-42B0-AE2A-F8A2E879D139}" presName="imageRepeatNode" presStyleLbl="fgImgPlace1" presStyleIdx="1" presStyleCnt="6"/>
      <dgm:spPr/>
      <dgm:t>
        <a:bodyPr/>
        <a:lstStyle/>
        <a:p>
          <a:endParaRPr lang="es-AR"/>
        </a:p>
      </dgm:t>
    </dgm:pt>
    <dgm:pt modelId="{8D906C80-04C7-4B35-95C6-6D7D1DD4C6FA}" type="pres">
      <dgm:prSet presAssocID="{79502A82-7F8A-4B33-A88C-9233CBE56B7C}" presName="parTx3" presStyleLbl="node1" presStyleIdx="2" presStyleCnt="6" custScaleY="119094"/>
      <dgm:spPr/>
      <dgm:t>
        <a:bodyPr/>
        <a:lstStyle/>
        <a:p>
          <a:endParaRPr lang="es-AR"/>
        </a:p>
      </dgm:t>
    </dgm:pt>
    <dgm:pt modelId="{22B1D776-D0E7-4F22-A37C-338626BEC6DF}" type="pres">
      <dgm:prSet presAssocID="{3F20E4BD-D0E2-44AE-9D77-62FE0FA34B91}" presName="picture3" presStyleCnt="0"/>
      <dgm:spPr/>
    </dgm:pt>
    <dgm:pt modelId="{50ECDFB1-0ECB-4837-A47A-3E0935B0EBF1}" type="pres">
      <dgm:prSet presAssocID="{3F20E4BD-D0E2-44AE-9D77-62FE0FA34B91}" presName="imageRepeatNode" presStyleLbl="fgImgPlace1" presStyleIdx="2" presStyleCnt="6"/>
      <dgm:spPr/>
      <dgm:t>
        <a:bodyPr/>
        <a:lstStyle/>
        <a:p>
          <a:endParaRPr lang="es-AR"/>
        </a:p>
      </dgm:t>
    </dgm:pt>
    <dgm:pt modelId="{1B85A6B4-9993-4953-9495-98CBC2FA30CB}" type="pres">
      <dgm:prSet presAssocID="{73DBE48C-F2AE-4B24-9957-3DE75B661FE0}" presName="parTx4" presStyleLbl="node1" presStyleIdx="3" presStyleCnt="6" custScaleY="134993"/>
      <dgm:spPr/>
      <dgm:t>
        <a:bodyPr/>
        <a:lstStyle/>
        <a:p>
          <a:endParaRPr lang="es-AR"/>
        </a:p>
      </dgm:t>
    </dgm:pt>
    <dgm:pt modelId="{8A17D1B9-17B7-468B-AA24-24B8833CCF81}" type="pres">
      <dgm:prSet presAssocID="{9AAE7680-FB23-492F-BEF0-C2DEFC80862E}" presName="picture4" presStyleCnt="0"/>
      <dgm:spPr/>
    </dgm:pt>
    <dgm:pt modelId="{80FEA869-B2C4-4763-9293-EE6921DDFB35}" type="pres">
      <dgm:prSet presAssocID="{9AAE7680-FB23-492F-BEF0-C2DEFC80862E}" presName="imageRepeatNode" presStyleLbl="fgImgPlace1" presStyleIdx="3" presStyleCnt="6"/>
      <dgm:spPr/>
      <dgm:t>
        <a:bodyPr/>
        <a:lstStyle/>
        <a:p>
          <a:endParaRPr lang="es-AR"/>
        </a:p>
      </dgm:t>
    </dgm:pt>
    <dgm:pt modelId="{2E336D59-D8AF-4601-82F9-F797838C93A4}" type="pres">
      <dgm:prSet presAssocID="{9DB3202F-2C72-46E4-A2AA-5FD9F4A6C26A}" presName="parTx5" presStyleLbl="node1" presStyleIdx="4" presStyleCnt="6" custScaleY="124550"/>
      <dgm:spPr/>
      <dgm:t>
        <a:bodyPr/>
        <a:lstStyle/>
        <a:p>
          <a:endParaRPr lang="es-AR"/>
        </a:p>
      </dgm:t>
    </dgm:pt>
    <dgm:pt modelId="{CDD8C90A-3E61-450B-A2A9-02B057BC9EA7}" type="pres">
      <dgm:prSet presAssocID="{D29218FB-E1C5-4F62-8909-66FE344063BE}" presName="picture5" presStyleCnt="0"/>
      <dgm:spPr/>
    </dgm:pt>
    <dgm:pt modelId="{66942112-900C-47DB-B2CC-CFB67AF27BC9}" type="pres">
      <dgm:prSet presAssocID="{D29218FB-E1C5-4F62-8909-66FE344063BE}" presName="imageRepeatNode" presStyleLbl="fgImgPlace1" presStyleIdx="4" presStyleCnt="6"/>
      <dgm:spPr/>
      <dgm:t>
        <a:bodyPr/>
        <a:lstStyle/>
        <a:p>
          <a:endParaRPr lang="es-AR"/>
        </a:p>
      </dgm:t>
    </dgm:pt>
    <dgm:pt modelId="{88E0CD37-529C-419E-9E58-AF00F9BFB7C9}" type="pres">
      <dgm:prSet presAssocID="{74F01EEF-CF6C-4337-A94C-07CC77D4B425}" presName="parTx6" presStyleLbl="node1" presStyleIdx="5" presStyleCnt="6" custScaleY="118466"/>
      <dgm:spPr/>
      <dgm:t>
        <a:bodyPr/>
        <a:lstStyle/>
        <a:p>
          <a:endParaRPr lang="es-AR"/>
        </a:p>
      </dgm:t>
    </dgm:pt>
    <dgm:pt modelId="{8B9079B8-C48D-4742-B93E-33F618EAD964}" type="pres">
      <dgm:prSet presAssocID="{5CC01EC8-C6AF-476E-BAF2-1EBBA1CCE210}" presName="picture6" presStyleCnt="0"/>
      <dgm:spPr/>
    </dgm:pt>
    <dgm:pt modelId="{6E760D40-2E59-408A-9A0A-60009C86ED84}" type="pres">
      <dgm:prSet presAssocID="{5CC01EC8-C6AF-476E-BAF2-1EBBA1CCE210}" presName="imageRepeatNode" presStyleLbl="fgImgPlace1" presStyleIdx="5" presStyleCnt="6"/>
      <dgm:spPr/>
      <dgm:t>
        <a:bodyPr/>
        <a:lstStyle/>
        <a:p>
          <a:endParaRPr lang="es-AR"/>
        </a:p>
      </dgm:t>
    </dgm:pt>
  </dgm:ptLst>
  <dgm:cxnLst>
    <dgm:cxn modelId="{F4DC1B74-7209-47A0-9775-4D8353D385D4}" srcId="{81F61D71-A404-4879-BB20-F96B75B527D6}" destId="{73DBE48C-F2AE-4B24-9957-3DE75B661FE0}" srcOrd="3" destOrd="0" parTransId="{01594BC8-6320-4BCB-A784-3BF3EE6A5AF9}" sibTransId="{9AAE7680-FB23-492F-BEF0-C2DEFC80862E}"/>
    <dgm:cxn modelId="{7E72B500-0D88-4F77-8327-F1A0B3AA2D7A}" srcId="{81F61D71-A404-4879-BB20-F96B75B527D6}" destId="{79502A82-7F8A-4B33-A88C-9233CBE56B7C}" srcOrd="2" destOrd="0" parTransId="{685E4EAE-6D52-4C41-B566-0D0CD67A6045}" sibTransId="{3F20E4BD-D0E2-44AE-9D77-62FE0FA34B91}"/>
    <dgm:cxn modelId="{1BA42984-F83D-47B7-9519-F144058A4CE0}" type="presOf" srcId="{9DB3202F-2C72-46E4-A2AA-5FD9F4A6C26A}" destId="{2E336D59-D8AF-4601-82F9-F797838C93A4}" srcOrd="0" destOrd="0" presId="urn:microsoft.com/office/officeart/2008/layout/AscendingPictureAccentProcess"/>
    <dgm:cxn modelId="{2C0E0805-9966-444D-8D6E-F4067DD55EB0}" srcId="{81F61D71-A404-4879-BB20-F96B75B527D6}" destId="{9DB3202F-2C72-46E4-A2AA-5FD9F4A6C26A}" srcOrd="4" destOrd="0" parTransId="{5F6EFD88-7714-4DA7-AD64-AB91FD28BDFD}" sibTransId="{D29218FB-E1C5-4F62-8909-66FE344063BE}"/>
    <dgm:cxn modelId="{E8B94D1F-23A0-45D9-AE0C-F7099D596324}" type="presOf" srcId="{3F20E4BD-D0E2-44AE-9D77-62FE0FA34B91}" destId="{50ECDFB1-0ECB-4837-A47A-3E0935B0EBF1}" srcOrd="0" destOrd="0" presId="urn:microsoft.com/office/officeart/2008/layout/AscendingPictureAccentProcess"/>
    <dgm:cxn modelId="{4FD3CD87-D953-458F-903E-556F8C529701}" srcId="{81F61D71-A404-4879-BB20-F96B75B527D6}" destId="{ADE5557F-0939-48A4-BAF0-AB7D0E44658A}" srcOrd="0" destOrd="0" parTransId="{BDB8F82C-5180-4BA4-AE44-5AC12C6BC750}" sibTransId="{73DAA930-8616-408D-AB7E-847D22550AF2}"/>
    <dgm:cxn modelId="{DAC526CF-ED5A-4AD2-934A-67760F9DB0EF}" type="presOf" srcId="{81F61D71-A404-4879-BB20-F96B75B527D6}" destId="{972BA7C1-096D-4A62-8D40-B2B7111C9892}" srcOrd="0" destOrd="0" presId="urn:microsoft.com/office/officeart/2008/layout/AscendingPictureAccentProcess"/>
    <dgm:cxn modelId="{E6FBA79E-6EC5-43BD-8796-4CD9C19ECC7A}" type="presOf" srcId="{ADE5557F-0939-48A4-BAF0-AB7D0E44658A}" destId="{12EF0027-BB7F-49E5-A465-36D796200ED2}" srcOrd="0" destOrd="0" presId="urn:microsoft.com/office/officeart/2008/layout/AscendingPictureAccentProcess"/>
    <dgm:cxn modelId="{1AF38ABC-8E2C-4BC7-B2F3-8690C503BF98}" type="presOf" srcId="{AAD4A84D-C3D4-4FBC-B16A-E9A8B902D375}" destId="{A1597557-510C-451A-BFB1-55386C2A1C89}" srcOrd="0" destOrd="0" presId="urn:microsoft.com/office/officeart/2008/layout/AscendingPictureAccentProcess"/>
    <dgm:cxn modelId="{439586FC-2620-4DA9-BBA4-7B1A011631D7}" type="presOf" srcId="{74F01EEF-CF6C-4337-A94C-07CC77D4B425}" destId="{88E0CD37-529C-419E-9E58-AF00F9BFB7C9}" srcOrd="0" destOrd="0" presId="urn:microsoft.com/office/officeart/2008/layout/AscendingPictureAccentProcess"/>
    <dgm:cxn modelId="{8E8A2DF9-044A-4D86-9130-DCF8C306A95C}" srcId="{81F61D71-A404-4879-BB20-F96B75B527D6}" destId="{74F01EEF-CF6C-4337-A94C-07CC77D4B425}" srcOrd="5" destOrd="0" parTransId="{B6150F0A-52A3-42C6-B1A3-EF3C1E1E1C70}" sibTransId="{5CC01EC8-C6AF-476E-BAF2-1EBBA1CCE210}"/>
    <dgm:cxn modelId="{8C0E8A07-CFB3-4CD4-9E36-F8AC03984F01}" type="presOf" srcId="{73DBE48C-F2AE-4B24-9957-3DE75B661FE0}" destId="{1B85A6B4-9993-4953-9495-98CBC2FA30CB}" srcOrd="0" destOrd="0" presId="urn:microsoft.com/office/officeart/2008/layout/AscendingPictureAccentProcess"/>
    <dgm:cxn modelId="{AD2858FC-4665-4F12-8198-1410BEC071C7}" type="presOf" srcId="{D29218FB-E1C5-4F62-8909-66FE344063BE}" destId="{66942112-900C-47DB-B2CC-CFB67AF27BC9}" srcOrd="0" destOrd="0" presId="urn:microsoft.com/office/officeart/2008/layout/AscendingPictureAccentProcess"/>
    <dgm:cxn modelId="{5A031134-6203-4ACE-A7F1-B8290F29607C}" type="presOf" srcId="{9AAE7680-FB23-492F-BEF0-C2DEFC80862E}" destId="{80FEA869-B2C4-4763-9293-EE6921DDFB35}" srcOrd="0" destOrd="0" presId="urn:microsoft.com/office/officeart/2008/layout/AscendingPictureAccentProcess"/>
    <dgm:cxn modelId="{5ED7368A-E365-4695-AF53-566C625948E0}" type="presOf" srcId="{F519475F-97F2-42B0-AE2A-F8A2E879D139}" destId="{4D3FA625-DB66-430F-9244-CF692A9B3F01}" srcOrd="0" destOrd="0" presId="urn:microsoft.com/office/officeart/2008/layout/AscendingPictureAccentProcess"/>
    <dgm:cxn modelId="{F9301A58-94A2-4D42-A139-536E16695F0A}" type="presOf" srcId="{73DAA930-8616-408D-AB7E-847D22550AF2}" destId="{05C58636-4AF9-40D9-9FCC-A9185CC3CA4B}" srcOrd="0" destOrd="0" presId="urn:microsoft.com/office/officeart/2008/layout/AscendingPictureAccentProcess"/>
    <dgm:cxn modelId="{61361A91-2C89-402F-A880-B8D9C128AD45}" type="presOf" srcId="{5CC01EC8-C6AF-476E-BAF2-1EBBA1CCE210}" destId="{6E760D40-2E59-408A-9A0A-60009C86ED84}" srcOrd="0" destOrd="0" presId="urn:microsoft.com/office/officeart/2008/layout/AscendingPictureAccentProcess"/>
    <dgm:cxn modelId="{14A63951-C098-4FCE-A152-001A3C62EC81}" srcId="{81F61D71-A404-4879-BB20-F96B75B527D6}" destId="{AAD4A84D-C3D4-4FBC-B16A-E9A8B902D375}" srcOrd="1" destOrd="0" parTransId="{CBA874A4-B5E4-41F3-8A7C-40E7CA578F2C}" sibTransId="{F519475F-97F2-42B0-AE2A-F8A2E879D139}"/>
    <dgm:cxn modelId="{E0ECDBBB-08C3-4099-B607-29AF26CDE27E}" type="presOf" srcId="{79502A82-7F8A-4B33-A88C-9233CBE56B7C}" destId="{8D906C80-04C7-4B35-95C6-6D7D1DD4C6FA}" srcOrd="0" destOrd="0" presId="urn:microsoft.com/office/officeart/2008/layout/AscendingPictureAccentProcess"/>
    <dgm:cxn modelId="{F28164D3-A08F-41E8-866D-3C1E3085D1A2}" type="presParOf" srcId="{972BA7C1-096D-4A62-8D40-B2B7111C9892}" destId="{15F43CAF-7F56-4E3D-9631-1845B1C7C614}" srcOrd="0" destOrd="0" presId="urn:microsoft.com/office/officeart/2008/layout/AscendingPictureAccentProcess"/>
    <dgm:cxn modelId="{8A9E66E6-C6A9-4F85-82D8-D317C2D456FC}" type="presParOf" srcId="{972BA7C1-096D-4A62-8D40-B2B7111C9892}" destId="{F8FAEDF1-8813-42BF-B633-4E882728BFFF}" srcOrd="1" destOrd="0" presId="urn:microsoft.com/office/officeart/2008/layout/AscendingPictureAccentProcess"/>
    <dgm:cxn modelId="{C4B3810D-48EC-4FE8-962E-7276C9462429}" type="presParOf" srcId="{972BA7C1-096D-4A62-8D40-B2B7111C9892}" destId="{AF9E4B35-34A1-4FBB-B5D4-208F2492F058}" srcOrd="2" destOrd="0" presId="urn:microsoft.com/office/officeart/2008/layout/AscendingPictureAccentProcess"/>
    <dgm:cxn modelId="{B8A4463B-DB29-49D0-9ACE-CE67248F46CB}" type="presParOf" srcId="{972BA7C1-096D-4A62-8D40-B2B7111C9892}" destId="{10412DE7-40D1-42FF-B598-11A22A2611AB}" srcOrd="3" destOrd="0" presId="urn:microsoft.com/office/officeart/2008/layout/AscendingPictureAccentProcess"/>
    <dgm:cxn modelId="{80505AEF-EE14-4230-9C27-AFD2371EF206}" type="presParOf" srcId="{972BA7C1-096D-4A62-8D40-B2B7111C9892}" destId="{A337F61C-572C-4E9E-A1FA-327592EBD88D}" srcOrd="4" destOrd="0" presId="urn:microsoft.com/office/officeart/2008/layout/AscendingPictureAccentProcess"/>
    <dgm:cxn modelId="{D83453C7-8B9F-4545-AFAF-581F7C6D48C2}" type="presParOf" srcId="{972BA7C1-096D-4A62-8D40-B2B7111C9892}" destId="{721A43A9-2FEC-4E2F-B60F-F8C60A46192C}" srcOrd="5" destOrd="0" presId="urn:microsoft.com/office/officeart/2008/layout/AscendingPictureAccentProcess"/>
    <dgm:cxn modelId="{8C819845-E7FB-4DF1-8613-B271BFFEB5B8}" type="presParOf" srcId="{972BA7C1-096D-4A62-8D40-B2B7111C9892}" destId="{F5E4DFD6-5089-4A6B-B3D7-488D9A423EFA}" srcOrd="6" destOrd="0" presId="urn:microsoft.com/office/officeart/2008/layout/AscendingPictureAccentProcess"/>
    <dgm:cxn modelId="{861ACF91-446B-4A13-8EA3-D03F66E601F9}" type="presParOf" srcId="{972BA7C1-096D-4A62-8D40-B2B7111C9892}" destId="{649C36D6-8F44-49E7-B555-33B65CD36095}" srcOrd="7" destOrd="0" presId="urn:microsoft.com/office/officeart/2008/layout/AscendingPictureAccentProcess"/>
    <dgm:cxn modelId="{E676AAC4-C179-4887-84CF-F813DA0001A0}" type="presParOf" srcId="{972BA7C1-096D-4A62-8D40-B2B7111C9892}" destId="{75523DEC-C098-4117-A693-96F87D9EA73D}" srcOrd="8" destOrd="0" presId="urn:microsoft.com/office/officeart/2008/layout/AscendingPictureAccentProcess"/>
    <dgm:cxn modelId="{B26EDF64-BE15-4306-A784-7B2789B871DB}" type="presParOf" srcId="{972BA7C1-096D-4A62-8D40-B2B7111C9892}" destId="{1D018287-2606-465B-BE35-00856F34E7DC}" srcOrd="9" destOrd="0" presId="urn:microsoft.com/office/officeart/2008/layout/AscendingPictureAccentProcess"/>
    <dgm:cxn modelId="{0F5F9292-95B3-49E6-B81B-EC2056194F65}" type="presParOf" srcId="{972BA7C1-096D-4A62-8D40-B2B7111C9892}" destId="{5F5F57A2-BE69-45E2-A655-ABE49F2B813A}" srcOrd="10" destOrd="0" presId="urn:microsoft.com/office/officeart/2008/layout/AscendingPictureAccentProcess"/>
    <dgm:cxn modelId="{B4467641-41A5-495D-A7A5-275442B5D82B}" type="presParOf" srcId="{972BA7C1-096D-4A62-8D40-B2B7111C9892}" destId="{FE7D28C3-C30B-42DE-958F-07DEF73B6F10}" srcOrd="11" destOrd="0" presId="urn:microsoft.com/office/officeart/2008/layout/AscendingPictureAccentProcess"/>
    <dgm:cxn modelId="{539DF3B4-0F15-4981-B0D4-D6ACDE942059}" type="presParOf" srcId="{972BA7C1-096D-4A62-8D40-B2B7111C9892}" destId="{2986DE24-837C-4025-8206-C5A121EDCD4C}" srcOrd="12" destOrd="0" presId="urn:microsoft.com/office/officeart/2008/layout/AscendingPictureAccentProcess"/>
    <dgm:cxn modelId="{417975B8-D888-4499-B471-8445C6AB1E29}" type="presParOf" srcId="{972BA7C1-096D-4A62-8D40-B2B7111C9892}" destId="{F114F416-21A3-4D5D-BC93-38C6EBDBD1C0}" srcOrd="13" destOrd="0" presId="urn:microsoft.com/office/officeart/2008/layout/AscendingPictureAccentProcess"/>
    <dgm:cxn modelId="{C20510DA-4B79-48F9-B910-0F7FDBD92160}" type="presParOf" srcId="{972BA7C1-096D-4A62-8D40-B2B7111C9892}" destId="{23E31418-38EC-4D76-8C82-47A73D0356E8}" srcOrd="14" destOrd="0" presId="urn:microsoft.com/office/officeart/2008/layout/AscendingPictureAccentProcess"/>
    <dgm:cxn modelId="{E57DE9CF-C73B-459D-B59F-F55A1018CC2F}" type="presParOf" srcId="{972BA7C1-096D-4A62-8D40-B2B7111C9892}" destId="{5AF7B282-947A-4588-B09F-F96DEC66D546}" srcOrd="15" destOrd="0" presId="urn:microsoft.com/office/officeart/2008/layout/AscendingPictureAccentProcess"/>
    <dgm:cxn modelId="{51B34EF0-B45B-4D88-BB8F-A04C6BFD3AA6}" type="presParOf" srcId="{972BA7C1-096D-4A62-8D40-B2B7111C9892}" destId="{7468C839-375C-4023-B40D-C1D9450A95CE}" srcOrd="16" destOrd="0" presId="urn:microsoft.com/office/officeart/2008/layout/AscendingPictureAccentProcess"/>
    <dgm:cxn modelId="{534A01C0-CAA7-4EBC-9DCB-0352837529A2}" type="presParOf" srcId="{972BA7C1-096D-4A62-8D40-B2B7111C9892}" destId="{12EF0027-BB7F-49E5-A465-36D796200ED2}" srcOrd="17" destOrd="0" presId="urn:microsoft.com/office/officeart/2008/layout/AscendingPictureAccentProcess"/>
    <dgm:cxn modelId="{4AC3B7EB-AE43-4BFC-872D-221E73C6D6E0}" type="presParOf" srcId="{972BA7C1-096D-4A62-8D40-B2B7111C9892}" destId="{24CCE181-A6E6-4C51-BC3D-AD078CAABA4D}" srcOrd="18" destOrd="0" presId="urn:microsoft.com/office/officeart/2008/layout/AscendingPictureAccentProcess"/>
    <dgm:cxn modelId="{D12212B2-3019-4F16-883A-F75D03E01B52}" type="presParOf" srcId="{24CCE181-A6E6-4C51-BC3D-AD078CAABA4D}" destId="{05C58636-4AF9-40D9-9FCC-A9185CC3CA4B}" srcOrd="0" destOrd="0" presId="urn:microsoft.com/office/officeart/2008/layout/AscendingPictureAccentProcess"/>
    <dgm:cxn modelId="{6EDB0005-A564-4657-AB1D-23BDFC919A9D}" type="presParOf" srcId="{972BA7C1-096D-4A62-8D40-B2B7111C9892}" destId="{A1597557-510C-451A-BFB1-55386C2A1C89}" srcOrd="19" destOrd="0" presId="urn:microsoft.com/office/officeart/2008/layout/AscendingPictureAccentProcess"/>
    <dgm:cxn modelId="{7C217C80-7A21-4490-BB9A-43D4EE6D6B64}" type="presParOf" srcId="{972BA7C1-096D-4A62-8D40-B2B7111C9892}" destId="{5D1A0B84-43EF-4808-A609-60A42EFD6B98}" srcOrd="20" destOrd="0" presId="urn:microsoft.com/office/officeart/2008/layout/AscendingPictureAccentProcess"/>
    <dgm:cxn modelId="{6D5BA178-A2C1-457A-AAD6-A1926DD51B2E}" type="presParOf" srcId="{5D1A0B84-43EF-4808-A609-60A42EFD6B98}" destId="{4D3FA625-DB66-430F-9244-CF692A9B3F01}" srcOrd="0" destOrd="0" presId="urn:microsoft.com/office/officeart/2008/layout/AscendingPictureAccentProcess"/>
    <dgm:cxn modelId="{ADFEE029-D701-4CE3-B815-81FEE684E9EC}" type="presParOf" srcId="{972BA7C1-096D-4A62-8D40-B2B7111C9892}" destId="{8D906C80-04C7-4B35-95C6-6D7D1DD4C6FA}" srcOrd="21" destOrd="0" presId="urn:microsoft.com/office/officeart/2008/layout/AscendingPictureAccentProcess"/>
    <dgm:cxn modelId="{F8E18F88-9A10-47C2-9835-8576A1137F5E}" type="presParOf" srcId="{972BA7C1-096D-4A62-8D40-B2B7111C9892}" destId="{22B1D776-D0E7-4F22-A37C-338626BEC6DF}" srcOrd="22" destOrd="0" presId="urn:microsoft.com/office/officeart/2008/layout/AscendingPictureAccentProcess"/>
    <dgm:cxn modelId="{C22AF43E-D695-4D32-AA85-AFDF16AE8706}" type="presParOf" srcId="{22B1D776-D0E7-4F22-A37C-338626BEC6DF}" destId="{50ECDFB1-0ECB-4837-A47A-3E0935B0EBF1}" srcOrd="0" destOrd="0" presId="urn:microsoft.com/office/officeart/2008/layout/AscendingPictureAccentProcess"/>
    <dgm:cxn modelId="{2892565D-3139-420F-9989-C95B1619BA0F}" type="presParOf" srcId="{972BA7C1-096D-4A62-8D40-B2B7111C9892}" destId="{1B85A6B4-9993-4953-9495-98CBC2FA30CB}" srcOrd="23" destOrd="0" presId="urn:microsoft.com/office/officeart/2008/layout/AscendingPictureAccentProcess"/>
    <dgm:cxn modelId="{AE49724C-111A-4794-8FB5-9A457CEEBFCB}" type="presParOf" srcId="{972BA7C1-096D-4A62-8D40-B2B7111C9892}" destId="{8A17D1B9-17B7-468B-AA24-24B8833CCF81}" srcOrd="24" destOrd="0" presId="urn:microsoft.com/office/officeart/2008/layout/AscendingPictureAccentProcess"/>
    <dgm:cxn modelId="{A2829FEF-A8D3-4CC2-9DE1-87C2B488092E}" type="presParOf" srcId="{8A17D1B9-17B7-468B-AA24-24B8833CCF81}" destId="{80FEA869-B2C4-4763-9293-EE6921DDFB35}" srcOrd="0" destOrd="0" presId="urn:microsoft.com/office/officeart/2008/layout/AscendingPictureAccentProcess"/>
    <dgm:cxn modelId="{4D3599FB-1D88-440B-8379-A7A96F0C1A24}" type="presParOf" srcId="{972BA7C1-096D-4A62-8D40-B2B7111C9892}" destId="{2E336D59-D8AF-4601-82F9-F797838C93A4}" srcOrd="25" destOrd="0" presId="urn:microsoft.com/office/officeart/2008/layout/AscendingPictureAccentProcess"/>
    <dgm:cxn modelId="{E68C1522-E218-4937-B2E0-55E66FDDDB80}" type="presParOf" srcId="{972BA7C1-096D-4A62-8D40-B2B7111C9892}" destId="{CDD8C90A-3E61-450B-A2A9-02B057BC9EA7}" srcOrd="26" destOrd="0" presId="urn:microsoft.com/office/officeart/2008/layout/AscendingPictureAccentProcess"/>
    <dgm:cxn modelId="{0E04AFC9-6307-4382-BEED-0EDC6B1AC633}" type="presParOf" srcId="{CDD8C90A-3E61-450B-A2A9-02B057BC9EA7}" destId="{66942112-900C-47DB-B2CC-CFB67AF27BC9}" srcOrd="0" destOrd="0" presId="urn:microsoft.com/office/officeart/2008/layout/AscendingPictureAccentProcess"/>
    <dgm:cxn modelId="{4B91B970-3BE8-4815-BCDD-8BBFFC7AB596}" type="presParOf" srcId="{972BA7C1-096D-4A62-8D40-B2B7111C9892}" destId="{88E0CD37-529C-419E-9E58-AF00F9BFB7C9}" srcOrd="27" destOrd="0" presId="urn:microsoft.com/office/officeart/2008/layout/AscendingPictureAccentProcess"/>
    <dgm:cxn modelId="{30A3AF79-DFE0-4EA4-A8C8-FC6545CA875F}" type="presParOf" srcId="{972BA7C1-096D-4A62-8D40-B2B7111C9892}" destId="{8B9079B8-C48D-4742-B93E-33F618EAD964}" srcOrd="28" destOrd="0" presId="urn:microsoft.com/office/officeart/2008/layout/AscendingPictureAccentProcess"/>
    <dgm:cxn modelId="{C9E9C847-BACC-4D28-9186-1957D53C939A}" type="presParOf" srcId="{8B9079B8-C48D-4742-B93E-33F618EAD964}" destId="{6E760D40-2E59-408A-9A0A-60009C86ED8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D0A5907-2BD7-4582-A1E3-56B8BDE1C979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</dgm:pt>
    <dgm:pt modelId="{48A3205A-BA6F-4BD9-8FB2-6CB1C3431555}">
      <dgm:prSet/>
      <dgm:spPr/>
      <dgm:t>
        <a:bodyPr/>
        <a:lstStyle/>
        <a:p>
          <a:r>
            <a:rPr lang="es-AR" dirty="0" smtClean="0"/>
            <a:t>Investigaciones</a:t>
          </a:r>
          <a:endParaRPr lang="es-AR" dirty="0"/>
        </a:p>
      </dgm:t>
    </dgm:pt>
    <dgm:pt modelId="{3124683C-B14F-48D9-89CD-D022E57B616C}" type="parTrans" cxnId="{24E9C6BB-8888-472E-8EF3-2EF5A0B8BF32}">
      <dgm:prSet/>
      <dgm:spPr/>
      <dgm:t>
        <a:bodyPr/>
        <a:lstStyle/>
        <a:p>
          <a:endParaRPr lang="es-AR"/>
        </a:p>
      </dgm:t>
    </dgm:pt>
    <dgm:pt modelId="{9CC04E0E-43AD-4317-8643-96D7EB64CF04}" type="sibTrans" cxnId="{24E9C6BB-8888-472E-8EF3-2EF5A0B8BF32}">
      <dgm:prSet/>
      <dgm:spPr/>
      <dgm:t>
        <a:bodyPr/>
        <a:lstStyle/>
        <a:p>
          <a:endParaRPr lang="es-AR"/>
        </a:p>
      </dgm:t>
    </dgm:pt>
    <dgm:pt modelId="{078180BB-FE95-4C9C-A645-537E56D7DBB3}">
      <dgm:prSet/>
      <dgm:spPr/>
      <dgm:t>
        <a:bodyPr/>
        <a:lstStyle/>
        <a:p>
          <a:r>
            <a:rPr lang="es-AR" dirty="0" smtClean="0"/>
            <a:t>Investigación en Linux</a:t>
          </a:r>
        </a:p>
      </dgm:t>
    </dgm:pt>
    <dgm:pt modelId="{648BC8E6-670D-4F00-91EB-EB35608C47B3}" type="parTrans" cxnId="{03A57B9C-E2EA-4942-AFF5-DEA2DFC974CB}">
      <dgm:prSet/>
      <dgm:spPr/>
      <dgm:t>
        <a:bodyPr/>
        <a:lstStyle/>
        <a:p>
          <a:endParaRPr lang="es-AR"/>
        </a:p>
      </dgm:t>
    </dgm:pt>
    <dgm:pt modelId="{F7135C76-2504-4492-AF84-AD8980CE6B42}" type="sibTrans" cxnId="{03A57B9C-E2EA-4942-AFF5-DEA2DFC974CB}">
      <dgm:prSet/>
      <dgm:spPr/>
      <dgm:t>
        <a:bodyPr/>
        <a:lstStyle/>
        <a:p>
          <a:endParaRPr lang="es-AR"/>
        </a:p>
      </dgm:t>
    </dgm:pt>
    <dgm:pt modelId="{35D9C708-81CD-47A6-8910-21310DEE5ED6}">
      <dgm:prSet/>
      <dgm:spPr/>
      <dgm:t>
        <a:bodyPr/>
        <a:lstStyle/>
        <a:p>
          <a:r>
            <a:rPr lang="es-ES" dirty="0" smtClean="0"/>
            <a:t>Funcionalidad</a:t>
          </a:r>
          <a:endParaRPr lang="es-AR" dirty="0" smtClean="0"/>
        </a:p>
      </dgm:t>
    </dgm:pt>
    <dgm:pt modelId="{AA401BB4-B198-42BE-BF75-46971919E423}" type="parTrans" cxnId="{EBE410CC-1F5C-4BD8-9FCC-BD7B3DDA69C2}">
      <dgm:prSet/>
      <dgm:spPr/>
      <dgm:t>
        <a:bodyPr/>
        <a:lstStyle/>
        <a:p>
          <a:endParaRPr lang="es-AR"/>
        </a:p>
      </dgm:t>
    </dgm:pt>
    <dgm:pt modelId="{3FFD612E-CB82-488E-829C-9F66E862AE40}" type="sibTrans" cxnId="{EBE410CC-1F5C-4BD8-9FCC-BD7B3DDA69C2}">
      <dgm:prSet/>
      <dgm:spPr/>
      <dgm:t>
        <a:bodyPr/>
        <a:lstStyle/>
        <a:p>
          <a:endParaRPr lang="es-AR"/>
        </a:p>
      </dgm:t>
    </dgm:pt>
    <dgm:pt modelId="{9792C9E9-F05A-48FB-AA4F-A7186AD33399}">
      <dgm:prSet/>
      <dgm:spPr/>
      <dgm:t>
        <a:bodyPr/>
        <a:lstStyle/>
        <a:p>
          <a:r>
            <a:rPr lang="es-AR" smtClean="0"/>
            <a:t>Investigación </a:t>
          </a:r>
          <a:r>
            <a:rPr lang="es-AR" dirty="0" smtClean="0"/>
            <a:t>en Seguridad</a:t>
          </a:r>
          <a:endParaRPr lang="es-AR" dirty="0"/>
        </a:p>
      </dgm:t>
    </dgm:pt>
    <dgm:pt modelId="{16A0E156-0A7D-4261-9AF5-F09AA2D1F47A}" type="parTrans" cxnId="{B21B954B-FA51-4E69-A13D-84C63429A53D}">
      <dgm:prSet/>
      <dgm:spPr/>
      <dgm:t>
        <a:bodyPr/>
        <a:lstStyle/>
        <a:p>
          <a:endParaRPr lang="es-AR"/>
        </a:p>
      </dgm:t>
    </dgm:pt>
    <dgm:pt modelId="{82089850-DF67-4DB7-9C2C-CFD10DBE654D}" type="sibTrans" cxnId="{B21B954B-FA51-4E69-A13D-84C63429A53D}">
      <dgm:prSet/>
      <dgm:spPr/>
      <dgm:t>
        <a:bodyPr/>
        <a:lstStyle/>
        <a:p>
          <a:endParaRPr lang="es-AR"/>
        </a:p>
      </dgm:t>
    </dgm:pt>
    <dgm:pt modelId="{718E55CE-5D7D-42F5-A5FA-A1655B2011AB}">
      <dgm:prSet/>
      <dgm:spPr/>
      <dgm:t>
        <a:bodyPr/>
        <a:lstStyle/>
        <a:p>
          <a:r>
            <a:rPr lang="es-ES" dirty="0" smtClean="0"/>
            <a:t>Implementar toma de exámenes</a:t>
          </a:r>
          <a:endParaRPr lang="es-AR" dirty="0" smtClean="0"/>
        </a:p>
      </dgm:t>
    </dgm:pt>
    <dgm:pt modelId="{754001C0-E3B0-43A9-9867-E005F6111338}" type="parTrans" cxnId="{3C4C034A-D2D6-43BA-ACB3-7CABC19B3EFB}">
      <dgm:prSet/>
      <dgm:spPr/>
      <dgm:t>
        <a:bodyPr/>
        <a:lstStyle/>
        <a:p>
          <a:endParaRPr lang="es-AR"/>
        </a:p>
      </dgm:t>
    </dgm:pt>
    <dgm:pt modelId="{DE96F8A0-758E-4C42-865A-96E819419C39}" type="sibTrans" cxnId="{3C4C034A-D2D6-43BA-ACB3-7CABC19B3EFB}">
      <dgm:prSet/>
      <dgm:spPr/>
      <dgm:t>
        <a:bodyPr/>
        <a:lstStyle/>
        <a:p>
          <a:endParaRPr lang="es-AR"/>
        </a:p>
      </dgm:t>
    </dgm:pt>
    <dgm:pt modelId="{0817D72C-B4C5-4A9E-9D7B-8C6473EEC153}" type="pres">
      <dgm:prSet presAssocID="{CD0A5907-2BD7-4582-A1E3-56B8BDE1C979}" presName="vert0" presStyleCnt="0">
        <dgm:presLayoutVars>
          <dgm:dir/>
          <dgm:animOne val="branch"/>
          <dgm:animLvl val="lvl"/>
        </dgm:presLayoutVars>
      </dgm:prSet>
      <dgm:spPr/>
    </dgm:pt>
    <dgm:pt modelId="{D7A625B3-9946-4223-BBB9-5ECF28D7E4D3}" type="pres">
      <dgm:prSet presAssocID="{48A3205A-BA6F-4BD9-8FB2-6CB1C3431555}" presName="thickLine" presStyleLbl="alignNode1" presStyleIdx="0" presStyleCnt="2"/>
      <dgm:spPr/>
    </dgm:pt>
    <dgm:pt modelId="{24052F0E-6D44-4CC4-BD7C-95C0948EB1F1}" type="pres">
      <dgm:prSet presAssocID="{48A3205A-BA6F-4BD9-8FB2-6CB1C3431555}" presName="horz1" presStyleCnt="0"/>
      <dgm:spPr/>
    </dgm:pt>
    <dgm:pt modelId="{B1D9798A-EF41-4A88-B902-6BBB2021C150}" type="pres">
      <dgm:prSet presAssocID="{48A3205A-BA6F-4BD9-8FB2-6CB1C3431555}" presName="tx1" presStyleLbl="revTx" presStyleIdx="0" presStyleCnt="5"/>
      <dgm:spPr/>
      <dgm:t>
        <a:bodyPr/>
        <a:lstStyle/>
        <a:p>
          <a:endParaRPr lang="es-AR"/>
        </a:p>
      </dgm:t>
    </dgm:pt>
    <dgm:pt modelId="{75C473F7-F641-47FA-B2BC-982066D239B8}" type="pres">
      <dgm:prSet presAssocID="{48A3205A-BA6F-4BD9-8FB2-6CB1C3431555}" presName="vert1" presStyleCnt="0"/>
      <dgm:spPr/>
    </dgm:pt>
    <dgm:pt modelId="{BDEFDF02-3FA3-4C48-8970-56067A085B7C}" type="pres">
      <dgm:prSet presAssocID="{9792C9E9-F05A-48FB-AA4F-A7186AD33399}" presName="vertSpace2a" presStyleCnt="0"/>
      <dgm:spPr/>
    </dgm:pt>
    <dgm:pt modelId="{C3BBEDFF-60F6-4A6F-90BA-D0715C7207DE}" type="pres">
      <dgm:prSet presAssocID="{9792C9E9-F05A-48FB-AA4F-A7186AD33399}" presName="horz2" presStyleCnt="0"/>
      <dgm:spPr/>
    </dgm:pt>
    <dgm:pt modelId="{2BCB80EE-FB1A-49A1-8064-BD8F5B7F73EE}" type="pres">
      <dgm:prSet presAssocID="{9792C9E9-F05A-48FB-AA4F-A7186AD33399}" presName="horzSpace2" presStyleCnt="0"/>
      <dgm:spPr/>
    </dgm:pt>
    <dgm:pt modelId="{89421847-400A-4C56-899F-8435C09EC791}" type="pres">
      <dgm:prSet presAssocID="{9792C9E9-F05A-48FB-AA4F-A7186AD33399}" presName="tx2" presStyleLbl="revTx" presStyleIdx="1" presStyleCnt="5"/>
      <dgm:spPr/>
      <dgm:t>
        <a:bodyPr/>
        <a:lstStyle/>
        <a:p>
          <a:endParaRPr lang="es-AR"/>
        </a:p>
      </dgm:t>
    </dgm:pt>
    <dgm:pt modelId="{45A06282-56EA-4ED0-8F92-B9436D6AD143}" type="pres">
      <dgm:prSet presAssocID="{9792C9E9-F05A-48FB-AA4F-A7186AD33399}" presName="vert2" presStyleCnt="0"/>
      <dgm:spPr/>
    </dgm:pt>
    <dgm:pt modelId="{B9FE30A7-C430-4DD2-BB48-78A15443DF57}" type="pres">
      <dgm:prSet presAssocID="{9792C9E9-F05A-48FB-AA4F-A7186AD33399}" presName="thinLine2b" presStyleLbl="callout" presStyleIdx="0" presStyleCnt="3"/>
      <dgm:spPr/>
    </dgm:pt>
    <dgm:pt modelId="{242E6998-2ADB-4CEE-8F8F-2B593FEFB6EC}" type="pres">
      <dgm:prSet presAssocID="{9792C9E9-F05A-48FB-AA4F-A7186AD33399}" presName="vertSpace2b" presStyleCnt="0"/>
      <dgm:spPr/>
    </dgm:pt>
    <dgm:pt modelId="{B472CF43-6DD3-4911-ABB0-668498324977}" type="pres">
      <dgm:prSet presAssocID="{078180BB-FE95-4C9C-A645-537E56D7DBB3}" presName="horz2" presStyleCnt="0"/>
      <dgm:spPr/>
    </dgm:pt>
    <dgm:pt modelId="{15F3F965-799E-43CD-939C-A382F8778F3A}" type="pres">
      <dgm:prSet presAssocID="{078180BB-FE95-4C9C-A645-537E56D7DBB3}" presName="horzSpace2" presStyleCnt="0"/>
      <dgm:spPr/>
    </dgm:pt>
    <dgm:pt modelId="{A09A3347-FE42-44C7-9F84-AB24CDAF1184}" type="pres">
      <dgm:prSet presAssocID="{078180BB-FE95-4C9C-A645-537E56D7DBB3}" presName="tx2" presStyleLbl="revTx" presStyleIdx="2" presStyleCnt="5"/>
      <dgm:spPr/>
      <dgm:t>
        <a:bodyPr/>
        <a:lstStyle/>
        <a:p>
          <a:endParaRPr lang="es-AR"/>
        </a:p>
      </dgm:t>
    </dgm:pt>
    <dgm:pt modelId="{220CB3A1-A345-42AF-A294-8A01BEA58EF1}" type="pres">
      <dgm:prSet presAssocID="{078180BB-FE95-4C9C-A645-537E56D7DBB3}" presName="vert2" presStyleCnt="0"/>
      <dgm:spPr/>
    </dgm:pt>
    <dgm:pt modelId="{96A686D4-F74F-4A61-B8B6-76BCCD16F113}" type="pres">
      <dgm:prSet presAssocID="{078180BB-FE95-4C9C-A645-537E56D7DBB3}" presName="thinLine2b" presStyleLbl="callout" presStyleIdx="1" presStyleCnt="3"/>
      <dgm:spPr/>
    </dgm:pt>
    <dgm:pt modelId="{C3E6F806-16DD-4BCD-9B37-C0535CD0CC32}" type="pres">
      <dgm:prSet presAssocID="{078180BB-FE95-4C9C-A645-537E56D7DBB3}" presName="vertSpace2b" presStyleCnt="0"/>
      <dgm:spPr/>
    </dgm:pt>
    <dgm:pt modelId="{D520B208-FA53-4619-AE96-5B2B64232D07}" type="pres">
      <dgm:prSet presAssocID="{35D9C708-81CD-47A6-8910-21310DEE5ED6}" presName="thickLine" presStyleLbl="alignNode1" presStyleIdx="1" presStyleCnt="2"/>
      <dgm:spPr/>
    </dgm:pt>
    <dgm:pt modelId="{1CE3671D-69C0-4E49-BA94-82B710452BBC}" type="pres">
      <dgm:prSet presAssocID="{35D9C708-81CD-47A6-8910-21310DEE5ED6}" presName="horz1" presStyleCnt="0"/>
      <dgm:spPr/>
    </dgm:pt>
    <dgm:pt modelId="{A0A9FB04-9411-4367-B76B-0E6C88DBE070}" type="pres">
      <dgm:prSet presAssocID="{35D9C708-81CD-47A6-8910-21310DEE5ED6}" presName="tx1" presStyleLbl="revTx" presStyleIdx="3" presStyleCnt="5"/>
      <dgm:spPr/>
      <dgm:t>
        <a:bodyPr/>
        <a:lstStyle/>
        <a:p>
          <a:endParaRPr lang="es-AR"/>
        </a:p>
      </dgm:t>
    </dgm:pt>
    <dgm:pt modelId="{6529DECC-7182-4DB5-A738-9C41F796A28C}" type="pres">
      <dgm:prSet presAssocID="{35D9C708-81CD-47A6-8910-21310DEE5ED6}" presName="vert1" presStyleCnt="0"/>
      <dgm:spPr/>
    </dgm:pt>
    <dgm:pt modelId="{54DB6E21-FAB8-4FAA-98CB-188B71C56AD6}" type="pres">
      <dgm:prSet presAssocID="{718E55CE-5D7D-42F5-A5FA-A1655B2011AB}" presName="vertSpace2a" presStyleCnt="0"/>
      <dgm:spPr/>
    </dgm:pt>
    <dgm:pt modelId="{30F45C62-EDDC-4E48-9786-6AF851F8FBF1}" type="pres">
      <dgm:prSet presAssocID="{718E55CE-5D7D-42F5-A5FA-A1655B2011AB}" presName="horz2" presStyleCnt="0"/>
      <dgm:spPr/>
    </dgm:pt>
    <dgm:pt modelId="{D7AD6DA6-96E2-451D-89E5-190C97C5BB05}" type="pres">
      <dgm:prSet presAssocID="{718E55CE-5D7D-42F5-A5FA-A1655B2011AB}" presName="horzSpace2" presStyleCnt="0"/>
      <dgm:spPr/>
    </dgm:pt>
    <dgm:pt modelId="{3DA1D828-AFE2-4C7A-B1B3-0E501672758A}" type="pres">
      <dgm:prSet presAssocID="{718E55CE-5D7D-42F5-A5FA-A1655B2011AB}" presName="tx2" presStyleLbl="revTx" presStyleIdx="4" presStyleCnt="5"/>
      <dgm:spPr/>
      <dgm:t>
        <a:bodyPr/>
        <a:lstStyle/>
        <a:p>
          <a:endParaRPr lang="es-AR"/>
        </a:p>
      </dgm:t>
    </dgm:pt>
    <dgm:pt modelId="{C757D748-B542-45A1-905B-17BAF0C4452E}" type="pres">
      <dgm:prSet presAssocID="{718E55CE-5D7D-42F5-A5FA-A1655B2011AB}" presName="vert2" presStyleCnt="0"/>
      <dgm:spPr/>
    </dgm:pt>
    <dgm:pt modelId="{FDFEF1C0-4D6B-4179-925D-3785B34D77FC}" type="pres">
      <dgm:prSet presAssocID="{718E55CE-5D7D-42F5-A5FA-A1655B2011AB}" presName="thinLine2b" presStyleLbl="callout" presStyleIdx="2" presStyleCnt="3"/>
      <dgm:spPr/>
    </dgm:pt>
    <dgm:pt modelId="{F29631F1-2CD1-4199-9DA9-D67B444C9D95}" type="pres">
      <dgm:prSet presAssocID="{718E55CE-5D7D-42F5-A5FA-A1655B2011AB}" presName="vertSpace2b" presStyleCnt="0"/>
      <dgm:spPr/>
    </dgm:pt>
  </dgm:ptLst>
  <dgm:cxnLst>
    <dgm:cxn modelId="{B21B954B-FA51-4E69-A13D-84C63429A53D}" srcId="{48A3205A-BA6F-4BD9-8FB2-6CB1C3431555}" destId="{9792C9E9-F05A-48FB-AA4F-A7186AD33399}" srcOrd="0" destOrd="0" parTransId="{16A0E156-0A7D-4261-9AF5-F09AA2D1F47A}" sibTransId="{82089850-DF67-4DB7-9C2C-CFD10DBE654D}"/>
    <dgm:cxn modelId="{58A198AD-7476-4A6E-B604-BD1EC6E6CBED}" type="presOf" srcId="{9792C9E9-F05A-48FB-AA4F-A7186AD33399}" destId="{89421847-400A-4C56-899F-8435C09EC791}" srcOrd="0" destOrd="0" presId="urn:microsoft.com/office/officeart/2008/layout/LinedList"/>
    <dgm:cxn modelId="{EBE410CC-1F5C-4BD8-9FCC-BD7B3DDA69C2}" srcId="{CD0A5907-2BD7-4582-A1E3-56B8BDE1C979}" destId="{35D9C708-81CD-47A6-8910-21310DEE5ED6}" srcOrd="1" destOrd="0" parTransId="{AA401BB4-B198-42BE-BF75-46971919E423}" sibTransId="{3FFD612E-CB82-488E-829C-9F66E862AE40}"/>
    <dgm:cxn modelId="{22973A39-2FAC-4A95-A954-C222900F88CF}" type="presOf" srcId="{35D9C708-81CD-47A6-8910-21310DEE5ED6}" destId="{A0A9FB04-9411-4367-B76B-0E6C88DBE070}" srcOrd="0" destOrd="0" presId="urn:microsoft.com/office/officeart/2008/layout/LinedList"/>
    <dgm:cxn modelId="{12682F69-D93A-451F-953A-CE3C86B6411A}" type="presOf" srcId="{CD0A5907-2BD7-4582-A1E3-56B8BDE1C979}" destId="{0817D72C-B4C5-4A9E-9D7B-8C6473EEC153}" srcOrd="0" destOrd="0" presId="urn:microsoft.com/office/officeart/2008/layout/LinedList"/>
    <dgm:cxn modelId="{BB968AC5-1295-4076-B83D-9D8F01ECA1BC}" type="presOf" srcId="{078180BB-FE95-4C9C-A645-537E56D7DBB3}" destId="{A09A3347-FE42-44C7-9F84-AB24CDAF1184}" srcOrd="0" destOrd="0" presId="urn:microsoft.com/office/officeart/2008/layout/LinedList"/>
    <dgm:cxn modelId="{87D5C013-38F5-4FE6-BE43-C3C03D196F54}" type="presOf" srcId="{48A3205A-BA6F-4BD9-8FB2-6CB1C3431555}" destId="{B1D9798A-EF41-4A88-B902-6BBB2021C150}" srcOrd="0" destOrd="0" presId="urn:microsoft.com/office/officeart/2008/layout/LinedList"/>
    <dgm:cxn modelId="{B0318781-5CFA-4284-B0B9-CD89DB5761AC}" type="presOf" srcId="{718E55CE-5D7D-42F5-A5FA-A1655B2011AB}" destId="{3DA1D828-AFE2-4C7A-B1B3-0E501672758A}" srcOrd="0" destOrd="0" presId="urn:microsoft.com/office/officeart/2008/layout/LinedList"/>
    <dgm:cxn modelId="{3C4C034A-D2D6-43BA-ACB3-7CABC19B3EFB}" srcId="{35D9C708-81CD-47A6-8910-21310DEE5ED6}" destId="{718E55CE-5D7D-42F5-A5FA-A1655B2011AB}" srcOrd="0" destOrd="0" parTransId="{754001C0-E3B0-43A9-9867-E005F6111338}" sibTransId="{DE96F8A0-758E-4C42-865A-96E819419C39}"/>
    <dgm:cxn modelId="{24E9C6BB-8888-472E-8EF3-2EF5A0B8BF32}" srcId="{CD0A5907-2BD7-4582-A1E3-56B8BDE1C979}" destId="{48A3205A-BA6F-4BD9-8FB2-6CB1C3431555}" srcOrd="0" destOrd="0" parTransId="{3124683C-B14F-48D9-89CD-D022E57B616C}" sibTransId="{9CC04E0E-43AD-4317-8643-96D7EB64CF04}"/>
    <dgm:cxn modelId="{03A57B9C-E2EA-4942-AFF5-DEA2DFC974CB}" srcId="{48A3205A-BA6F-4BD9-8FB2-6CB1C3431555}" destId="{078180BB-FE95-4C9C-A645-537E56D7DBB3}" srcOrd="1" destOrd="0" parTransId="{648BC8E6-670D-4F00-91EB-EB35608C47B3}" sibTransId="{F7135C76-2504-4492-AF84-AD8980CE6B42}"/>
    <dgm:cxn modelId="{2DFFD8B5-3287-48D4-891A-91494E0FBDD8}" type="presParOf" srcId="{0817D72C-B4C5-4A9E-9D7B-8C6473EEC153}" destId="{D7A625B3-9946-4223-BBB9-5ECF28D7E4D3}" srcOrd="0" destOrd="0" presId="urn:microsoft.com/office/officeart/2008/layout/LinedList"/>
    <dgm:cxn modelId="{A787551D-4885-4FE3-B734-FAE65E2CFA48}" type="presParOf" srcId="{0817D72C-B4C5-4A9E-9D7B-8C6473EEC153}" destId="{24052F0E-6D44-4CC4-BD7C-95C0948EB1F1}" srcOrd="1" destOrd="0" presId="urn:microsoft.com/office/officeart/2008/layout/LinedList"/>
    <dgm:cxn modelId="{001E9189-FDF0-449C-B9AB-0B1127869A6C}" type="presParOf" srcId="{24052F0E-6D44-4CC4-BD7C-95C0948EB1F1}" destId="{B1D9798A-EF41-4A88-B902-6BBB2021C150}" srcOrd="0" destOrd="0" presId="urn:microsoft.com/office/officeart/2008/layout/LinedList"/>
    <dgm:cxn modelId="{3207A418-235E-43E7-A123-DA8B4A2ECCB6}" type="presParOf" srcId="{24052F0E-6D44-4CC4-BD7C-95C0948EB1F1}" destId="{75C473F7-F641-47FA-B2BC-982066D239B8}" srcOrd="1" destOrd="0" presId="urn:microsoft.com/office/officeart/2008/layout/LinedList"/>
    <dgm:cxn modelId="{4356C2B9-BC52-4161-B468-AA58E3B1D208}" type="presParOf" srcId="{75C473F7-F641-47FA-B2BC-982066D239B8}" destId="{BDEFDF02-3FA3-4C48-8970-56067A085B7C}" srcOrd="0" destOrd="0" presId="urn:microsoft.com/office/officeart/2008/layout/LinedList"/>
    <dgm:cxn modelId="{089FDB39-F5DE-4AA8-870D-D86DA363020E}" type="presParOf" srcId="{75C473F7-F641-47FA-B2BC-982066D239B8}" destId="{C3BBEDFF-60F6-4A6F-90BA-D0715C7207DE}" srcOrd="1" destOrd="0" presId="urn:microsoft.com/office/officeart/2008/layout/LinedList"/>
    <dgm:cxn modelId="{C16B250C-46C9-498E-A42E-72D7F879B4BE}" type="presParOf" srcId="{C3BBEDFF-60F6-4A6F-90BA-D0715C7207DE}" destId="{2BCB80EE-FB1A-49A1-8064-BD8F5B7F73EE}" srcOrd="0" destOrd="0" presId="urn:microsoft.com/office/officeart/2008/layout/LinedList"/>
    <dgm:cxn modelId="{460F8DC1-D8D4-4899-BA07-B026A96F91AA}" type="presParOf" srcId="{C3BBEDFF-60F6-4A6F-90BA-D0715C7207DE}" destId="{89421847-400A-4C56-899F-8435C09EC791}" srcOrd="1" destOrd="0" presId="urn:microsoft.com/office/officeart/2008/layout/LinedList"/>
    <dgm:cxn modelId="{828E3967-47AF-456A-8DEE-9E2D1856748A}" type="presParOf" srcId="{C3BBEDFF-60F6-4A6F-90BA-D0715C7207DE}" destId="{45A06282-56EA-4ED0-8F92-B9436D6AD143}" srcOrd="2" destOrd="0" presId="urn:microsoft.com/office/officeart/2008/layout/LinedList"/>
    <dgm:cxn modelId="{9C3C65EE-AD25-4FE2-87F2-AF6A1732DE64}" type="presParOf" srcId="{75C473F7-F641-47FA-B2BC-982066D239B8}" destId="{B9FE30A7-C430-4DD2-BB48-78A15443DF57}" srcOrd="2" destOrd="0" presId="urn:microsoft.com/office/officeart/2008/layout/LinedList"/>
    <dgm:cxn modelId="{59A028FC-1E39-40E7-9E70-AEFF40654106}" type="presParOf" srcId="{75C473F7-F641-47FA-B2BC-982066D239B8}" destId="{242E6998-2ADB-4CEE-8F8F-2B593FEFB6EC}" srcOrd="3" destOrd="0" presId="urn:microsoft.com/office/officeart/2008/layout/LinedList"/>
    <dgm:cxn modelId="{805EE776-E024-48FD-8D7F-82E8EDC02194}" type="presParOf" srcId="{75C473F7-F641-47FA-B2BC-982066D239B8}" destId="{B472CF43-6DD3-4911-ABB0-668498324977}" srcOrd="4" destOrd="0" presId="urn:microsoft.com/office/officeart/2008/layout/LinedList"/>
    <dgm:cxn modelId="{CF8CC1DD-1EFE-4C31-9693-F65E7086AACB}" type="presParOf" srcId="{B472CF43-6DD3-4911-ABB0-668498324977}" destId="{15F3F965-799E-43CD-939C-A382F8778F3A}" srcOrd="0" destOrd="0" presId="urn:microsoft.com/office/officeart/2008/layout/LinedList"/>
    <dgm:cxn modelId="{2EA1F8AE-4B48-4266-AAB8-3194D9B10F8D}" type="presParOf" srcId="{B472CF43-6DD3-4911-ABB0-668498324977}" destId="{A09A3347-FE42-44C7-9F84-AB24CDAF1184}" srcOrd="1" destOrd="0" presId="urn:microsoft.com/office/officeart/2008/layout/LinedList"/>
    <dgm:cxn modelId="{DF3DC1BC-4A54-4A16-8B85-74C0747AF662}" type="presParOf" srcId="{B472CF43-6DD3-4911-ABB0-668498324977}" destId="{220CB3A1-A345-42AF-A294-8A01BEA58EF1}" srcOrd="2" destOrd="0" presId="urn:microsoft.com/office/officeart/2008/layout/LinedList"/>
    <dgm:cxn modelId="{8151084D-E572-406D-AFC3-CAFBDC8A55F7}" type="presParOf" srcId="{75C473F7-F641-47FA-B2BC-982066D239B8}" destId="{96A686D4-F74F-4A61-B8B6-76BCCD16F113}" srcOrd="5" destOrd="0" presId="urn:microsoft.com/office/officeart/2008/layout/LinedList"/>
    <dgm:cxn modelId="{BFF43259-D0AB-4200-8E26-D1F16E68AD75}" type="presParOf" srcId="{75C473F7-F641-47FA-B2BC-982066D239B8}" destId="{C3E6F806-16DD-4BCD-9B37-C0535CD0CC32}" srcOrd="6" destOrd="0" presId="urn:microsoft.com/office/officeart/2008/layout/LinedList"/>
    <dgm:cxn modelId="{D3368CF2-FE83-450F-8A56-108417C9F37A}" type="presParOf" srcId="{0817D72C-B4C5-4A9E-9D7B-8C6473EEC153}" destId="{D520B208-FA53-4619-AE96-5B2B64232D07}" srcOrd="2" destOrd="0" presId="urn:microsoft.com/office/officeart/2008/layout/LinedList"/>
    <dgm:cxn modelId="{64D6F731-7AF2-4343-AE3B-96316BCFE666}" type="presParOf" srcId="{0817D72C-B4C5-4A9E-9D7B-8C6473EEC153}" destId="{1CE3671D-69C0-4E49-BA94-82B710452BBC}" srcOrd="3" destOrd="0" presId="urn:microsoft.com/office/officeart/2008/layout/LinedList"/>
    <dgm:cxn modelId="{AB5CC5C4-3E56-40BD-80AC-73151A4499C8}" type="presParOf" srcId="{1CE3671D-69C0-4E49-BA94-82B710452BBC}" destId="{A0A9FB04-9411-4367-B76B-0E6C88DBE070}" srcOrd="0" destOrd="0" presId="urn:microsoft.com/office/officeart/2008/layout/LinedList"/>
    <dgm:cxn modelId="{9A6CD77D-5EAE-4789-82E5-E96037D21D46}" type="presParOf" srcId="{1CE3671D-69C0-4E49-BA94-82B710452BBC}" destId="{6529DECC-7182-4DB5-A738-9C41F796A28C}" srcOrd="1" destOrd="0" presId="urn:microsoft.com/office/officeart/2008/layout/LinedList"/>
    <dgm:cxn modelId="{8C02F37E-9BE7-40E0-B03D-8F10A77B8636}" type="presParOf" srcId="{6529DECC-7182-4DB5-A738-9C41F796A28C}" destId="{54DB6E21-FAB8-4FAA-98CB-188B71C56AD6}" srcOrd="0" destOrd="0" presId="urn:microsoft.com/office/officeart/2008/layout/LinedList"/>
    <dgm:cxn modelId="{8F0A5443-905F-4CE0-943A-D68EC47FFA15}" type="presParOf" srcId="{6529DECC-7182-4DB5-A738-9C41F796A28C}" destId="{30F45C62-EDDC-4E48-9786-6AF851F8FBF1}" srcOrd="1" destOrd="0" presId="urn:microsoft.com/office/officeart/2008/layout/LinedList"/>
    <dgm:cxn modelId="{B23E8B90-F5FD-4010-A610-86E728E9F386}" type="presParOf" srcId="{30F45C62-EDDC-4E48-9786-6AF851F8FBF1}" destId="{D7AD6DA6-96E2-451D-89E5-190C97C5BB05}" srcOrd="0" destOrd="0" presId="urn:microsoft.com/office/officeart/2008/layout/LinedList"/>
    <dgm:cxn modelId="{5569B097-CBFF-45FB-BDE2-51452C4F4AE1}" type="presParOf" srcId="{30F45C62-EDDC-4E48-9786-6AF851F8FBF1}" destId="{3DA1D828-AFE2-4C7A-B1B3-0E501672758A}" srcOrd="1" destOrd="0" presId="urn:microsoft.com/office/officeart/2008/layout/LinedList"/>
    <dgm:cxn modelId="{75CA5E6B-3C48-4884-B245-2322C134C387}" type="presParOf" srcId="{30F45C62-EDDC-4E48-9786-6AF851F8FBF1}" destId="{C757D748-B542-45A1-905B-17BAF0C4452E}" srcOrd="2" destOrd="0" presId="urn:microsoft.com/office/officeart/2008/layout/LinedList"/>
    <dgm:cxn modelId="{B8FA1C35-6784-4DA9-8841-87415D9546D2}" type="presParOf" srcId="{6529DECC-7182-4DB5-A738-9C41F796A28C}" destId="{FDFEF1C0-4D6B-4179-925D-3785B34D77FC}" srcOrd="2" destOrd="0" presId="urn:microsoft.com/office/officeart/2008/layout/LinedList"/>
    <dgm:cxn modelId="{64967104-D019-4442-B0AD-B98607F095F9}" type="presParOf" srcId="{6529DECC-7182-4DB5-A738-9C41F796A28C}" destId="{F29631F1-2CD1-4199-9DA9-D67B444C9D9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634640-ECA4-4379-977D-5A4DD3F9183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58834AF-4FAF-407B-BFF6-AA9188640641}">
      <dgm:prSet phldrT="[Texto]"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en </a:t>
          </a:r>
          <a:r>
            <a:rPr lang="es-AR" b="1" i="1" dirty="0" smtClean="0"/>
            <a:t>Redes</a:t>
          </a:r>
          <a:r>
            <a:rPr lang="es-AR" i="1" dirty="0" smtClean="0"/>
            <a:t> de Información</a:t>
          </a:r>
          <a:endParaRPr lang="es-AR" dirty="0"/>
        </a:p>
      </dgm:t>
    </dgm:pt>
    <dgm:pt modelId="{673DD21C-2272-4127-B8D7-ED7414710869}" type="parTrans" cxnId="{2C9D3680-0EC6-4E2D-8BB8-12BC277C5B4B}">
      <dgm:prSet/>
      <dgm:spPr/>
      <dgm:t>
        <a:bodyPr/>
        <a:lstStyle/>
        <a:p>
          <a:endParaRPr lang="es-AR"/>
        </a:p>
      </dgm:t>
    </dgm:pt>
    <dgm:pt modelId="{651354DF-9EAB-4556-8FCB-4622FDC6FE85}" type="sibTrans" cxnId="{2C9D3680-0EC6-4E2D-8BB8-12BC277C5B4B}">
      <dgm:prSet/>
      <dgm:spPr/>
      <dgm:t>
        <a:bodyPr/>
        <a:lstStyle/>
        <a:p>
          <a:endParaRPr lang="es-AR"/>
        </a:p>
      </dgm:t>
    </dgm:pt>
    <dgm:pt modelId="{2DAA2462-ED19-43BC-BA1B-06F0546AC1B6}">
      <dgm:prSet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de </a:t>
          </a:r>
          <a:r>
            <a:rPr lang="es-AR" b="1" i="1" dirty="0" smtClean="0"/>
            <a:t>Control de Windows</a:t>
          </a:r>
        </a:p>
      </dgm:t>
    </dgm:pt>
    <dgm:pt modelId="{15689169-0835-4857-B792-4E83167B2255}" type="parTrans" cxnId="{7DB46F9A-BAD4-4BDC-82C4-5A8FDF58AED7}">
      <dgm:prSet/>
      <dgm:spPr/>
      <dgm:t>
        <a:bodyPr/>
        <a:lstStyle/>
        <a:p>
          <a:endParaRPr lang="es-AR"/>
        </a:p>
      </dgm:t>
    </dgm:pt>
    <dgm:pt modelId="{8CA07FFE-473D-4F7E-B85B-2AE520CC9E84}" type="sibTrans" cxnId="{7DB46F9A-BAD4-4BDC-82C4-5A8FDF58AED7}">
      <dgm:prSet/>
      <dgm:spPr/>
      <dgm:t>
        <a:bodyPr/>
        <a:lstStyle/>
        <a:p>
          <a:endParaRPr lang="es-AR"/>
        </a:p>
      </dgm:t>
    </dgm:pt>
    <dgm:pt modelId="{2CA34095-B9DF-497B-BC4B-7BE54703CA16}">
      <dgm:prSet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en Herramientas de </a:t>
          </a:r>
          <a:r>
            <a:rPr lang="es-AR" b="1" i="1" dirty="0" err="1" smtClean="0"/>
            <a:t>Testing</a:t>
          </a:r>
          <a:r>
            <a:rPr lang="es-AR" b="1" i="1" dirty="0" smtClean="0"/>
            <a:t> Automático</a:t>
          </a:r>
          <a:endParaRPr lang="es-AR" b="1" dirty="0"/>
        </a:p>
      </dgm:t>
    </dgm:pt>
    <dgm:pt modelId="{03711E10-6479-4B22-830E-5308BF895DBA}" type="parTrans" cxnId="{850C1A15-4D26-4D44-9119-863A612A6BE8}">
      <dgm:prSet/>
      <dgm:spPr/>
      <dgm:t>
        <a:bodyPr/>
        <a:lstStyle/>
        <a:p>
          <a:endParaRPr lang="es-AR"/>
        </a:p>
      </dgm:t>
    </dgm:pt>
    <dgm:pt modelId="{CD44CA87-3B9D-4770-B1A9-591F19C6FF2B}" type="sibTrans" cxnId="{850C1A15-4D26-4D44-9119-863A612A6BE8}">
      <dgm:prSet/>
      <dgm:spPr/>
      <dgm:t>
        <a:bodyPr/>
        <a:lstStyle/>
        <a:p>
          <a:endParaRPr lang="es-AR"/>
        </a:p>
      </dgm:t>
    </dgm:pt>
    <dgm:pt modelId="{C947CE1F-1D68-482A-9B07-FBECEDA5F42F}">
      <dgm:prSet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AR" sz="4000" b="1" i="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Por hacer</a:t>
          </a:r>
          <a:endParaRPr lang="es-AR" sz="4000" b="1" i="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AE6726AF-32E0-48FD-9F39-C646AFD899D1}" type="parTrans" cxnId="{094817E2-39C3-418F-92F5-5EA34CEB935D}">
      <dgm:prSet/>
      <dgm:spPr/>
      <dgm:t>
        <a:bodyPr/>
        <a:lstStyle/>
        <a:p>
          <a:endParaRPr lang="es-AR"/>
        </a:p>
      </dgm:t>
    </dgm:pt>
    <dgm:pt modelId="{92B47E99-2382-4834-BA5F-70F82829071D}" type="sibTrans" cxnId="{094817E2-39C3-418F-92F5-5EA34CEB935D}">
      <dgm:prSet/>
      <dgm:spPr/>
      <dgm:t>
        <a:bodyPr/>
        <a:lstStyle/>
        <a:p>
          <a:endParaRPr lang="es-AR"/>
        </a:p>
      </dgm:t>
    </dgm:pt>
    <dgm:pt modelId="{75D22BD6-C26A-4013-A1AB-0D0DF1F21EA0}">
      <dgm:prSet/>
      <dgm:spPr>
        <a:solidFill>
          <a:srgbClr val="FE8F44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en </a:t>
          </a:r>
          <a:r>
            <a:rPr lang="es-AR" b="1" i="1" dirty="0" smtClean="0"/>
            <a:t>Seguridad</a:t>
          </a:r>
          <a:r>
            <a:rPr lang="es-AR" i="1" dirty="0" smtClean="0"/>
            <a:t> de Redes</a:t>
          </a:r>
          <a:endParaRPr lang="es-AR" dirty="0"/>
        </a:p>
      </dgm:t>
    </dgm:pt>
    <dgm:pt modelId="{E2A3E5C0-BA2B-475C-97C9-1325BA9728CA}" type="parTrans" cxnId="{54693782-31B9-4623-B72B-C97FA57CEB99}">
      <dgm:prSet/>
      <dgm:spPr/>
      <dgm:t>
        <a:bodyPr/>
        <a:lstStyle/>
        <a:p>
          <a:endParaRPr lang="es-AR"/>
        </a:p>
      </dgm:t>
    </dgm:pt>
    <dgm:pt modelId="{E95FDD1A-5D6F-4966-AE68-8CBD61F7B38B}" type="sibTrans" cxnId="{54693782-31B9-4623-B72B-C97FA57CEB99}">
      <dgm:prSet/>
      <dgm:spPr/>
      <dgm:t>
        <a:bodyPr/>
        <a:lstStyle/>
        <a:p>
          <a:endParaRPr lang="es-AR"/>
        </a:p>
      </dgm:t>
    </dgm:pt>
    <dgm:pt modelId="{B841A7CE-DDE0-4435-86D9-6CB54EDDFB13}">
      <dgm:prSet phldrT="[Texto]" custT="1"/>
      <dgm:spPr>
        <a:solidFill>
          <a:srgbClr val="A6E2C4">
            <a:alpha val="30000"/>
          </a:srgbClr>
        </a:solidFill>
      </dgm:spPr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ES" sz="4000" b="1" cap="all" spc="0" dirty="0" smtClean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rPr>
            <a:t>Done</a:t>
          </a:r>
          <a:endParaRPr lang="es-AR" sz="4000" b="1" cap="all" spc="0" dirty="0">
            <a:ln w="0"/>
            <a:solidFill>
              <a:srgbClr val="00B050"/>
            </a:soli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D3E81C94-10ED-4674-A226-95D4E6DDE058}" type="parTrans" cxnId="{06573EED-D1E5-4091-BC6C-7F93A515E04D}">
      <dgm:prSet/>
      <dgm:spPr/>
      <dgm:t>
        <a:bodyPr/>
        <a:lstStyle/>
        <a:p>
          <a:endParaRPr lang="es-AR"/>
        </a:p>
      </dgm:t>
    </dgm:pt>
    <dgm:pt modelId="{AC4556E0-4C88-4E2D-B6E1-A0E0DCC33E64}" type="sibTrans" cxnId="{06573EED-D1E5-4091-BC6C-7F93A515E04D}">
      <dgm:prSet/>
      <dgm:spPr/>
      <dgm:t>
        <a:bodyPr/>
        <a:lstStyle/>
        <a:p>
          <a:endParaRPr lang="es-AR"/>
        </a:p>
      </dgm:t>
    </dgm:pt>
    <dgm:pt modelId="{6EAB5C62-A32B-4FEE-B460-D59B4628E6C9}">
      <dgm:prSet/>
      <dgm:spPr>
        <a:solidFill>
          <a:srgbClr val="FE8F44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de </a:t>
          </a:r>
          <a:r>
            <a:rPr lang="es-AR" b="1" i="1" dirty="0" smtClean="0"/>
            <a:t>Control de Linux</a:t>
          </a:r>
          <a:endParaRPr lang="es-AR" b="1" dirty="0"/>
        </a:p>
      </dgm:t>
    </dgm:pt>
    <dgm:pt modelId="{E03DB93E-CD5A-4F73-94A0-E0FD2E38A835}" type="parTrans" cxnId="{5AFDF2BC-E469-4FDE-A5B0-724362E2CD4A}">
      <dgm:prSet/>
      <dgm:spPr/>
      <dgm:t>
        <a:bodyPr/>
        <a:lstStyle/>
        <a:p>
          <a:endParaRPr lang="es-AR"/>
        </a:p>
      </dgm:t>
    </dgm:pt>
    <dgm:pt modelId="{56BEFBD3-7E1E-4822-8F5C-A7C1E593A715}" type="sibTrans" cxnId="{5AFDF2BC-E469-4FDE-A5B0-724362E2CD4A}">
      <dgm:prSet/>
      <dgm:spPr/>
      <dgm:t>
        <a:bodyPr/>
        <a:lstStyle/>
        <a:p>
          <a:endParaRPr lang="es-AR"/>
        </a:p>
      </dgm:t>
    </dgm:pt>
    <dgm:pt modelId="{5EAC60DE-E933-426A-945C-2911FAA72CA6}" type="pres">
      <dgm:prSet presAssocID="{3F634640-ECA4-4379-977D-5A4DD3F9183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0133646-41D3-4CB2-B824-2A075F855E7B}" type="pres">
      <dgm:prSet presAssocID="{B841A7CE-DDE0-4435-86D9-6CB54EDDFB13}" presName="compNode" presStyleCnt="0"/>
      <dgm:spPr/>
    </dgm:pt>
    <dgm:pt modelId="{EE297E21-D30C-412D-B102-865A720DEB8D}" type="pres">
      <dgm:prSet presAssocID="{B841A7CE-DDE0-4435-86D9-6CB54EDDFB13}" presName="aNode" presStyleLbl="bgShp" presStyleIdx="0" presStyleCnt="2" custLinFactNeighborX="-2045"/>
      <dgm:spPr/>
      <dgm:t>
        <a:bodyPr/>
        <a:lstStyle/>
        <a:p>
          <a:endParaRPr lang="es-AR"/>
        </a:p>
      </dgm:t>
    </dgm:pt>
    <dgm:pt modelId="{33998181-5010-4A02-AA71-164D552ECEF8}" type="pres">
      <dgm:prSet presAssocID="{B841A7CE-DDE0-4435-86D9-6CB54EDDFB13}" presName="textNode" presStyleLbl="bgShp" presStyleIdx="0" presStyleCnt="2"/>
      <dgm:spPr/>
      <dgm:t>
        <a:bodyPr/>
        <a:lstStyle/>
        <a:p>
          <a:endParaRPr lang="es-AR"/>
        </a:p>
      </dgm:t>
    </dgm:pt>
    <dgm:pt modelId="{3DFE6BDB-A538-4922-B203-A298AC78A03C}" type="pres">
      <dgm:prSet presAssocID="{B841A7CE-DDE0-4435-86D9-6CB54EDDFB13}" presName="compChildNode" presStyleCnt="0"/>
      <dgm:spPr/>
    </dgm:pt>
    <dgm:pt modelId="{2689F935-C2A4-4F0D-8A1D-D047CF27F526}" type="pres">
      <dgm:prSet presAssocID="{B841A7CE-DDE0-4435-86D9-6CB54EDDFB13}" presName="theInnerList" presStyleCnt="0"/>
      <dgm:spPr/>
    </dgm:pt>
    <dgm:pt modelId="{C7C82792-DA4C-4FF6-A5A3-6847FDB87ABA}" type="pres">
      <dgm:prSet presAssocID="{E58834AF-4FAF-407B-BFF6-AA918864064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414C7A-628B-4EF3-A95C-8BB032ADF96D}" type="pres">
      <dgm:prSet presAssocID="{E58834AF-4FAF-407B-BFF6-AA9188640641}" presName="aSpace2" presStyleCnt="0"/>
      <dgm:spPr/>
    </dgm:pt>
    <dgm:pt modelId="{A25AE19D-06B8-4CB9-A2C1-B902455A88EC}" type="pres">
      <dgm:prSet presAssocID="{2DAA2462-ED19-43BC-BA1B-06F0546AC1B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88695C-7D8A-43BA-ADA8-94597699D5BD}" type="pres">
      <dgm:prSet presAssocID="{2DAA2462-ED19-43BC-BA1B-06F0546AC1B6}" presName="aSpace2" presStyleCnt="0"/>
      <dgm:spPr/>
    </dgm:pt>
    <dgm:pt modelId="{18280208-1085-43FF-99AE-1E3DB3F3C466}" type="pres">
      <dgm:prSet presAssocID="{2CA34095-B9DF-497B-BC4B-7BE54703CA1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28F517-7EFF-4056-B4B0-92CBBB7DC0F1}" type="pres">
      <dgm:prSet presAssocID="{B841A7CE-DDE0-4435-86D9-6CB54EDDFB13}" presName="aSpace" presStyleCnt="0"/>
      <dgm:spPr/>
    </dgm:pt>
    <dgm:pt modelId="{60B72BF5-342D-4DE7-86A2-C824A72A52C6}" type="pres">
      <dgm:prSet presAssocID="{C947CE1F-1D68-482A-9B07-FBECEDA5F42F}" presName="compNode" presStyleCnt="0"/>
      <dgm:spPr/>
    </dgm:pt>
    <dgm:pt modelId="{E6693BC8-1BEF-4662-A20C-AAFFABEE5264}" type="pres">
      <dgm:prSet presAssocID="{C947CE1F-1D68-482A-9B07-FBECEDA5F42F}" presName="aNode" presStyleLbl="bgShp" presStyleIdx="1" presStyleCnt="2" custLinFactNeighborX="45750" custLinFactNeighborY="12482"/>
      <dgm:spPr/>
      <dgm:t>
        <a:bodyPr/>
        <a:lstStyle/>
        <a:p>
          <a:endParaRPr lang="es-AR"/>
        </a:p>
      </dgm:t>
    </dgm:pt>
    <dgm:pt modelId="{F0D2C50E-9478-4D8E-9588-7870FA920F50}" type="pres">
      <dgm:prSet presAssocID="{C947CE1F-1D68-482A-9B07-FBECEDA5F42F}" presName="textNode" presStyleLbl="bgShp" presStyleIdx="1" presStyleCnt="2"/>
      <dgm:spPr/>
      <dgm:t>
        <a:bodyPr/>
        <a:lstStyle/>
        <a:p>
          <a:endParaRPr lang="es-AR"/>
        </a:p>
      </dgm:t>
    </dgm:pt>
    <dgm:pt modelId="{46CF6E2E-D258-47C3-8585-E4C82BC88C21}" type="pres">
      <dgm:prSet presAssocID="{C947CE1F-1D68-482A-9B07-FBECEDA5F42F}" presName="compChildNode" presStyleCnt="0"/>
      <dgm:spPr/>
    </dgm:pt>
    <dgm:pt modelId="{B9C731E0-B656-4032-8617-A7412B809CB9}" type="pres">
      <dgm:prSet presAssocID="{C947CE1F-1D68-482A-9B07-FBECEDA5F42F}" presName="theInnerList" presStyleCnt="0"/>
      <dgm:spPr/>
    </dgm:pt>
    <dgm:pt modelId="{79C65393-4920-4977-BA02-EBD21152F99B}" type="pres">
      <dgm:prSet presAssocID="{6EAB5C62-A32B-4FEE-B460-D59B4628E6C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0B9F677-AC40-4B1E-A50B-F8EB7002882E}" type="pres">
      <dgm:prSet presAssocID="{6EAB5C62-A32B-4FEE-B460-D59B4628E6C9}" presName="aSpace2" presStyleCnt="0"/>
      <dgm:spPr/>
    </dgm:pt>
    <dgm:pt modelId="{AB95E00E-0724-442C-82FE-9D90C5E23444}" type="pres">
      <dgm:prSet presAssocID="{75D22BD6-C26A-4013-A1AB-0D0DF1F21EA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B46F9A-BAD4-4BDC-82C4-5A8FDF58AED7}" srcId="{B841A7CE-DDE0-4435-86D9-6CB54EDDFB13}" destId="{2DAA2462-ED19-43BC-BA1B-06F0546AC1B6}" srcOrd="1" destOrd="0" parTransId="{15689169-0835-4857-B792-4E83167B2255}" sibTransId="{8CA07FFE-473D-4F7E-B85B-2AE520CC9E84}"/>
    <dgm:cxn modelId="{E5A2FC43-4DD3-4AE7-B46C-6DC2FCCDA93B}" type="presOf" srcId="{2CA34095-B9DF-497B-BC4B-7BE54703CA16}" destId="{18280208-1085-43FF-99AE-1E3DB3F3C466}" srcOrd="0" destOrd="0" presId="urn:microsoft.com/office/officeart/2005/8/layout/lProcess2"/>
    <dgm:cxn modelId="{2C9D3680-0EC6-4E2D-8BB8-12BC277C5B4B}" srcId="{B841A7CE-DDE0-4435-86D9-6CB54EDDFB13}" destId="{E58834AF-4FAF-407B-BFF6-AA9188640641}" srcOrd="0" destOrd="0" parTransId="{673DD21C-2272-4127-B8D7-ED7414710869}" sibTransId="{651354DF-9EAB-4556-8FCB-4622FDC6FE85}"/>
    <dgm:cxn modelId="{9A05FBC0-6942-4892-A9A5-81032FCCB119}" type="presOf" srcId="{B841A7CE-DDE0-4435-86D9-6CB54EDDFB13}" destId="{EE297E21-D30C-412D-B102-865A720DEB8D}" srcOrd="0" destOrd="0" presId="urn:microsoft.com/office/officeart/2005/8/layout/lProcess2"/>
    <dgm:cxn modelId="{06573EED-D1E5-4091-BC6C-7F93A515E04D}" srcId="{3F634640-ECA4-4379-977D-5A4DD3F91830}" destId="{B841A7CE-DDE0-4435-86D9-6CB54EDDFB13}" srcOrd="0" destOrd="0" parTransId="{D3E81C94-10ED-4674-A226-95D4E6DDE058}" sibTransId="{AC4556E0-4C88-4E2D-B6E1-A0E0DCC33E64}"/>
    <dgm:cxn modelId="{63777334-93B2-425E-B040-8FDB40759E36}" type="presOf" srcId="{75D22BD6-C26A-4013-A1AB-0D0DF1F21EA0}" destId="{AB95E00E-0724-442C-82FE-9D90C5E23444}" srcOrd="0" destOrd="0" presId="urn:microsoft.com/office/officeart/2005/8/layout/lProcess2"/>
    <dgm:cxn modelId="{736B8414-6E87-4E12-A2B6-4BA08556FB9B}" type="presOf" srcId="{C947CE1F-1D68-482A-9B07-FBECEDA5F42F}" destId="{E6693BC8-1BEF-4662-A20C-AAFFABEE5264}" srcOrd="0" destOrd="0" presId="urn:microsoft.com/office/officeart/2005/8/layout/lProcess2"/>
    <dgm:cxn modelId="{400A686B-5F6B-4CD3-A590-C77CE424EB5C}" type="presOf" srcId="{C947CE1F-1D68-482A-9B07-FBECEDA5F42F}" destId="{F0D2C50E-9478-4D8E-9588-7870FA920F50}" srcOrd="1" destOrd="0" presId="urn:microsoft.com/office/officeart/2005/8/layout/lProcess2"/>
    <dgm:cxn modelId="{5AFDF2BC-E469-4FDE-A5B0-724362E2CD4A}" srcId="{C947CE1F-1D68-482A-9B07-FBECEDA5F42F}" destId="{6EAB5C62-A32B-4FEE-B460-D59B4628E6C9}" srcOrd="0" destOrd="0" parTransId="{E03DB93E-CD5A-4F73-94A0-E0FD2E38A835}" sibTransId="{56BEFBD3-7E1E-4822-8F5C-A7C1E593A715}"/>
    <dgm:cxn modelId="{128CFAF2-8848-46A8-81E4-031027805BF0}" type="presOf" srcId="{2DAA2462-ED19-43BC-BA1B-06F0546AC1B6}" destId="{A25AE19D-06B8-4CB9-A2C1-B902455A88EC}" srcOrd="0" destOrd="0" presId="urn:microsoft.com/office/officeart/2005/8/layout/lProcess2"/>
    <dgm:cxn modelId="{F1047DA9-4AAA-46C6-9DD2-8037CD749A99}" type="presOf" srcId="{E58834AF-4FAF-407B-BFF6-AA9188640641}" destId="{C7C82792-DA4C-4FF6-A5A3-6847FDB87ABA}" srcOrd="0" destOrd="0" presId="urn:microsoft.com/office/officeart/2005/8/layout/lProcess2"/>
    <dgm:cxn modelId="{850C1A15-4D26-4D44-9119-863A612A6BE8}" srcId="{B841A7CE-DDE0-4435-86D9-6CB54EDDFB13}" destId="{2CA34095-B9DF-497B-BC4B-7BE54703CA16}" srcOrd="2" destOrd="0" parTransId="{03711E10-6479-4B22-830E-5308BF895DBA}" sibTransId="{CD44CA87-3B9D-4770-B1A9-591F19C6FF2B}"/>
    <dgm:cxn modelId="{54693782-31B9-4623-B72B-C97FA57CEB99}" srcId="{C947CE1F-1D68-482A-9B07-FBECEDA5F42F}" destId="{75D22BD6-C26A-4013-A1AB-0D0DF1F21EA0}" srcOrd="1" destOrd="0" parTransId="{E2A3E5C0-BA2B-475C-97C9-1325BA9728CA}" sibTransId="{E95FDD1A-5D6F-4966-AE68-8CBD61F7B38B}"/>
    <dgm:cxn modelId="{094817E2-39C3-418F-92F5-5EA34CEB935D}" srcId="{3F634640-ECA4-4379-977D-5A4DD3F91830}" destId="{C947CE1F-1D68-482A-9B07-FBECEDA5F42F}" srcOrd="1" destOrd="0" parTransId="{AE6726AF-32E0-48FD-9F39-C646AFD899D1}" sibTransId="{92B47E99-2382-4834-BA5F-70F82829071D}"/>
    <dgm:cxn modelId="{202FF18B-DFE4-4060-96CB-C287E2B76E8A}" type="presOf" srcId="{B841A7CE-DDE0-4435-86D9-6CB54EDDFB13}" destId="{33998181-5010-4A02-AA71-164D552ECEF8}" srcOrd="1" destOrd="0" presId="urn:microsoft.com/office/officeart/2005/8/layout/lProcess2"/>
    <dgm:cxn modelId="{1D19E716-5B22-48F4-A94C-0EBC197BE6F7}" type="presOf" srcId="{3F634640-ECA4-4379-977D-5A4DD3F91830}" destId="{5EAC60DE-E933-426A-945C-2911FAA72CA6}" srcOrd="0" destOrd="0" presId="urn:microsoft.com/office/officeart/2005/8/layout/lProcess2"/>
    <dgm:cxn modelId="{3C4809BE-ED77-4DE7-8AB0-38598ABF5E07}" type="presOf" srcId="{6EAB5C62-A32B-4FEE-B460-D59B4628E6C9}" destId="{79C65393-4920-4977-BA02-EBD21152F99B}" srcOrd="0" destOrd="0" presId="urn:microsoft.com/office/officeart/2005/8/layout/lProcess2"/>
    <dgm:cxn modelId="{1D897ECC-F492-4480-A370-01361CB1EFA0}" type="presParOf" srcId="{5EAC60DE-E933-426A-945C-2911FAA72CA6}" destId="{A0133646-41D3-4CB2-B824-2A075F855E7B}" srcOrd="0" destOrd="0" presId="urn:microsoft.com/office/officeart/2005/8/layout/lProcess2"/>
    <dgm:cxn modelId="{1E500155-00A5-44EC-8975-7D8C0F0D1800}" type="presParOf" srcId="{A0133646-41D3-4CB2-B824-2A075F855E7B}" destId="{EE297E21-D30C-412D-B102-865A720DEB8D}" srcOrd="0" destOrd="0" presId="urn:microsoft.com/office/officeart/2005/8/layout/lProcess2"/>
    <dgm:cxn modelId="{D26F3142-9DFE-40E5-86E4-5A10238F2DFD}" type="presParOf" srcId="{A0133646-41D3-4CB2-B824-2A075F855E7B}" destId="{33998181-5010-4A02-AA71-164D552ECEF8}" srcOrd="1" destOrd="0" presId="urn:microsoft.com/office/officeart/2005/8/layout/lProcess2"/>
    <dgm:cxn modelId="{F95D352C-653D-4C47-BD30-360B61789C71}" type="presParOf" srcId="{A0133646-41D3-4CB2-B824-2A075F855E7B}" destId="{3DFE6BDB-A538-4922-B203-A298AC78A03C}" srcOrd="2" destOrd="0" presId="urn:microsoft.com/office/officeart/2005/8/layout/lProcess2"/>
    <dgm:cxn modelId="{18EB8481-A47C-4AB1-B6A3-7C9B730F9F30}" type="presParOf" srcId="{3DFE6BDB-A538-4922-B203-A298AC78A03C}" destId="{2689F935-C2A4-4F0D-8A1D-D047CF27F526}" srcOrd="0" destOrd="0" presId="urn:microsoft.com/office/officeart/2005/8/layout/lProcess2"/>
    <dgm:cxn modelId="{3CB38854-F54A-4668-946B-26A42894C266}" type="presParOf" srcId="{2689F935-C2A4-4F0D-8A1D-D047CF27F526}" destId="{C7C82792-DA4C-4FF6-A5A3-6847FDB87ABA}" srcOrd="0" destOrd="0" presId="urn:microsoft.com/office/officeart/2005/8/layout/lProcess2"/>
    <dgm:cxn modelId="{9E6FB40D-CDE1-43D8-90B7-871F8A772C98}" type="presParOf" srcId="{2689F935-C2A4-4F0D-8A1D-D047CF27F526}" destId="{27414C7A-628B-4EF3-A95C-8BB032ADF96D}" srcOrd="1" destOrd="0" presId="urn:microsoft.com/office/officeart/2005/8/layout/lProcess2"/>
    <dgm:cxn modelId="{5D61C4FF-AB44-4814-AEE6-5A4AE4C61A1C}" type="presParOf" srcId="{2689F935-C2A4-4F0D-8A1D-D047CF27F526}" destId="{A25AE19D-06B8-4CB9-A2C1-B902455A88EC}" srcOrd="2" destOrd="0" presId="urn:microsoft.com/office/officeart/2005/8/layout/lProcess2"/>
    <dgm:cxn modelId="{CD6628AA-5AB6-42A0-B916-A1D8B32D20D4}" type="presParOf" srcId="{2689F935-C2A4-4F0D-8A1D-D047CF27F526}" destId="{2588695C-7D8A-43BA-ADA8-94597699D5BD}" srcOrd="3" destOrd="0" presId="urn:microsoft.com/office/officeart/2005/8/layout/lProcess2"/>
    <dgm:cxn modelId="{AC750264-32A4-49B2-BDBD-0219E9957EF0}" type="presParOf" srcId="{2689F935-C2A4-4F0D-8A1D-D047CF27F526}" destId="{18280208-1085-43FF-99AE-1E3DB3F3C466}" srcOrd="4" destOrd="0" presId="urn:microsoft.com/office/officeart/2005/8/layout/lProcess2"/>
    <dgm:cxn modelId="{9DD03854-3D64-48B8-93D4-49817D7EC1A7}" type="presParOf" srcId="{5EAC60DE-E933-426A-945C-2911FAA72CA6}" destId="{0128F517-7EFF-4056-B4B0-92CBBB7DC0F1}" srcOrd="1" destOrd="0" presId="urn:microsoft.com/office/officeart/2005/8/layout/lProcess2"/>
    <dgm:cxn modelId="{7C8B3512-1224-4671-BDAF-C8E32C68DEEA}" type="presParOf" srcId="{5EAC60DE-E933-426A-945C-2911FAA72CA6}" destId="{60B72BF5-342D-4DE7-86A2-C824A72A52C6}" srcOrd="2" destOrd="0" presId="urn:microsoft.com/office/officeart/2005/8/layout/lProcess2"/>
    <dgm:cxn modelId="{813CDA84-FB80-47FA-9067-C9AC3FA373AD}" type="presParOf" srcId="{60B72BF5-342D-4DE7-86A2-C824A72A52C6}" destId="{E6693BC8-1BEF-4662-A20C-AAFFABEE5264}" srcOrd="0" destOrd="0" presId="urn:microsoft.com/office/officeart/2005/8/layout/lProcess2"/>
    <dgm:cxn modelId="{97EF46E8-F4F7-4C46-BB5A-9D977CE116DF}" type="presParOf" srcId="{60B72BF5-342D-4DE7-86A2-C824A72A52C6}" destId="{F0D2C50E-9478-4D8E-9588-7870FA920F50}" srcOrd="1" destOrd="0" presId="urn:microsoft.com/office/officeart/2005/8/layout/lProcess2"/>
    <dgm:cxn modelId="{999EFE47-AD1A-4D24-8428-5C0E7B2203F5}" type="presParOf" srcId="{60B72BF5-342D-4DE7-86A2-C824A72A52C6}" destId="{46CF6E2E-D258-47C3-8585-E4C82BC88C21}" srcOrd="2" destOrd="0" presId="urn:microsoft.com/office/officeart/2005/8/layout/lProcess2"/>
    <dgm:cxn modelId="{C0886C20-3102-4E69-B326-5FAAA3AC7ED1}" type="presParOf" srcId="{46CF6E2E-D258-47C3-8585-E4C82BC88C21}" destId="{B9C731E0-B656-4032-8617-A7412B809CB9}" srcOrd="0" destOrd="0" presId="urn:microsoft.com/office/officeart/2005/8/layout/lProcess2"/>
    <dgm:cxn modelId="{9CE64E19-7940-4DA3-8B01-2649FF2694BA}" type="presParOf" srcId="{B9C731E0-B656-4032-8617-A7412B809CB9}" destId="{79C65393-4920-4977-BA02-EBD21152F99B}" srcOrd="0" destOrd="0" presId="urn:microsoft.com/office/officeart/2005/8/layout/lProcess2"/>
    <dgm:cxn modelId="{4CD1C38B-6016-4E6C-BEA9-5E6A2EE4E27B}" type="presParOf" srcId="{B9C731E0-B656-4032-8617-A7412B809CB9}" destId="{D0B9F677-AC40-4B1E-A50B-F8EB7002882E}" srcOrd="1" destOrd="0" presId="urn:microsoft.com/office/officeart/2005/8/layout/lProcess2"/>
    <dgm:cxn modelId="{353B3E73-D611-4AD2-9028-2CDA1A166803}" type="presParOf" srcId="{B9C731E0-B656-4032-8617-A7412B809CB9}" destId="{AB95E00E-0724-442C-82FE-9D90C5E2344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634640-ECA4-4379-977D-5A4DD3F9183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58834AF-4FAF-407B-BFF6-AA9188640641}">
      <dgm:prSet phldrT="[Texto]"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en </a:t>
          </a:r>
          <a:r>
            <a:rPr lang="es-AR" b="1" i="1" dirty="0" smtClean="0"/>
            <a:t>Redes</a:t>
          </a:r>
          <a:r>
            <a:rPr lang="es-AR" i="1" dirty="0" smtClean="0"/>
            <a:t> de Información</a:t>
          </a:r>
          <a:endParaRPr lang="es-AR" dirty="0"/>
        </a:p>
      </dgm:t>
    </dgm:pt>
    <dgm:pt modelId="{673DD21C-2272-4127-B8D7-ED7414710869}" type="parTrans" cxnId="{2C9D3680-0EC6-4E2D-8BB8-12BC277C5B4B}">
      <dgm:prSet/>
      <dgm:spPr/>
      <dgm:t>
        <a:bodyPr/>
        <a:lstStyle/>
        <a:p>
          <a:endParaRPr lang="es-AR"/>
        </a:p>
      </dgm:t>
    </dgm:pt>
    <dgm:pt modelId="{651354DF-9EAB-4556-8FCB-4622FDC6FE85}" type="sibTrans" cxnId="{2C9D3680-0EC6-4E2D-8BB8-12BC277C5B4B}">
      <dgm:prSet/>
      <dgm:spPr/>
      <dgm:t>
        <a:bodyPr/>
        <a:lstStyle/>
        <a:p>
          <a:endParaRPr lang="es-AR"/>
        </a:p>
      </dgm:t>
    </dgm:pt>
    <dgm:pt modelId="{2DAA2462-ED19-43BC-BA1B-06F0546AC1B6}">
      <dgm:prSet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de </a:t>
          </a:r>
          <a:r>
            <a:rPr lang="es-AR" b="1" i="1" dirty="0" smtClean="0"/>
            <a:t>Control de Windows</a:t>
          </a:r>
        </a:p>
      </dgm:t>
    </dgm:pt>
    <dgm:pt modelId="{15689169-0835-4857-B792-4E83167B2255}" type="parTrans" cxnId="{7DB46F9A-BAD4-4BDC-82C4-5A8FDF58AED7}">
      <dgm:prSet/>
      <dgm:spPr/>
      <dgm:t>
        <a:bodyPr/>
        <a:lstStyle/>
        <a:p>
          <a:endParaRPr lang="es-AR"/>
        </a:p>
      </dgm:t>
    </dgm:pt>
    <dgm:pt modelId="{8CA07FFE-473D-4F7E-B85B-2AE520CC9E84}" type="sibTrans" cxnId="{7DB46F9A-BAD4-4BDC-82C4-5A8FDF58AED7}">
      <dgm:prSet/>
      <dgm:spPr/>
      <dgm:t>
        <a:bodyPr/>
        <a:lstStyle/>
        <a:p>
          <a:endParaRPr lang="es-AR"/>
        </a:p>
      </dgm:t>
    </dgm:pt>
    <dgm:pt modelId="{2CA34095-B9DF-497B-BC4B-7BE54703CA16}">
      <dgm:prSet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en Herramientas de </a:t>
          </a:r>
          <a:r>
            <a:rPr lang="es-AR" b="1" i="1" dirty="0" err="1" smtClean="0"/>
            <a:t>Testing</a:t>
          </a:r>
          <a:r>
            <a:rPr lang="es-AR" b="1" i="1" dirty="0" smtClean="0"/>
            <a:t> Automático</a:t>
          </a:r>
          <a:endParaRPr lang="es-AR" b="1" dirty="0"/>
        </a:p>
      </dgm:t>
    </dgm:pt>
    <dgm:pt modelId="{03711E10-6479-4B22-830E-5308BF895DBA}" type="parTrans" cxnId="{850C1A15-4D26-4D44-9119-863A612A6BE8}">
      <dgm:prSet/>
      <dgm:spPr/>
      <dgm:t>
        <a:bodyPr/>
        <a:lstStyle/>
        <a:p>
          <a:endParaRPr lang="es-AR"/>
        </a:p>
      </dgm:t>
    </dgm:pt>
    <dgm:pt modelId="{CD44CA87-3B9D-4770-B1A9-591F19C6FF2B}" type="sibTrans" cxnId="{850C1A15-4D26-4D44-9119-863A612A6BE8}">
      <dgm:prSet/>
      <dgm:spPr/>
      <dgm:t>
        <a:bodyPr/>
        <a:lstStyle/>
        <a:p>
          <a:endParaRPr lang="es-AR"/>
        </a:p>
      </dgm:t>
    </dgm:pt>
    <dgm:pt modelId="{C947CE1F-1D68-482A-9B07-FBECEDA5F42F}">
      <dgm:prSet custT="1"/>
      <dgm:spPr>
        <a:noFill/>
      </dgm:spPr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sz="4000" b="1" i="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AE6726AF-32E0-48FD-9F39-C646AFD899D1}" type="parTrans" cxnId="{094817E2-39C3-418F-92F5-5EA34CEB935D}">
      <dgm:prSet/>
      <dgm:spPr/>
      <dgm:t>
        <a:bodyPr/>
        <a:lstStyle/>
        <a:p>
          <a:endParaRPr lang="es-AR"/>
        </a:p>
      </dgm:t>
    </dgm:pt>
    <dgm:pt modelId="{92B47E99-2382-4834-BA5F-70F82829071D}" type="sibTrans" cxnId="{094817E2-39C3-418F-92F5-5EA34CEB935D}">
      <dgm:prSet/>
      <dgm:spPr/>
      <dgm:t>
        <a:bodyPr/>
        <a:lstStyle/>
        <a:p>
          <a:endParaRPr lang="es-AR"/>
        </a:p>
      </dgm:t>
    </dgm:pt>
    <dgm:pt modelId="{75D22BD6-C26A-4013-A1AB-0D0DF1F21EA0}">
      <dgm:prSet/>
      <dgm:spPr>
        <a:noFill/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es-AR" dirty="0"/>
        </a:p>
      </dgm:t>
    </dgm:pt>
    <dgm:pt modelId="{E2A3E5C0-BA2B-475C-97C9-1325BA9728CA}" type="parTrans" cxnId="{54693782-31B9-4623-B72B-C97FA57CEB99}">
      <dgm:prSet/>
      <dgm:spPr/>
      <dgm:t>
        <a:bodyPr/>
        <a:lstStyle/>
        <a:p>
          <a:endParaRPr lang="es-AR"/>
        </a:p>
      </dgm:t>
    </dgm:pt>
    <dgm:pt modelId="{E95FDD1A-5D6F-4966-AE68-8CBD61F7B38B}" type="sibTrans" cxnId="{54693782-31B9-4623-B72B-C97FA57CEB99}">
      <dgm:prSet/>
      <dgm:spPr/>
      <dgm:t>
        <a:bodyPr/>
        <a:lstStyle/>
        <a:p>
          <a:endParaRPr lang="es-AR"/>
        </a:p>
      </dgm:t>
    </dgm:pt>
    <dgm:pt modelId="{B841A7CE-DDE0-4435-86D9-6CB54EDDFB13}">
      <dgm:prSet phldrT="[Texto]" custT="1"/>
      <dgm:spPr>
        <a:solidFill>
          <a:srgbClr val="A6E2C4">
            <a:alpha val="30000"/>
          </a:srgbClr>
        </a:solidFill>
      </dgm:spPr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ES" sz="4000" b="1" cap="all" spc="0" dirty="0" smtClean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rPr>
            <a:t>Done</a:t>
          </a:r>
          <a:endParaRPr lang="es-AR" sz="4000" b="1" cap="all" spc="0" dirty="0">
            <a:ln w="0"/>
            <a:solidFill>
              <a:srgbClr val="00B050"/>
            </a:soli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D3E81C94-10ED-4674-A226-95D4E6DDE058}" type="parTrans" cxnId="{06573EED-D1E5-4091-BC6C-7F93A515E04D}">
      <dgm:prSet/>
      <dgm:spPr/>
      <dgm:t>
        <a:bodyPr/>
        <a:lstStyle/>
        <a:p>
          <a:endParaRPr lang="es-AR"/>
        </a:p>
      </dgm:t>
    </dgm:pt>
    <dgm:pt modelId="{AC4556E0-4C88-4E2D-B6E1-A0E0DCC33E64}" type="sibTrans" cxnId="{06573EED-D1E5-4091-BC6C-7F93A515E04D}">
      <dgm:prSet/>
      <dgm:spPr/>
      <dgm:t>
        <a:bodyPr/>
        <a:lstStyle/>
        <a:p>
          <a:endParaRPr lang="es-AR"/>
        </a:p>
      </dgm:t>
    </dgm:pt>
    <dgm:pt modelId="{6EAB5C62-A32B-4FEE-B460-D59B4628E6C9}">
      <dgm:prSet/>
      <dgm:spPr>
        <a:noFill/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es-AR" b="1" dirty="0"/>
        </a:p>
      </dgm:t>
    </dgm:pt>
    <dgm:pt modelId="{E03DB93E-CD5A-4F73-94A0-E0FD2E38A835}" type="parTrans" cxnId="{5AFDF2BC-E469-4FDE-A5B0-724362E2CD4A}">
      <dgm:prSet/>
      <dgm:spPr/>
      <dgm:t>
        <a:bodyPr/>
        <a:lstStyle/>
        <a:p>
          <a:endParaRPr lang="es-AR"/>
        </a:p>
      </dgm:t>
    </dgm:pt>
    <dgm:pt modelId="{56BEFBD3-7E1E-4822-8F5C-A7C1E593A715}" type="sibTrans" cxnId="{5AFDF2BC-E469-4FDE-A5B0-724362E2CD4A}">
      <dgm:prSet/>
      <dgm:spPr/>
      <dgm:t>
        <a:bodyPr/>
        <a:lstStyle/>
        <a:p>
          <a:endParaRPr lang="es-AR"/>
        </a:p>
      </dgm:t>
    </dgm:pt>
    <dgm:pt modelId="{5EAC60DE-E933-426A-945C-2911FAA72CA6}" type="pres">
      <dgm:prSet presAssocID="{3F634640-ECA4-4379-977D-5A4DD3F9183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0133646-41D3-4CB2-B824-2A075F855E7B}" type="pres">
      <dgm:prSet presAssocID="{B841A7CE-DDE0-4435-86D9-6CB54EDDFB13}" presName="compNode" presStyleCnt="0"/>
      <dgm:spPr/>
    </dgm:pt>
    <dgm:pt modelId="{EE297E21-D30C-412D-B102-865A720DEB8D}" type="pres">
      <dgm:prSet presAssocID="{B841A7CE-DDE0-4435-86D9-6CB54EDDFB13}" presName="aNode" presStyleLbl="bgShp" presStyleIdx="0" presStyleCnt="2" custLinFactNeighborX="-2045"/>
      <dgm:spPr/>
      <dgm:t>
        <a:bodyPr/>
        <a:lstStyle/>
        <a:p>
          <a:endParaRPr lang="es-AR"/>
        </a:p>
      </dgm:t>
    </dgm:pt>
    <dgm:pt modelId="{33998181-5010-4A02-AA71-164D552ECEF8}" type="pres">
      <dgm:prSet presAssocID="{B841A7CE-DDE0-4435-86D9-6CB54EDDFB13}" presName="textNode" presStyleLbl="bgShp" presStyleIdx="0" presStyleCnt="2"/>
      <dgm:spPr/>
      <dgm:t>
        <a:bodyPr/>
        <a:lstStyle/>
        <a:p>
          <a:endParaRPr lang="es-AR"/>
        </a:p>
      </dgm:t>
    </dgm:pt>
    <dgm:pt modelId="{3DFE6BDB-A538-4922-B203-A298AC78A03C}" type="pres">
      <dgm:prSet presAssocID="{B841A7CE-DDE0-4435-86D9-6CB54EDDFB13}" presName="compChildNode" presStyleCnt="0"/>
      <dgm:spPr/>
    </dgm:pt>
    <dgm:pt modelId="{2689F935-C2A4-4F0D-8A1D-D047CF27F526}" type="pres">
      <dgm:prSet presAssocID="{B841A7CE-DDE0-4435-86D9-6CB54EDDFB13}" presName="theInnerList" presStyleCnt="0"/>
      <dgm:spPr/>
    </dgm:pt>
    <dgm:pt modelId="{C7C82792-DA4C-4FF6-A5A3-6847FDB87ABA}" type="pres">
      <dgm:prSet presAssocID="{E58834AF-4FAF-407B-BFF6-AA918864064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414C7A-628B-4EF3-A95C-8BB032ADF96D}" type="pres">
      <dgm:prSet presAssocID="{E58834AF-4FAF-407B-BFF6-AA9188640641}" presName="aSpace2" presStyleCnt="0"/>
      <dgm:spPr/>
    </dgm:pt>
    <dgm:pt modelId="{A25AE19D-06B8-4CB9-A2C1-B902455A88EC}" type="pres">
      <dgm:prSet presAssocID="{2DAA2462-ED19-43BC-BA1B-06F0546AC1B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88695C-7D8A-43BA-ADA8-94597699D5BD}" type="pres">
      <dgm:prSet presAssocID="{2DAA2462-ED19-43BC-BA1B-06F0546AC1B6}" presName="aSpace2" presStyleCnt="0"/>
      <dgm:spPr/>
    </dgm:pt>
    <dgm:pt modelId="{18280208-1085-43FF-99AE-1E3DB3F3C466}" type="pres">
      <dgm:prSet presAssocID="{2CA34095-B9DF-497B-BC4B-7BE54703CA1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28F517-7EFF-4056-B4B0-92CBBB7DC0F1}" type="pres">
      <dgm:prSet presAssocID="{B841A7CE-DDE0-4435-86D9-6CB54EDDFB13}" presName="aSpace" presStyleCnt="0"/>
      <dgm:spPr/>
    </dgm:pt>
    <dgm:pt modelId="{60B72BF5-342D-4DE7-86A2-C824A72A52C6}" type="pres">
      <dgm:prSet presAssocID="{C947CE1F-1D68-482A-9B07-FBECEDA5F42F}" presName="compNode" presStyleCnt="0"/>
      <dgm:spPr/>
    </dgm:pt>
    <dgm:pt modelId="{E6693BC8-1BEF-4662-A20C-AAFFABEE5264}" type="pres">
      <dgm:prSet presAssocID="{C947CE1F-1D68-482A-9B07-FBECEDA5F42F}" presName="aNode" presStyleLbl="bgShp" presStyleIdx="1" presStyleCnt="2" custLinFactNeighborX="45750" custLinFactNeighborY="12482"/>
      <dgm:spPr/>
      <dgm:t>
        <a:bodyPr/>
        <a:lstStyle/>
        <a:p>
          <a:endParaRPr lang="es-AR"/>
        </a:p>
      </dgm:t>
    </dgm:pt>
    <dgm:pt modelId="{F0D2C50E-9478-4D8E-9588-7870FA920F50}" type="pres">
      <dgm:prSet presAssocID="{C947CE1F-1D68-482A-9B07-FBECEDA5F42F}" presName="textNode" presStyleLbl="bgShp" presStyleIdx="1" presStyleCnt="2"/>
      <dgm:spPr/>
      <dgm:t>
        <a:bodyPr/>
        <a:lstStyle/>
        <a:p>
          <a:endParaRPr lang="es-AR"/>
        </a:p>
      </dgm:t>
    </dgm:pt>
    <dgm:pt modelId="{46CF6E2E-D258-47C3-8585-E4C82BC88C21}" type="pres">
      <dgm:prSet presAssocID="{C947CE1F-1D68-482A-9B07-FBECEDA5F42F}" presName="compChildNode" presStyleCnt="0"/>
      <dgm:spPr/>
    </dgm:pt>
    <dgm:pt modelId="{B9C731E0-B656-4032-8617-A7412B809CB9}" type="pres">
      <dgm:prSet presAssocID="{C947CE1F-1D68-482A-9B07-FBECEDA5F42F}" presName="theInnerList" presStyleCnt="0"/>
      <dgm:spPr/>
    </dgm:pt>
    <dgm:pt modelId="{79C65393-4920-4977-BA02-EBD21152F99B}" type="pres">
      <dgm:prSet presAssocID="{6EAB5C62-A32B-4FEE-B460-D59B4628E6C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0B9F677-AC40-4B1E-A50B-F8EB7002882E}" type="pres">
      <dgm:prSet presAssocID="{6EAB5C62-A32B-4FEE-B460-D59B4628E6C9}" presName="aSpace2" presStyleCnt="0"/>
      <dgm:spPr/>
    </dgm:pt>
    <dgm:pt modelId="{AB95E00E-0724-442C-82FE-9D90C5E23444}" type="pres">
      <dgm:prSet presAssocID="{75D22BD6-C26A-4013-A1AB-0D0DF1F21EA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5FC5AF6-B536-4BBC-A0F0-D82146A06EF2}" type="presOf" srcId="{B841A7CE-DDE0-4435-86D9-6CB54EDDFB13}" destId="{EE297E21-D30C-412D-B102-865A720DEB8D}" srcOrd="0" destOrd="0" presId="urn:microsoft.com/office/officeart/2005/8/layout/lProcess2"/>
    <dgm:cxn modelId="{094817E2-39C3-418F-92F5-5EA34CEB935D}" srcId="{3F634640-ECA4-4379-977D-5A4DD3F91830}" destId="{C947CE1F-1D68-482A-9B07-FBECEDA5F42F}" srcOrd="1" destOrd="0" parTransId="{AE6726AF-32E0-48FD-9F39-C646AFD899D1}" sibTransId="{92B47E99-2382-4834-BA5F-70F82829071D}"/>
    <dgm:cxn modelId="{7F01A8CF-A7AF-42B6-B4A2-7B6C48D0375E}" type="presOf" srcId="{75D22BD6-C26A-4013-A1AB-0D0DF1F21EA0}" destId="{AB95E00E-0724-442C-82FE-9D90C5E23444}" srcOrd="0" destOrd="0" presId="urn:microsoft.com/office/officeart/2005/8/layout/lProcess2"/>
    <dgm:cxn modelId="{3B4150B2-C13C-4A96-84B1-3D31FAD0174E}" type="presOf" srcId="{3F634640-ECA4-4379-977D-5A4DD3F91830}" destId="{5EAC60DE-E933-426A-945C-2911FAA72CA6}" srcOrd="0" destOrd="0" presId="urn:microsoft.com/office/officeart/2005/8/layout/lProcess2"/>
    <dgm:cxn modelId="{A58501A7-2E19-4CB0-9F06-DC92216506D0}" type="presOf" srcId="{C947CE1F-1D68-482A-9B07-FBECEDA5F42F}" destId="{F0D2C50E-9478-4D8E-9588-7870FA920F50}" srcOrd="1" destOrd="0" presId="urn:microsoft.com/office/officeart/2005/8/layout/lProcess2"/>
    <dgm:cxn modelId="{06A3DA71-535C-4443-97E5-E496B28494F1}" type="presOf" srcId="{6EAB5C62-A32B-4FEE-B460-D59B4628E6C9}" destId="{79C65393-4920-4977-BA02-EBD21152F99B}" srcOrd="0" destOrd="0" presId="urn:microsoft.com/office/officeart/2005/8/layout/lProcess2"/>
    <dgm:cxn modelId="{06573EED-D1E5-4091-BC6C-7F93A515E04D}" srcId="{3F634640-ECA4-4379-977D-5A4DD3F91830}" destId="{B841A7CE-DDE0-4435-86D9-6CB54EDDFB13}" srcOrd="0" destOrd="0" parTransId="{D3E81C94-10ED-4674-A226-95D4E6DDE058}" sibTransId="{AC4556E0-4C88-4E2D-B6E1-A0E0DCC33E64}"/>
    <dgm:cxn modelId="{54693782-31B9-4623-B72B-C97FA57CEB99}" srcId="{C947CE1F-1D68-482A-9B07-FBECEDA5F42F}" destId="{75D22BD6-C26A-4013-A1AB-0D0DF1F21EA0}" srcOrd="1" destOrd="0" parTransId="{E2A3E5C0-BA2B-475C-97C9-1325BA9728CA}" sibTransId="{E95FDD1A-5D6F-4966-AE68-8CBD61F7B38B}"/>
    <dgm:cxn modelId="{850C1A15-4D26-4D44-9119-863A612A6BE8}" srcId="{B841A7CE-DDE0-4435-86D9-6CB54EDDFB13}" destId="{2CA34095-B9DF-497B-BC4B-7BE54703CA16}" srcOrd="2" destOrd="0" parTransId="{03711E10-6479-4B22-830E-5308BF895DBA}" sibTransId="{CD44CA87-3B9D-4770-B1A9-591F19C6FF2B}"/>
    <dgm:cxn modelId="{927B8824-14CD-456C-98E1-051A47632AD9}" type="presOf" srcId="{2DAA2462-ED19-43BC-BA1B-06F0546AC1B6}" destId="{A25AE19D-06B8-4CB9-A2C1-B902455A88EC}" srcOrd="0" destOrd="0" presId="urn:microsoft.com/office/officeart/2005/8/layout/lProcess2"/>
    <dgm:cxn modelId="{D5A98FE9-0843-421D-9586-3654DA83DA2E}" type="presOf" srcId="{C947CE1F-1D68-482A-9B07-FBECEDA5F42F}" destId="{E6693BC8-1BEF-4662-A20C-AAFFABEE5264}" srcOrd="0" destOrd="0" presId="urn:microsoft.com/office/officeart/2005/8/layout/lProcess2"/>
    <dgm:cxn modelId="{2C9D3680-0EC6-4E2D-8BB8-12BC277C5B4B}" srcId="{B841A7CE-DDE0-4435-86D9-6CB54EDDFB13}" destId="{E58834AF-4FAF-407B-BFF6-AA9188640641}" srcOrd="0" destOrd="0" parTransId="{673DD21C-2272-4127-B8D7-ED7414710869}" sibTransId="{651354DF-9EAB-4556-8FCB-4622FDC6FE85}"/>
    <dgm:cxn modelId="{E7710C53-C5B4-47A5-9B5C-12C9FA5F23B2}" type="presOf" srcId="{E58834AF-4FAF-407B-BFF6-AA9188640641}" destId="{C7C82792-DA4C-4FF6-A5A3-6847FDB87ABA}" srcOrd="0" destOrd="0" presId="urn:microsoft.com/office/officeart/2005/8/layout/lProcess2"/>
    <dgm:cxn modelId="{5AFDF2BC-E469-4FDE-A5B0-724362E2CD4A}" srcId="{C947CE1F-1D68-482A-9B07-FBECEDA5F42F}" destId="{6EAB5C62-A32B-4FEE-B460-D59B4628E6C9}" srcOrd="0" destOrd="0" parTransId="{E03DB93E-CD5A-4F73-94A0-E0FD2E38A835}" sibTransId="{56BEFBD3-7E1E-4822-8F5C-A7C1E593A715}"/>
    <dgm:cxn modelId="{B27FA24B-B603-4A23-97D6-797DB0D2633E}" type="presOf" srcId="{B841A7CE-DDE0-4435-86D9-6CB54EDDFB13}" destId="{33998181-5010-4A02-AA71-164D552ECEF8}" srcOrd="1" destOrd="0" presId="urn:microsoft.com/office/officeart/2005/8/layout/lProcess2"/>
    <dgm:cxn modelId="{7DB46F9A-BAD4-4BDC-82C4-5A8FDF58AED7}" srcId="{B841A7CE-DDE0-4435-86D9-6CB54EDDFB13}" destId="{2DAA2462-ED19-43BC-BA1B-06F0546AC1B6}" srcOrd="1" destOrd="0" parTransId="{15689169-0835-4857-B792-4E83167B2255}" sibTransId="{8CA07FFE-473D-4F7E-B85B-2AE520CC9E84}"/>
    <dgm:cxn modelId="{EA3A81AF-1E8B-404B-A2D8-5119E705351C}" type="presOf" srcId="{2CA34095-B9DF-497B-BC4B-7BE54703CA16}" destId="{18280208-1085-43FF-99AE-1E3DB3F3C466}" srcOrd="0" destOrd="0" presId="urn:microsoft.com/office/officeart/2005/8/layout/lProcess2"/>
    <dgm:cxn modelId="{625B634C-23BB-4B90-B811-C561E2DF2E43}" type="presParOf" srcId="{5EAC60DE-E933-426A-945C-2911FAA72CA6}" destId="{A0133646-41D3-4CB2-B824-2A075F855E7B}" srcOrd="0" destOrd="0" presId="urn:microsoft.com/office/officeart/2005/8/layout/lProcess2"/>
    <dgm:cxn modelId="{9A619761-49AC-47F2-B6BD-60AD36F0B731}" type="presParOf" srcId="{A0133646-41D3-4CB2-B824-2A075F855E7B}" destId="{EE297E21-D30C-412D-B102-865A720DEB8D}" srcOrd="0" destOrd="0" presId="urn:microsoft.com/office/officeart/2005/8/layout/lProcess2"/>
    <dgm:cxn modelId="{0CD02A3B-9619-4CB6-8497-C3336F8D050D}" type="presParOf" srcId="{A0133646-41D3-4CB2-B824-2A075F855E7B}" destId="{33998181-5010-4A02-AA71-164D552ECEF8}" srcOrd="1" destOrd="0" presId="urn:microsoft.com/office/officeart/2005/8/layout/lProcess2"/>
    <dgm:cxn modelId="{2D0943FD-D148-4641-B9FE-E7C46D5BA762}" type="presParOf" srcId="{A0133646-41D3-4CB2-B824-2A075F855E7B}" destId="{3DFE6BDB-A538-4922-B203-A298AC78A03C}" srcOrd="2" destOrd="0" presId="urn:microsoft.com/office/officeart/2005/8/layout/lProcess2"/>
    <dgm:cxn modelId="{F38F6E23-CDFC-400F-BCA2-DCA5C304239B}" type="presParOf" srcId="{3DFE6BDB-A538-4922-B203-A298AC78A03C}" destId="{2689F935-C2A4-4F0D-8A1D-D047CF27F526}" srcOrd="0" destOrd="0" presId="urn:microsoft.com/office/officeart/2005/8/layout/lProcess2"/>
    <dgm:cxn modelId="{8A65438A-DE3A-4923-A7DA-E895D45CB306}" type="presParOf" srcId="{2689F935-C2A4-4F0D-8A1D-D047CF27F526}" destId="{C7C82792-DA4C-4FF6-A5A3-6847FDB87ABA}" srcOrd="0" destOrd="0" presId="urn:microsoft.com/office/officeart/2005/8/layout/lProcess2"/>
    <dgm:cxn modelId="{BD683193-C439-478A-8883-88F566CA702A}" type="presParOf" srcId="{2689F935-C2A4-4F0D-8A1D-D047CF27F526}" destId="{27414C7A-628B-4EF3-A95C-8BB032ADF96D}" srcOrd="1" destOrd="0" presId="urn:microsoft.com/office/officeart/2005/8/layout/lProcess2"/>
    <dgm:cxn modelId="{6E675FB0-3A99-4B1F-A6CE-DE44DBC3518B}" type="presParOf" srcId="{2689F935-C2A4-4F0D-8A1D-D047CF27F526}" destId="{A25AE19D-06B8-4CB9-A2C1-B902455A88EC}" srcOrd="2" destOrd="0" presId="urn:microsoft.com/office/officeart/2005/8/layout/lProcess2"/>
    <dgm:cxn modelId="{47CD3F2D-56B0-41A5-9D97-8991390EE953}" type="presParOf" srcId="{2689F935-C2A4-4F0D-8A1D-D047CF27F526}" destId="{2588695C-7D8A-43BA-ADA8-94597699D5BD}" srcOrd="3" destOrd="0" presId="urn:microsoft.com/office/officeart/2005/8/layout/lProcess2"/>
    <dgm:cxn modelId="{3DA77502-58A4-4FBA-B09E-7A3E329C8889}" type="presParOf" srcId="{2689F935-C2A4-4F0D-8A1D-D047CF27F526}" destId="{18280208-1085-43FF-99AE-1E3DB3F3C466}" srcOrd="4" destOrd="0" presId="urn:microsoft.com/office/officeart/2005/8/layout/lProcess2"/>
    <dgm:cxn modelId="{F4A876DE-493D-4BD2-B595-CECF55D06A2E}" type="presParOf" srcId="{5EAC60DE-E933-426A-945C-2911FAA72CA6}" destId="{0128F517-7EFF-4056-B4B0-92CBBB7DC0F1}" srcOrd="1" destOrd="0" presId="urn:microsoft.com/office/officeart/2005/8/layout/lProcess2"/>
    <dgm:cxn modelId="{E4D275DF-7CC4-47AD-BDB6-149ADF82974D}" type="presParOf" srcId="{5EAC60DE-E933-426A-945C-2911FAA72CA6}" destId="{60B72BF5-342D-4DE7-86A2-C824A72A52C6}" srcOrd="2" destOrd="0" presId="urn:microsoft.com/office/officeart/2005/8/layout/lProcess2"/>
    <dgm:cxn modelId="{41987474-931A-41B9-B699-85FC91FB2AC5}" type="presParOf" srcId="{60B72BF5-342D-4DE7-86A2-C824A72A52C6}" destId="{E6693BC8-1BEF-4662-A20C-AAFFABEE5264}" srcOrd="0" destOrd="0" presId="urn:microsoft.com/office/officeart/2005/8/layout/lProcess2"/>
    <dgm:cxn modelId="{E8E2D51A-0B3A-428E-9A79-48A044A542FC}" type="presParOf" srcId="{60B72BF5-342D-4DE7-86A2-C824A72A52C6}" destId="{F0D2C50E-9478-4D8E-9588-7870FA920F50}" srcOrd="1" destOrd="0" presId="urn:microsoft.com/office/officeart/2005/8/layout/lProcess2"/>
    <dgm:cxn modelId="{7955A756-6DD2-4924-B878-FB082BAA7F9F}" type="presParOf" srcId="{60B72BF5-342D-4DE7-86A2-C824A72A52C6}" destId="{46CF6E2E-D258-47C3-8585-E4C82BC88C21}" srcOrd="2" destOrd="0" presId="urn:microsoft.com/office/officeart/2005/8/layout/lProcess2"/>
    <dgm:cxn modelId="{614F5420-1EFE-41C1-B5F4-DA092C569D67}" type="presParOf" srcId="{46CF6E2E-D258-47C3-8585-E4C82BC88C21}" destId="{B9C731E0-B656-4032-8617-A7412B809CB9}" srcOrd="0" destOrd="0" presId="urn:microsoft.com/office/officeart/2005/8/layout/lProcess2"/>
    <dgm:cxn modelId="{1DF9BD8C-5ABE-4AF7-A4B5-308DC2860D70}" type="presParOf" srcId="{B9C731E0-B656-4032-8617-A7412B809CB9}" destId="{79C65393-4920-4977-BA02-EBD21152F99B}" srcOrd="0" destOrd="0" presId="urn:microsoft.com/office/officeart/2005/8/layout/lProcess2"/>
    <dgm:cxn modelId="{C9330A42-D535-42E8-B769-E1B3F2A90A61}" type="presParOf" srcId="{B9C731E0-B656-4032-8617-A7412B809CB9}" destId="{D0B9F677-AC40-4B1E-A50B-F8EB7002882E}" srcOrd="1" destOrd="0" presId="urn:microsoft.com/office/officeart/2005/8/layout/lProcess2"/>
    <dgm:cxn modelId="{57F9386B-7905-4D90-ACE8-E241C5CA1C64}" type="presParOf" srcId="{B9C731E0-B656-4032-8617-A7412B809CB9}" destId="{AB95E00E-0724-442C-82FE-9D90C5E2344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634640-ECA4-4379-977D-5A4DD3F9183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58834AF-4FAF-407B-BFF6-AA9188640641}">
      <dgm:prSet phldrT="[Texto]"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en </a:t>
          </a:r>
          <a:r>
            <a:rPr lang="es-AR" b="1" i="1" dirty="0" smtClean="0"/>
            <a:t>Redes</a:t>
          </a:r>
          <a:r>
            <a:rPr lang="es-AR" i="1" dirty="0" smtClean="0"/>
            <a:t> de Información</a:t>
          </a:r>
          <a:endParaRPr lang="es-AR" dirty="0"/>
        </a:p>
      </dgm:t>
    </dgm:pt>
    <dgm:pt modelId="{673DD21C-2272-4127-B8D7-ED7414710869}" type="parTrans" cxnId="{2C9D3680-0EC6-4E2D-8BB8-12BC277C5B4B}">
      <dgm:prSet/>
      <dgm:spPr/>
      <dgm:t>
        <a:bodyPr/>
        <a:lstStyle/>
        <a:p>
          <a:endParaRPr lang="es-AR"/>
        </a:p>
      </dgm:t>
    </dgm:pt>
    <dgm:pt modelId="{651354DF-9EAB-4556-8FCB-4622FDC6FE85}" type="sibTrans" cxnId="{2C9D3680-0EC6-4E2D-8BB8-12BC277C5B4B}">
      <dgm:prSet/>
      <dgm:spPr/>
      <dgm:t>
        <a:bodyPr/>
        <a:lstStyle/>
        <a:p>
          <a:endParaRPr lang="es-AR"/>
        </a:p>
      </dgm:t>
    </dgm:pt>
    <dgm:pt modelId="{2DAA2462-ED19-43BC-BA1B-06F0546AC1B6}">
      <dgm:prSet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de </a:t>
          </a:r>
          <a:r>
            <a:rPr lang="es-AR" b="1" i="1" dirty="0" smtClean="0"/>
            <a:t>Control de Windows</a:t>
          </a:r>
        </a:p>
      </dgm:t>
    </dgm:pt>
    <dgm:pt modelId="{15689169-0835-4857-B792-4E83167B2255}" type="parTrans" cxnId="{7DB46F9A-BAD4-4BDC-82C4-5A8FDF58AED7}">
      <dgm:prSet/>
      <dgm:spPr/>
      <dgm:t>
        <a:bodyPr/>
        <a:lstStyle/>
        <a:p>
          <a:endParaRPr lang="es-AR"/>
        </a:p>
      </dgm:t>
    </dgm:pt>
    <dgm:pt modelId="{8CA07FFE-473D-4F7E-B85B-2AE520CC9E84}" type="sibTrans" cxnId="{7DB46F9A-BAD4-4BDC-82C4-5A8FDF58AED7}">
      <dgm:prSet/>
      <dgm:spPr/>
      <dgm:t>
        <a:bodyPr/>
        <a:lstStyle/>
        <a:p>
          <a:endParaRPr lang="es-AR"/>
        </a:p>
      </dgm:t>
    </dgm:pt>
    <dgm:pt modelId="{2CA34095-B9DF-497B-BC4B-7BE54703CA16}">
      <dgm:prSet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en Herramientas de </a:t>
          </a:r>
          <a:r>
            <a:rPr lang="es-AR" b="1" i="1" dirty="0" err="1" smtClean="0"/>
            <a:t>Testing</a:t>
          </a:r>
          <a:r>
            <a:rPr lang="es-AR" b="1" i="1" dirty="0" smtClean="0"/>
            <a:t> Automático</a:t>
          </a:r>
          <a:endParaRPr lang="es-AR" b="1" dirty="0"/>
        </a:p>
      </dgm:t>
    </dgm:pt>
    <dgm:pt modelId="{03711E10-6479-4B22-830E-5308BF895DBA}" type="parTrans" cxnId="{850C1A15-4D26-4D44-9119-863A612A6BE8}">
      <dgm:prSet/>
      <dgm:spPr/>
      <dgm:t>
        <a:bodyPr/>
        <a:lstStyle/>
        <a:p>
          <a:endParaRPr lang="es-AR"/>
        </a:p>
      </dgm:t>
    </dgm:pt>
    <dgm:pt modelId="{CD44CA87-3B9D-4770-B1A9-591F19C6FF2B}" type="sibTrans" cxnId="{850C1A15-4D26-4D44-9119-863A612A6BE8}">
      <dgm:prSet/>
      <dgm:spPr/>
      <dgm:t>
        <a:bodyPr/>
        <a:lstStyle/>
        <a:p>
          <a:endParaRPr lang="es-AR"/>
        </a:p>
      </dgm:t>
    </dgm:pt>
    <dgm:pt modelId="{C947CE1F-1D68-482A-9B07-FBECEDA5F42F}">
      <dgm:prSet custT="1"/>
      <dgm:spPr>
        <a:noFill/>
      </dgm:spPr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sz="4000" b="1" i="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AE6726AF-32E0-48FD-9F39-C646AFD899D1}" type="parTrans" cxnId="{094817E2-39C3-418F-92F5-5EA34CEB935D}">
      <dgm:prSet/>
      <dgm:spPr/>
      <dgm:t>
        <a:bodyPr/>
        <a:lstStyle/>
        <a:p>
          <a:endParaRPr lang="es-AR"/>
        </a:p>
      </dgm:t>
    </dgm:pt>
    <dgm:pt modelId="{92B47E99-2382-4834-BA5F-70F82829071D}" type="sibTrans" cxnId="{094817E2-39C3-418F-92F5-5EA34CEB935D}">
      <dgm:prSet/>
      <dgm:spPr/>
      <dgm:t>
        <a:bodyPr/>
        <a:lstStyle/>
        <a:p>
          <a:endParaRPr lang="es-AR"/>
        </a:p>
      </dgm:t>
    </dgm:pt>
    <dgm:pt modelId="{75D22BD6-C26A-4013-A1AB-0D0DF1F21EA0}">
      <dgm:prSet/>
      <dgm:spPr>
        <a:noFill/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es-AR" dirty="0"/>
        </a:p>
      </dgm:t>
    </dgm:pt>
    <dgm:pt modelId="{E2A3E5C0-BA2B-475C-97C9-1325BA9728CA}" type="parTrans" cxnId="{54693782-31B9-4623-B72B-C97FA57CEB99}">
      <dgm:prSet/>
      <dgm:spPr/>
      <dgm:t>
        <a:bodyPr/>
        <a:lstStyle/>
        <a:p>
          <a:endParaRPr lang="es-AR"/>
        </a:p>
      </dgm:t>
    </dgm:pt>
    <dgm:pt modelId="{E95FDD1A-5D6F-4966-AE68-8CBD61F7B38B}" type="sibTrans" cxnId="{54693782-31B9-4623-B72B-C97FA57CEB99}">
      <dgm:prSet/>
      <dgm:spPr/>
      <dgm:t>
        <a:bodyPr/>
        <a:lstStyle/>
        <a:p>
          <a:endParaRPr lang="es-AR"/>
        </a:p>
      </dgm:t>
    </dgm:pt>
    <dgm:pt modelId="{B841A7CE-DDE0-4435-86D9-6CB54EDDFB13}">
      <dgm:prSet phldrT="[Texto]" custT="1"/>
      <dgm:spPr>
        <a:solidFill>
          <a:srgbClr val="A6E2C4">
            <a:alpha val="30000"/>
          </a:srgbClr>
        </a:solidFill>
      </dgm:spPr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ES" sz="4000" b="1" cap="all" spc="0" dirty="0" smtClean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rPr>
            <a:t>Done</a:t>
          </a:r>
          <a:endParaRPr lang="es-AR" sz="4000" b="1" cap="all" spc="0" dirty="0">
            <a:ln w="0"/>
            <a:solidFill>
              <a:srgbClr val="00B050"/>
            </a:soli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D3E81C94-10ED-4674-A226-95D4E6DDE058}" type="parTrans" cxnId="{06573EED-D1E5-4091-BC6C-7F93A515E04D}">
      <dgm:prSet/>
      <dgm:spPr/>
      <dgm:t>
        <a:bodyPr/>
        <a:lstStyle/>
        <a:p>
          <a:endParaRPr lang="es-AR"/>
        </a:p>
      </dgm:t>
    </dgm:pt>
    <dgm:pt modelId="{AC4556E0-4C88-4E2D-B6E1-A0E0DCC33E64}" type="sibTrans" cxnId="{06573EED-D1E5-4091-BC6C-7F93A515E04D}">
      <dgm:prSet/>
      <dgm:spPr/>
      <dgm:t>
        <a:bodyPr/>
        <a:lstStyle/>
        <a:p>
          <a:endParaRPr lang="es-AR"/>
        </a:p>
      </dgm:t>
    </dgm:pt>
    <dgm:pt modelId="{6EAB5C62-A32B-4FEE-B460-D59B4628E6C9}">
      <dgm:prSet/>
      <dgm:spPr>
        <a:noFill/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es-AR" b="1" dirty="0"/>
        </a:p>
      </dgm:t>
    </dgm:pt>
    <dgm:pt modelId="{E03DB93E-CD5A-4F73-94A0-E0FD2E38A835}" type="parTrans" cxnId="{5AFDF2BC-E469-4FDE-A5B0-724362E2CD4A}">
      <dgm:prSet/>
      <dgm:spPr/>
      <dgm:t>
        <a:bodyPr/>
        <a:lstStyle/>
        <a:p>
          <a:endParaRPr lang="es-AR"/>
        </a:p>
      </dgm:t>
    </dgm:pt>
    <dgm:pt modelId="{56BEFBD3-7E1E-4822-8F5C-A7C1E593A715}" type="sibTrans" cxnId="{5AFDF2BC-E469-4FDE-A5B0-724362E2CD4A}">
      <dgm:prSet/>
      <dgm:spPr/>
      <dgm:t>
        <a:bodyPr/>
        <a:lstStyle/>
        <a:p>
          <a:endParaRPr lang="es-AR"/>
        </a:p>
      </dgm:t>
    </dgm:pt>
    <dgm:pt modelId="{5EAC60DE-E933-426A-945C-2911FAA72CA6}" type="pres">
      <dgm:prSet presAssocID="{3F634640-ECA4-4379-977D-5A4DD3F9183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0133646-41D3-4CB2-B824-2A075F855E7B}" type="pres">
      <dgm:prSet presAssocID="{B841A7CE-DDE0-4435-86D9-6CB54EDDFB13}" presName="compNode" presStyleCnt="0"/>
      <dgm:spPr/>
    </dgm:pt>
    <dgm:pt modelId="{EE297E21-D30C-412D-B102-865A720DEB8D}" type="pres">
      <dgm:prSet presAssocID="{B841A7CE-DDE0-4435-86D9-6CB54EDDFB13}" presName="aNode" presStyleLbl="bgShp" presStyleIdx="0" presStyleCnt="2" custLinFactNeighborX="-2045"/>
      <dgm:spPr/>
      <dgm:t>
        <a:bodyPr/>
        <a:lstStyle/>
        <a:p>
          <a:endParaRPr lang="es-AR"/>
        </a:p>
      </dgm:t>
    </dgm:pt>
    <dgm:pt modelId="{33998181-5010-4A02-AA71-164D552ECEF8}" type="pres">
      <dgm:prSet presAssocID="{B841A7CE-DDE0-4435-86D9-6CB54EDDFB13}" presName="textNode" presStyleLbl="bgShp" presStyleIdx="0" presStyleCnt="2"/>
      <dgm:spPr/>
      <dgm:t>
        <a:bodyPr/>
        <a:lstStyle/>
        <a:p>
          <a:endParaRPr lang="es-AR"/>
        </a:p>
      </dgm:t>
    </dgm:pt>
    <dgm:pt modelId="{3DFE6BDB-A538-4922-B203-A298AC78A03C}" type="pres">
      <dgm:prSet presAssocID="{B841A7CE-DDE0-4435-86D9-6CB54EDDFB13}" presName="compChildNode" presStyleCnt="0"/>
      <dgm:spPr/>
    </dgm:pt>
    <dgm:pt modelId="{2689F935-C2A4-4F0D-8A1D-D047CF27F526}" type="pres">
      <dgm:prSet presAssocID="{B841A7CE-DDE0-4435-86D9-6CB54EDDFB13}" presName="theInnerList" presStyleCnt="0"/>
      <dgm:spPr/>
    </dgm:pt>
    <dgm:pt modelId="{C7C82792-DA4C-4FF6-A5A3-6847FDB87ABA}" type="pres">
      <dgm:prSet presAssocID="{E58834AF-4FAF-407B-BFF6-AA918864064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414C7A-628B-4EF3-A95C-8BB032ADF96D}" type="pres">
      <dgm:prSet presAssocID="{E58834AF-4FAF-407B-BFF6-AA9188640641}" presName="aSpace2" presStyleCnt="0"/>
      <dgm:spPr/>
    </dgm:pt>
    <dgm:pt modelId="{A25AE19D-06B8-4CB9-A2C1-B902455A88EC}" type="pres">
      <dgm:prSet presAssocID="{2DAA2462-ED19-43BC-BA1B-06F0546AC1B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88695C-7D8A-43BA-ADA8-94597699D5BD}" type="pres">
      <dgm:prSet presAssocID="{2DAA2462-ED19-43BC-BA1B-06F0546AC1B6}" presName="aSpace2" presStyleCnt="0"/>
      <dgm:spPr/>
    </dgm:pt>
    <dgm:pt modelId="{18280208-1085-43FF-99AE-1E3DB3F3C466}" type="pres">
      <dgm:prSet presAssocID="{2CA34095-B9DF-497B-BC4B-7BE54703CA1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28F517-7EFF-4056-B4B0-92CBBB7DC0F1}" type="pres">
      <dgm:prSet presAssocID="{B841A7CE-DDE0-4435-86D9-6CB54EDDFB13}" presName="aSpace" presStyleCnt="0"/>
      <dgm:spPr/>
    </dgm:pt>
    <dgm:pt modelId="{60B72BF5-342D-4DE7-86A2-C824A72A52C6}" type="pres">
      <dgm:prSet presAssocID="{C947CE1F-1D68-482A-9B07-FBECEDA5F42F}" presName="compNode" presStyleCnt="0"/>
      <dgm:spPr/>
    </dgm:pt>
    <dgm:pt modelId="{E6693BC8-1BEF-4662-A20C-AAFFABEE5264}" type="pres">
      <dgm:prSet presAssocID="{C947CE1F-1D68-482A-9B07-FBECEDA5F42F}" presName="aNode" presStyleLbl="bgShp" presStyleIdx="1" presStyleCnt="2" custLinFactNeighborX="45750" custLinFactNeighborY="12482"/>
      <dgm:spPr/>
      <dgm:t>
        <a:bodyPr/>
        <a:lstStyle/>
        <a:p>
          <a:endParaRPr lang="es-AR"/>
        </a:p>
      </dgm:t>
    </dgm:pt>
    <dgm:pt modelId="{F0D2C50E-9478-4D8E-9588-7870FA920F50}" type="pres">
      <dgm:prSet presAssocID="{C947CE1F-1D68-482A-9B07-FBECEDA5F42F}" presName="textNode" presStyleLbl="bgShp" presStyleIdx="1" presStyleCnt="2"/>
      <dgm:spPr/>
      <dgm:t>
        <a:bodyPr/>
        <a:lstStyle/>
        <a:p>
          <a:endParaRPr lang="es-AR"/>
        </a:p>
      </dgm:t>
    </dgm:pt>
    <dgm:pt modelId="{46CF6E2E-D258-47C3-8585-E4C82BC88C21}" type="pres">
      <dgm:prSet presAssocID="{C947CE1F-1D68-482A-9B07-FBECEDA5F42F}" presName="compChildNode" presStyleCnt="0"/>
      <dgm:spPr/>
    </dgm:pt>
    <dgm:pt modelId="{B9C731E0-B656-4032-8617-A7412B809CB9}" type="pres">
      <dgm:prSet presAssocID="{C947CE1F-1D68-482A-9B07-FBECEDA5F42F}" presName="theInnerList" presStyleCnt="0"/>
      <dgm:spPr/>
    </dgm:pt>
    <dgm:pt modelId="{79C65393-4920-4977-BA02-EBD21152F99B}" type="pres">
      <dgm:prSet presAssocID="{6EAB5C62-A32B-4FEE-B460-D59B4628E6C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0B9F677-AC40-4B1E-A50B-F8EB7002882E}" type="pres">
      <dgm:prSet presAssocID="{6EAB5C62-A32B-4FEE-B460-D59B4628E6C9}" presName="aSpace2" presStyleCnt="0"/>
      <dgm:spPr/>
    </dgm:pt>
    <dgm:pt modelId="{AB95E00E-0724-442C-82FE-9D90C5E23444}" type="pres">
      <dgm:prSet presAssocID="{75D22BD6-C26A-4013-A1AB-0D0DF1F21EA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DAB0497-FFA5-4E0E-A3C5-7E02CA8CC39E}" type="presOf" srcId="{C947CE1F-1D68-482A-9B07-FBECEDA5F42F}" destId="{E6693BC8-1BEF-4662-A20C-AAFFABEE5264}" srcOrd="0" destOrd="0" presId="urn:microsoft.com/office/officeart/2005/8/layout/lProcess2"/>
    <dgm:cxn modelId="{26AABD34-D88A-4103-A830-EB4203CCD62D}" type="presOf" srcId="{E58834AF-4FAF-407B-BFF6-AA9188640641}" destId="{C7C82792-DA4C-4FF6-A5A3-6847FDB87ABA}" srcOrd="0" destOrd="0" presId="urn:microsoft.com/office/officeart/2005/8/layout/lProcess2"/>
    <dgm:cxn modelId="{C8FED676-1E26-4D12-8DE4-6723CC56A58A}" type="presOf" srcId="{B841A7CE-DDE0-4435-86D9-6CB54EDDFB13}" destId="{EE297E21-D30C-412D-B102-865A720DEB8D}" srcOrd="0" destOrd="0" presId="urn:microsoft.com/office/officeart/2005/8/layout/lProcess2"/>
    <dgm:cxn modelId="{094817E2-39C3-418F-92F5-5EA34CEB935D}" srcId="{3F634640-ECA4-4379-977D-5A4DD3F91830}" destId="{C947CE1F-1D68-482A-9B07-FBECEDA5F42F}" srcOrd="1" destOrd="0" parTransId="{AE6726AF-32E0-48FD-9F39-C646AFD899D1}" sibTransId="{92B47E99-2382-4834-BA5F-70F82829071D}"/>
    <dgm:cxn modelId="{F0D590AA-43DE-471A-A158-542E7BC7FBC6}" type="presOf" srcId="{6EAB5C62-A32B-4FEE-B460-D59B4628E6C9}" destId="{79C65393-4920-4977-BA02-EBD21152F99B}" srcOrd="0" destOrd="0" presId="urn:microsoft.com/office/officeart/2005/8/layout/lProcess2"/>
    <dgm:cxn modelId="{05DF8702-E179-4686-A652-89022937D504}" type="presOf" srcId="{75D22BD6-C26A-4013-A1AB-0D0DF1F21EA0}" destId="{AB95E00E-0724-442C-82FE-9D90C5E23444}" srcOrd="0" destOrd="0" presId="urn:microsoft.com/office/officeart/2005/8/layout/lProcess2"/>
    <dgm:cxn modelId="{54693782-31B9-4623-B72B-C97FA57CEB99}" srcId="{C947CE1F-1D68-482A-9B07-FBECEDA5F42F}" destId="{75D22BD6-C26A-4013-A1AB-0D0DF1F21EA0}" srcOrd="1" destOrd="0" parTransId="{E2A3E5C0-BA2B-475C-97C9-1325BA9728CA}" sibTransId="{E95FDD1A-5D6F-4966-AE68-8CBD61F7B38B}"/>
    <dgm:cxn modelId="{06573EED-D1E5-4091-BC6C-7F93A515E04D}" srcId="{3F634640-ECA4-4379-977D-5A4DD3F91830}" destId="{B841A7CE-DDE0-4435-86D9-6CB54EDDFB13}" srcOrd="0" destOrd="0" parTransId="{D3E81C94-10ED-4674-A226-95D4E6DDE058}" sibTransId="{AC4556E0-4C88-4E2D-B6E1-A0E0DCC33E64}"/>
    <dgm:cxn modelId="{D9DFA5FF-B409-499B-A97B-29134C83F145}" type="presOf" srcId="{C947CE1F-1D68-482A-9B07-FBECEDA5F42F}" destId="{F0D2C50E-9478-4D8E-9588-7870FA920F50}" srcOrd="1" destOrd="0" presId="urn:microsoft.com/office/officeart/2005/8/layout/lProcess2"/>
    <dgm:cxn modelId="{850C1A15-4D26-4D44-9119-863A612A6BE8}" srcId="{B841A7CE-DDE0-4435-86D9-6CB54EDDFB13}" destId="{2CA34095-B9DF-497B-BC4B-7BE54703CA16}" srcOrd="2" destOrd="0" parTransId="{03711E10-6479-4B22-830E-5308BF895DBA}" sibTransId="{CD44CA87-3B9D-4770-B1A9-591F19C6FF2B}"/>
    <dgm:cxn modelId="{7BF41177-602E-4772-B740-EA2E320A3447}" type="presOf" srcId="{3F634640-ECA4-4379-977D-5A4DD3F91830}" destId="{5EAC60DE-E933-426A-945C-2911FAA72CA6}" srcOrd="0" destOrd="0" presId="urn:microsoft.com/office/officeart/2005/8/layout/lProcess2"/>
    <dgm:cxn modelId="{B8B7F2E2-04F7-458E-92B1-994CD22857EE}" type="presOf" srcId="{2CA34095-B9DF-497B-BC4B-7BE54703CA16}" destId="{18280208-1085-43FF-99AE-1E3DB3F3C466}" srcOrd="0" destOrd="0" presId="urn:microsoft.com/office/officeart/2005/8/layout/lProcess2"/>
    <dgm:cxn modelId="{90C06FFE-1FC4-4C18-8B94-E7C89BC9F55C}" type="presOf" srcId="{B841A7CE-DDE0-4435-86D9-6CB54EDDFB13}" destId="{33998181-5010-4A02-AA71-164D552ECEF8}" srcOrd="1" destOrd="0" presId="urn:microsoft.com/office/officeart/2005/8/layout/lProcess2"/>
    <dgm:cxn modelId="{2C9D3680-0EC6-4E2D-8BB8-12BC277C5B4B}" srcId="{B841A7CE-DDE0-4435-86D9-6CB54EDDFB13}" destId="{E58834AF-4FAF-407B-BFF6-AA9188640641}" srcOrd="0" destOrd="0" parTransId="{673DD21C-2272-4127-B8D7-ED7414710869}" sibTransId="{651354DF-9EAB-4556-8FCB-4622FDC6FE85}"/>
    <dgm:cxn modelId="{7DB46F9A-BAD4-4BDC-82C4-5A8FDF58AED7}" srcId="{B841A7CE-DDE0-4435-86D9-6CB54EDDFB13}" destId="{2DAA2462-ED19-43BC-BA1B-06F0546AC1B6}" srcOrd="1" destOrd="0" parTransId="{15689169-0835-4857-B792-4E83167B2255}" sibTransId="{8CA07FFE-473D-4F7E-B85B-2AE520CC9E84}"/>
    <dgm:cxn modelId="{5AFDF2BC-E469-4FDE-A5B0-724362E2CD4A}" srcId="{C947CE1F-1D68-482A-9B07-FBECEDA5F42F}" destId="{6EAB5C62-A32B-4FEE-B460-D59B4628E6C9}" srcOrd="0" destOrd="0" parTransId="{E03DB93E-CD5A-4F73-94A0-E0FD2E38A835}" sibTransId="{56BEFBD3-7E1E-4822-8F5C-A7C1E593A715}"/>
    <dgm:cxn modelId="{8BF8A594-37EE-4854-A1DF-5E97626686D9}" type="presOf" srcId="{2DAA2462-ED19-43BC-BA1B-06F0546AC1B6}" destId="{A25AE19D-06B8-4CB9-A2C1-B902455A88EC}" srcOrd="0" destOrd="0" presId="urn:microsoft.com/office/officeart/2005/8/layout/lProcess2"/>
    <dgm:cxn modelId="{2CA5A2E7-A40C-4F98-96B6-869CD0E92714}" type="presParOf" srcId="{5EAC60DE-E933-426A-945C-2911FAA72CA6}" destId="{A0133646-41D3-4CB2-B824-2A075F855E7B}" srcOrd="0" destOrd="0" presId="urn:microsoft.com/office/officeart/2005/8/layout/lProcess2"/>
    <dgm:cxn modelId="{55B1AB86-73F5-4677-A900-903D8456BFC8}" type="presParOf" srcId="{A0133646-41D3-4CB2-B824-2A075F855E7B}" destId="{EE297E21-D30C-412D-B102-865A720DEB8D}" srcOrd="0" destOrd="0" presId="urn:microsoft.com/office/officeart/2005/8/layout/lProcess2"/>
    <dgm:cxn modelId="{55FE04F3-7CF4-427C-AFCF-75258BF9710A}" type="presParOf" srcId="{A0133646-41D3-4CB2-B824-2A075F855E7B}" destId="{33998181-5010-4A02-AA71-164D552ECEF8}" srcOrd="1" destOrd="0" presId="urn:microsoft.com/office/officeart/2005/8/layout/lProcess2"/>
    <dgm:cxn modelId="{FDD27698-D80A-4E3A-994E-D8F4785CCB87}" type="presParOf" srcId="{A0133646-41D3-4CB2-B824-2A075F855E7B}" destId="{3DFE6BDB-A538-4922-B203-A298AC78A03C}" srcOrd="2" destOrd="0" presId="urn:microsoft.com/office/officeart/2005/8/layout/lProcess2"/>
    <dgm:cxn modelId="{80ECB7AE-C36B-445F-86B2-DBF0692F07DA}" type="presParOf" srcId="{3DFE6BDB-A538-4922-B203-A298AC78A03C}" destId="{2689F935-C2A4-4F0D-8A1D-D047CF27F526}" srcOrd="0" destOrd="0" presId="urn:microsoft.com/office/officeart/2005/8/layout/lProcess2"/>
    <dgm:cxn modelId="{759630CB-01CA-414F-8391-FE93BB75826C}" type="presParOf" srcId="{2689F935-C2A4-4F0D-8A1D-D047CF27F526}" destId="{C7C82792-DA4C-4FF6-A5A3-6847FDB87ABA}" srcOrd="0" destOrd="0" presId="urn:microsoft.com/office/officeart/2005/8/layout/lProcess2"/>
    <dgm:cxn modelId="{46E803E5-6A62-4DA9-87D6-15CA36D0FE86}" type="presParOf" srcId="{2689F935-C2A4-4F0D-8A1D-D047CF27F526}" destId="{27414C7A-628B-4EF3-A95C-8BB032ADF96D}" srcOrd="1" destOrd="0" presId="urn:microsoft.com/office/officeart/2005/8/layout/lProcess2"/>
    <dgm:cxn modelId="{BA5776D6-E357-4AF2-A6D6-50B555FDEDF7}" type="presParOf" srcId="{2689F935-C2A4-4F0D-8A1D-D047CF27F526}" destId="{A25AE19D-06B8-4CB9-A2C1-B902455A88EC}" srcOrd="2" destOrd="0" presId="urn:microsoft.com/office/officeart/2005/8/layout/lProcess2"/>
    <dgm:cxn modelId="{FCBC8D6F-265A-41BA-A17F-3B6AD212241C}" type="presParOf" srcId="{2689F935-C2A4-4F0D-8A1D-D047CF27F526}" destId="{2588695C-7D8A-43BA-ADA8-94597699D5BD}" srcOrd="3" destOrd="0" presId="urn:microsoft.com/office/officeart/2005/8/layout/lProcess2"/>
    <dgm:cxn modelId="{74D6D80C-F146-4876-9E36-875D428931E0}" type="presParOf" srcId="{2689F935-C2A4-4F0D-8A1D-D047CF27F526}" destId="{18280208-1085-43FF-99AE-1E3DB3F3C466}" srcOrd="4" destOrd="0" presId="urn:microsoft.com/office/officeart/2005/8/layout/lProcess2"/>
    <dgm:cxn modelId="{C3420FF4-C207-4A7D-B6FF-A2D12B9A283C}" type="presParOf" srcId="{5EAC60DE-E933-426A-945C-2911FAA72CA6}" destId="{0128F517-7EFF-4056-B4B0-92CBBB7DC0F1}" srcOrd="1" destOrd="0" presId="urn:microsoft.com/office/officeart/2005/8/layout/lProcess2"/>
    <dgm:cxn modelId="{68C53717-78AA-4DE0-AA42-38ED37CD3CC9}" type="presParOf" srcId="{5EAC60DE-E933-426A-945C-2911FAA72CA6}" destId="{60B72BF5-342D-4DE7-86A2-C824A72A52C6}" srcOrd="2" destOrd="0" presId="urn:microsoft.com/office/officeart/2005/8/layout/lProcess2"/>
    <dgm:cxn modelId="{70F1B27D-99CE-4E02-B12A-512A24753EC4}" type="presParOf" srcId="{60B72BF5-342D-4DE7-86A2-C824A72A52C6}" destId="{E6693BC8-1BEF-4662-A20C-AAFFABEE5264}" srcOrd="0" destOrd="0" presId="urn:microsoft.com/office/officeart/2005/8/layout/lProcess2"/>
    <dgm:cxn modelId="{3DA8F715-0F51-4F69-9748-B2A401776DE8}" type="presParOf" srcId="{60B72BF5-342D-4DE7-86A2-C824A72A52C6}" destId="{F0D2C50E-9478-4D8E-9588-7870FA920F50}" srcOrd="1" destOrd="0" presId="urn:microsoft.com/office/officeart/2005/8/layout/lProcess2"/>
    <dgm:cxn modelId="{17536346-D671-417A-98CF-A55933E7A4BF}" type="presParOf" srcId="{60B72BF5-342D-4DE7-86A2-C824A72A52C6}" destId="{46CF6E2E-D258-47C3-8585-E4C82BC88C21}" srcOrd="2" destOrd="0" presId="urn:microsoft.com/office/officeart/2005/8/layout/lProcess2"/>
    <dgm:cxn modelId="{84859DD8-E187-4C76-951C-CCF2AC38E5DF}" type="presParOf" srcId="{46CF6E2E-D258-47C3-8585-E4C82BC88C21}" destId="{B9C731E0-B656-4032-8617-A7412B809CB9}" srcOrd="0" destOrd="0" presId="urn:microsoft.com/office/officeart/2005/8/layout/lProcess2"/>
    <dgm:cxn modelId="{B1DE17CD-641F-4333-80D1-DB2489AA10F9}" type="presParOf" srcId="{B9C731E0-B656-4032-8617-A7412B809CB9}" destId="{79C65393-4920-4977-BA02-EBD21152F99B}" srcOrd="0" destOrd="0" presId="urn:microsoft.com/office/officeart/2005/8/layout/lProcess2"/>
    <dgm:cxn modelId="{5D3C1F8E-BDAA-4DEB-9528-78D94B379BEF}" type="presParOf" srcId="{B9C731E0-B656-4032-8617-A7412B809CB9}" destId="{D0B9F677-AC40-4B1E-A50B-F8EB7002882E}" srcOrd="1" destOrd="0" presId="urn:microsoft.com/office/officeart/2005/8/layout/lProcess2"/>
    <dgm:cxn modelId="{E1438FAE-2822-402F-BF1E-70945FB3A0AD}" type="presParOf" srcId="{B9C731E0-B656-4032-8617-A7412B809CB9}" destId="{AB95E00E-0724-442C-82FE-9D90C5E2344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634640-ECA4-4379-977D-5A4DD3F9183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58834AF-4FAF-407B-BFF6-AA9188640641}">
      <dgm:prSet phldrT="[Texto]"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en </a:t>
          </a:r>
          <a:r>
            <a:rPr lang="es-AR" b="1" i="1" dirty="0" smtClean="0"/>
            <a:t>Redes</a:t>
          </a:r>
          <a:r>
            <a:rPr lang="es-AR" i="1" dirty="0" smtClean="0"/>
            <a:t> de Información</a:t>
          </a:r>
          <a:endParaRPr lang="es-AR" dirty="0"/>
        </a:p>
      </dgm:t>
    </dgm:pt>
    <dgm:pt modelId="{673DD21C-2272-4127-B8D7-ED7414710869}" type="parTrans" cxnId="{2C9D3680-0EC6-4E2D-8BB8-12BC277C5B4B}">
      <dgm:prSet/>
      <dgm:spPr/>
      <dgm:t>
        <a:bodyPr/>
        <a:lstStyle/>
        <a:p>
          <a:endParaRPr lang="es-AR"/>
        </a:p>
      </dgm:t>
    </dgm:pt>
    <dgm:pt modelId="{651354DF-9EAB-4556-8FCB-4622FDC6FE85}" type="sibTrans" cxnId="{2C9D3680-0EC6-4E2D-8BB8-12BC277C5B4B}">
      <dgm:prSet/>
      <dgm:spPr/>
      <dgm:t>
        <a:bodyPr/>
        <a:lstStyle/>
        <a:p>
          <a:endParaRPr lang="es-AR"/>
        </a:p>
      </dgm:t>
    </dgm:pt>
    <dgm:pt modelId="{2DAA2462-ED19-43BC-BA1B-06F0546AC1B6}">
      <dgm:prSet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de </a:t>
          </a:r>
          <a:r>
            <a:rPr lang="es-AR" b="1" i="1" dirty="0" smtClean="0"/>
            <a:t>Control de Windows</a:t>
          </a:r>
        </a:p>
      </dgm:t>
    </dgm:pt>
    <dgm:pt modelId="{15689169-0835-4857-B792-4E83167B2255}" type="parTrans" cxnId="{7DB46F9A-BAD4-4BDC-82C4-5A8FDF58AED7}">
      <dgm:prSet/>
      <dgm:spPr/>
      <dgm:t>
        <a:bodyPr/>
        <a:lstStyle/>
        <a:p>
          <a:endParaRPr lang="es-AR"/>
        </a:p>
      </dgm:t>
    </dgm:pt>
    <dgm:pt modelId="{8CA07FFE-473D-4F7E-B85B-2AE520CC9E84}" type="sibTrans" cxnId="{7DB46F9A-BAD4-4BDC-82C4-5A8FDF58AED7}">
      <dgm:prSet/>
      <dgm:spPr/>
      <dgm:t>
        <a:bodyPr/>
        <a:lstStyle/>
        <a:p>
          <a:endParaRPr lang="es-AR"/>
        </a:p>
      </dgm:t>
    </dgm:pt>
    <dgm:pt modelId="{2CA34095-B9DF-497B-BC4B-7BE54703CA16}">
      <dgm:prSet/>
      <dgm:spPr>
        <a:solidFill>
          <a:srgbClr val="57C569"/>
        </a:solidFill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s-AR" i="1" dirty="0" smtClean="0"/>
            <a:t>Investigación en Herramientas de </a:t>
          </a:r>
          <a:r>
            <a:rPr lang="es-AR" b="1" i="1" dirty="0" err="1" smtClean="0"/>
            <a:t>Testing</a:t>
          </a:r>
          <a:r>
            <a:rPr lang="es-AR" b="1" i="1" dirty="0" smtClean="0"/>
            <a:t> Automático</a:t>
          </a:r>
          <a:endParaRPr lang="es-AR" b="1" dirty="0"/>
        </a:p>
      </dgm:t>
    </dgm:pt>
    <dgm:pt modelId="{03711E10-6479-4B22-830E-5308BF895DBA}" type="parTrans" cxnId="{850C1A15-4D26-4D44-9119-863A612A6BE8}">
      <dgm:prSet/>
      <dgm:spPr/>
      <dgm:t>
        <a:bodyPr/>
        <a:lstStyle/>
        <a:p>
          <a:endParaRPr lang="es-AR"/>
        </a:p>
      </dgm:t>
    </dgm:pt>
    <dgm:pt modelId="{CD44CA87-3B9D-4770-B1A9-591F19C6FF2B}" type="sibTrans" cxnId="{850C1A15-4D26-4D44-9119-863A612A6BE8}">
      <dgm:prSet/>
      <dgm:spPr/>
      <dgm:t>
        <a:bodyPr/>
        <a:lstStyle/>
        <a:p>
          <a:endParaRPr lang="es-AR"/>
        </a:p>
      </dgm:t>
    </dgm:pt>
    <dgm:pt modelId="{C947CE1F-1D68-482A-9B07-FBECEDA5F42F}">
      <dgm:prSet custT="1"/>
      <dgm:spPr>
        <a:noFill/>
      </dgm:spPr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es-AR" sz="4000" b="1" i="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AE6726AF-32E0-48FD-9F39-C646AFD899D1}" type="parTrans" cxnId="{094817E2-39C3-418F-92F5-5EA34CEB935D}">
      <dgm:prSet/>
      <dgm:spPr/>
      <dgm:t>
        <a:bodyPr/>
        <a:lstStyle/>
        <a:p>
          <a:endParaRPr lang="es-AR"/>
        </a:p>
      </dgm:t>
    </dgm:pt>
    <dgm:pt modelId="{92B47E99-2382-4834-BA5F-70F82829071D}" type="sibTrans" cxnId="{094817E2-39C3-418F-92F5-5EA34CEB935D}">
      <dgm:prSet/>
      <dgm:spPr/>
      <dgm:t>
        <a:bodyPr/>
        <a:lstStyle/>
        <a:p>
          <a:endParaRPr lang="es-AR"/>
        </a:p>
      </dgm:t>
    </dgm:pt>
    <dgm:pt modelId="{75D22BD6-C26A-4013-A1AB-0D0DF1F21EA0}">
      <dgm:prSet/>
      <dgm:spPr>
        <a:noFill/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es-AR" dirty="0"/>
        </a:p>
      </dgm:t>
    </dgm:pt>
    <dgm:pt modelId="{E2A3E5C0-BA2B-475C-97C9-1325BA9728CA}" type="parTrans" cxnId="{54693782-31B9-4623-B72B-C97FA57CEB99}">
      <dgm:prSet/>
      <dgm:spPr/>
      <dgm:t>
        <a:bodyPr/>
        <a:lstStyle/>
        <a:p>
          <a:endParaRPr lang="es-AR"/>
        </a:p>
      </dgm:t>
    </dgm:pt>
    <dgm:pt modelId="{E95FDD1A-5D6F-4966-AE68-8CBD61F7B38B}" type="sibTrans" cxnId="{54693782-31B9-4623-B72B-C97FA57CEB99}">
      <dgm:prSet/>
      <dgm:spPr/>
      <dgm:t>
        <a:bodyPr/>
        <a:lstStyle/>
        <a:p>
          <a:endParaRPr lang="es-AR"/>
        </a:p>
      </dgm:t>
    </dgm:pt>
    <dgm:pt modelId="{B841A7CE-DDE0-4435-86D9-6CB54EDDFB13}">
      <dgm:prSet phldrT="[Texto]" custT="1"/>
      <dgm:spPr>
        <a:solidFill>
          <a:srgbClr val="A6E2C4">
            <a:alpha val="30000"/>
          </a:srgbClr>
        </a:solidFill>
      </dgm:spPr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es-ES" sz="4000" b="1" cap="all" spc="0" dirty="0" smtClean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rPr>
            <a:t>Done</a:t>
          </a:r>
          <a:endParaRPr lang="es-AR" sz="4000" b="1" cap="all" spc="0" dirty="0">
            <a:ln w="0"/>
            <a:solidFill>
              <a:srgbClr val="00B050"/>
            </a:soli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D3E81C94-10ED-4674-A226-95D4E6DDE058}" type="parTrans" cxnId="{06573EED-D1E5-4091-BC6C-7F93A515E04D}">
      <dgm:prSet/>
      <dgm:spPr/>
      <dgm:t>
        <a:bodyPr/>
        <a:lstStyle/>
        <a:p>
          <a:endParaRPr lang="es-AR"/>
        </a:p>
      </dgm:t>
    </dgm:pt>
    <dgm:pt modelId="{AC4556E0-4C88-4E2D-B6E1-A0E0DCC33E64}" type="sibTrans" cxnId="{06573EED-D1E5-4091-BC6C-7F93A515E04D}">
      <dgm:prSet/>
      <dgm:spPr/>
      <dgm:t>
        <a:bodyPr/>
        <a:lstStyle/>
        <a:p>
          <a:endParaRPr lang="es-AR"/>
        </a:p>
      </dgm:t>
    </dgm:pt>
    <dgm:pt modelId="{6EAB5C62-A32B-4FEE-B460-D59B4628E6C9}">
      <dgm:prSet/>
      <dgm:spPr>
        <a:noFill/>
        <a:ln>
          <a:noFill/>
        </a:ln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es-AR" b="1" dirty="0"/>
        </a:p>
      </dgm:t>
    </dgm:pt>
    <dgm:pt modelId="{E03DB93E-CD5A-4F73-94A0-E0FD2E38A835}" type="parTrans" cxnId="{5AFDF2BC-E469-4FDE-A5B0-724362E2CD4A}">
      <dgm:prSet/>
      <dgm:spPr/>
      <dgm:t>
        <a:bodyPr/>
        <a:lstStyle/>
        <a:p>
          <a:endParaRPr lang="es-AR"/>
        </a:p>
      </dgm:t>
    </dgm:pt>
    <dgm:pt modelId="{56BEFBD3-7E1E-4822-8F5C-A7C1E593A715}" type="sibTrans" cxnId="{5AFDF2BC-E469-4FDE-A5B0-724362E2CD4A}">
      <dgm:prSet/>
      <dgm:spPr/>
      <dgm:t>
        <a:bodyPr/>
        <a:lstStyle/>
        <a:p>
          <a:endParaRPr lang="es-AR"/>
        </a:p>
      </dgm:t>
    </dgm:pt>
    <dgm:pt modelId="{5EAC60DE-E933-426A-945C-2911FAA72CA6}" type="pres">
      <dgm:prSet presAssocID="{3F634640-ECA4-4379-977D-5A4DD3F9183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0133646-41D3-4CB2-B824-2A075F855E7B}" type="pres">
      <dgm:prSet presAssocID="{B841A7CE-DDE0-4435-86D9-6CB54EDDFB13}" presName="compNode" presStyleCnt="0"/>
      <dgm:spPr/>
    </dgm:pt>
    <dgm:pt modelId="{EE297E21-D30C-412D-B102-865A720DEB8D}" type="pres">
      <dgm:prSet presAssocID="{B841A7CE-DDE0-4435-86D9-6CB54EDDFB13}" presName="aNode" presStyleLbl="bgShp" presStyleIdx="0" presStyleCnt="2" custLinFactNeighborX="-2045"/>
      <dgm:spPr/>
      <dgm:t>
        <a:bodyPr/>
        <a:lstStyle/>
        <a:p>
          <a:endParaRPr lang="es-AR"/>
        </a:p>
      </dgm:t>
    </dgm:pt>
    <dgm:pt modelId="{33998181-5010-4A02-AA71-164D552ECEF8}" type="pres">
      <dgm:prSet presAssocID="{B841A7CE-DDE0-4435-86D9-6CB54EDDFB13}" presName="textNode" presStyleLbl="bgShp" presStyleIdx="0" presStyleCnt="2"/>
      <dgm:spPr/>
      <dgm:t>
        <a:bodyPr/>
        <a:lstStyle/>
        <a:p>
          <a:endParaRPr lang="es-AR"/>
        </a:p>
      </dgm:t>
    </dgm:pt>
    <dgm:pt modelId="{3DFE6BDB-A538-4922-B203-A298AC78A03C}" type="pres">
      <dgm:prSet presAssocID="{B841A7CE-DDE0-4435-86D9-6CB54EDDFB13}" presName="compChildNode" presStyleCnt="0"/>
      <dgm:spPr/>
    </dgm:pt>
    <dgm:pt modelId="{2689F935-C2A4-4F0D-8A1D-D047CF27F526}" type="pres">
      <dgm:prSet presAssocID="{B841A7CE-DDE0-4435-86D9-6CB54EDDFB13}" presName="theInnerList" presStyleCnt="0"/>
      <dgm:spPr/>
    </dgm:pt>
    <dgm:pt modelId="{C7C82792-DA4C-4FF6-A5A3-6847FDB87ABA}" type="pres">
      <dgm:prSet presAssocID="{E58834AF-4FAF-407B-BFF6-AA918864064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414C7A-628B-4EF3-A95C-8BB032ADF96D}" type="pres">
      <dgm:prSet presAssocID="{E58834AF-4FAF-407B-BFF6-AA9188640641}" presName="aSpace2" presStyleCnt="0"/>
      <dgm:spPr/>
    </dgm:pt>
    <dgm:pt modelId="{A25AE19D-06B8-4CB9-A2C1-B902455A88EC}" type="pres">
      <dgm:prSet presAssocID="{2DAA2462-ED19-43BC-BA1B-06F0546AC1B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88695C-7D8A-43BA-ADA8-94597699D5BD}" type="pres">
      <dgm:prSet presAssocID="{2DAA2462-ED19-43BC-BA1B-06F0546AC1B6}" presName="aSpace2" presStyleCnt="0"/>
      <dgm:spPr/>
    </dgm:pt>
    <dgm:pt modelId="{18280208-1085-43FF-99AE-1E3DB3F3C466}" type="pres">
      <dgm:prSet presAssocID="{2CA34095-B9DF-497B-BC4B-7BE54703CA1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28F517-7EFF-4056-B4B0-92CBBB7DC0F1}" type="pres">
      <dgm:prSet presAssocID="{B841A7CE-DDE0-4435-86D9-6CB54EDDFB13}" presName="aSpace" presStyleCnt="0"/>
      <dgm:spPr/>
    </dgm:pt>
    <dgm:pt modelId="{60B72BF5-342D-4DE7-86A2-C824A72A52C6}" type="pres">
      <dgm:prSet presAssocID="{C947CE1F-1D68-482A-9B07-FBECEDA5F42F}" presName="compNode" presStyleCnt="0"/>
      <dgm:spPr/>
    </dgm:pt>
    <dgm:pt modelId="{E6693BC8-1BEF-4662-A20C-AAFFABEE5264}" type="pres">
      <dgm:prSet presAssocID="{C947CE1F-1D68-482A-9B07-FBECEDA5F42F}" presName="aNode" presStyleLbl="bgShp" presStyleIdx="1" presStyleCnt="2" custLinFactNeighborX="45750" custLinFactNeighborY="12482"/>
      <dgm:spPr/>
      <dgm:t>
        <a:bodyPr/>
        <a:lstStyle/>
        <a:p>
          <a:endParaRPr lang="es-AR"/>
        </a:p>
      </dgm:t>
    </dgm:pt>
    <dgm:pt modelId="{F0D2C50E-9478-4D8E-9588-7870FA920F50}" type="pres">
      <dgm:prSet presAssocID="{C947CE1F-1D68-482A-9B07-FBECEDA5F42F}" presName="textNode" presStyleLbl="bgShp" presStyleIdx="1" presStyleCnt="2"/>
      <dgm:spPr/>
      <dgm:t>
        <a:bodyPr/>
        <a:lstStyle/>
        <a:p>
          <a:endParaRPr lang="es-AR"/>
        </a:p>
      </dgm:t>
    </dgm:pt>
    <dgm:pt modelId="{46CF6E2E-D258-47C3-8585-E4C82BC88C21}" type="pres">
      <dgm:prSet presAssocID="{C947CE1F-1D68-482A-9B07-FBECEDA5F42F}" presName="compChildNode" presStyleCnt="0"/>
      <dgm:spPr/>
    </dgm:pt>
    <dgm:pt modelId="{B9C731E0-B656-4032-8617-A7412B809CB9}" type="pres">
      <dgm:prSet presAssocID="{C947CE1F-1D68-482A-9B07-FBECEDA5F42F}" presName="theInnerList" presStyleCnt="0"/>
      <dgm:spPr/>
    </dgm:pt>
    <dgm:pt modelId="{79C65393-4920-4977-BA02-EBD21152F99B}" type="pres">
      <dgm:prSet presAssocID="{6EAB5C62-A32B-4FEE-B460-D59B4628E6C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0B9F677-AC40-4B1E-A50B-F8EB7002882E}" type="pres">
      <dgm:prSet presAssocID="{6EAB5C62-A32B-4FEE-B460-D59B4628E6C9}" presName="aSpace2" presStyleCnt="0"/>
      <dgm:spPr/>
    </dgm:pt>
    <dgm:pt modelId="{AB95E00E-0724-442C-82FE-9D90C5E23444}" type="pres">
      <dgm:prSet presAssocID="{75D22BD6-C26A-4013-A1AB-0D0DF1F21EA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359217B-3A57-4356-B22D-F14F3CFBBA0A}" type="presOf" srcId="{C947CE1F-1D68-482A-9B07-FBECEDA5F42F}" destId="{E6693BC8-1BEF-4662-A20C-AAFFABEE5264}" srcOrd="0" destOrd="0" presId="urn:microsoft.com/office/officeart/2005/8/layout/lProcess2"/>
    <dgm:cxn modelId="{4A568B92-DC72-42B8-8614-41598C091C03}" type="presOf" srcId="{B841A7CE-DDE0-4435-86D9-6CB54EDDFB13}" destId="{EE297E21-D30C-412D-B102-865A720DEB8D}" srcOrd="0" destOrd="0" presId="urn:microsoft.com/office/officeart/2005/8/layout/lProcess2"/>
    <dgm:cxn modelId="{094817E2-39C3-418F-92F5-5EA34CEB935D}" srcId="{3F634640-ECA4-4379-977D-5A4DD3F91830}" destId="{C947CE1F-1D68-482A-9B07-FBECEDA5F42F}" srcOrd="1" destOrd="0" parTransId="{AE6726AF-32E0-48FD-9F39-C646AFD899D1}" sibTransId="{92B47E99-2382-4834-BA5F-70F82829071D}"/>
    <dgm:cxn modelId="{7C9C8AB8-4D96-4906-8417-DE21E64D5A9A}" type="presOf" srcId="{2CA34095-B9DF-497B-BC4B-7BE54703CA16}" destId="{18280208-1085-43FF-99AE-1E3DB3F3C466}" srcOrd="0" destOrd="0" presId="urn:microsoft.com/office/officeart/2005/8/layout/lProcess2"/>
    <dgm:cxn modelId="{75316332-481E-4966-B7C0-43CEC91D60E5}" type="presOf" srcId="{2DAA2462-ED19-43BC-BA1B-06F0546AC1B6}" destId="{A25AE19D-06B8-4CB9-A2C1-B902455A88EC}" srcOrd="0" destOrd="0" presId="urn:microsoft.com/office/officeart/2005/8/layout/lProcess2"/>
    <dgm:cxn modelId="{D32B0FE7-8086-4E23-BFF7-04AF0546F959}" type="presOf" srcId="{E58834AF-4FAF-407B-BFF6-AA9188640641}" destId="{C7C82792-DA4C-4FF6-A5A3-6847FDB87ABA}" srcOrd="0" destOrd="0" presId="urn:microsoft.com/office/officeart/2005/8/layout/lProcess2"/>
    <dgm:cxn modelId="{E0B5A457-D82B-4270-AF27-21AE049CF611}" type="presOf" srcId="{75D22BD6-C26A-4013-A1AB-0D0DF1F21EA0}" destId="{AB95E00E-0724-442C-82FE-9D90C5E23444}" srcOrd="0" destOrd="0" presId="urn:microsoft.com/office/officeart/2005/8/layout/lProcess2"/>
    <dgm:cxn modelId="{54693782-31B9-4623-B72B-C97FA57CEB99}" srcId="{C947CE1F-1D68-482A-9B07-FBECEDA5F42F}" destId="{75D22BD6-C26A-4013-A1AB-0D0DF1F21EA0}" srcOrd="1" destOrd="0" parTransId="{E2A3E5C0-BA2B-475C-97C9-1325BA9728CA}" sibTransId="{E95FDD1A-5D6F-4966-AE68-8CBD61F7B38B}"/>
    <dgm:cxn modelId="{06573EED-D1E5-4091-BC6C-7F93A515E04D}" srcId="{3F634640-ECA4-4379-977D-5A4DD3F91830}" destId="{B841A7CE-DDE0-4435-86D9-6CB54EDDFB13}" srcOrd="0" destOrd="0" parTransId="{D3E81C94-10ED-4674-A226-95D4E6DDE058}" sibTransId="{AC4556E0-4C88-4E2D-B6E1-A0E0DCC33E64}"/>
    <dgm:cxn modelId="{850C1A15-4D26-4D44-9119-863A612A6BE8}" srcId="{B841A7CE-DDE0-4435-86D9-6CB54EDDFB13}" destId="{2CA34095-B9DF-497B-BC4B-7BE54703CA16}" srcOrd="2" destOrd="0" parTransId="{03711E10-6479-4B22-830E-5308BF895DBA}" sibTransId="{CD44CA87-3B9D-4770-B1A9-591F19C6FF2B}"/>
    <dgm:cxn modelId="{F67A1E14-2EE1-4E7D-A9FE-6F6CBC779B19}" type="presOf" srcId="{3F634640-ECA4-4379-977D-5A4DD3F91830}" destId="{5EAC60DE-E933-426A-945C-2911FAA72CA6}" srcOrd="0" destOrd="0" presId="urn:microsoft.com/office/officeart/2005/8/layout/lProcess2"/>
    <dgm:cxn modelId="{96740E6C-AF49-40B5-AA4B-AAA574FB3BCB}" type="presOf" srcId="{6EAB5C62-A32B-4FEE-B460-D59B4628E6C9}" destId="{79C65393-4920-4977-BA02-EBD21152F99B}" srcOrd="0" destOrd="0" presId="urn:microsoft.com/office/officeart/2005/8/layout/lProcess2"/>
    <dgm:cxn modelId="{0D97C76A-3F74-432F-AF86-63AD2AA3E187}" type="presOf" srcId="{B841A7CE-DDE0-4435-86D9-6CB54EDDFB13}" destId="{33998181-5010-4A02-AA71-164D552ECEF8}" srcOrd="1" destOrd="0" presId="urn:microsoft.com/office/officeart/2005/8/layout/lProcess2"/>
    <dgm:cxn modelId="{2C9D3680-0EC6-4E2D-8BB8-12BC277C5B4B}" srcId="{B841A7CE-DDE0-4435-86D9-6CB54EDDFB13}" destId="{E58834AF-4FAF-407B-BFF6-AA9188640641}" srcOrd="0" destOrd="0" parTransId="{673DD21C-2272-4127-B8D7-ED7414710869}" sibTransId="{651354DF-9EAB-4556-8FCB-4622FDC6FE85}"/>
    <dgm:cxn modelId="{AD5FF6CA-B1E1-4F73-A9D3-C51E1CFB8D94}" type="presOf" srcId="{C947CE1F-1D68-482A-9B07-FBECEDA5F42F}" destId="{F0D2C50E-9478-4D8E-9588-7870FA920F50}" srcOrd="1" destOrd="0" presId="urn:microsoft.com/office/officeart/2005/8/layout/lProcess2"/>
    <dgm:cxn modelId="{7DB46F9A-BAD4-4BDC-82C4-5A8FDF58AED7}" srcId="{B841A7CE-DDE0-4435-86D9-6CB54EDDFB13}" destId="{2DAA2462-ED19-43BC-BA1B-06F0546AC1B6}" srcOrd="1" destOrd="0" parTransId="{15689169-0835-4857-B792-4E83167B2255}" sibTransId="{8CA07FFE-473D-4F7E-B85B-2AE520CC9E84}"/>
    <dgm:cxn modelId="{5AFDF2BC-E469-4FDE-A5B0-724362E2CD4A}" srcId="{C947CE1F-1D68-482A-9B07-FBECEDA5F42F}" destId="{6EAB5C62-A32B-4FEE-B460-D59B4628E6C9}" srcOrd="0" destOrd="0" parTransId="{E03DB93E-CD5A-4F73-94A0-E0FD2E38A835}" sibTransId="{56BEFBD3-7E1E-4822-8F5C-A7C1E593A715}"/>
    <dgm:cxn modelId="{2F49FDC8-D30A-4DEC-A3F2-59954726DECE}" type="presParOf" srcId="{5EAC60DE-E933-426A-945C-2911FAA72CA6}" destId="{A0133646-41D3-4CB2-B824-2A075F855E7B}" srcOrd="0" destOrd="0" presId="urn:microsoft.com/office/officeart/2005/8/layout/lProcess2"/>
    <dgm:cxn modelId="{BED763E4-CCE1-421C-BC9F-86C9C249796D}" type="presParOf" srcId="{A0133646-41D3-4CB2-B824-2A075F855E7B}" destId="{EE297E21-D30C-412D-B102-865A720DEB8D}" srcOrd="0" destOrd="0" presId="urn:microsoft.com/office/officeart/2005/8/layout/lProcess2"/>
    <dgm:cxn modelId="{723BE089-E501-4F5B-87C0-D7599BB694F2}" type="presParOf" srcId="{A0133646-41D3-4CB2-B824-2A075F855E7B}" destId="{33998181-5010-4A02-AA71-164D552ECEF8}" srcOrd="1" destOrd="0" presId="urn:microsoft.com/office/officeart/2005/8/layout/lProcess2"/>
    <dgm:cxn modelId="{1FE00E72-F9CE-46B0-80B3-052A8FEF9F8E}" type="presParOf" srcId="{A0133646-41D3-4CB2-B824-2A075F855E7B}" destId="{3DFE6BDB-A538-4922-B203-A298AC78A03C}" srcOrd="2" destOrd="0" presId="urn:microsoft.com/office/officeart/2005/8/layout/lProcess2"/>
    <dgm:cxn modelId="{9E59AC49-413B-4F1E-BFFF-EDDC63140B42}" type="presParOf" srcId="{3DFE6BDB-A538-4922-B203-A298AC78A03C}" destId="{2689F935-C2A4-4F0D-8A1D-D047CF27F526}" srcOrd="0" destOrd="0" presId="urn:microsoft.com/office/officeart/2005/8/layout/lProcess2"/>
    <dgm:cxn modelId="{E699D8A3-0442-4B59-BA38-5ADCEBEFABB7}" type="presParOf" srcId="{2689F935-C2A4-4F0D-8A1D-D047CF27F526}" destId="{C7C82792-DA4C-4FF6-A5A3-6847FDB87ABA}" srcOrd="0" destOrd="0" presId="urn:microsoft.com/office/officeart/2005/8/layout/lProcess2"/>
    <dgm:cxn modelId="{E25374C7-6CE8-4845-9985-8511FCAD1756}" type="presParOf" srcId="{2689F935-C2A4-4F0D-8A1D-D047CF27F526}" destId="{27414C7A-628B-4EF3-A95C-8BB032ADF96D}" srcOrd="1" destOrd="0" presId="urn:microsoft.com/office/officeart/2005/8/layout/lProcess2"/>
    <dgm:cxn modelId="{9F1653B3-7CDD-4E5C-A742-FCBDA95F0174}" type="presParOf" srcId="{2689F935-C2A4-4F0D-8A1D-D047CF27F526}" destId="{A25AE19D-06B8-4CB9-A2C1-B902455A88EC}" srcOrd="2" destOrd="0" presId="urn:microsoft.com/office/officeart/2005/8/layout/lProcess2"/>
    <dgm:cxn modelId="{9B536632-769A-46B7-B713-2C438565A6DA}" type="presParOf" srcId="{2689F935-C2A4-4F0D-8A1D-D047CF27F526}" destId="{2588695C-7D8A-43BA-ADA8-94597699D5BD}" srcOrd="3" destOrd="0" presId="urn:microsoft.com/office/officeart/2005/8/layout/lProcess2"/>
    <dgm:cxn modelId="{4338500C-0638-4A52-9362-702553EE7F83}" type="presParOf" srcId="{2689F935-C2A4-4F0D-8A1D-D047CF27F526}" destId="{18280208-1085-43FF-99AE-1E3DB3F3C466}" srcOrd="4" destOrd="0" presId="urn:microsoft.com/office/officeart/2005/8/layout/lProcess2"/>
    <dgm:cxn modelId="{1644B06A-EEE4-40A1-B21B-343231DCCDA3}" type="presParOf" srcId="{5EAC60DE-E933-426A-945C-2911FAA72CA6}" destId="{0128F517-7EFF-4056-B4B0-92CBBB7DC0F1}" srcOrd="1" destOrd="0" presId="urn:microsoft.com/office/officeart/2005/8/layout/lProcess2"/>
    <dgm:cxn modelId="{BC1A999C-83E8-4B13-8718-D81AD7DEEFB7}" type="presParOf" srcId="{5EAC60DE-E933-426A-945C-2911FAA72CA6}" destId="{60B72BF5-342D-4DE7-86A2-C824A72A52C6}" srcOrd="2" destOrd="0" presId="urn:microsoft.com/office/officeart/2005/8/layout/lProcess2"/>
    <dgm:cxn modelId="{BCCD357F-2C77-45F9-A658-BA004C716C4B}" type="presParOf" srcId="{60B72BF5-342D-4DE7-86A2-C824A72A52C6}" destId="{E6693BC8-1BEF-4662-A20C-AAFFABEE5264}" srcOrd="0" destOrd="0" presId="urn:microsoft.com/office/officeart/2005/8/layout/lProcess2"/>
    <dgm:cxn modelId="{E6D1E974-67F9-4C19-8BDD-E6485DA7A2BB}" type="presParOf" srcId="{60B72BF5-342D-4DE7-86A2-C824A72A52C6}" destId="{F0D2C50E-9478-4D8E-9588-7870FA920F50}" srcOrd="1" destOrd="0" presId="urn:microsoft.com/office/officeart/2005/8/layout/lProcess2"/>
    <dgm:cxn modelId="{89D61FE8-72CE-4FEB-8E04-04CEA9DE7244}" type="presParOf" srcId="{60B72BF5-342D-4DE7-86A2-C824A72A52C6}" destId="{46CF6E2E-D258-47C3-8585-E4C82BC88C21}" srcOrd="2" destOrd="0" presId="urn:microsoft.com/office/officeart/2005/8/layout/lProcess2"/>
    <dgm:cxn modelId="{92D6B207-6847-4018-ABCA-40474687EC0D}" type="presParOf" srcId="{46CF6E2E-D258-47C3-8585-E4C82BC88C21}" destId="{B9C731E0-B656-4032-8617-A7412B809CB9}" srcOrd="0" destOrd="0" presId="urn:microsoft.com/office/officeart/2005/8/layout/lProcess2"/>
    <dgm:cxn modelId="{9DE36960-676C-476C-A8B8-1D136439E847}" type="presParOf" srcId="{B9C731E0-B656-4032-8617-A7412B809CB9}" destId="{79C65393-4920-4977-BA02-EBD21152F99B}" srcOrd="0" destOrd="0" presId="urn:microsoft.com/office/officeart/2005/8/layout/lProcess2"/>
    <dgm:cxn modelId="{E5E0DF74-44F8-4C0B-A49A-976DBF84110D}" type="presParOf" srcId="{B9C731E0-B656-4032-8617-A7412B809CB9}" destId="{D0B9F677-AC40-4B1E-A50B-F8EB7002882E}" srcOrd="1" destOrd="0" presId="urn:microsoft.com/office/officeart/2005/8/layout/lProcess2"/>
    <dgm:cxn modelId="{6478FA2C-8289-43F0-AC0F-870F354CE83F}" type="presParOf" srcId="{B9C731E0-B656-4032-8617-A7412B809CB9}" destId="{AB95E00E-0724-442C-82FE-9D90C5E2344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A6634-AED4-4D43-A9F5-99C66CCABACC}" type="doc">
      <dgm:prSet loTypeId="urn:microsoft.com/office/officeart/2005/8/layout/cycle8" loCatId="cycle" qsTypeId="urn:microsoft.com/office/officeart/2005/8/quickstyle/3d6" qsCatId="3D" csTypeId="urn:microsoft.com/office/officeart/2005/8/colors/accent1_2" csCatId="accent1" phldr="1"/>
      <dgm:spPr/>
    </dgm:pt>
    <dgm:pt modelId="{8BA111AF-7CDD-4D9E-A3CA-545AC4A737A0}">
      <dgm:prSet phldrT="[Texto]"/>
      <dgm:spPr/>
      <dgm:t>
        <a:bodyPr/>
        <a:lstStyle/>
        <a:p>
          <a:r>
            <a:rPr lang="es-ES" dirty="0" smtClean="0"/>
            <a:t>Módulo Alumno</a:t>
          </a:r>
          <a:endParaRPr lang="es-AR" dirty="0"/>
        </a:p>
      </dgm:t>
    </dgm:pt>
    <dgm:pt modelId="{F54014FC-8830-40EC-8552-7D9221BA975B}" type="parTrans" cxnId="{3147447B-CF28-453F-8632-F82258634351}">
      <dgm:prSet/>
      <dgm:spPr/>
      <dgm:t>
        <a:bodyPr/>
        <a:lstStyle/>
        <a:p>
          <a:endParaRPr lang="es-AR"/>
        </a:p>
      </dgm:t>
    </dgm:pt>
    <dgm:pt modelId="{25843407-B8BD-4EB5-BD1A-D85005540602}" type="sibTrans" cxnId="{3147447B-CF28-453F-8632-F82258634351}">
      <dgm:prSet/>
      <dgm:spPr/>
      <dgm:t>
        <a:bodyPr/>
        <a:lstStyle/>
        <a:p>
          <a:endParaRPr lang="es-AR"/>
        </a:p>
      </dgm:t>
    </dgm:pt>
    <dgm:pt modelId="{87F5E38C-F24A-465C-97B7-AFFB73A5AF01}">
      <dgm:prSet phldrT="[Texto]"/>
      <dgm:spPr/>
      <dgm:t>
        <a:bodyPr/>
        <a:lstStyle/>
        <a:p>
          <a:r>
            <a:rPr lang="es-ES" dirty="0" smtClean="0"/>
            <a:t>Módulo Profesor</a:t>
          </a:r>
          <a:endParaRPr lang="es-AR" dirty="0"/>
        </a:p>
      </dgm:t>
    </dgm:pt>
    <dgm:pt modelId="{A97935FD-EB57-460B-871F-5EB2E20D5353}" type="parTrans" cxnId="{B381EDB0-074C-4CF6-9883-EC7DE0F2779D}">
      <dgm:prSet/>
      <dgm:spPr/>
      <dgm:t>
        <a:bodyPr/>
        <a:lstStyle/>
        <a:p>
          <a:endParaRPr lang="es-AR"/>
        </a:p>
      </dgm:t>
    </dgm:pt>
    <dgm:pt modelId="{EB549280-8426-4D0B-B095-E189FAA89B42}" type="sibTrans" cxnId="{B381EDB0-074C-4CF6-9883-EC7DE0F2779D}">
      <dgm:prSet/>
      <dgm:spPr/>
      <dgm:t>
        <a:bodyPr/>
        <a:lstStyle/>
        <a:p>
          <a:endParaRPr lang="es-AR"/>
        </a:p>
      </dgm:t>
    </dgm:pt>
    <dgm:pt modelId="{DECE796B-777A-4269-9774-0DB245878ED7}" type="pres">
      <dgm:prSet presAssocID="{361A6634-AED4-4D43-A9F5-99C66CCABACC}" presName="compositeShape" presStyleCnt="0">
        <dgm:presLayoutVars>
          <dgm:chMax val="7"/>
          <dgm:dir/>
          <dgm:resizeHandles val="exact"/>
        </dgm:presLayoutVars>
      </dgm:prSet>
      <dgm:spPr/>
    </dgm:pt>
    <dgm:pt modelId="{12B1EA03-F8A1-44DD-8B04-6AA75580D58D}" type="pres">
      <dgm:prSet presAssocID="{361A6634-AED4-4D43-A9F5-99C66CCABACC}" presName="wedge1" presStyleLbl="node1" presStyleIdx="0" presStyleCnt="2"/>
      <dgm:spPr/>
      <dgm:t>
        <a:bodyPr/>
        <a:lstStyle/>
        <a:p>
          <a:endParaRPr lang="es-AR"/>
        </a:p>
      </dgm:t>
    </dgm:pt>
    <dgm:pt modelId="{C1ADA154-DF1B-4939-84FA-2A78C3E4B48F}" type="pres">
      <dgm:prSet presAssocID="{361A6634-AED4-4D43-A9F5-99C66CCABACC}" presName="dummy1a" presStyleCnt="0"/>
      <dgm:spPr/>
    </dgm:pt>
    <dgm:pt modelId="{04DED871-8824-40A9-84A7-6F98CF3A7769}" type="pres">
      <dgm:prSet presAssocID="{361A6634-AED4-4D43-A9F5-99C66CCABACC}" presName="dummy1b" presStyleCnt="0"/>
      <dgm:spPr/>
    </dgm:pt>
    <dgm:pt modelId="{184C83FD-C3AF-44BA-984F-17CDFA2F88F8}" type="pres">
      <dgm:prSet presAssocID="{361A6634-AED4-4D43-A9F5-99C66CCABACC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A103DC-E11D-4708-919A-9288A6557F10}" type="pres">
      <dgm:prSet presAssocID="{361A6634-AED4-4D43-A9F5-99C66CCABACC}" presName="wedge2" presStyleLbl="node1" presStyleIdx="1" presStyleCnt="2"/>
      <dgm:spPr/>
      <dgm:t>
        <a:bodyPr/>
        <a:lstStyle/>
        <a:p>
          <a:endParaRPr lang="es-AR"/>
        </a:p>
      </dgm:t>
    </dgm:pt>
    <dgm:pt modelId="{BC9F0360-78FD-471F-8C51-0CC60068BA23}" type="pres">
      <dgm:prSet presAssocID="{361A6634-AED4-4D43-A9F5-99C66CCABACC}" presName="dummy2a" presStyleCnt="0"/>
      <dgm:spPr/>
    </dgm:pt>
    <dgm:pt modelId="{E0DA8C86-11AC-4D02-BEF9-91F938602474}" type="pres">
      <dgm:prSet presAssocID="{361A6634-AED4-4D43-A9F5-99C66CCABACC}" presName="dummy2b" presStyleCnt="0"/>
      <dgm:spPr/>
    </dgm:pt>
    <dgm:pt modelId="{03A66A35-0BE8-449B-B0DE-170528976C40}" type="pres">
      <dgm:prSet presAssocID="{361A6634-AED4-4D43-A9F5-99C66CCABACC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6D0797-3190-4139-B46D-8DBB8D6AE563}" type="pres">
      <dgm:prSet presAssocID="{25843407-B8BD-4EB5-BD1A-D85005540602}" presName="arrowWedge1" presStyleLbl="fgSibTrans2D1" presStyleIdx="0" presStyleCnt="2"/>
      <dgm:spPr/>
    </dgm:pt>
    <dgm:pt modelId="{AF81D1FB-E194-421B-9E3E-09C193935D3D}" type="pres">
      <dgm:prSet presAssocID="{EB549280-8426-4D0B-B095-E189FAA89B42}" presName="arrowWedge2" presStyleLbl="fgSibTrans2D1" presStyleIdx="1" presStyleCnt="2"/>
      <dgm:spPr/>
    </dgm:pt>
  </dgm:ptLst>
  <dgm:cxnLst>
    <dgm:cxn modelId="{403844F3-97A2-42F7-A80D-BD06FFDCA15A}" type="presOf" srcId="{361A6634-AED4-4D43-A9F5-99C66CCABACC}" destId="{DECE796B-777A-4269-9774-0DB245878ED7}" srcOrd="0" destOrd="0" presId="urn:microsoft.com/office/officeart/2005/8/layout/cycle8"/>
    <dgm:cxn modelId="{E7FD6ACE-200D-4DAD-A5D6-FF3C3145D579}" type="presOf" srcId="{87F5E38C-F24A-465C-97B7-AFFB73A5AF01}" destId="{03A66A35-0BE8-449B-B0DE-170528976C40}" srcOrd="1" destOrd="0" presId="urn:microsoft.com/office/officeart/2005/8/layout/cycle8"/>
    <dgm:cxn modelId="{E48270F2-B4CE-4173-A29A-BB521B3416BA}" type="presOf" srcId="{8BA111AF-7CDD-4D9E-A3CA-545AC4A737A0}" destId="{184C83FD-C3AF-44BA-984F-17CDFA2F88F8}" srcOrd="1" destOrd="0" presId="urn:microsoft.com/office/officeart/2005/8/layout/cycle8"/>
    <dgm:cxn modelId="{3147447B-CF28-453F-8632-F82258634351}" srcId="{361A6634-AED4-4D43-A9F5-99C66CCABACC}" destId="{8BA111AF-7CDD-4D9E-A3CA-545AC4A737A0}" srcOrd="0" destOrd="0" parTransId="{F54014FC-8830-40EC-8552-7D9221BA975B}" sibTransId="{25843407-B8BD-4EB5-BD1A-D85005540602}"/>
    <dgm:cxn modelId="{8E0ED62A-8110-4A68-ADCE-5AD916D58475}" type="presOf" srcId="{8BA111AF-7CDD-4D9E-A3CA-545AC4A737A0}" destId="{12B1EA03-F8A1-44DD-8B04-6AA75580D58D}" srcOrd="0" destOrd="0" presId="urn:microsoft.com/office/officeart/2005/8/layout/cycle8"/>
    <dgm:cxn modelId="{B381EDB0-074C-4CF6-9883-EC7DE0F2779D}" srcId="{361A6634-AED4-4D43-A9F5-99C66CCABACC}" destId="{87F5E38C-F24A-465C-97B7-AFFB73A5AF01}" srcOrd="1" destOrd="0" parTransId="{A97935FD-EB57-460B-871F-5EB2E20D5353}" sibTransId="{EB549280-8426-4D0B-B095-E189FAA89B42}"/>
    <dgm:cxn modelId="{2468349C-EA98-4414-90FA-1C56FABA20AE}" type="presOf" srcId="{87F5E38C-F24A-465C-97B7-AFFB73A5AF01}" destId="{DCA103DC-E11D-4708-919A-9288A6557F10}" srcOrd="0" destOrd="0" presId="urn:microsoft.com/office/officeart/2005/8/layout/cycle8"/>
    <dgm:cxn modelId="{53741D2D-1355-4E48-B299-FCF7B2983EC0}" type="presParOf" srcId="{DECE796B-777A-4269-9774-0DB245878ED7}" destId="{12B1EA03-F8A1-44DD-8B04-6AA75580D58D}" srcOrd="0" destOrd="0" presId="urn:microsoft.com/office/officeart/2005/8/layout/cycle8"/>
    <dgm:cxn modelId="{FB7A0F37-C655-43FD-B919-E534F888E3EE}" type="presParOf" srcId="{DECE796B-777A-4269-9774-0DB245878ED7}" destId="{C1ADA154-DF1B-4939-84FA-2A78C3E4B48F}" srcOrd="1" destOrd="0" presId="urn:microsoft.com/office/officeart/2005/8/layout/cycle8"/>
    <dgm:cxn modelId="{97EB65DA-359A-4718-ABBE-51AAC9979D03}" type="presParOf" srcId="{DECE796B-777A-4269-9774-0DB245878ED7}" destId="{04DED871-8824-40A9-84A7-6F98CF3A7769}" srcOrd="2" destOrd="0" presId="urn:microsoft.com/office/officeart/2005/8/layout/cycle8"/>
    <dgm:cxn modelId="{96A2A371-3554-4623-88D7-2DCB2DE6A1ED}" type="presParOf" srcId="{DECE796B-777A-4269-9774-0DB245878ED7}" destId="{184C83FD-C3AF-44BA-984F-17CDFA2F88F8}" srcOrd="3" destOrd="0" presId="urn:microsoft.com/office/officeart/2005/8/layout/cycle8"/>
    <dgm:cxn modelId="{9A6B299E-86CE-468C-9D52-959D75A3AEB2}" type="presParOf" srcId="{DECE796B-777A-4269-9774-0DB245878ED7}" destId="{DCA103DC-E11D-4708-919A-9288A6557F10}" srcOrd="4" destOrd="0" presId="urn:microsoft.com/office/officeart/2005/8/layout/cycle8"/>
    <dgm:cxn modelId="{254A7C14-5F88-4A84-ADE6-5DEF9E203BCF}" type="presParOf" srcId="{DECE796B-777A-4269-9774-0DB245878ED7}" destId="{BC9F0360-78FD-471F-8C51-0CC60068BA23}" srcOrd="5" destOrd="0" presId="urn:microsoft.com/office/officeart/2005/8/layout/cycle8"/>
    <dgm:cxn modelId="{D1A55843-E5BE-417A-8FDD-56D7527DD4C0}" type="presParOf" srcId="{DECE796B-777A-4269-9774-0DB245878ED7}" destId="{E0DA8C86-11AC-4D02-BEF9-91F938602474}" srcOrd="6" destOrd="0" presId="urn:microsoft.com/office/officeart/2005/8/layout/cycle8"/>
    <dgm:cxn modelId="{EB2CD550-67B2-4BB3-A8BC-13B1C8AA81AE}" type="presParOf" srcId="{DECE796B-777A-4269-9774-0DB245878ED7}" destId="{03A66A35-0BE8-449B-B0DE-170528976C40}" srcOrd="7" destOrd="0" presId="urn:microsoft.com/office/officeart/2005/8/layout/cycle8"/>
    <dgm:cxn modelId="{056725B8-B704-40C7-8F69-B7F0095B41B1}" type="presParOf" srcId="{DECE796B-777A-4269-9774-0DB245878ED7}" destId="{2F6D0797-3190-4139-B46D-8DBB8D6AE563}" srcOrd="8" destOrd="0" presId="urn:microsoft.com/office/officeart/2005/8/layout/cycle8"/>
    <dgm:cxn modelId="{4B3CFD05-70EA-422D-B4D6-1A531E0DD635}" type="presParOf" srcId="{DECE796B-777A-4269-9774-0DB245878ED7}" destId="{AF81D1FB-E194-421B-9E3E-09C193935D3D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1A6634-AED4-4D43-A9F5-99C66CCABACC}" type="doc">
      <dgm:prSet loTypeId="urn:microsoft.com/office/officeart/2005/8/layout/cycle8" loCatId="cycle" qsTypeId="urn:microsoft.com/office/officeart/2005/8/quickstyle/3d6" qsCatId="3D" csTypeId="urn:microsoft.com/office/officeart/2005/8/colors/accent1_2" csCatId="accent1" phldr="1"/>
      <dgm:spPr/>
    </dgm:pt>
    <dgm:pt modelId="{8BA111AF-7CDD-4D9E-A3CA-545AC4A737A0}">
      <dgm:prSet phldrT="[Texto]"/>
      <dgm:spPr>
        <a:solidFill>
          <a:schemeClr val="accent1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s-ES" dirty="0" smtClean="0"/>
            <a:t>Módulo Alumno</a:t>
          </a:r>
          <a:endParaRPr lang="es-AR" dirty="0"/>
        </a:p>
      </dgm:t>
    </dgm:pt>
    <dgm:pt modelId="{F54014FC-8830-40EC-8552-7D9221BA975B}" type="parTrans" cxnId="{3147447B-CF28-453F-8632-F82258634351}">
      <dgm:prSet/>
      <dgm:spPr/>
      <dgm:t>
        <a:bodyPr/>
        <a:lstStyle/>
        <a:p>
          <a:endParaRPr lang="es-AR"/>
        </a:p>
      </dgm:t>
    </dgm:pt>
    <dgm:pt modelId="{25843407-B8BD-4EB5-BD1A-D85005540602}" type="sibTrans" cxnId="{3147447B-CF28-453F-8632-F82258634351}">
      <dgm:prSet/>
      <dgm:spPr/>
      <dgm:t>
        <a:bodyPr/>
        <a:lstStyle/>
        <a:p>
          <a:endParaRPr lang="es-AR"/>
        </a:p>
      </dgm:t>
    </dgm:pt>
    <dgm:pt modelId="{9CF67B37-5D22-4FFE-961E-5EB276A0026C}">
      <dgm:prSet phldrT="[Tex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s-ES" dirty="0" smtClean="0"/>
            <a:t>Módulo Profesor</a:t>
          </a:r>
          <a:endParaRPr lang="es-AR" dirty="0"/>
        </a:p>
      </dgm:t>
    </dgm:pt>
    <dgm:pt modelId="{AA6B86C8-06C3-4F94-B6CB-3EF766E1ADDA}" type="parTrans" cxnId="{CAC00930-2715-48D9-82BF-8A49A30F60BA}">
      <dgm:prSet/>
      <dgm:spPr/>
      <dgm:t>
        <a:bodyPr/>
        <a:lstStyle/>
        <a:p>
          <a:endParaRPr lang="es-AR"/>
        </a:p>
      </dgm:t>
    </dgm:pt>
    <dgm:pt modelId="{D5977387-6DC4-4BEA-866E-EA9F79171B12}" type="sibTrans" cxnId="{CAC00930-2715-48D9-82BF-8A49A30F60BA}">
      <dgm:prSet/>
      <dgm:spPr/>
      <dgm:t>
        <a:bodyPr/>
        <a:lstStyle/>
        <a:p>
          <a:endParaRPr lang="es-AR"/>
        </a:p>
      </dgm:t>
    </dgm:pt>
    <dgm:pt modelId="{DECE796B-777A-4269-9774-0DB245878ED7}" type="pres">
      <dgm:prSet presAssocID="{361A6634-AED4-4D43-A9F5-99C66CCABACC}" presName="compositeShape" presStyleCnt="0">
        <dgm:presLayoutVars>
          <dgm:chMax val="7"/>
          <dgm:dir/>
          <dgm:resizeHandles val="exact"/>
        </dgm:presLayoutVars>
      </dgm:prSet>
      <dgm:spPr/>
    </dgm:pt>
    <dgm:pt modelId="{12B1EA03-F8A1-44DD-8B04-6AA75580D58D}" type="pres">
      <dgm:prSet presAssocID="{361A6634-AED4-4D43-A9F5-99C66CCABACC}" presName="wedge1" presStyleLbl="node1" presStyleIdx="0" presStyleCnt="2"/>
      <dgm:spPr/>
      <dgm:t>
        <a:bodyPr/>
        <a:lstStyle/>
        <a:p>
          <a:endParaRPr lang="es-AR"/>
        </a:p>
      </dgm:t>
    </dgm:pt>
    <dgm:pt modelId="{C1ADA154-DF1B-4939-84FA-2A78C3E4B48F}" type="pres">
      <dgm:prSet presAssocID="{361A6634-AED4-4D43-A9F5-99C66CCABACC}" presName="dummy1a" presStyleCnt="0"/>
      <dgm:spPr/>
    </dgm:pt>
    <dgm:pt modelId="{04DED871-8824-40A9-84A7-6F98CF3A7769}" type="pres">
      <dgm:prSet presAssocID="{361A6634-AED4-4D43-A9F5-99C66CCABACC}" presName="dummy1b" presStyleCnt="0"/>
      <dgm:spPr/>
    </dgm:pt>
    <dgm:pt modelId="{184C83FD-C3AF-44BA-984F-17CDFA2F88F8}" type="pres">
      <dgm:prSet presAssocID="{361A6634-AED4-4D43-A9F5-99C66CCABACC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A103DC-E11D-4708-919A-9288A6557F10}" type="pres">
      <dgm:prSet presAssocID="{361A6634-AED4-4D43-A9F5-99C66CCABACC}" presName="wedge2" presStyleLbl="node1" presStyleIdx="1" presStyleCnt="2"/>
      <dgm:spPr/>
      <dgm:t>
        <a:bodyPr/>
        <a:lstStyle/>
        <a:p>
          <a:endParaRPr lang="es-AR"/>
        </a:p>
      </dgm:t>
    </dgm:pt>
    <dgm:pt modelId="{BC9F0360-78FD-471F-8C51-0CC60068BA23}" type="pres">
      <dgm:prSet presAssocID="{361A6634-AED4-4D43-A9F5-99C66CCABACC}" presName="dummy2a" presStyleCnt="0"/>
      <dgm:spPr/>
    </dgm:pt>
    <dgm:pt modelId="{E0DA8C86-11AC-4D02-BEF9-91F938602474}" type="pres">
      <dgm:prSet presAssocID="{361A6634-AED4-4D43-A9F5-99C66CCABACC}" presName="dummy2b" presStyleCnt="0"/>
      <dgm:spPr/>
    </dgm:pt>
    <dgm:pt modelId="{03A66A35-0BE8-449B-B0DE-170528976C40}" type="pres">
      <dgm:prSet presAssocID="{361A6634-AED4-4D43-A9F5-99C66CCABACC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6D0797-3190-4139-B46D-8DBB8D6AE563}" type="pres">
      <dgm:prSet presAssocID="{25843407-B8BD-4EB5-BD1A-D85005540602}" presName="arrowWedge1" presStyleLbl="fgSibTrans2D1" presStyleIdx="0" presStyleCnt="2"/>
      <dgm:spPr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</dgm:spPr>
    </dgm:pt>
    <dgm:pt modelId="{6C5338DD-BCDA-44A9-9514-4CB2C62C3AB1}" type="pres">
      <dgm:prSet presAssocID="{D5977387-6DC4-4BEA-866E-EA9F79171B12}" presName="arrowWedge2" presStyleLbl="fgSibTrans2D1" presStyleIdx="1" presStyleCnt="2"/>
      <dgm:spPr>
        <a:solidFill>
          <a:schemeClr val="accent1">
            <a:tint val="60000"/>
            <a:hueOff val="0"/>
            <a:satOff val="0"/>
            <a:lumOff val="0"/>
          </a:schemeClr>
        </a:solidFill>
      </dgm:spPr>
    </dgm:pt>
  </dgm:ptLst>
  <dgm:cxnLst>
    <dgm:cxn modelId="{293B58F0-1D2B-4735-A037-C1B984B4DA45}" type="presOf" srcId="{9CF67B37-5D22-4FFE-961E-5EB276A0026C}" destId="{03A66A35-0BE8-449B-B0DE-170528976C40}" srcOrd="1" destOrd="0" presId="urn:microsoft.com/office/officeart/2005/8/layout/cycle8"/>
    <dgm:cxn modelId="{42F5EA92-42FB-4C72-9118-B0DBA336BB91}" type="presOf" srcId="{9CF67B37-5D22-4FFE-961E-5EB276A0026C}" destId="{DCA103DC-E11D-4708-919A-9288A6557F10}" srcOrd="0" destOrd="0" presId="urn:microsoft.com/office/officeart/2005/8/layout/cycle8"/>
    <dgm:cxn modelId="{3147447B-CF28-453F-8632-F82258634351}" srcId="{361A6634-AED4-4D43-A9F5-99C66CCABACC}" destId="{8BA111AF-7CDD-4D9E-A3CA-545AC4A737A0}" srcOrd="0" destOrd="0" parTransId="{F54014FC-8830-40EC-8552-7D9221BA975B}" sibTransId="{25843407-B8BD-4EB5-BD1A-D85005540602}"/>
    <dgm:cxn modelId="{36E99E8B-459B-419E-989C-312933D7BBEF}" type="presOf" srcId="{8BA111AF-7CDD-4D9E-A3CA-545AC4A737A0}" destId="{184C83FD-C3AF-44BA-984F-17CDFA2F88F8}" srcOrd="1" destOrd="0" presId="urn:microsoft.com/office/officeart/2005/8/layout/cycle8"/>
    <dgm:cxn modelId="{9D655B5D-1F93-4C63-8BBE-CBD284BED6C4}" type="presOf" srcId="{8BA111AF-7CDD-4D9E-A3CA-545AC4A737A0}" destId="{12B1EA03-F8A1-44DD-8B04-6AA75580D58D}" srcOrd="0" destOrd="0" presId="urn:microsoft.com/office/officeart/2005/8/layout/cycle8"/>
    <dgm:cxn modelId="{DE491C14-3E22-445A-8C1B-22BE82341BB6}" type="presOf" srcId="{361A6634-AED4-4D43-A9F5-99C66CCABACC}" destId="{DECE796B-777A-4269-9774-0DB245878ED7}" srcOrd="0" destOrd="0" presId="urn:microsoft.com/office/officeart/2005/8/layout/cycle8"/>
    <dgm:cxn modelId="{CAC00930-2715-48D9-82BF-8A49A30F60BA}" srcId="{361A6634-AED4-4D43-A9F5-99C66CCABACC}" destId="{9CF67B37-5D22-4FFE-961E-5EB276A0026C}" srcOrd="1" destOrd="0" parTransId="{AA6B86C8-06C3-4F94-B6CB-3EF766E1ADDA}" sibTransId="{D5977387-6DC4-4BEA-866E-EA9F79171B12}"/>
    <dgm:cxn modelId="{BAD30747-A938-4B46-A182-80F99B05EDF8}" type="presParOf" srcId="{DECE796B-777A-4269-9774-0DB245878ED7}" destId="{12B1EA03-F8A1-44DD-8B04-6AA75580D58D}" srcOrd="0" destOrd="0" presId="urn:microsoft.com/office/officeart/2005/8/layout/cycle8"/>
    <dgm:cxn modelId="{75913681-41E5-4208-8E45-358225722DDF}" type="presParOf" srcId="{DECE796B-777A-4269-9774-0DB245878ED7}" destId="{C1ADA154-DF1B-4939-84FA-2A78C3E4B48F}" srcOrd="1" destOrd="0" presId="urn:microsoft.com/office/officeart/2005/8/layout/cycle8"/>
    <dgm:cxn modelId="{7FC79786-F172-43D6-A4E0-EA1F59B5EFE9}" type="presParOf" srcId="{DECE796B-777A-4269-9774-0DB245878ED7}" destId="{04DED871-8824-40A9-84A7-6F98CF3A7769}" srcOrd="2" destOrd="0" presId="urn:microsoft.com/office/officeart/2005/8/layout/cycle8"/>
    <dgm:cxn modelId="{A5A83E04-9EBF-48D8-9A83-394BB95BA3CC}" type="presParOf" srcId="{DECE796B-777A-4269-9774-0DB245878ED7}" destId="{184C83FD-C3AF-44BA-984F-17CDFA2F88F8}" srcOrd="3" destOrd="0" presId="urn:microsoft.com/office/officeart/2005/8/layout/cycle8"/>
    <dgm:cxn modelId="{5C143384-386B-44AD-BACC-3E223CA0664C}" type="presParOf" srcId="{DECE796B-777A-4269-9774-0DB245878ED7}" destId="{DCA103DC-E11D-4708-919A-9288A6557F10}" srcOrd="4" destOrd="0" presId="urn:microsoft.com/office/officeart/2005/8/layout/cycle8"/>
    <dgm:cxn modelId="{BCB777F3-2F25-4C1B-9C5C-687A7762CDF9}" type="presParOf" srcId="{DECE796B-777A-4269-9774-0DB245878ED7}" destId="{BC9F0360-78FD-471F-8C51-0CC60068BA23}" srcOrd="5" destOrd="0" presId="urn:microsoft.com/office/officeart/2005/8/layout/cycle8"/>
    <dgm:cxn modelId="{CEA88FE7-2B9B-454C-A58A-97B7D4A8C793}" type="presParOf" srcId="{DECE796B-777A-4269-9774-0DB245878ED7}" destId="{E0DA8C86-11AC-4D02-BEF9-91F938602474}" srcOrd="6" destOrd="0" presId="urn:microsoft.com/office/officeart/2005/8/layout/cycle8"/>
    <dgm:cxn modelId="{0A351AE5-E1C7-4688-B695-DCA54610BC95}" type="presParOf" srcId="{DECE796B-777A-4269-9774-0DB245878ED7}" destId="{03A66A35-0BE8-449B-B0DE-170528976C40}" srcOrd="7" destOrd="0" presId="urn:microsoft.com/office/officeart/2005/8/layout/cycle8"/>
    <dgm:cxn modelId="{2A392812-9D61-443D-9893-6E11CF4A8CE9}" type="presParOf" srcId="{DECE796B-777A-4269-9774-0DB245878ED7}" destId="{2F6D0797-3190-4139-B46D-8DBB8D6AE563}" srcOrd="8" destOrd="0" presId="urn:microsoft.com/office/officeart/2005/8/layout/cycle8"/>
    <dgm:cxn modelId="{7B8733C5-5736-464E-941E-FF28780AC8D0}" type="presParOf" srcId="{DECE796B-777A-4269-9774-0DB245878ED7}" destId="{6C5338DD-BCDA-44A9-9514-4CB2C62C3AB1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2F531A-D791-4AB3-85F5-27AAF7C402EE}" type="doc">
      <dgm:prSet loTypeId="urn:microsoft.com/office/officeart/2008/layout/VerticalCircle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7598893-C793-4C33-9696-A8D3A73E3043}">
      <dgm:prSet phldrT="[Texto]"/>
      <dgm:spPr/>
      <dgm:t>
        <a:bodyPr/>
        <a:lstStyle/>
        <a:p>
          <a:r>
            <a:rPr lang="es-AR" b="1" dirty="0" smtClean="0"/>
            <a:t>G</a:t>
          </a:r>
          <a:r>
            <a:rPr lang="es-AR" b="0" dirty="0" smtClean="0"/>
            <a:t>estionar</a:t>
          </a:r>
          <a:r>
            <a:rPr lang="es-AR" dirty="0" smtClean="0"/>
            <a:t> Cursos</a:t>
          </a:r>
          <a:endParaRPr lang="es-AR" dirty="0"/>
        </a:p>
      </dgm:t>
    </dgm:pt>
    <dgm:pt modelId="{A000888E-E344-4F24-A22C-393E0289BBC4}" type="parTrans" cxnId="{731B2E2E-8438-4E70-A8F7-2A00E0EEB8CF}">
      <dgm:prSet/>
      <dgm:spPr/>
      <dgm:t>
        <a:bodyPr/>
        <a:lstStyle/>
        <a:p>
          <a:endParaRPr lang="es-AR"/>
        </a:p>
      </dgm:t>
    </dgm:pt>
    <dgm:pt modelId="{97127123-6CB1-4DCD-8A53-BE3510C3A0CC}" type="sibTrans" cxnId="{731B2E2E-8438-4E70-A8F7-2A00E0EEB8CF}">
      <dgm:prSet/>
      <dgm:spPr/>
      <dgm:t>
        <a:bodyPr/>
        <a:lstStyle/>
        <a:p>
          <a:endParaRPr lang="es-AR"/>
        </a:p>
      </dgm:t>
    </dgm:pt>
    <dgm:pt modelId="{8C3B4C3E-43DE-47E1-B8C2-A64572932C8A}">
      <dgm:prSet/>
      <dgm:spPr/>
      <dgm:t>
        <a:bodyPr/>
        <a:lstStyle/>
        <a:p>
          <a:r>
            <a:rPr lang="es-ES" b="1" dirty="0" smtClean="0"/>
            <a:t>G</a:t>
          </a:r>
          <a:r>
            <a:rPr lang="es-ES" b="0" dirty="0" smtClean="0"/>
            <a:t>estionar</a:t>
          </a:r>
          <a:r>
            <a:rPr lang="es-ES" dirty="0" smtClean="0"/>
            <a:t> Instituciones</a:t>
          </a:r>
          <a:endParaRPr lang="es-AR" dirty="0" smtClean="0"/>
        </a:p>
      </dgm:t>
    </dgm:pt>
    <dgm:pt modelId="{C392D09A-2DA0-447D-B8F2-6F19C2F42B4A}" type="parTrans" cxnId="{6F37EF9F-A918-47CF-B28A-4C128C49D4A8}">
      <dgm:prSet/>
      <dgm:spPr/>
      <dgm:t>
        <a:bodyPr/>
        <a:lstStyle/>
        <a:p>
          <a:endParaRPr lang="es-AR"/>
        </a:p>
      </dgm:t>
    </dgm:pt>
    <dgm:pt modelId="{78DF6F66-0F15-4B41-99AE-84F07431CAD9}" type="sibTrans" cxnId="{6F37EF9F-A918-47CF-B28A-4C128C49D4A8}">
      <dgm:prSet/>
      <dgm:spPr/>
      <dgm:t>
        <a:bodyPr/>
        <a:lstStyle/>
        <a:p>
          <a:endParaRPr lang="es-AR"/>
        </a:p>
      </dgm:t>
    </dgm:pt>
    <dgm:pt modelId="{8E8092A4-DDB1-4DE6-92E2-2C4E8F9C0BE5}">
      <dgm:prSet/>
      <dgm:spPr/>
      <dgm:t>
        <a:bodyPr/>
        <a:lstStyle/>
        <a:p>
          <a:r>
            <a:rPr lang="es-AR" b="1" dirty="0" smtClean="0"/>
            <a:t>D</a:t>
          </a:r>
          <a:r>
            <a:rPr lang="es-AR" dirty="0" smtClean="0"/>
            <a:t>iseñar exámenes</a:t>
          </a:r>
          <a:endParaRPr lang="es-AR" dirty="0"/>
        </a:p>
      </dgm:t>
    </dgm:pt>
    <dgm:pt modelId="{8007077C-E0D0-4613-BFE9-879D56FB02C7}" type="parTrans" cxnId="{C73586A3-FA4E-416D-950D-F2995DEF4389}">
      <dgm:prSet/>
      <dgm:spPr/>
      <dgm:t>
        <a:bodyPr/>
        <a:lstStyle/>
        <a:p>
          <a:endParaRPr lang="es-AR"/>
        </a:p>
      </dgm:t>
    </dgm:pt>
    <dgm:pt modelId="{4C8226CD-314A-4100-8F33-EBCE266651F3}" type="sibTrans" cxnId="{C73586A3-FA4E-416D-950D-F2995DEF4389}">
      <dgm:prSet/>
      <dgm:spPr/>
      <dgm:t>
        <a:bodyPr/>
        <a:lstStyle/>
        <a:p>
          <a:endParaRPr lang="es-AR"/>
        </a:p>
      </dgm:t>
    </dgm:pt>
    <dgm:pt modelId="{F223F972-A72F-4B76-87BF-7335C95BCA37}" type="pres">
      <dgm:prSet presAssocID="{FE2F531A-D791-4AB3-85F5-27AAF7C402EE}" presName="Name0" presStyleCnt="0">
        <dgm:presLayoutVars>
          <dgm:dir/>
        </dgm:presLayoutVars>
      </dgm:prSet>
      <dgm:spPr/>
      <dgm:t>
        <a:bodyPr/>
        <a:lstStyle/>
        <a:p>
          <a:endParaRPr lang="es-AR"/>
        </a:p>
      </dgm:t>
    </dgm:pt>
    <dgm:pt modelId="{452C9BFA-8645-407B-8F91-BB84627727E9}" type="pres">
      <dgm:prSet presAssocID="{47598893-C793-4C33-9696-A8D3A73E3043}" presName="noChildren" presStyleCnt="0"/>
      <dgm:spPr/>
    </dgm:pt>
    <dgm:pt modelId="{606A59AE-31AA-4EF7-8A8B-8AE5B538387B}" type="pres">
      <dgm:prSet presAssocID="{47598893-C793-4C33-9696-A8D3A73E3043}" presName="gap" presStyleCnt="0"/>
      <dgm:spPr/>
    </dgm:pt>
    <dgm:pt modelId="{63F746B8-4E6A-4DFF-8B9B-6C009F69167D}" type="pres">
      <dgm:prSet presAssocID="{47598893-C793-4C33-9696-A8D3A73E3043}" presName="medCircle2" presStyleLbl="vennNode1" presStyleIdx="0" presStyleCnt="3"/>
      <dgm:spPr/>
    </dgm:pt>
    <dgm:pt modelId="{4592DB56-2A6C-4298-91CA-4266594D003C}" type="pres">
      <dgm:prSet presAssocID="{47598893-C793-4C33-9696-A8D3A73E3043}" presName="txLvlOnly1" presStyleLbl="revTx" presStyleIdx="0" presStyleCnt="3"/>
      <dgm:spPr/>
      <dgm:t>
        <a:bodyPr/>
        <a:lstStyle/>
        <a:p>
          <a:endParaRPr lang="es-AR"/>
        </a:p>
      </dgm:t>
    </dgm:pt>
    <dgm:pt modelId="{48D5B6B0-9C75-4EC9-BED4-2143655B11EC}" type="pres">
      <dgm:prSet presAssocID="{8C3B4C3E-43DE-47E1-B8C2-A64572932C8A}" presName="noChildren" presStyleCnt="0"/>
      <dgm:spPr/>
    </dgm:pt>
    <dgm:pt modelId="{6DA45EE2-8AFC-4BCD-A07B-04EE62581044}" type="pres">
      <dgm:prSet presAssocID="{8C3B4C3E-43DE-47E1-B8C2-A64572932C8A}" presName="gap" presStyleCnt="0"/>
      <dgm:spPr/>
    </dgm:pt>
    <dgm:pt modelId="{6C30B447-E7D3-480E-832C-2132EBA5D512}" type="pres">
      <dgm:prSet presAssocID="{8C3B4C3E-43DE-47E1-B8C2-A64572932C8A}" presName="medCircle2" presStyleLbl="vennNode1" presStyleIdx="1" presStyleCnt="3"/>
      <dgm:spPr/>
    </dgm:pt>
    <dgm:pt modelId="{F9687A2B-88A5-48C2-9D08-41B13724F4BB}" type="pres">
      <dgm:prSet presAssocID="{8C3B4C3E-43DE-47E1-B8C2-A64572932C8A}" presName="txLvlOnly1" presStyleLbl="revTx" presStyleIdx="1" presStyleCnt="3"/>
      <dgm:spPr/>
      <dgm:t>
        <a:bodyPr/>
        <a:lstStyle/>
        <a:p>
          <a:endParaRPr lang="es-AR"/>
        </a:p>
      </dgm:t>
    </dgm:pt>
    <dgm:pt modelId="{F44F5758-C630-45E5-97DE-F9BF83143EA1}" type="pres">
      <dgm:prSet presAssocID="{8E8092A4-DDB1-4DE6-92E2-2C4E8F9C0BE5}" presName="noChildren" presStyleCnt="0"/>
      <dgm:spPr/>
    </dgm:pt>
    <dgm:pt modelId="{6B7EE121-DF50-4AE6-9E80-7FB22AF691A6}" type="pres">
      <dgm:prSet presAssocID="{8E8092A4-DDB1-4DE6-92E2-2C4E8F9C0BE5}" presName="gap" presStyleCnt="0"/>
      <dgm:spPr/>
    </dgm:pt>
    <dgm:pt modelId="{17EC2E2A-423F-4856-B740-0620EF1E4FDD}" type="pres">
      <dgm:prSet presAssocID="{8E8092A4-DDB1-4DE6-92E2-2C4E8F9C0BE5}" presName="medCircle2" presStyleLbl="vennNode1" presStyleIdx="2" presStyleCnt="3"/>
      <dgm:spPr/>
    </dgm:pt>
    <dgm:pt modelId="{ED3FFF50-A9C6-4468-B252-99248BD22620}" type="pres">
      <dgm:prSet presAssocID="{8E8092A4-DDB1-4DE6-92E2-2C4E8F9C0BE5}" presName="txLvlOnly1" presStyleLbl="revTx" presStyleIdx="2" presStyleCnt="3"/>
      <dgm:spPr/>
      <dgm:t>
        <a:bodyPr/>
        <a:lstStyle/>
        <a:p>
          <a:endParaRPr lang="es-AR"/>
        </a:p>
      </dgm:t>
    </dgm:pt>
  </dgm:ptLst>
  <dgm:cxnLst>
    <dgm:cxn modelId="{6F37EF9F-A918-47CF-B28A-4C128C49D4A8}" srcId="{FE2F531A-D791-4AB3-85F5-27AAF7C402EE}" destId="{8C3B4C3E-43DE-47E1-B8C2-A64572932C8A}" srcOrd="1" destOrd="0" parTransId="{C392D09A-2DA0-447D-B8F2-6F19C2F42B4A}" sibTransId="{78DF6F66-0F15-4B41-99AE-84F07431CAD9}"/>
    <dgm:cxn modelId="{731B2E2E-8438-4E70-A8F7-2A00E0EEB8CF}" srcId="{FE2F531A-D791-4AB3-85F5-27AAF7C402EE}" destId="{47598893-C793-4C33-9696-A8D3A73E3043}" srcOrd="0" destOrd="0" parTransId="{A000888E-E344-4F24-A22C-393E0289BBC4}" sibTransId="{97127123-6CB1-4DCD-8A53-BE3510C3A0CC}"/>
    <dgm:cxn modelId="{411215C0-87EE-407D-99F8-FD6EBC190BB6}" type="presOf" srcId="{8E8092A4-DDB1-4DE6-92E2-2C4E8F9C0BE5}" destId="{ED3FFF50-A9C6-4468-B252-99248BD22620}" srcOrd="0" destOrd="0" presId="urn:microsoft.com/office/officeart/2008/layout/VerticalCircleList"/>
    <dgm:cxn modelId="{B68A2C88-C35E-47A8-928D-30AB1BA1813F}" type="presOf" srcId="{FE2F531A-D791-4AB3-85F5-27AAF7C402EE}" destId="{F223F972-A72F-4B76-87BF-7335C95BCA37}" srcOrd="0" destOrd="0" presId="urn:microsoft.com/office/officeart/2008/layout/VerticalCircleList"/>
    <dgm:cxn modelId="{C73586A3-FA4E-416D-950D-F2995DEF4389}" srcId="{FE2F531A-D791-4AB3-85F5-27AAF7C402EE}" destId="{8E8092A4-DDB1-4DE6-92E2-2C4E8F9C0BE5}" srcOrd="2" destOrd="0" parTransId="{8007077C-E0D0-4613-BFE9-879D56FB02C7}" sibTransId="{4C8226CD-314A-4100-8F33-EBCE266651F3}"/>
    <dgm:cxn modelId="{F750E374-D130-4CA2-83FC-4C07C60DDCA7}" type="presOf" srcId="{47598893-C793-4C33-9696-A8D3A73E3043}" destId="{4592DB56-2A6C-4298-91CA-4266594D003C}" srcOrd="0" destOrd="0" presId="urn:microsoft.com/office/officeart/2008/layout/VerticalCircleList"/>
    <dgm:cxn modelId="{3AA31109-35F5-4ECB-841D-B74645F315A2}" type="presOf" srcId="{8C3B4C3E-43DE-47E1-B8C2-A64572932C8A}" destId="{F9687A2B-88A5-48C2-9D08-41B13724F4BB}" srcOrd="0" destOrd="0" presId="urn:microsoft.com/office/officeart/2008/layout/VerticalCircleList"/>
    <dgm:cxn modelId="{F8B6B16B-9C92-4C5D-A7E4-D2F7E059639D}" type="presParOf" srcId="{F223F972-A72F-4B76-87BF-7335C95BCA37}" destId="{452C9BFA-8645-407B-8F91-BB84627727E9}" srcOrd="0" destOrd="0" presId="urn:microsoft.com/office/officeart/2008/layout/VerticalCircleList"/>
    <dgm:cxn modelId="{7CD5DB75-D983-4191-BE25-BBF22F51DFCC}" type="presParOf" srcId="{452C9BFA-8645-407B-8F91-BB84627727E9}" destId="{606A59AE-31AA-4EF7-8A8B-8AE5B538387B}" srcOrd="0" destOrd="0" presId="urn:microsoft.com/office/officeart/2008/layout/VerticalCircleList"/>
    <dgm:cxn modelId="{000A6D57-9086-4990-AA76-680140A7D51D}" type="presParOf" srcId="{452C9BFA-8645-407B-8F91-BB84627727E9}" destId="{63F746B8-4E6A-4DFF-8B9B-6C009F69167D}" srcOrd="1" destOrd="0" presId="urn:microsoft.com/office/officeart/2008/layout/VerticalCircleList"/>
    <dgm:cxn modelId="{39D58FCF-5C29-419A-AF12-5962F85CAD70}" type="presParOf" srcId="{452C9BFA-8645-407B-8F91-BB84627727E9}" destId="{4592DB56-2A6C-4298-91CA-4266594D003C}" srcOrd="2" destOrd="0" presId="urn:microsoft.com/office/officeart/2008/layout/VerticalCircleList"/>
    <dgm:cxn modelId="{851B8AA9-8036-4FBC-AE70-CF78200A4F76}" type="presParOf" srcId="{F223F972-A72F-4B76-87BF-7335C95BCA37}" destId="{48D5B6B0-9C75-4EC9-BED4-2143655B11EC}" srcOrd="1" destOrd="0" presId="urn:microsoft.com/office/officeart/2008/layout/VerticalCircleList"/>
    <dgm:cxn modelId="{2084FAB0-FBB4-483A-A36E-C71F46AE79F6}" type="presParOf" srcId="{48D5B6B0-9C75-4EC9-BED4-2143655B11EC}" destId="{6DA45EE2-8AFC-4BCD-A07B-04EE62581044}" srcOrd="0" destOrd="0" presId="urn:microsoft.com/office/officeart/2008/layout/VerticalCircleList"/>
    <dgm:cxn modelId="{8C356B0F-5B56-40AC-B3F8-A4286E6AC15E}" type="presParOf" srcId="{48D5B6B0-9C75-4EC9-BED4-2143655B11EC}" destId="{6C30B447-E7D3-480E-832C-2132EBA5D512}" srcOrd="1" destOrd="0" presId="urn:microsoft.com/office/officeart/2008/layout/VerticalCircleList"/>
    <dgm:cxn modelId="{1A35D039-8F3E-44BC-B5F3-C53E08F40228}" type="presParOf" srcId="{48D5B6B0-9C75-4EC9-BED4-2143655B11EC}" destId="{F9687A2B-88A5-48C2-9D08-41B13724F4BB}" srcOrd="2" destOrd="0" presId="urn:microsoft.com/office/officeart/2008/layout/VerticalCircleList"/>
    <dgm:cxn modelId="{28F3E67E-D6FB-4E8E-9F49-B10F6A4747F7}" type="presParOf" srcId="{F223F972-A72F-4B76-87BF-7335C95BCA37}" destId="{F44F5758-C630-45E5-97DE-F9BF83143EA1}" srcOrd="2" destOrd="0" presId="urn:microsoft.com/office/officeart/2008/layout/VerticalCircleList"/>
    <dgm:cxn modelId="{D55940D2-FA27-469A-A090-B4822EA58883}" type="presParOf" srcId="{F44F5758-C630-45E5-97DE-F9BF83143EA1}" destId="{6B7EE121-DF50-4AE6-9E80-7FB22AF691A6}" srcOrd="0" destOrd="0" presId="urn:microsoft.com/office/officeart/2008/layout/VerticalCircleList"/>
    <dgm:cxn modelId="{608473C8-2CD7-48B3-9998-85080004B7EB}" type="presParOf" srcId="{F44F5758-C630-45E5-97DE-F9BF83143EA1}" destId="{17EC2E2A-423F-4856-B740-0620EF1E4FDD}" srcOrd="1" destOrd="0" presId="urn:microsoft.com/office/officeart/2008/layout/VerticalCircleList"/>
    <dgm:cxn modelId="{B22D3AEB-06BE-46F5-907C-2284FFD15AD0}" type="presParOf" srcId="{F44F5758-C630-45E5-97DE-F9BF83143EA1}" destId="{ED3FFF50-A9C6-4468-B252-99248BD2262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2F531A-D791-4AB3-85F5-27AAF7C402EE}" type="doc">
      <dgm:prSet loTypeId="urn:microsoft.com/office/officeart/2008/layout/VerticalCircle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7598893-C793-4C33-9696-A8D3A73E3043}">
      <dgm:prSet phldrT="[Texto]"/>
      <dgm:spPr/>
      <dgm:t>
        <a:bodyPr/>
        <a:lstStyle/>
        <a:p>
          <a:r>
            <a:rPr lang="es-AR" b="1" dirty="0" smtClean="0"/>
            <a:t>G</a:t>
          </a:r>
          <a:r>
            <a:rPr lang="es-AR" dirty="0" smtClean="0"/>
            <a:t>enerar exámenes</a:t>
          </a:r>
          <a:endParaRPr lang="es-AR" dirty="0"/>
        </a:p>
      </dgm:t>
    </dgm:pt>
    <dgm:pt modelId="{A000888E-E344-4F24-A22C-393E0289BBC4}" type="parTrans" cxnId="{731B2E2E-8438-4E70-A8F7-2A00E0EEB8CF}">
      <dgm:prSet/>
      <dgm:spPr/>
      <dgm:t>
        <a:bodyPr/>
        <a:lstStyle/>
        <a:p>
          <a:endParaRPr lang="es-AR"/>
        </a:p>
      </dgm:t>
    </dgm:pt>
    <dgm:pt modelId="{97127123-6CB1-4DCD-8A53-BE3510C3A0CC}" type="sibTrans" cxnId="{731B2E2E-8438-4E70-A8F7-2A00E0EEB8CF}">
      <dgm:prSet/>
      <dgm:spPr/>
      <dgm:t>
        <a:bodyPr/>
        <a:lstStyle/>
        <a:p>
          <a:endParaRPr lang="es-AR"/>
        </a:p>
      </dgm:t>
    </dgm:pt>
    <dgm:pt modelId="{C641E190-BBDF-4E41-89D9-8FEC0D411470}">
      <dgm:prSet/>
      <dgm:spPr/>
      <dgm:t>
        <a:bodyPr/>
        <a:lstStyle/>
        <a:p>
          <a:r>
            <a:rPr lang="es-AR" b="1" dirty="0" smtClean="0"/>
            <a:t>P</a:t>
          </a:r>
          <a:r>
            <a:rPr lang="es-AR" dirty="0" smtClean="0"/>
            <a:t>ublicar exámenes</a:t>
          </a:r>
          <a:endParaRPr lang="es-AR" dirty="0"/>
        </a:p>
      </dgm:t>
    </dgm:pt>
    <dgm:pt modelId="{95C4BC8E-1A83-4623-8A5E-5FD9EAEDDE47}" type="parTrans" cxnId="{A6BDC888-015E-42A2-BF97-612B72F9F49D}">
      <dgm:prSet/>
      <dgm:spPr/>
      <dgm:t>
        <a:bodyPr/>
        <a:lstStyle/>
        <a:p>
          <a:endParaRPr lang="es-AR"/>
        </a:p>
      </dgm:t>
    </dgm:pt>
    <dgm:pt modelId="{7CF88E39-4F5E-44AF-B292-994CBCFDCB35}" type="sibTrans" cxnId="{A6BDC888-015E-42A2-BF97-612B72F9F49D}">
      <dgm:prSet/>
      <dgm:spPr/>
      <dgm:t>
        <a:bodyPr/>
        <a:lstStyle/>
        <a:p>
          <a:endParaRPr lang="es-AR"/>
        </a:p>
      </dgm:t>
    </dgm:pt>
    <dgm:pt modelId="{42627C76-8234-4443-B9F1-7A9D2CF12719}">
      <dgm:prSet/>
      <dgm:spPr/>
      <dgm:t>
        <a:bodyPr/>
        <a:lstStyle/>
        <a:p>
          <a:r>
            <a:rPr lang="es-AR" b="1" dirty="0" smtClean="0"/>
            <a:t>C</a:t>
          </a:r>
          <a:r>
            <a:rPr lang="es-AR" dirty="0" smtClean="0"/>
            <a:t>ontrolar los exámenes</a:t>
          </a:r>
          <a:endParaRPr lang="es-AR" dirty="0"/>
        </a:p>
      </dgm:t>
    </dgm:pt>
    <dgm:pt modelId="{FB7A751C-223A-4FF0-80F5-677A4FF651A0}" type="parTrans" cxnId="{B8C7FF97-02C2-485B-9938-39AED56C6A21}">
      <dgm:prSet/>
      <dgm:spPr/>
      <dgm:t>
        <a:bodyPr/>
        <a:lstStyle/>
        <a:p>
          <a:endParaRPr lang="es-AR"/>
        </a:p>
      </dgm:t>
    </dgm:pt>
    <dgm:pt modelId="{1FD4863C-C99D-4897-89D3-BB43DB26E1A2}" type="sibTrans" cxnId="{B8C7FF97-02C2-485B-9938-39AED56C6A21}">
      <dgm:prSet/>
      <dgm:spPr/>
      <dgm:t>
        <a:bodyPr/>
        <a:lstStyle/>
        <a:p>
          <a:endParaRPr lang="es-AR"/>
        </a:p>
      </dgm:t>
    </dgm:pt>
    <dgm:pt modelId="{D569374A-24F8-42D9-A08E-9D5CAE1F4B83}">
      <dgm:prSet/>
      <dgm:spPr/>
      <dgm:t>
        <a:bodyPr/>
        <a:lstStyle/>
        <a:p>
          <a:r>
            <a:rPr lang="es-AR" b="1" dirty="0" smtClean="0"/>
            <a:t>R</a:t>
          </a:r>
          <a:r>
            <a:rPr lang="es-AR" dirty="0" smtClean="0"/>
            <a:t>esolver exámenes</a:t>
          </a:r>
          <a:endParaRPr lang="es-AR" dirty="0"/>
        </a:p>
      </dgm:t>
    </dgm:pt>
    <dgm:pt modelId="{F9902DFF-8224-4E41-A2A4-1929353304F6}" type="parTrans" cxnId="{F40C89F6-CFDD-40B3-97F3-507BE4848D26}">
      <dgm:prSet/>
      <dgm:spPr/>
      <dgm:t>
        <a:bodyPr/>
        <a:lstStyle/>
        <a:p>
          <a:endParaRPr lang="es-AR"/>
        </a:p>
      </dgm:t>
    </dgm:pt>
    <dgm:pt modelId="{2A64A5D0-1C4C-4309-B500-69197257B552}" type="sibTrans" cxnId="{F40C89F6-CFDD-40B3-97F3-507BE4848D26}">
      <dgm:prSet/>
      <dgm:spPr/>
      <dgm:t>
        <a:bodyPr/>
        <a:lstStyle/>
        <a:p>
          <a:endParaRPr lang="es-AR"/>
        </a:p>
      </dgm:t>
    </dgm:pt>
    <dgm:pt modelId="{F223F972-A72F-4B76-87BF-7335C95BCA37}" type="pres">
      <dgm:prSet presAssocID="{FE2F531A-D791-4AB3-85F5-27AAF7C402EE}" presName="Name0" presStyleCnt="0">
        <dgm:presLayoutVars>
          <dgm:dir/>
        </dgm:presLayoutVars>
      </dgm:prSet>
      <dgm:spPr/>
      <dgm:t>
        <a:bodyPr/>
        <a:lstStyle/>
        <a:p>
          <a:endParaRPr lang="es-AR"/>
        </a:p>
      </dgm:t>
    </dgm:pt>
    <dgm:pt modelId="{452C9BFA-8645-407B-8F91-BB84627727E9}" type="pres">
      <dgm:prSet presAssocID="{47598893-C793-4C33-9696-A8D3A73E3043}" presName="noChildren" presStyleCnt="0"/>
      <dgm:spPr/>
    </dgm:pt>
    <dgm:pt modelId="{606A59AE-31AA-4EF7-8A8B-8AE5B538387B}" type="pres">
      <dgm:prSet presAssocID="{47598893-C793-4C33-9696-A8D3A73E3043}" presName="gap" presStyleCnt="0"/>
      <dgm:spPr/>
    </dgm:pt>
    <dgm:pt modelId="{63F746B8-4E6A-4DFF-8B9B-6C009F69167D}" type="pres">
      <dgm:prSet presAssocID="{47598893-C793-4C33-9696-A8D3A73E3043}" presName="medCircle2" presStyleLbl="vennNode1" presStyleIdx="0" presStyleCnt="4"/>
      <dgm:spPr/>
    </dgm:pt>
    <dgm:pt modelId="{4592DB56-2A6C-4298-91CA-4266594D003C}" type="pres">
      <dgm:prSet presAssocID="{47598893-C793-4C33-9696-A8D3A73E3043}" presName="txLvlOnly1" presStyleLbl="revTx" presStyleIdx="0" presStyleCnt="4"/>
      <dgm:spPr/>
      <dgm:t>
        <a:bodyPr/>
        <a:lstStyle/>
        <a:p>
          <a:endParaRPr lang="es-AR"/>
        </a:p>
      </dgm:t>
    </dgm:pt>
    <dgm:pt modelId="{671B787A-A685-4342-94D3-3C904232168A}" type="pres">
      <dgm:prSet presAssocID="{C641E190-BBDF-4E41-89D9-8FEC0D411470}" presName="noChildren" presStyleCnt="0"/>
      <dgm:spPr/>
    </dgm:pt>
    <dgm:pt modelId="{87F70629-6AC6-469A-A50F-D24C7D4C1A07}" type="pres">
      <dgm:prSet presAssocID="{C641E190-BBDF-4E41-89D9-8FEC0D411470}" presName="gap" presStyleCnt="0"/>
      <dgm:spPr/>
    </dgm:pt>
    <dgm:pt modelId="{0EAE8732-2906-4FD8-A7D0-A42BE215069E}" type="pres">
      <dgm:prSet presAssocID="{C641E190-BBDF-4E41-89D9-8FEC0D411470}" presName="medCircle2" presStyleLbl="vennNode1" presStyleIdx="1" presStyleCnt="4"/>
      <dgm:spPr/>
    </dgm:pt>
    <dgm:pt modelId="{4898C0CA-E077-495F-B70F-361FEC29887B}" type="pres">
      <dgm:prSet presAssocID="{C641E190-BBDF-4E41-89D9-8FEC0D411470}" presName="txLvlOnly1" presStyleLbl="revTx" presStyleIdx="1" presStyleCnt="4"/>
      <dgm:spPr/>
      <dgm:t>
        <a:bodyPr/>
        <a:lstStyle/>
        <a:p>
          <a:endParaRPr lang="es-AR"/>
        </a:p>
      </dgm:t>
    </dgm:pt>
    <dgm:pt modelId="{A6699955-C276-4531-9973-114B8E1A5BF7}" type="pres">
      <dgm:prSet presAssocID="{42627C76-8234-4443-B9F1-7A9D2CF12719}" presName="noChildren" presStyleCnt="0"/>
      <dgm:spPr/>
    </dgm:pt>
    <dgm:pt modelId="{C3C0C6CC-53F2-401F-89FF-F1742260FE4A}" type="pres">
      <dgm:prSet presAssocID="{42627C76-8234-4443-B9F1-7A9D2CF12719}" presName="gap" presStyleCnt="0"/>
      <dgm:spPr/>
    </dgm:pt>
    <dgm:pt modelId="{F07AE907-B905-4FC5-AEBE-C49A5E4FD5EC}" type="pres">
      <dgm:prSet presAssocID="{42627C76-8234-4443-B9F1-7A9D2CF12719}" presName="medCircle2" presStyleLbl="vennNode1" presStyleIdx="2" presStyleCnt="4"/>
      <dgm:spPr/>
    </dgm:pt>
    <dgm:pt modelId="{FBF0143F-6125-49CA-A2B8-C06B16BB8000}" type="pres">
      <dgm:prSet presAssocID="{42627C76-8234-4443-B9F1-7A9D2CF12719}" presName="txLvlOnly1" presStyleLbl="revTx" presStyleIdx="2" presStyleCnt="4"/>
      <dgm:spPr/>
      <dgm:t>
        <a:bodyPr/>
        <a:lstStyle/>
        <a:p>
          <a:endParaRPr lang="es-AR"/>
        </a:p>
      </dgm:t>
    </dgm:pt>
    <dgm:pt modelId="{3C1C11EE-1F45-4422-9C15-9754D5EEC850}" type="pres">
      <dgm:prSet presAssocID="{D569374A-24F8-42D9-A08E-9D5CAE1F4B83}" presName="noChildren" presStyleCnt="0"/>
      <dgm:spPr/>
    </dgm:pt>
    <dgm:pt modelId="{AEA41C6E-7526-4E52-A1D8-9034DC4EA9E9}" type="pres">
      <dgm:prSet presAssocID="{D569374A-24F8-42D9-A08E-9D5CAE1F4B83}" presName="gap" presStyleCnt="0"/>
      <dgm:spPr/>
    </dgm:pt>
    <dgm:pt modelId="{8E73653B-961E-40A8-9B8C-DA32AC284AE1}" type="pres">
      <dgm:prSet presAssocID="{D569374A-24F8-42D9-A08E-9D5CAE1F4B83}" presName="medCircle2" presStyleLbl="vennNode1" presStyleIdx="3" presStyleCnt="4"/>
      <dgm:spPr/>
    </dgm:pt>
    <dgm:pt modelId="{EDF58E83-8040-4023-992C-85BB478C1F5F}" type="pres">
      <dgm:prSet presAssocID="{D569374A-24F8-42D9-A08E-9D5CAE1F4B83}" presName="txLvlOnly1" presStyleLbl="revTx" presStyleIdx="3" presStyleCnt="4"/>
      <dgm:spPr/>
      <dgm:t>
        <a:bodyPr/>
        <a:lstStyle/>
        <a:p>
          <a:endParaRPr lang="es-AR"/>
        </a:p>
      </dgm:t>
    </dgm:pt>
  </dgm:ptLst>
  <dgm:cxnLst>
    <dgm:cxn modelId="{77F4782D-01F6-4D32-838E-9CFD1758CCEF}" type="presOf" srcId="{FE2F531A-D791-4AB3-85F5-27AAF7C402EE}" destId="{F223F972-A72F-4B76-87BF-7335C95BCA37}" srcOrd="0" destOrd="0" presId="urn:microsoft.com/office/officeart/2008/layout/VerticalCircleList"/>
    <dgm:cxn modelId="{731B2E2E-8438-4E70-A8F7-2A00E0EEB8CF}" srcId="{FE2F531A-D791-4AB3-85F5-27AAF7C402EE}" destId="{47598893-C793-4C33-9696-A8D3A73E3043}" srcOrd="0" destOrd="0" parTransId="{A000888E-E344-4F24-A22C-393E0289BBC4}" sibTransId="{97127123-6CB1-4DCD-8A53-BE3510C3A0CC}"/>
    <dgm:cxn modelId="{F40C89F6-CFDD-40B3-97F3-507BE4848D26}" srcId="{FE2F531A-D791-4AB3-85F5-27AAF7C402EE}" destId="{D569374A-24F8-42D9-A08E-9D5CAE1F4B83}" srcOrd="3" destOrd="0" parTransId="{F9902DFF-8224-4E41-A2A4-1929353304F6}" sibTransId="{2A64A5D0-1C4C-4309-B500-69197257B552}"/>
    <dgm:cxn modelId="{66430239-2B27-40A7-9088-1FE1F29D640E}" type="presOf" srcId="{D569374A-24F8-42D9-A08E-9D5CAE1F4B83}" destId="{EDF58E83-8040-4023-992C-85BB478C1F5F}" srcOrd="0" destOrd="0" presId="urn:microsoft.com/office/officeart/2008/layout/VerticalCircleList"/>
    <dgm:cxn modelId="{A6BDC888-015E-42A2-BF97-612B72F9F49D}" srcId="{FE2F531A-D791-4AB3-85F5-27AAF7C402EE}" destId="{C641E190-BBDF-4E41-89D9-8FEC0D411470}" srcOrd="1" destOrd="0" parTransId="{95C4BC8E-1A83-4623-8A5E-5FD9EAEDDE47}" sibTransId="{7CF88E39-4F5E-44AF-B292-994CBCFDCB35}"/>
    <dgm:cxn modelId="{DA80CF56-2889-4B4B-9389-72867576FD67}" type="presOf" srcId="{47598893-C793-4C33-9696-A8D3A73E3043}" destId="{4592DB56-2A6C-4298-91CA-4266594D003C}" srcOrd="0" destOrd="0" presId="urn:microsoft.com/office/officeart/2008/layout/VerticalCircleList"/>
    <dgm:cxn modelId="{DE82E16E-8B65-4A9B-B115-3B4B59639140}" type="presOf" srcId="{C641E190-BBDF-4E41-89D9-8FEC0D411470}" destId="{4898C0CA-E077-495F-B70F-361FEC29887B}" srcOrd="0" destOrd="0" presId="urn:microsoft.com/office/officeart/2008/layout/VerticalCircleList"/>
    <dgm:cxn modelId="{18CFCE1E-792F-4BA2-98B4-8F1A288FB3F4}" type="presOf" srcId="{42627C76-8234-4443-B9F1-7A9D2CF12719}" destId="{FBF0143F-6125-49CA-A2B8-C06B16BB8000}" srcOrd="0" destOrd="0" presId="urn:microsoft.com/office/officeart/2008/layout/VerticalCircleList"/>
    <dgm:cxn modelId="{B8C7FF97-02C2-485B-9938-39AED56C6A21}" srcId="{FE2F531A-D791-4AB3-85F5-27AAF7C402EE}" destId="{42627C76-8234-4443-B9F1-7A9D2CF12719}" srcOrd="2" destOrd="0" parTransId="{FB7A751C-223A-4FF0-80F5-677A4FF651A0}" sibTransId="{1FD4863C-C99D-4897-89D3-BB43DB26E1A2}"/>
    <dgm:cxn modelId="{E6914AFA-DDAA-4E9B-A71B-2F52D8AA44F4}" type="presParOf" srcId="{F223F972-A72F-4B76-87BF-7335C95BCA37}" destId="{452C9BFA-8645-407B-8F91-BB84627727E9}" srcOrd="0" destOrd="0" presId="urn:microsoft.com/office/officeart/2008/layout/VerticalCircleList"/>
    <dgm:cxn modelId="{751DCBDA-AC87-425C-9464-069904D98765}" type="presParOf" srcId="{452C9BFA-8645-407B-8F91-BB84627727E9}" destId="{606A59AE-31AA-4EF7-8A8B-8AE5B538387B}" srcOrd="0" destOrd="0" presId="urn:microsoft.com/office/officeart/2008/layout/VerticalCircleList"/>
    <dgm:cxn modelId="{D3BCE50D-A084-4D1B-80E7-BD9B66572A3E}" type="presParOf" srcId="{452C9BFA-8645-407B-8F91-BB84627727E9}" destId="{63F746B8-4E6A-4DFF-8B9B-6C009F69167D}" srcOrd="1" destOrd="0" presId="urn:microsoft.com/office/officeart/2008/layout/VerticalCircleList"/>
    <dgm:cxn modelId="{0BD41E2E-FD0A-43F5-9EDE-A59637CE4006}" type="presParOf" srcId="{452C9BFA-8645-407B-8F91-BB84627727E9}" destId="{4592DB56-2A6C-4298-91CA-4266594D003C}" srcOrd="2" destOrd="0" presId="urn:microsoft.com/office/officeart/2008/layout/VerticalCircleList"/>
    <dgm:cxn modelId="{A145196A-3DAD-4C99-95DA-9DAFD38E80A0}" type="presParOf" srcId="{F223F972-A72F-4B76-87BF-7335C95BCA37}" destId="{671B787A-A685-4342-94D3-3C904232168A}" srcOrd="1" destOrd="0" presId="urn:microsoft.com/office/officeart/2008/layout/VerticalCircleList"/>
    <dgm:cxn modelId="{EB4DE942-6AD6-42F8-8BDD-AA53EB7A937A}" type="presParOf" srcId="{671B787A-A685-4342-94D3-3C904232168A}" destId="{87F70629-6AC6-469A-A50F-D24C7D4C1A07}" srcOrd="0" destOrd="0" presId="urn:microsoft.com/office/officeart/2008/layout/VerticalCircleList"/>
    <dgm:cxn modelId="{27D965FB-3D05-4A96-8746-725D511A9D7C}" type="presParOf" srcId="{671B787A-A685-4342-94D3-3C904232168A}" destId="{0EAE8732-2906-4FD8-A7D0-A42BE215069E}" srcOrd="1" destOrd="0" presId="urn:microsoft.com/office/officeart/2008/layout/VerticalCircleList"/>
    <dgm:cxn modelId="{22C7AE7E-569B-4049-A957-A33D41FDA378}" type="presParOf" srcId="{671B787A-A685-4342-94D3-3C904232168A}" destId="{4898C0CA-E077-495F-B70F-361FEC29887B}" srcOrd="2" destOrd="0" presId="urn:microsoft.com/office/officeart/2008/layout/VerticalCircleList"/>
    <dgm:cxn modelId="{020C38F6-7B54-4735-9982-2B3BED281E70}" type="presParOf" srcId="{F223F972-A72F-4B76-87BF-7335C95BCA37}" destId="{A6699955-C276-4531-9973-114B8E1A5BF7}" srcOrd="2" destOrd="0" presId="urn:microsoft.com/office/officeart/2008/layout/VerticalCircleList"/>
    <dgm:cxn modelId="{AD6E12A3-CF58-4AE0-99AB-D9F60B30DC9D}" type="presParOf" srcId="{A6699955-C276-4531-9973-114B8E1A5BF7}" destId="{C3C0C6CC-53F2-401F-89FF-F1742260FE4A}" srcOrd="0" destOrd="0" presId="urn:microsoft.com/office/officeart/2008/layout/VerticalCircleList"/>
    <dgm:cxn modelId="{24502716-324F-4E12-9900-865EA96745F4}" type="presParOf" srcId="{A6699955-C276-4531-9973-114B8E1A5BF7}" destId="{F07AE907-B905-4FC5-AEBE-C49A5E4FD5EC}" srcOrd="1" destOrd="0" presId="urn:microsoft.com/office/officeart/2008/layout/VerticalCircleList"/>
    <dgm:cxn modelId="{DE932C92-D5A2-4033-92BD-F8EA5A0A2AC3}" type="presParOf" srcId="{A6699955-C276-4531-9973-114B8E1A5BF7}" destId="{FBF0143F-6125-49CA-A2B8-C06B16BB8000}" srcOrd="2" destOrd="0" presId="urn:microsoft.com/office/officeart/2008/layout/VerticalCircleList"/>
    <dgm:cxn modelId="{0832D9C8-F99C-4892-A153-AFDB3756695D}" type="presParOf" srcId="{F223F972-A72F-4B76-87BF-7335C95BCA37}" destId="{3C1C11EE-1F45-4422-9C15-9754D5EEC850}" srcOrd="3" destOrd="0" presId="urn:microsoft.com/office/officeart/2008/layout/VerticalCircleList"/>
    <dgm:cxn modelId="{14BF2B6A-3031-4B1E-91CC-BB306E3DB70E}" type="presParOf" srcId="{3C1C11EE-1F45-4422-9C15-9754D5EEC850}" destId="{AEA41C6E-7526-4E52-A1D8-9034DC4EA9E9}" srcOrd="0" destOrd="0" presId="urn:microsoft.com/office/officeart/2008/layout/VerticalCircleList"/>
    <dgm:cxn modelId="{0082D16F-6DDF-4FAB-B76F-127C60CDC04C}" type="presParOf" srcId="{3C1C11EE-1F45-4422-9C15-9754D5EEC850}" destId="{8E73653B-961E-40A8-9B8C-DA32AC284AE1}" srcOrd="1" destOrd="0" presId="urn:microsoft.com/office/officeart/2008/layout/VerticalCircleList"/>
    <dgm:cxn modelId="{1BFFB7D3-59CB-4526-BAB1-8913551A8A8D}" type="presParOf" srcId="{3C1C11EE-1F45-4422-9C15-9754D5EEC850}" destId="{EDF58E83-8040-4023-992C-85BB478C1F5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E8899-FA0E-4FE6-BAC4-F92F946F30A8}">
      <dsp:nvSpPr>
        <dsp:cNvPr id="0" name=""/>
        <dsp:cNvSpPr/>
      </dsp:nvSpPr>
      <dsp:spPr>
        <a:xfrm>
          <a:off x="0" y="0"/>
          <a:ext cx="3437819" cy="54726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Módulo Profesor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Diseño, toma y corrección de exámenes, </a:t>
          </a:r>
          <a:r>
            <a:rPr lang="es-AR" sz="1800" kern="1200" dirty="0" smtClean="0"/>
            <a:t>control sobre estudiantes, gestión de calificaciones y cursos, dictado de clases.</a:t>
          </a:r>
          <a:endParaRPr lang="es-AR" sz="1600" kern="1200" dirty="0"/>
        </a:p>
      </dsp:txBody>
      <dsp:txXfrm>
        <a:off x="0" y="2189043"/>
        <a:ext cx="3437819" cy="2189043"/>
      </dsp:txXfrm>
    </dsp:sp>
    <dsp:sp modelId="{D1A462D7-89B6-4332-A8FE-66A6863A85D6}">
      <dsp:nvSpPr>
        <dsp:cNvPr id="0" name=""/>
        <dsp:cNvSpPr/>
      </dsp:nvSpPr>
      <dsp:spPr>
        <a:xfrm>
          <a:off x="810721" y="328356"/>
          <a:ext cx="1822378" cy="1822378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D5BE3-041F-42E6-A27D-F9337AF7EA73}">
      <dsp:nvSpPr>
        <dsp:cNvPr id="0" name=""/>
        <dsp:cNvSpPr/>
      </dsp:nvSpPr>
      <dsp:spPr>
        <a:xfrm>
          <a:off x="3543955" y="0"/>
          <a:ext cx="3437819" cy="54726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Módulo Alumno</a:t>
          </a:r>
          <a:endParaRPr lang="es-AR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Desarrollar el examen (acceso al software de exámenes únicamente), gestión de exámenes, tomar notas de clases.</a:t>
          </a:r>
          <a:endParaRPr lang="es-AR" sz="1800" kern="1200" dirty="0"/>
        </a:p>
      </dsp:txBody>
      <dsp:txXfrm>
        <a:off x="3543955" y="2189043"/>
        <a:ext cx="3437819" cy="2189043"/>
      </dsp:txXfrm>
    </dsp:sp>
    <dsp:sp modelId="{E77EC55C-8583-45A3-B77D-83C74021DAB7}">
      <dsp:nvSpPr>
        <dsp:cNvPr id="0" name=""/>
        <dsp:cNvSpPr/>
      </dsp:nvSpPr>
      <dsp:spPr>
        <a:xfrm>
          <a:off x="4351675" y="328356"/>
          <a:ext cx="1822378" cy="1822378"/>
        </a:xfrm>
        <a:prstGeom prst="ellipse">
          <a:avLst/>
        </a:prstGeom>
        <a:blipFill dpi="0" rotWithShape="1">
          <a:blip xmlns:r="http://schemas.openxmlformats.org/officeDocument/2006/relationships" r:embed="rId2"/>
          <a:srcRect/>
          <a:stretch>
            <a:fillRect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C2CC1-730B-4D48-8A9C-9D5D9B0FC9CE}">
      <dsp:nvSpPr>
        <dsp:cNvPr id="0" name=""/>
        <dsp:cNvSpPr/>
      </dsp:nvSpPr>
      <dsp:spPr>
        <a:xfrm>
          <a:off x="279391" y="4378086"/>
          <a:ext cx="6425993" cy="820891"/>
        </a:xfrm>
        <a:prstGeom prst="left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0EA95-5571-45F5-AD3A-106960855187}">
      <dsp:nvSpPr>
        <dsp:cNvPr id="0" name=""/>
        <dsp:cNvSpPr/>
      </dsp:nvSpPr>
      <dsp:spPr>
        <a:xfrm>
          <a:off x="138923" y="164441"/>
          <a:ext cx="529847" cy="52984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D28AE4-B930-4F0D-AFC0-EE9FD85DDAA4}">
      <dsp:nvSpPr>
        <dsp:cNvPr id="0" name=""/>
        <dsp:cNvSpPr/>
      </dsp:nvSpPr>
      <dsp:spPr>
        <a:xfrm>
          <a:off x="403846" y="164441"/>
          <a:ext cx="2826928" cy="52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1" kern="1200" dirty="0" smtClean="0"/>
            <a:t>E</a:t>
          </a:r>
          <a:r>
            <a:rPr lang="es-AR" sz="2700" kern="1200" dirty="0" smtClean="0"/>
            <a:t>ntregar exámenes</a:t>
          </a:r>
          <a:endParaRPr lang="es-AR" sz="2700" kern="1200" dirty="0"/>
        </a:p>
      </dsp:txBody>
      <dsp:txXfrm>
        <a:off x="403846" y="164441"/>
        <a:ext cx="2826928" cy="529847"/>
      </dsp:txXfrm>
    </dsp:sp>
    <dsp:sp modelId="{A426FF24-CAE3-4CCB-9CB2-1A66B0D3C8BA}">
      <dsp:nvSpPr>
        <dsp:cNvPr id="0" name=""/>
        <dsp:cNvSpPr/>
      </dsp:nvSpPr>
      <dsp:spPr>
        <a:xfrm>
          <a:off x="138923" y="694288"/>
          <a:ext cx="529847" cy="52984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200591-3B53-4C74-BF45-D6973EFDF688}">
      <dsp:nvSpPr>
        <dsp:cNvPr id="0" name=""/>
        <dsp:cNvSpPr/>
      </dsp:nvSpPr>
      <dsp:spPr>
        <a:xfrm>
          <a:off x="403846" y="694288"/>
          <a:ext cx="2826928" cy="52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1" kern="1200" dirty="0" smtClean="0"/>
            <a:t>C</a:t>
          </a:r>
          <a:r>
            <a:rPr lang="es-AR" sz="2700" kern="1200" dirty="0" smtClean="0"/>
            <a:t>orregir exámenes</a:t>
          </a:r>
          <a:endParaRPr lang="es-AR" sz="2700" kern="1200" dirty="0"/>
        </a:p>
      </dsp:txBody>
      <dsp:txXfrm>
        <a:off x="403846" y="694288"/>
        <a:ext cx="2826928" cy="529847"/>
      </dsp:txXfrm>
    </dsp:sp>
    <dsp:sp modelId="{3BFAB06A-30AC-433E-BAF3-06039C9EA0A2}">
      <dsp:nvSpPr>
        <dsp:cNvPr id="0" name=""/>
        <dsp:cNvSpPr/>
      </dsp:nvSpPr>
      <dsp:spPr>
        <a:xfrm>
          <a:off x="138923" y="1224136"/>
          <a:ext cx="529847" cy="52984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959E3C9-F04A-45CA-AF31-395DE4B1FC09}">
      <dsp:nvSpPr>
        <dsp:cNvPr id="0" name=""/>
        <dsp:cNvSpPr/>
      </dsp:nvSpPr>
      <dsp:spPr>
        <a:xfrm>
          <a:off x="403846" y="1224136"/>
          <a:ext cx="2826928" cy="52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1" kern="1200" dirty="0" smtClean="0"/>
            <a:t>C</a:t>
          </a:r>
          <a:r>
            <a:rPr lang="es-AR" sz="2700" kern="1200" dirty="0" smtClean="0"/>
            <a:t>onsultar exámenes</a:t>
          </a:r>
        </a:p>
      </dsp:txBody>
      <dsp:txXfrm>
        <a:off x="403846" y="1224136"/>
        <a:ext cx="2826928" cy="529847"/>
      </dsp:txXfrm>
    </dsp:sp>
    <dsp:sp modelId="{74068A20-5BDB-4ED1-B445-55C450386E1F}">
      <dsp:nvSpPr>
        <dsp:cNvPr id="0" name=""/>
        <dsp:cNvSpPr/>
      </dsp:nvSpPr>
      <dsp:spPr>
        <a:xfrm>
          <a:off x="138923" y="1753983"/>
          <a:ext cx="529847" cy="52984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27C4B82-A357-42A2-B378-514735438313}">
      <dsp:nvSpPr>
        <dsp:cNvPr id="0" name=""/>
        <dsp:cNvSpPr/>
      </dsp:nvSpPr>
      <dsp:spPr>
        <a:xfrm>
          <a:off x="403846" y="1753983"/>
          <a:ext cx="2826928" cy="52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1" kern="1200" dirty="0" smtClean="0"/>
            <a:t>G</a:t>
          </a:r>
          <a:r>
            <a:rPr lang="es-AR" sz="2700" kern="1200" dirty="0" smtClean="0"/>
            <a:t>estionar redes</a:t>
          </a:r>
          <a:endParaRPr lang="es-AR" sz="2700" kern="1200" dirty="0"/>
        </a:p>
      </dsp:txBody>
      <dsp:txXfrm>
        <a:off x="403846" y="1753983"/>
        <a:ext cx="2826928" cy="5298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746B8-4E6A-4DFF-8B9B-6C009F69167D}">
      <dsp:nvSpPr>
        <dsp:cNvPr id="0" name=""/>
        <dsp:cNvSpPr/>
      </dsp:nvSpPr>
      <dsp:spPr>
        <a:xfrm>
          <a:off x="133770" y="422842"/>
          <a:ext cx="510192" cy="51019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592DB56-2A6C-4298-91CA-4266594D003C}">
      <dsp:nvSpPr>
        <dsp:cNvPr id="0" name=""/>
        <dsp:cNvSpPr/>
      </dsp:nvSpPr>
      <dsp:spPr>
        <a:xfrm>
          <a:off x="388866" y="422842"/>
          <a:ext cx="2722064" cy="51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b="1" kern="1200" dirty="0" smtClean="0"/>
            <a:t>E</a:t>
          </a:r>
          <a:r>
            <a:rPr lang="es-AR" sz="3000" kern="1200" dirty="0" smtClean="0"/>
            <a:t>xportar notas</a:t>
          </a:r>
          <a:endParaRPr lang="es-AR" sz="3000" kern="1200" dirty="0"/>
        </a:p>
      </dsp:txBody>
      <dsp:txXfrm>
        <a:off x="388866" y="422842"/>
        <a:ext cx="2722064" cy="510192"/>
      </dsp:txXfrm>
    </dsp:sp>
    <dsp:sp modelId="{961B0133-0ED4-4681-AF0B-16BC542A90F6}">
      <dsp:nvSpPr>
        <dsp:cNvPr id="0" name=""/>
        <dsp:cNvSpPr/>
      </dsp:nvSpPr>
      <dsp:spPr>
        <a:xfrm>
          <a:off x="133770" y="933035"/>
          <a:ext cx="510192" cy="51019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C0E1E9-9166-45F5-A1FC-8D6D4E2F0B6E}">
      <dsp:nvSpPr>
        <dsp:cNvPr id="0" name=""/>
        <dsp:cNvSpPr/>
      </dsp:nvSpPr>
      <dsp:spPr>
        <a:xfrm>
          <a:off x="388866" y="933035"/>
          <a:ext cx="2722064" cy="51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b="1" kern="1200" dirty="0" smtClean="0"/>
            <a:t>V</a:t>
          </a:r>
          <a:r>
            <a:rPr lang="es-AR" sz="3000" kern="1200" dirty="0" smtClean="0"/>
            <a:t>isualizar clase</a:t>
          </a:r>
          <a:endParaRPr lang="es-AR" sz="3000" kern="1200" dirty="0"/>
        </a:p>
      </dsp:txBody>
      <dsp:txXfrm>
        <a:off x="388866" y="933035"/>
        <a:ext cx="2722064" cy="510192"/>
      </dsp:txXfrm>
    </dsp:sp>
    <dsp:sp modelId="{BE8AAD9B-5075-4C5F-A759-E1783863238F}">
      <dsp:nvSpPr>
        <dsp:cNvPr id="0" name=""/>
        <dsp:cNvSpPr/>
      </dsp:nvSpPr>
      <dsp:spPr>
        <a:xfrm>
          <a:off x="133770" y="1443228"/>
          <a:ext cx="510192" cy="51019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DDDC7A-3A16-429A-838E-51D5CEC481A9}">
      <dsp:nvSpPr>
        <dsp:cNvPr id="0" name=""/>
        <dsp:cNvSpPr/>
      </dsp:nvSpPr>
      <dsp:spPr>
        <a:xfrm>
          <a:off x="388866" y="1443228"/>
          <a:ext cx="2722064" cy="51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b="1" kern="1200" dirty="0" smtClean="0"/>
            <a:t>D</a:t>
          </a:r>
          <a:r>
            <a:rPr lang="es-AR" sz="3000" kern="1200" dirty="0" smtClean="0"/>
            <a:t>ictar clases</a:t>
          </a:r>
          <a:endParaRPr lang="es-AR" sz="3000" kern="1200" dirty="0"/>
        </a:p>
      </dsp:txBody>
      <dsp:txXfrm>
        <a:off x="388866" y="1443228"/>
        <a:ext cx="2722064" cy="5101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B35F3-24E5-4E84-8AFD-68179EC9CC62}">
      <dsp:nvSpPr>
        <dsp:cNvPr id="0" name=""/>
        <dsp:cNvSpPr/>
      </dsp:nvSpPr>
      <dsp:spPr>
        <a:xfrm>
          <a:off x="159552" y="429617"/>
          <a:ext cx="601686" cy="6016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DE3804-8548-4BB6-BC52-3B9C3B1B2D9A}">
      <dsp:nvSpPr>
        <dsp:cNvPr id="0" name=""/>
        <dsp:cNvSpPr/>
      </dsp:nvSpPr>
      <dsp:spPr>
        <a:xfrm>
          <a:off x="460395" y="429617"/>
          <a:ext cx="3210218" cy="601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R</a:t>
          </a:r>
          <a:r>
            <a:rPr lang="es-AR" sz="2300" kern="1200" dirty="0" smtClean="0"/>
            <a:t>ecuperar exámenes</a:t>
          </a:r>
          <a:endParaRPr lang="es-AR" sz="2300" kern="1200" dirty="0"/>
        </a:p>
      </dsp:txBody>
      <dsp:txXfrm>
        <a:off x="460395" y="429617"/>
        <a:ext cx="3210218" cy="601686"/>
      </dsp:txXfrm>
    </dsp:sp>
    <dsp:sp modelId="{BC90EA95-5571-45F5-AD3A-106960855187}">
      <dsp:nvSpPr>
        <dsp:cNvPr id="0" name=""/>
        <dsp:cNvSpPr/>
      </dsp:nvSpPr>
      <dsp:spPr>
        <a:xfrm>
          <a:off x="159552" y="1031304"/>
          <a:ext cx="601686" cy="6016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D28AE4-B930-4F0D-AFC0-EE9FD85DDAA4}">
      <dsp:nvSpPr>
        <dsp:cNvPr id="0" name=""/>
        <dsp:cNvSpPr/>
      </dsp:nvSpPr>
      <dsp:spPr>
        <a:xfrm>
          <a:off x="460395" y="1031304"/>
          <a:ext cx="3210218" cy="601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kern="1200" dirty="0" smtClean="0"/>
            <a:t>G</a:t>
          </a:r>
          <a:r>
            <a:rPr lang="es-AR" sz="2000" kern="1200" dirty="0" smtClean="0"/>
            <a:t>enerar estadísticas y reporte</a:t>
          </a:r>
          <a:endParaRPr lang="es-AR" sz="2400" kern="1200" dirty="0"/>
        </a:p>
      </dsp:txBody>
      <dsp:txXfrm>
        <a:off x="460395" y="1031304"/>
        <a:ext cx="3210218" cy="601686"/>
      </dsp:txXfrm>
    </dsp:sp>
    <dsp:sp modelId="{D14B8034-E4B0-43AC-8AE8-255C9A6E7CFD}">
      <dsp:nvSpPr>
        <dsp:cNvPr id="0" name=""/>
        <dsp:cNvSpPr/>
      </dsp:nvSpPr>
      <dsp:spPr>
        <a:xfrm>
          <a:off x="159552" y="1632991"/>
          <a:ext cx="601686" cy="6016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0D4F27-9A68-4F78-BD7A-C1ECD3BD1C55}">
      <dsp:nvSpPr>
        <dsp:cNvPr id="0" name=""/>
        <dsp:cNvSpPr/>
      </dsp:nvSpPr>
      <dsp:spPr>
        <a:xfrm>
          <a:off x="460395" y="1632991"/>
          <a:ext cx="3210218" cy="601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G</a:t>
          </a:r>
          <a:r>
            <a:rPr lang="es-AR" sz="2300" kern="1200" dirty="0" smtClean="0"/>
            <a:t>estionar calificaciones de cursos</a:t>
          </a:r>
          <a:endParaRPr lang="es-AR" sz="2300" kern="1200" dirty="0"/>
        </a:p>
      </dsp:txBody>
      <dsp:txXfrm>
        <a:off x="460395" y="1632991"/>
        <a:ext cx="3210218" cy="6016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A1EFF-1222-438A-8F31-F2D33BDD0B3F}">
      <dsp:nvSpPr>
        <dsp:cNvPr id="0" name=""/>
        <dsp:cNvSpPr/>
      </dsp:nvSpPr>
      <dsp:spPr>
        <a:xfrm>
          <a:off x="1022465" y="867"/>
          <a:ext cx="1015566" cy="10155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B01AD5-84B6-451A-9C2F-0791DEC20024}">
      <dsp:nvSpPr>
        <dsp:cNvPr id="0" name=""/>
        <dsp:cNvSpPr/>
      </dsp:nvSpPr>
      <dsp:spPr>
        <a:xfrm>
          <a:off x="1530249" y="867"/>
          <a:ext cx="5418417" cy="1015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0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b="1" kern="1200" dirty="0" smtClean="0">
              <a:solidFill>
                <a:schemeClr val="accent1">
                  <a:lumMod val="75000"/>
                </a:schemeClr>
              </a:solidFill>
            </a:rPr>
            <a:t>Scrum Master rotativo</a:t>
          </a:r>
          <a:endParaRPr lang="es-AR" sz="3300" kern="1200" dirty="0"/>
        </a:p>
      </dsp:txBody>
      <dsp:txXfrm>
        <a:off x="1530249" y="867"/>
        <a:ext cx="5418417" cy="1015566"/>
      </dsp:txXfrm>
    </dsp:sp>
    <dsp:sp modelId="{65252594-7530-400F-AB29-9C0FA4C64221}">
      <dsp:nvSpPr>
        <dsp:cNvPr id="0" name=""/>
        <dsp:cNvSpPr/>
      </dsp:nvSpPr>
      <dsp:spPr>
        <a:xfrm>
          <a:off x="1022465" y="1016433"/>
          <a:ext cx="1015566" cy="10155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5A7FA9-6B15-496F-9563-D2F1A69B43FD}">
      <dsp:nvSpPr>
        <dsp:cNvPr id="0" name=""/>
        <dsp:cNvSpPr/>
      </dsp:nvSpPr>
      <dsp:spPr>
        <a:xfrm>
          <a:off x="1530249" y="1016433"/>
          <a:ext cx="5418417" cy="1015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0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b="1" kern="1200" dirty="0" smtClean="0">
              <a:solidFill>
                <a:schemeClr val="accent1">
                  <a:lumMod val="75000"/>
                </a:schemeClr>
              </a:solidFill>
            </a:rPr>
            <a:t>Sprints</a:t>
          </a:r>
          <a:r>
            <a:rPr lang="es-AR" sz="3300" kern="1200" dirty="0" smtClean="0"/>
            <a:t> con duración de </a:t>
          </a:r>
          <a:r>
            <a:rPr lang="es-AR" sz="3300" b="1" kern="1200" dirty="0" smtClean="0">
              <a:solidFill>
                <a:schemeClr val="accent1">
                  <a:lumMod val="75000"/>
                </a:schemeClr>
              </a:solidFill>
            </a:rPr>
            <a:t>21 días </a:t>
          </a:r>
        </a:p>
      </dsp:txBody>
      <dsp:txXfrm>
        <a:off x="1530249" y="1016433"/>
        <a:ext cx="5418417" cy="1015566"/>
      </dsp:txXfrm>
    </dsp:sp>
    <dsp:sp modelId="{D0EF88FD-121B-458D-BC04-A4E37AA50153}">
      <dsp:nvSpPr>
        <dsp:cNvPr id="0" name=""/>
        <dsp:cNvSpPr/>
      </dsp:nvSpPr>
      <dsp:spPr>
        <a:xfrm>
          <a:off x="1022465" y="2032000"/>
          <a:ext cx="1015566" cy="10155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2FEE365-E85C-4FEC-A2C6-99B6CEA417CA}">
      <dsp:nvSpPr>
        <dsp:cNvPr id="0" name=""/>
        <dsp:cNvSpPr/>
      </dsp:nvSpPr>
      <dsp:spPr>
        <a:xfrm>
          <a:off x="1530249" y="2032000"/>
          <a:ext cx="5418417" cy="1015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0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b="1" kern="1200" dirty="0" smtClean="0">
              <a:solidFill>
                <a:schemeClr val="accent1">
                  <a:lumMod val="75000"/>
                </a:schemeClr>
              </a:solidFill>
            </a:rPr>
            <a:t>16 Sprints </a:t>
          </a:r>
          <a:r>
            <a:rPr lang="es-AR" sz="3300" kern="1200" dirty="0" smtClean="0"/>
            <a:t>totales</a:t>
          </a:r>
          <a:endParaRPr lang="es-AR" sz="3300" b="1" kern="1200" dirty="0">
            <a:solidFill>
              <a:srgbClr val="FF0000"/>
            </a:solidFill>
          </a:endParaRPr>
        </a:p>
      </dsp:txBody>
      <dsp:txXfrm>
        <a:off x="1530249" y="2032000"/>
        <a:ext cx="5418417" cy="1015566"/>
      </dsp:txXfrm>
    </dsp:sp>
    <dsp:sp modelId="{6585BC03-A695-485C-B8ED-05A355C8DE01}">
      <dsp:nvSpPr>
        <dsp:cNvPr id="0" name=""/>
        <dsp:cNvSpPr/>
      </dsp:nvSpPr>
      <dsp:spPr>
        <a:xfrm>
          <a:off x="1022465" y="3047566"/>
          <a:ext cx="1015566" cy="10155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76F067D-AF80-4EEA-BA5B-AF878DAF3A93}">
      <dsp:nvSpPr>
        <dsp:cNvPr id="0" name=""/>
        <dsp:cNvSpPr/>
      </dsp:nvSpPr>
      <dsp:spPr>
        <a:xfrm>
          <a:off x="1530249" y="3047566"/>
          <a:ext cx="5418417" cy="1015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0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b="1" kern="1200" dirty="0" err="1" smtClean="0">
              <a:solidFill>
                <a:schemeClr val="accent1">
                  <a:lumMod val="75000"/>
                </a:schemeClr>
              </a:solidFill>
            </a:rPr>
            <a:t>Product</a:t>
          </a:r>
          <a:r>
            <a:rPr lang="es-AR" sz="3300" b="1" kern="120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s-AR" sz="3300" b="1" kern="1200" dirty="0" err="1" smtClean="0">
              <a:solidFill>
                <a:schemeClr val="accent1">
                  <a:lumMod val="75000"/>
                </a:schemeClr>
              </a:solidFill>
            </a:rPr>
            <a:t>Owner</a:t>
          </a:r>
          <a:endParaRPr lang="es-AR" sz="3300" kern="1200" dirty="0"/>
        </a:p>
      </dsp:txBody>
      <dsp:txXfrm>
        <a:off x="1530249" y="3047566"/>
        <a:ext cx="5418417" cy="10155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A1EFF-1222-438A-8F31-F2D33BDD0B3F}">
      <dsp:nvSpPr>
        <dsp:cNvPr id="0" name=""/>
        <dsp:cNvSpPr/>
      </dsp:nvSpPr>
      <dsp:spPr>
        <a:xfrm>
          <a:off x="269381" y="490884"/>
          <a:ext cx="1027410" cy="10274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B01AD5-84B6-451A-9C2F-0791DEC20024}">
      <dsp:nvSpPr>
        <dsp:cNvPr id="0" name=""/>
        <dsp:cNvSpPr/>
      </dsp:nvSpPr>
      <dsp:spPr>
        <a:xfrm>
          <a:off x="783086" y="490884"/>
          <a:ext cx="5481608" cy="1027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180" rIns="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b="1" kern="1200" dirty="0" err="1" smtClean="0">
              <a:solidFill>
                <a:schemeClr val="accent1">
                  <a:lumMod val="75000"/>
                </a:schemeClr>
              </a:solidFill>
            </a:rPr>
            <a:t>Weekly</a:t>
          </a:r>
          <a:r>
            <a:rPr lang="es-AR" sz="3400" b="1" kern="1200" dirty="0" smtClean="0">
              <a:solidFill>
                <a:schemeClr val="accent1">
                  <a:lumMod val="75000"/>
                </a:schemeClr>
              </a:solidFill>
            </a:rPr>
            <a:t> Meeting</a:t>
          </a:r>
          <a:endParaRPr lang="es-AR" sz="3400" kern="1200" dirty="0"/>
        </a:p>
      </dsp:txBody>
      <dsp:txXfrm>
        <a:off x="783086" y="490884"/>
        <a:ext cx="5481608" cy="1027410"/>
      </dsp:txXfrm>
    </dsp:sp>
    <dsp:sp modelId="{93F2CEF7-12E6-443F-88C0-E0C79D22C4F8}">
      <dsp:nvSpPr>
        <dsp:cNvPr id="0" name=""/>
        <dsp:cNvSpPr/>
      </dsp:nvSpPr>
      <dsp:spPr>
        <a:xfrm>
          <a:off x="269381" y="1518294"/>
          <a:ext cx="1027410" cy="10274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A4EB12-391E-403A-ADD1-17F9645A3CD8}">
      <dsp:nvSpPr>
        <dsp:cNvPr id="0" name=""/>
        <dsp:cNvSpPr/>
      </dsp:nvSpPr>
      <dsp:spPr>
        <a:xfrm>
          <a:off x="783086" y="1518294"/>
          <a:ext cx="5481608" cy="1027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180" rIns="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b="1" kern="1200" dirty="0" smtClean="0">
              <a:solidFill>
                <a:schemeClr val="accent1">
                  <a:lumMod val="75000"/>
                </a:schemeClr>
              </a:solidFill>
            </a:rPr>
            <a:t>Sprint </a:t>
          </a:r>
          <a:r>
            <a:rPr lang="es-AR" sz="3400" b="1" kern="1200" dirty="0" err="1" smtClean="0">
              <a:solidFill>
                <a:schemeClr val="accent1">
                  <a:lumMod val="75000"/>
                </a:schemeClr>
              </a:solidFill>
            </a:rPr>
            <a:t>Retrospective</a:t>
          </a:r>
          <a:endParaRPr lang="es-AR" sz="3400" kern="1200" dirty="0" smtClean="0"/>
        </a:p>
      </dsp:txBody>
      <dsp:txXfrm>
        <a:off x="783086" y="1518294"/>
        <a:ext cx="5481608" cy="1027410"/>
      </dsp:txXfrm>
    </dsp:sp>
    <dsp:sp modelId="{16CB157A-3473-4A14-A67D-A9CFEC9D6D5A}">
      <dsp:nvSpPr>
        <dsp:cNvPr id="0" name=""/>
        <dsp:cNvSpPr/>
      </dsp:nvSpPr>
      <dsp:spPr>
        <a:xfrm>
          <a:off x="269381" y="2545705"/>
          <a:ext cx="1027410" cy="10274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6E3FCA-8651-4A2D-8421-C3AF606B8C0E}">
      <dsp:nvSpPr>
        <dsp:cNvPr id="0" name=""/>
        <dsp:cNvSpPr/>
      </dsp:nvSpPr>
      <dsp:spPr>
        <a:xfrm>
          <a:off x="783086" y="2545705"/>
          <a:ext cx="5481608" cy="1027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180" rIns="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Estimación con </a:t>
          </a:r>
          <a:r>
            <a:rPr lang="es-AR" sz="3400" b="1" kern="1200" dirty="0" err="1" smtClean="0">
              <a:solidFill>
                <a:schemeClr val="accent1">
                  <a:lumMod val="75000"/>
                </a:schemeClr>
              </a:solidFill>
            </a:rPr>
            <a:t>Poker</a:t>
          </a:r>
          <a:r>
            <a:rPr lang="es-AR" sz="3400" b="1" kern="120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s-AR" sz="3400" b="1" kern="1200" dirty="0" err="1" smtClean="0">
              <a:solidFill>
                <a:schemeClr val="accent1">
                  <a:lumMod val="75000"/>
                </a:schemeClr>
              </a:solidFill>
            </a:rPr>
            <a:t>Planning</a:t>
          </a:r>
          <a:endParaRPr lang="es-AR" sz="3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83086" y="2545705"/>
        <a:ext cx="5481608" cy="10274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A1EFF-1222-438A-8F31-F2D33BDD0B3F}">
      <dsp:nvSpPr>
        <dsp:cNvPr id="0" name=""/>
        <dsp:cNvSpPr/>
      </dsp:nvSpPr>
      <dsp:spPr>
        <a:xfrm>
          <a:off x="380604" y="720076"/>
          <a:ext cx="1071161" cy="10711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B01AD5-84B6-451A-9C2F-0791DEC20024}">
      <dsp:nvSpPr>
        <dsp:cNvPr id="0" name=""/>
        <dsp:cNvSpPr/>
      </dsp:nvSpPr>
      <dsp:spPr>
        <a:xfrm>
          <a:off x="929819" y="846047"/>
          <a:ext cx="6483383" cy="237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b="1" kern="1200" dirty="0" err="1" smtClean="0">
              <a:solidFill>
                <a:schemeClr val="accent1">
                  <a:lumMod val="75000"/>
                </a:schemeClr>
              </a:solidFill>
            </a:rPr>
            <a:t>Daily</a:t>
          </a:r>
          <a:r>
            <a:rPr lang="es-AR" sz="3600" b="1" kern="1200" dirty="0" smtClean="0">
              <a:solidFill>
                <a:schemeClr val="accent1">
                  <a:lumMod val="75000"/>
                </a:schemeClr>
              </a:solidFill>
            </a:rPr>
            <a:t>-no-tan-</a:t>
          </a:r>
          <a:r>
            <a:rPr lang="es-AR" sz="3600" b="1" kern="1200" dirty="0" err="1" smtClean="0">
              <a:solidFill>
                <a:schemeClr val="accent1">
                  <a:lumMod val="75000"/>
                </a:schemeClr>
              </a:solidFill>
            </a:rPr>
            <a:t>daily</a:t>
          </a:r>
          <a:r>
            <a:rPr lang="es-AR" sz="3600" b="1" kern="1200" dirty="0" smtClean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s-AR" sz="3600" b="1" kern="1200" dirty="0" err="1" smtClean="0">
              <a:solidFill>
                <a:schemeClr val="accent1">
                  <a:lumMod val="75000"/>
                </a:schemeClr>
              </a:solidFill>
            </a:rPr>
            <a:t>Meetings</a:t>
          </a:r>
          <a:endParaRPr lang="es-AR" sz="3600" b="1" kern="1200" dirty="0" smtClean="0">
            <a:solidFill>
              <a:schemeClr val="accent1">
                <a:lumMod val="75000"/>
              </a:schemeClr>
            </a:solidFill>
          </a:endParaRP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No más de 20 minutos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Martes y jueves, 17:00hs</a:t>
          </a:r>
          <a:endParaRPr lang="es-AR" sz="3600" kern="1200" dirty="0"/>
        </a:p>
      </dsp:txBody>
      <dsp:txXfrm>
        <a:off x="929819" y="846047"/>
        <a:ext cx="6483383" cy="237190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43CAF-7F56-4E3D-9631-1845B1C7C614}">
      <dsp:nvSpPr>
        <dsp:cNvPr id="0" name=""/>
        <dsp:cNvSpPr/>
      </dsp:nvSpPr>
      <dsp:spPr>
        <a:xfrm>
          <a:off x="2586857" y="5541542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AEDF1-8813-42BF-B633-4E882728BFFF}">
      <dsp:nvSpPr>
        <dsp:cNvPr id="0" name=""/>
        <dsp:cNvSpPr/>
      </dsp:nvSpPr>
      <dsp:spPr>
        <a:xfrm>
          <a:off x="2391237" y="5625417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9E4B35-34A1-4FBB-B5D4-208F2492F058}">
      <dsp:nvSpPr>
        <dsp:cNvPr id="0" name=""/>
        <dsp:cNvSpPr/>
      </dsp:nvSpPr>
      <dsp:spPr>
        <a:xfrm>
          <a:off x="2191940" y="5696841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412DE7-40D1-42FF-B598-11A22A2611AB}">
      <dsp:nvSpPr>
        <dsp:cNvPr id="0" name=""/>
        <dsp:cNvSpPr/>
      </dsp:nvSpPr>
      <dsp:spPr>
        <a:xfrm>
          <a:off x="1989702" y="5755161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7F61C-572C-4E9E-A1FA-327592EBD88D}">
      <dsp:nvSpPr>
        <dsp:cNvPr id="0" name=""/>
        <dsp:cNvSpPr/>
      </dsp:nvSpPr>
      <dsp:spPr>
        <a:xfrm>
          <a:off x="1785257" y="5800374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A43A9-2FEC-4E2F-B60F-F8C60A46192C}">
      <dsp:nvSpPr>
        <dsp:cNvPr id="0" name=""/>
        <dsp:cNvSpPr/>
      </dsp:nvSpPr>
      <dsp:spPr>
        <a:xfrm>
          <a:off x="3697330" y="4755870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4DFD6-5089-4A6B-B3D7-488D9A423EFA}">
      <dsp:nvSpPr>
        <dsp:cNvPr id="0" name=""/>
        <dsp:cNvSpPr/>
      </dsp:nvSpPr>
      <dsp:spPr>
        <a:xfrm>
          <a:off x="3534068" y="4911825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9C36D6-8F44-49E7-B555-33B65CD36095}">
      <dsp:nvSpPr>
        <dsp:cNvPr id="0" name=""/>
        <dsp:cNvSpPr/>
      </dsp:nvSpPr>
      <dsp:spPr>
        <a:xfrm>
          <a:off x="4406268" y="3829969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523DEC-C098-4117-A693-96F87D9EA73D}">
      <dsp:nvSpPr>
        <dsp:cNvPr id="0" name=""/>
        <dsp:cNvSpPr/>
      </dsp:nvSpPr>
      <dsp:spPr>
        <a:xfrm>
          <a:off x="4886492" y="2735008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18287-2606-465B-BE35-00856F34E7DC}">
      <dsp:nvSpPr>
        <dsp:cNvPr id="0" name=""/>
        <dsp:cNvSpPr/>
      </dsp:nvSpPr>
      <dsp:spPr>
        <a:xfrm>
          <a:off x="5115205" y="1594834"/>
          <a:ext cx="91926" cy="919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5F57A2-BE69-45E2-A655-ABE49F2B813A}">
      <dsp:nvSpPr>
        <dsp:cNvPr id="0" name=""/>
        <dsp:cNvSpPr/>
      </dsp:nvSpPr>
      <dsp:spPr>
        <a:xfrm>
          <a:off x="4915909" y="239729"/>
          <a:ext cx="91926" cy="91926"/>
        </a:xfrm>
        <a:prstGeom prst="ellipse">
          <a:avLst/>
        </a:prstGeom>
        <a:noFill/>
        <a:ln w="12700" cap="flat" cmpd="sng" algn="ctr">
          <a:noFill/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7D28C3-C30B-42DE-958F-07DEF73B6F10}">
      <dsp:nvSpPr>
        <dsp:cNvPr id="0" name=""/>
        <dsp:cNvSpPr/>
      </dsp:nvSpPr>
      <dsp:spPr>
        <a:xfrm>
          <a:off x="5051960" y="130299"/>
          <a:ext cx="91926" cy="91926"/>
        </a:xfrm>
        <a:prstGeom prst="ellipse">
          <a:avLst/>
        </a:prstGeom>
        <a:noFill/>
        <a:ln w="12700" cap="flat" cmpd="sng" algn="ctr">
          <a:noFill/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6DE24-837C-4025-8206-C5A121EDCD4C}">
      <dsp:nvSpPr>
        <dsp:cNvPr id="0" name=""/>
        <dsp:cNvSpPr/>
      </dsp:nvSpPr>
      <dsp:spPr>
        <a:xfrm>
          <a:off x="5188747" y="20868"/>
          <a:ext cx="91926" cy="91926"/>
        </a:xfrm>
        <a:prstGeom prst="ellipse">
          <a:avLst/>
        </a:prstGeom>
        <a:noFill/>
        <a:ln w="12700" cap="flat" cmpd="sng" algn="ctr">
          <a:noFill/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14F416-21A3-4D5D-BC93-38C6EBDBD1C0}">
      <dsp:nvSpPr>
        <dsp:cNvPr id="0" name=""/>
        <dsp:cNvSpPr/>
      </dsp:nvSpPr>
      <dsp:spPr>
        <a:xfrm>
          <a:off x="5324798" y="130299"/>
          <a:ext cx="91926" cy="91926"/>
        </a:xfrm>
        <a:prstGeom prst="ellipse">
          <a:avLst/>
        </a:prstGeom>
        <a:noFill/>
        <a:ln w="12700" cap="flat" cmpd="sng" algn="ctr">
          <a:noFill/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E31418-38EC-4D76-8C82-47A73D0356E8}">
      <dsp:nvSpPr>
        <dsp:cNvPr id="0" name=""/>
        <dsp:cNvSpPr/>
      </dsp:nvSpPr>
      <dsp:spPr>
        <a:xfrm>
          <a:off x="5460849" y="239729"/>
          <a:ext cx="91926" cy="91926"/>
        </a:xfrm>
        <a:prstGeom prst="ellipse">
          <a:avLst/>
        </a:prstGeom>
        <a:noFill/>
        <a:ln w="12700" cap="flat" cmpd="sng" algn="ctr">
          <a:noFill/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F7B282-947A-4588-B09F-F96DEC66D546}">
      <dsp:nvSpPr>
        <dsp:cNvPr id="0" name=""/>
        <dsp:cNvSpPr/>
      </dsp:nvSpPr>
      <dsp:spPr>
        <a:xfrm>
          <a:off x="5188747" y="251524"/>
          <a:ext cx="91926" cy="91926"/>
        </a:xfrm>
        <a:prstGeom prst="ellipse">
          <a:avLst/>
        </a:prstGeom>
        <a:noFill/>
        <a:ln w="12700" cap="flat" cmpd="sng" algn="ctr">
          <a:noFill/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8C839-375C-4023-B40D-C1D9450A95CE}">
      <dsp:nvSpPr>
        <dsp:cNvPr id="0" name=""/>
        <dsp:cNvSpPr/>
      </dsp:nvSpPr>
      <dsp:spPr>
        <a:xfrm>
          <a:off x="5188747" y="482180"/>
          <a:ext cx="91926" cy="91926"/>
        </a:xfrm>
        <a:prstGeom prst="ellipse">
          <a:avLst/>
        </a:prstGeom>
        <a:noFill/>
        <a:ln w="12700" cap="flat" cmpd="sng" algn="ctr">
          <a:noFill/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EF0027-BB7F-49E5-A465-36D796200ED2}">
      <dsp:nvSpPr>
        <dsp:cNvPr id="0" name=""/>
        <dsp:cNvSpPr/>
      </dsp:nvSpPr>
      <dsp:spPr>
        <a:xfrm>
          <a:off x="1311283" y="5930762"/>
          <a:ext cx="1982672" cy="601096"/>
        </a:xfrm>
        <a:prstGeom prst="roundRect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666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Matías DONNET</a:t>
          </a:r>
          <a:endParaRPr lang="es-AR" sz="1400" b="1" kern="1200" dirty="0"/>
        </a:p>
      </dsp:txBody>
      <dsp:txXfrm>
        <a:off x="1340626" y="5960105"/>
        <a:ext cx="1923986" cy="542410"/>
      </dsp:txXfrm>
    </dsp:sp>
    <dsp:sp modelId="{05C58636-4AF9-40D9-9FCC-A9185CC3CA4B}">
      <dsp:nvSpPr>
        <dsp:cNvPr id="0" name=""/>
        <dsp:cNvSpPr/>
      </dsp:nvSpPr>
      <dsp:spPr>
        <a:xfrm>
          <a:off x="761195" y="5444328"/>
          <a:ext cx="919265" cy="919347"/>
        </a:xfrm>
        <a:prstGeom prst="ellipse">
          <a:avLst/>
        </a:prstGeom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rgbClr val="85D592"/>
            </a:gs>
            <a:gs pos="75000">
              <a:srgbClr val="57C569"/>
            </a:gs>
            <a:gs pos="100000">
              <a:schemeClr val="accent6">
                <a:lumMod val="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1597557-510C-451A-BFB1-55386C2A1C89}">
      <dsp:nvSpPr>
        <dsp:cNvPr id="0" name=""/>
        <dsp:cNvSpPr/>
      </dsp:nvSpPr>
      <dsp:spPr>
        <a:xfrm>
          <a:off x="3212325" y="5319899"/>
          <a:ext cx="1982672" cy="558146"/>
        </a:xfrm>
        <a:prstGeom prst="roundRect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666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José RUIZ LOPEZ</a:t>
          </a:r>
          <a:endParaRPr lang="es-AR" sz="1400" b="1" kern="1200" dirty="0"/>
        </a:p>
      </dsp:txBody>
      <dsp:txXfrm>
        <a:off x="3239571" y="5347145"/>
        <a:ext cx="1928180" cy="503654"/>
      </dsp:txXfrm>
    </dsp:sp>
    <dsp:sp modelId="{4D3FA625-DB66-430F-9244-CF692A9B3F01}">
      <dsp:nvSpPr>
        <dsp:cNvPr id="0" name=""/>
        <dsp:cNvSpPr/>
      </dsp:nvSpPr>
      <dsp:spPr>
        <a:xfrm>
          <a:off x="2662236" y="4811990"/>
          <a:ext cx="919265" cy="919347"/>
        </a:xfrm>
        <a:prstGeom prst="ellipse">
          <a:avLst/>
        </a:prstGeom>
        <a:gradFill rotWithShape="0">
          <a:gsLst>
            <a:gs pos="0">
              <a:schemeClr val="bg1"/>
            </a:gs>
            <a:gs pos="30000">
              <a:srgbClr val="85D592"/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D906C80-04C7-4B35-95C6-6D7D1DD4C6FA}">
      <dsp:nvSpPr>
        <dsp:cNvPr id="0" name=""/>
        <dsp:cNvSpPr/>
      </dsp:nvSpPr>
      <dsp:spPr>
        <a:xfrm>
          <a:off x="4149976" y="4335655"/>
          <a:ext cx="1982672" cy="632896"/>
        </a:xfrm>
        <a:prstGeom prst="roundRect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666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Denise GIUSTO</a:t>
          </a:r>
        </a:p>
      </dsp:txBody>
      <dsp:txXfrm>
        <a:off x="4180871" y="4366550"/>
        <a:ext cx="1920882" cy="571106"/>
      </dsp:txXfrm>
    </dsp:sp>
    <dsp:sp modelId="{50ECDFB1-0ECB-4837-A47A-3E0935B0EBF1}">
      <dsp:nvSpPr>
        <dsp:cNvPr id="0" name=""/>
        <dsp:cNvSpPr/>
      </dsp:nvSpPr>
      <dsp:spPr>
        <a:xfrm>
          <a:off x="3599888" y="3865120"/>
          <a:ext cx="919265" cy="919347"/>
        </a:xfrm>
        <a:prstGeom prst="ellipse">
          <a:avLst/>
        </a:prstGeom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chemeClr val="bg1">
                <a:lumMod val="75000"/>
              </a:schemeClr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B85A6B4-9993-4953-9495-98CBC2FA30CB}">
      <dsp:nvSpPr>
        <dsp:cNvPr id="0" name=""/>
        <dsp:cNvSpPr/>
      </dsp:nvSpPr>
      <dsp:spPr>
        <a:xfrm>
          <a:off x="4715509" y="3256767"/>
          <a:ext cx="1982672" cy="717388"/>
        </a:xfrm>
        <a:prstGeom prst="roundRect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666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Gastón NOVES</a:t>
          </a:r>
          <a:endParaRPr lang="es-AR" sz="1400" b="1" kern="1200" dirty="0"/>
        </a:p>
      </dsp:txBody>
      <dsp:txXfrm>
        <a:off x="4750529" y="3291787"/>
        <a:ext cx="1912632" cy="647348"/>
      </dsp:txXfrm>
    </dsp:sp>
    <dsp:sp modelId="{80FEA869-B2C4-4763-9293-EE6921DDFB35}">
      <dsp:nvSpPr>
        <dsp:cNvPr id="0" name=""/>
        <dsp:cNvSpPr/>
      </dsp:nvSpPr>
      <dsp:spPr>
        <a:xfrm>
          <a:off x="4165420" y="2828479"/>
          <a:ext cx="919265" cy="919347"/>
        </a:xfrm>
        <a:prstGeom prst="ellipse">
          <a:avLst/>
        </a:prstGeom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chemeClr val="bg1">
                <a:lumMod val="75000"/>
              </a:schemeClr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E336D59-D8AF-4601-82F9-F797838C93A4}">
      <dsp:nvSpPr>
        <dsp:cNvPr id="0" name=""/>
        <dsp:cNvSpPr/>
      </dsp:nvSpPr>
      <dsp:spPr>
        <a:xfrm>
          <a:off x="5080273" y="2167931"/>
          <a:ext cx="1982672" cy="661891"/>
        </a:xfrm>
        <a:prstGeom prst="roundRect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666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Lucas CUNIBERTTI</a:t>
          </a:r>
          <a:endParaRPr lang="es-AR" sz="1400" b="1" kern="1200" dirty="0"/>
        </a:p>
      </dsp:txBody>
      <dsp:txXfrm>
        <a:off x="5112584" y="2200242"/>
        <a:ext cx="1918050" cy="597269"/>
      </dsp:txXfrm>
    </dsp:sp>
    <dsp:sp modelId="{66942112-900C-47DB-B2CC-CFB67AF27BC9}">
      <dsp:nvSpPr>
        <dsp:cNvPr id="0" name=""/>
        <dsp:cNvSpPr/>
      </dsp:nvSpPr>
      <dsp:spPr>
        <a:xfrm>
          <a:off x="4530185" y="1711894"/>
          <a:ext cx="919265" cy="919347"/>
        </a:xfrm>
        <a:prstGeom prst="ellipse">
          <a:avLst/>
        </a:prstGeom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chemeClr val="bg1">
                <a:lumMod val="75000"/>
              </a:schemeClr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8E0CD37-529C-419E-9E58-AF00F9BFB7C9}">
      <dsp:nvSpPr>
        <dsp:cNvPr id="0" name=""/>
        <dsp:cNvSpPr/>
      </dsp:nvSpPr>
      <dsp:spPr>
        <a:xfrm>
          <a:off x="5278835" y="1085860"/>
          <a:ext cx="1982672" cy="629559"/>
        </a:xfrm>
        <a:prstGeom prst="roundRect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3000"/>
              </a:schemeClr>
            </a:gs>
            <a:gs pos="30000">
              <a:schemeClr val="accent1">
                <a:alpha val="77000"/>
              </a:schemeClr>
            </a:gs>
            <a:gs pos="75000">
              <a:schemeClr val="accent1">
                <a:alpha val="73000"/>
              </a:schemeClr>
            </a:gs>
            <a:gs pos="100000">
              <a:schemeClr val="accent1">
                <a:lumMod val="75000"/>
                <a:alpha val="74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666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Matías DONNET</a:t>
          </a:r>
          <a:br>
            <a:rPr lang="es-AR" sz="1400" b="1" kern="1200" dirty="0" smtClean="0"/>
          </a:br>
          <a:endParaRPr lang="es-AR" sz="1400" b="1" kern="1200" dirty="0"/>
        </a:p>
      </dsp:txBody>
      <dsp:txXfrm>
        <a:off x="5309568" y="1116593"/>
        <a:ext cx="1921206" cy="568093"/>
      </dsp:txXfrm>
    </dsp:sp>
    <dsp:sp modelId="{6E760D40-2E59-408A-9A0A-60009C86ED84}">
      <dsp:nvSpPr>
        <dsp:cNvPr id="0" name=""/>
        <dsp:cNvSpPr/>
      </dsp:nvSpPr>
      <dsp:spPr>
        <a:xfrm>
          <a:off x="4728746" y="613657"/>
          <a:ext cx="919265" cy="919347"/>
        </a:xfrm>
        <a:prstGeom prst="ellipse">
          <a:avLst/>
        </a:prstGeom>
        <a:gradFill rotWithShape="0">
          <a:gsLst>
            <a:gs pos="0">
              <a:schemeClr val="bg1"/>
            </a:gs>
            <a:gs pos="0">
              <a:schemeClr val="bg1"/>
            </a:gs>
            <a:gs pos="30000">
              <a:schemeClr val="bg1">
                <a:lumMod val="75000"/>
              </a:schemeClr>
            </a:gs>
            <a:gs pos="75000">
              <a:schemeClr val="bg1">
                <a:lumMod val="6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625B3-9946-4223-BBB9-5ECF28D7E4D3}">
      <dsp:nvSpPr>
        <dsp:cNvPr id="0" name=""/>
        <dsp:cNvSpPr/>
      </dsp:nvSpPr>
      <dsp:spPr>
        <a:xfrm>
          <a:off x="0" y="0"/>
          <a:ext cx="643237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1D9798A-EF41-4A88-B902-6BBB2021C150}">
      <dsp:nvSpPr>
        <dsp:cNvPr id="0" name=""/>
        <dsp:cNvSpPr/>
      </dsp:nvSpPr>
      <dsp:spPr>
        <a:xfrm>
          <a:off x="0" y="0"/>
          <a:ext cx="1286475" cy="2204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Investigaciones</a:t>
          </a:r>
          <a:endParaRPr lang="es-AR" sz="1400" kern="1200" dirty="0"/>
        </a:p>
      </dsp:txBody>
      <dsp:txXfrm>
        <a:off x="0" y="0"/>
        <a:ext cx="1286475" cy="2204131"/>
      </dsp:txXfrm>
    </dsp:sp>
    <dsp:sp modelId="{89421847-400A-4C56-899F-8435C09EC791}">
      <dsp:nvSpPr>
        <dsp:cNvPr id="0" name=""/>
        <dsp:cNvSpPr/>
      </dsp:nvSpPr>
      <dsp:spPr>
        <a:xfrm>
          <a:off x="1382960" y="51228"/>
          <a:ext cx="5049415" cy="10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smtClean="0"/>
            <a:t>Investigación </a:t>
          </a:r>
          <a:r>
            <a:rPr lang="es-AR" sz="3400" kern="1200" dirty="0" smtClean="0"/>
            <a:t>en Seguridad</a:t>
          </a:r>
          <a:endParaRPr lang="es-AR" sz="3400" kern="1200" dirty="0"/>
        </a:p>
      </dsp:txBody>
      <dsp:txXfrm>
        <a:off x="1382960" y="51228"/>
        <a:ext cx="5049415" cy="1024576"/>
      </dsp:txXfrm>
    </dsp:sp>
    <dsp:sp modelId="{B9FE30A7-C430-4DD2-BB48-78A15443DF57}">
      <dsp:nvSpPr>
        <dsp:cNvPr id="0" name=""/>
        <dsp:cNvSpPr/>
      </dsp:nvSpPr>
      <dsp:spPr>
        <a:xfrm>
          <a:off x="1286475" y="1075805"/>
          <a:ext cx="5145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09A3347-FE42-44C7-9F84-AB24CDAF1184}">
      <dsp:nvSpPr>
        <dsp:cNvPr id="0" name=""/>
        <dsp:cNvSpPr/>
      </dsp:nvSpPr>
      <dsp:spPr>
        <a:xfrm>
          <a:off x="1382960" y="1127034"/>
          <a:ext cx="5049415" cy="10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400" kern="1200" dirty="0" smtClean="0"/>
            <a:t>Investigación en Linux</a:t>
          </a:r>
        </a:p>
      </dsp:txBody>
      <dsp:txXfrm>
        <a:off x="1382960" y="1127034"/>
        <a:ext cx="5049415" cy="1024576"/>
      </dsp:txXfrm>
    </dsp:sp>
    <dsp:sp modelId="{96A686D4-F74F-4A61-B8B6-76BCCD16F113}">
      <dsp:nvSpPr>
        <dsp:cNvPr id="0" name=""/>
        <dsp:cNvSpPr/>
      </dsp:nvSpPr>
      <dsp:spPr>
        <a:xfrm>
          <a:off x="1286475" y="2151611"/>
          <a:ext cx="5145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520B208-FA53-4619-AE96-5B2B64232D07}">
      <dsp:nvSpPr>
        <dsp:cNvPr id="0" name=""/>
        <dsp:cNvSpPr/>
      </dsp:nvSpPr>
      <dsp:spPr>
        <a:xfrm>
          <a:off x="0" y="2204131"/>
          <a:ext cx="643237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A9FB04-9411-4367-B76B-0E6C88DBE070}">
      <dsp:nvSpPr>
        <dsp:cNvPr id="0" name=""/>
        <dsp:cNvSpPr/>
      </dsp:nvSpPr>
      <dsp:spPr>
        <a:xfrm>
          <a:off x="0" y="2204131"/>
          <a:ext cx="1286475" cy="2204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Funcionalidad</a:t>
          </a:r>
          <a:endParaRPr lang="es-AR" sz="1400" kern="1200" dirty="0" smtClean="0"/>
        </a:p>
      </dsp:txBody>
      <dsp:txXfrm>
        <a:off x="0" y="2204131"/>
        <a:ext cx="1286475" cy="2204131"/>
      </dsp:txXfrm>
    </dsp:sp>
    <dsp:sp modelId="{3DA1D828-AFE2-4C7A-B1B3-0E501672758A}">
      <dsp:nvSpPr>
        <dsp:cNvPr id="0" name=""/>
        <dsp:cNvSpPr/>
      </dsp:nvSpPr>
      <dsp:spPr>
        <a:xfrm>
          <a:off x="1382960" y="2304221"/>
          <a:ext cx="5049415" cy="200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Implementar toma de exámenes</a:t>
          </a:r>
          <a:endParaRPr lang="es-AR" sz="3400" kern="1200" dirty="0" smtClean="0"/>
        </a:p>
      </dsp:txBody>
      <dsp:txXfrm>
        <a:off x="1382960" y="2304221"/>
        <a:ext cx="5049415" cy="2001799"/>
      </dsp:txXfrm>
    </dsp:sp>
    <dsp:sp modelId="{FDFEF1C0-4D6B-4179-925D-3785B34D77FC}">
      <dsp:nvSpPr>
        <dsp:cNvPr id="0" name=""/>
        <dsp:cNvSpPr/>
      </dsp:nvSpPr>
      <dsp:spPr>
        <a:xfrm>
          <a:off x="1286475" y="4306021"/>
          <a:ext cx="51459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97E21-D30C-412D-B102-865A720DEB8D}">
      <dsp:nvSpPr>
        <dsp:cNvPr id="0" name=""/>
        <dsp:cNvSpPr/>
      </dsp:nvSpPr>
      <dsp:spPr>
        <a:xfrm>
          <a:off x="0" y="0"/>
          <a:ext cx="3709466" cy="4752528"/>
        </a:xfrm>
        <a:prstGeom prst="roundRect">
          <a:avLst>
            <a:gd name="adj" fmla="val 10000"/>
          </a:avLst>
        </a:prstGeom>
        <a:solidFill>
          <a:srgbClr val="A6E2C4">
            <a:alpha val="3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cap="all" spc="0" dirty="0" smtClean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rPr>
            <a:t>Done</a:t>
          </a:r>
          <a:endParaRPr lang="es-AR" sz="4000" b="1" kern="1200" cap="all" spc="0" dirty="0">
            <a:ln w="0"/>
            <a:solidFill>
              <a:srgbClr val="00B050"/>
            </a:soli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0" y="0"/>
        <a:ext cx="3709466" cy="1425758"/>
      </dsp:txXfrm>
    </dsp:sp>
    <dsp:sp modelId="{C7C82792-DA4C-4FF6-A5A3-6847FDB87ABA}">
      <dsp:nvSpPr>
        <dsp:cNvPr id="0" name=""/>
        <dsp:cNvSpPr/>
      </dsp:nvSpPr>
      <dsp:spPr>
        <a:xfrm>
          <a:off x="374802" y="1426164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en </a:t>
          </a:r>
          <a:r>
            <a:rPr lang="es-AR" sz="1900" b="1" i="1" kern="1200" dirty="0" smtClean="0"/>
            <a:t>Redes</a:t>
          </a:r>
          <a:r>
            <a:rPr lang="es-AR" sz="1900" i="1" kern="1200" dirty="0" smtClean="0"/>
            <a:t> de Información</a:t>
          </a:r>
          <a:endParaRPr lang="es-AR" sz="1900" kern="1200" dirty="0"/>
        </a:p>
      </dsp:txBody>
      <dsp:txXfrm>
        <a:off x="402149" y="1453511"/>
        <a:ext cx="2912879" cy="878987"/>
      </dsp:txXfrm>
    </dsp:sp>
    <dsp:sp modelId="{A25AE19D-06B8-4CB9-A2C1-B902455A88EC}">
      <dsp:nvSpPr>
        <dsp:cNvPr id="0" name=""/>
        <dsp:cNvSpPr/>
      </dsp:nvSpPr>
      <dsp:spPr>
        <a:xfrm>
          <a:off x="374802" y="2503489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de </a:t>
          </a:r>
          <a:r>
            <a:rPr lang="es-AR" sz="1900" b="1" i="1" kern="1200" dirty="0" smtClean="0"/>
            <a:t>Control de Windows</a:t>
          </a:r>
        </a:p>
      </dsp:txBody>
      <dsp:txXfrm>
        <a:off x="402149" y="2530836"/>
        <a:ext cx="2912879" cy="878987"/>
      </dsp:txXfrm>
    </dsp:sp>
    <dsp:sp modelId="{18280208-1085-43FF-99AE-1E3DB3F3C466}">
      <dsp:nvSpPr>
        <dsp:cNvPr id="0" name=""/>
        <dsp:cNvSpPr/>
      </dsp:nvSpPr>
      <dsp:spPr>
        <a:xfrm>
          <a:off x="374802" y="3580814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en Herramientas de </a:t>
          </a:r>
          <a:r>
            <a:rPr lang="es-AR" sz="1900" b="1" i="1" kern="1200" dirty="0" err="1" smtClean="0"/>
            <a:t>Testing</a:t>
          </a:r>
          <a:r>
            <a:rPr lang="es-AR" sz="1900" b="1" i="1" kern="1200" dirty="0" smtClean="0"/>
            <a:t> Automático</a:t>
          </a:r>
          <a:endParaRPr lang="es-AR" sz="1900" b="1" kern="1200" dirty="0"/>
        </a:p>
      </dsp:txBody>
      <dsp:txXfrm>
        <a:off x="402149" y="3608161"/>
        <a:ext cx="2912879" cy="878987"/>
      </dsp:txXfrm>
    </dsp:sp>
    <dsp:sp modelId="{E6693BC8-1BEF-4662-A20C-AAFFABEE5264}">
      <dsp:nvSpPr>
        <dsp:cNvPr id="0" name=""/>
        <dsp:cNvSpPr/>
      </dsp:nvSpPr>
      <dsp:spPr>
        <a:xfrm>
          <a:off x="3995389" y="0"/>
          <a:ext cx="3709466" cy="47525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b="1" i="0" kern="1200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Por hacer</a:t>
          </a:r>
          <a:endParaRPr lang="es-AR" sz="4000" b="1" i="0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3995389" y="0"/>
        <a:ext cx="3709466" cy="1425758"/>
      </dsp:txXfrm>
    </dsp:sp>
    <dsp:sp modelId="{79C65393-4920-4977-BA02-EBD21152F99B}">
      <dsp:nvSpPr>
        <dsp:cNvPr id="0" name=""/>
        <dsp:cNvSpPr/>
      </dsp:nvSpPr>
      <dsp:spPr>
        <a:xfrm>
          <a:off x="4362479" y="1427150"/>
          <a:ext cx="2967573" cy="1432952"/>
        </a:xfrm>
        <a:prstGeom prst="roundRect">
          <a:avLst>
            <a:gd name="adj" fmla="val 10000"/>
          </a:avLst>
        </a:prstGeom>
        <a:solidFill>
          <a:srgbClr val="FE8F44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de </a:t>
          </a:r>
          <a:r>
            <a:rPr lang="es-AR" sz="1900" b="1" i="1" kern="1200" dirty="0" smtClean="0"/>
            <a:t>Control de Linux</a:t>
          </a:r>
          <a:endParaRPr lang="es-AR" sz="1900" b="1" kern="1200" dirty="0"/>
        </a:p>
      </dsp:txBody>
      <dsp:txXfrm>
        <a:off x="4404449" y="1469120"/>
        <a:ext cx="2883633" cy="1349012"/>
      </dsp:txXfrm>
    </dsp:sp>
    <dsp:sp modelId="{AB95E00E-0724-442C-82FE-9D90C5E23444}">
      <dsp:nvSpPr>
        <dsp:cNvPr id="0" name=""/>
        <dsp:cNvSpPr/>
      </dsp:nvSpPr>
      <dsp:spPr>
        <a:xfrm>
          <a:off x="4362479" y="3080557"/>
          <a:ext cx="2967573" cy="1432952"/>
        </a:xfrm>
        <a:prstGeom prst="roundRect">
          <a:avLst>
            <a:gd name="adj" fmla="val 10000"/>
          </a:avLst>
        </a:prstGeom>
        <a:solidFill>
          <a:srgbClr val="FE8F44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en </a:t>
          </a:r>
          <a:r>
            <a:rPr lang="es-AR" sz="1900" b="1" i="1" kern="1200" dirty="0" smtClean="0"/>
            <a:t>Seguridad</a:t>
          </a:r>
          <a:r>
            <a:rPr lang="es-AR" sz="1900" i="1" kern="1200" dirty="0" smtClean="0"/>
            <a:t> de Redes</a:t>
          </a:r>
          <a:endParaRPr lang="es-AR" sz="1900" kern="1200" dirty="0"/>
        </a:p>
      </dsp:txBody>
      <dsp:txXfrm>
        <a:off x="4404449" y="3122527"/>
        <a:ext cx="2883633" cy="1349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97E21-D30C-412D-B102-865A720DEB8D}">
      <dsp:nvSpPr>
        <dsp:cNvPr id="0" name=""/>
        <dsp:cNvSpPr/>
      </dsp:nvSpPr>
      <dsp:spPr>
        <a:xfrm>
          <a:off x="0" y="0"/>
          <a:ext cx="3709466" cy="4752528"/>
        </a:xfrm>
        <a:prstGeom prst="roundRect">
          <a:avLst>
            <a:gd name="adj" fmla="val 10000"/>
          </a:avLst>
        </a:prstGeom>
        <a:solidFill>
          <a:srgbClr val="A6E2C4">
            <a:alpha val="3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cap="all" spc="0" dirty="0" smtClean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rPr>
            <a:t>Done</a:t>
          </a:r>
          <a:endParaRPr lang="es-AR" sz="4000" b="1" kern="1200" cap="all" spc="0" dirty="0">
            <a:ln w="0"/>
            <a:solidFill>
              <a:srgbClr val="00B050"/>
            </a:soli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0" y="0"/>
        <a:ext cx="3709466" cy="1425758"/>
      </dsp:txXfrm>
    </dsp:sp>
    <dsp:sp modelId="{C7C82792-DA4C-4FF6-A5A3-6847FDB87ABA}">
      <dsp:nvSpPr>
        <dsp:cNvPr id="0" name=""/>
        <dsp:cNvSpPr/>
      </dsp:nvSpPr>
      <dsp:spPr>
        <a:xfrm>
          <a:off x="374802" y="1426164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en </a:t>
          </a:r>
          <a:r>
            <a:rPr lang="es-AR" sz="1900" b="1" i="1" kern="1200" dirty="0" smtClean="0"/>
            <a:t>Redes</a:t>
          </a:r>
          <a:r>
            <a:rPr lang="es-AR" sz="1900" i="1" kern="1200" dirty="0" smtClean="0"/>
            <a:t> de Información</a:t>
          </a:r>
          <a:endParaRPr lang="es-AR" sz="1900" kern="1200" dirty="0"/>
        </a:p>
      </dsp:txBody>
      <dsp:txXfrm>
        <a:off x="402149" y="1453511"/>
        <a:ext cx="2912879" cy="878987"/>
      </dsp:txXfrm>
    </dsp:sp>
    <dsp:sp modelId="{A25AE19D-06B8-4CB9-A2C1-B902455A88EC}">
      <dsp:nvSpPr>
        <dsp:cNvPr id="0" name=""/>
        <dsp:cNvSpPr/>
      </dsp:nvSpPr>
      <dsp:spPr>
        <a:xfrm>
          <a:off x="374802" y="2503489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de </a:t>
          </a:r>
          <a:r>
            <a:rPr lang="es-AR" sz="1900" b="1" i="1" kern="1200" dirty="0" smtClean="0"/>
            <a:t>Control de Windows</a:t>
          </a:r>
        </a:p>
      </dsp:txBody>
      <dsp:txXfrm>
        <a:off x="402149" y="2530836"/>
        <a:ext cx="2912879" cy="878987"/>
      </dsp:txXfrm>
    </dsp:sp>
    <dsp:sp modelId="{18280208-1085-43FF-99AE-1E3DB3F3C466}">
      <dsp:nvSpPr>
        <dsp:cNvPr id="0" name=""/>
        <dsp:cNvSpPr/>
      </dsp:nvSpPr>
      <dsp:spPr>
        <a:xfrm>
          <a:off x="374802" y="3580814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en Herramientas de </a:t>
          </a:r>
          <a:r>
            <a:rPr lang="es-AR" sz="1900" b="1" i="1" kern="1200" dirty="0" err="1" smtClean="0"/>
            <a:t>Testing</a:t>
          </a:r>
          <a:r>
            <a:rPr lang="es-AR" sz="1900" b="1" i="1" kern="1200" dirty="0" smtClean="0"/>
            <a:t> Automático</a:t>
          </a:r>
          <a:endParaRPr lang="es-AR" sz="1900" b="1" kern="1200" dirty="0"/>
        </a:p>
      </dsp:txBody>
      <dsp:txXfrm>
        <a:off x="402149" y="3608161"/>
        <a:ext cx="2912879" cy="878987"/>
      </dsp:txXfrm>
    </dsp:sp>
    <dsp:sp modelId="{E6693BC8-1BEF-4662-A20C-AAFFABEE5264}">
      <dsp:nvSpPr>
        <dsp:cNvPr id="0" name=""/>
        <dsp:cNvSpPr/>
      </dsp:nvSpPr>
      <dsp:spPr>
        <a:xfrm>
          <a:off x="3995389" y="0"/>
          <a:ext cx="3709466" cy="475252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4000" b="1" i="0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3995389" y="0"/>
        <a:ext cx="3709466" cy="1425758"/>
      </dsp:txXfrm>
    </dsp:sp>
    <dsp:sp modelId="{79C65393-4920-4977-BA02-EBD21152F99B}">
      <dsp:nvSpPr>
        <dsp:cNvPr id="0" name=""/>
        <dsp:cNvSpPr/>
      </dsp:nvSpPr>
      <dsp:spPr>
        <a:xfrm>
          <a:off x="4362479" y="1427150"/>
          <a:ext cx="2967573" cy="143295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900" b="1" kern="1200" dirty="0"/>
        </a:p>
      </dsp:txBody>
      <dsp:txXfrm>
        <a:off x="4404449" y="1469120"/>
        <a:ext cx="2883633" cy="1349012"/>
      </dsp:txXfrm>
    </dsp:sp>
    <dsp:sp modelId="{AB95E00E-0724-442C-82FE-9D90C5E23444}">
      <dsp:nvSpPr>
        <dsp:cNvPr id="0" name=""/>
        <dsp:cNvSpPr/>
      </dsp:nvSpPr>
      <dsp:spPr>
        <a:xfrm>
          <a:off x="4362479" y="3080557"/>
          <a:ext cx="2967573" cy="143295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900" kern="1200" dirty="0"/>
        </a:p>
      </dsp:txBody>
      <dsp:txXfrm>
        <a:off x="4404449" y="3122527"/>
        <a:ext cx="2883633" cy="1349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97E21-D30C-412D-B102-865A720DEB8D}">
      <dsp:nvSpPr>
        <dsp:cNvPr id="0" name=""/>
        <dsp:cNvSpPr/>
      </dsp:nvSpPr>
      <dsp:spPr>
        <a:xfrm>
          <a:off x="0" y="0"/>
          <a:ext cx="3709466" cy="4752528"/>
        </a:xfrm>
        <a:prstGeom prst="roundRect">
          <a:avLst>
            <a:gd name="adj" fmla="val 10000"/>
          </a:avLst>
        </a:prstGeom>
        <a:solidFill>
          <a:srgbClr val="A6E2C4">
            <a:alpha val="3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cap="all" spc="0" dirty="0" smtClean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rPr>
            <a:t>Done</a:t>
          </a:r>
          <a:endParaRPr lang="es-AR" sz="4000" b="1" kern="1200" cap="all" spc="0" dirty="0">
            <a:ln w="0"/>
            <a:solidFill>
              <a:srgbClr val="00B050"/>
            </a:soli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0" y="0"/>
        <a:ext cx="3709466" cy="1425758"/>
      </dsp:txXfrm>
    </dsp:sp>
    <dsp:sp modelId="{C7C82792-DA4C-4FF6-A5A3-6847FDB87ABA}">
      <dsp:nvSpPr>
        <dsp:cNvPr id="0" name=""/>
        <dsp:cNvSpPr/>
      </dsp:nvSpPr>
      <dsp:spPr>
        <a:xfrm>
          <a:off x="374802" y="1426164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en </a:t>
          </a:r>
          <a:r>
            <a:rPr lang="es-AR" sz="1900" b="1" i="1" kern="1200" dirty="0" smtClean="0"/>
            <a:t>Redes</a:t>
          </a:r>
          <a:r>
            <a:rPr lang="es-AR" sz="1900" i="1" kern="1200" dirty="0" smtClean="0"/>
            <a:t> de Información</a:t>
          </a:r>
          <a:endParaRPr lang="es-AR" sz="1900" kern="1200" dirty="0"/>
        </a:p>
      </dsp:txBody>
      <dsp:txXfrm>
        <a:off x="402149" y="1453511"/>
        <a:ext cx="2912879" cy="878987"/>
      </dsp:txXfrm>
    </dsp:sp>
    <dsp:sp modelId="{A25AE19D-06B8-4CB9-A2C1-B902455A88EC}">
      <dsp:nvSpPr>
        <dsp:cNvPr id="0" name=""/>
        <dsp:cNvSpPr/>
      </dsp:nvSpPr>
      <dsp:spPr>
        <a:xfrm>
          <a:off x="374802" y="2503489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de </a:t>
          </a:r>
          <a:r>
            <a:rPr lang="es-AR" sz="1900" b="1" i="1" kern="1200" dirty="0" smtClean="0"/>
            <a:t>Control de Windows</a:t>
          </a:r>
        </a:p>
      </dsp:txBody>
      <dsp:txXfrm>
        <a:off x="402149" y="2530836"/>
        <a:ext cx="2912879" cy="878987"/>
      </dsp:txXfrm>
    </dsp:sp>
    <dsp:sp modelId="{18280208-1085-43FF-99AE-1E3DB3F3C466}">
      <dsp:nvSpPr>
        <dsp:cNvPr id="0" name=""/>
        <dsp:cNvSpPr/>
      </dsp:nvSpPr>
      <dsp:spPr>
        <a:xfrm>
          <a:off x="374802" y="3580814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en Herramientas de </a:t>
          </a:r>
          <a:r>
            <a:rPr lang="es-AR" sz="1900" b="1" i="1" kern="1200" dirty="0" err="1" smtClean="0"/>
            <a:t>Testing</a:t>
          </a:r>
          <a:r>
            <a:rPr lang="es-AR" sz="1900" b="1" i="1" kern="1200" dirty="0" smtClean="0"/>
            <a:t> Automático</a:t>
          </a:r>
          <a:endParaRPr lang="es-AR" sz="1900" b="1" kern="1200" dirty="0"/>
        </a:p>
      </dsp:txBody>
      <dsp:txXfrm>
        <a:off x="402149" y="3608161"/>
        <a:ext cx="2912879" cy="878987"/>
      </dsp:txXfrm>
    </dsp:sp>
    <dsp:sp modelId="{E6693BC8-1BEF-4662-A20C-AAFFABEE5264}">
      <dsp:nvSpPr>
        <dsp:cNvPr id="0" name=""/>
        <dsp:cNvSpPr/>
      </dsp:nvSpPr>
      <dsp:spPr>
        <a:xfrm>
          <a:off x="3995389" y="0"/>
          <a:ext cx="3709466" cy="475252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4000" b="1" i="0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3995389" y="0"/>
        <a:ext cx="3709466" cy="1425758"/>
      </dsp:txXfrm>
    </dsp:sp>
    <dsp:sp modelId="{79C65393-4920-4977-BA02-EBD21152F99B}">
      <dsp:nvSpPr>
        <dsp:cNvPr id="0" name=""/>
        <dsp:cNvSpPr/>
      </dsp:nvSpPr>
      <dsp:spPr>
        <a:xfrm>
          <a:off x="4362479" y="1427150"/>
          <a:ext cx="2967573" cy="143295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900" b="1" kern="1200" dirty="0"/>
        </a:p>
      </dsp:txBody>
      <dsp:txXfrm>
        <a:off x="4404449" y="1469120"/>
        <a:ext cx="2883633" cy="1349012"/>
      </dsp:txXfrm>
    </dsp:sp>
    <dsp:sp modelId="{AB95E00E-0724-442C-82FE-9D90C5E23444}">
      <dsp:nvSpPr>
        <dsp:cNvPr id="0" name=""/>
        <dsp:cNvSpPr/>
      </dsp:nvSpPr>
      <dsp:spPr>
        <a:xfrm>
          <a:off x="4362479" y="3080557"/>
          <a:ext cx="2967573" cy="143295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900" kern="1200" dirty="0"/>
        </a:p>
      </dsp:txBody>
      <dsp:txXfrm>
        <a:off x="4404449" y="3122527"/>
        <a:ext cx="2883633" cy="1349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97E21-D30C-412D-B102-865A720DEB8D}">
      <dsp:nvSpPr>
        <dsp:cNvPr id="0" name=""/>
        <dsp:cNvSpPr/>
      </dsp:nvSpPr>
      <dsp:spPr>
        <a:xfrm>
          <a:off x="0" y="0"/>
          <a:ext cx="3709466" cy="4752528"/>
        </a:xfrm>
        <a:prstGeom prst="roundRect">
          <a:avLst>
            <a:gd name="adj" fmla="val 10000"/>
          </a:avLst>
        </a:prstGeom>
        <a:solidFill>
          <a:srgbClr val="A6E2C4">
            <a:alpha val="3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b="1" kern="1200" cap="all" spc="0" dirty="0" smtClean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rPr>
            <a:t>Done</a:t>
          </a:r>
          <a:endParaRPr lang="es-AR" sz="4000" b="1" kern="1200" cap="all" spc="0" dirty="0">
            <a:ln w="0"/>
            <a:solidFill>
              <a:srgbClr val="00B050"/>
            </a:soli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0" y="0"/>
        <a:ext cx="3709466" cy="1425758"/>
      </dsp:txXfrm>
    </dsp:sp>
    <dsp:sp modelId="{C7C82792-DA4C-4FF6-A5A3-6847FDB87ABA}">
      <dsp:nvSpPr>
        <dsp:cNvPr id="0" name=""/>
        <dsp:cNvSpPr/>
      </dsp:nvSpPr>
      <dsp:spPr>
        <a:xfrm>
          <a:off x="374802" y="1426164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en </a:t>
          </a:r>
          <a:r>
            <a:rPr lang="es-AR" sz="1900" b="1" i="1" kern="1200" dirty="0" smtClean="0"/>
            <a:t>Redes</a:t>
          </a:r>
          <a:r>
            <a:rPr lang="es-AR" sz="1900" i="1" kern="1200" dirty="0" smtClean="0"/>
            <a:t> de Información</a:t>
          </a:r>
          <a:endParaRPr lang="es-AR" sz="1900" kern="1200" dirty="0"/>
        </a:p>
      </dsp:txBody>
      <dsp:txXfrm>
        <a:off x="402149" y="1453511"/>
        <a:ext cx="2912879" cy="878987"/>
      </dsp:txXfrm>
    </dsp:sp>
    <dsp:sp modelId="{A25AE19D-06B8-4CB9-A2C1-B902455A88EC}">
      <dsp:nvSpPr>
        <dsp:cNvPr id="0" name=""/>
        <dsp:cNvSpPr/>
      </dsp:nvSpPr>
      <dsp:spPr>
        <a:xfrm>
          <a:off x="374802" y="2503489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de </a:t>
          </a:r>
          <a:r>
            <a:rPr lang="es-AR" sz="1900" b="1" i="1" kern="1200" dirty="0" smtClean="0"/>
            <a:t>Control de Windows</a:t>
          </a:r>
        </a:p>
      </dsp:txBody>
      <dsp:txXfrm>
        <a:off x="402149" y="2530836"/>
        <a:ext cx="2912879" cy="878987"/>
      </dsp:txXfrm>
    </dsp:sp>
    <dsp:sp modelId="{18280208-1085-43FF-99AE-1E3DB3F3C466}">
      <dsp:nvSpPr>
        <dsp:cNvPr id="0" name=""/>
        <dsp:cNvSpPr/>
      </dsp:nvSpPr>
      <dsp:spPr>
        <a:xfrm>
          <a:off x="374802" y="3580814"/>
          <a:ext cx="2967573" cy="933681"/>
        </a:xfrm>
        <a:prstGeom prst="roundRect">
          <a:avLst>
            <a:gd name="adj" fmla="val 10000"/>
          </a:avLst>
        </a:prstGeom>
        <a:solidFill>
          <a:srgbClr val="57C569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i="1" kern="1200" dirty="0" smtClean="0"/>
            <a:t>Investigación en Herramientas de </a:t>
          </a:r>
          <a:r>
            <a:rPr lang="es-AR" sz="1900" b="1" i="1" kern="1200" dirty="0" err="1" smtClean="0"/>
            <a:t>Testing</a:t>
          </a:r>
          <a:r>
            <a:rPr lang="es-AR" sz="1900" b="1" i="1" kern="1200" dirty="0" smtClean="0"/>
            <a:t> Automático</a:t>
          </a:r>
          <a:endParaRPr lang="es-AR" sz="1900" b="1" kern="1200" dirty="0"/>
        </a:p>
      </dsp:txBody>
      <dsp:txXfrm>
        <a:off x="402149" y="3608161"/>
        <a:ext cx="2912879" cy="878987"/>
      </dsp:txXfrm>
    </dsp:sp>
    <dsp:sp modelId="{E6693BC8-1BEF-4662-A20C-AAFFABEE5264}">
      <dsp:nvSpPr>
        <dsp:cNvPr id="0" name=""/>
        <dsp:cNvSpPr/>
      </dsp:nvSpPr>
      <dsp:spPr>
        <a:xfrm>
          <a:off x="3995389" y="0"/>
          <a:ext cx="3709466" cy="475252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4000" b="1" i="0" kern="1200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sp:txBody>
      <dsp:txXfrm>
        <a:off x="3995389" y="0"/>
        <a:ext cx="3709466" cy="1425758"/>
      </dsp:txXfrm>
    </dsp:sp>
    <dsp:sp modelId="{79C65393-4920-4977-BA02-EBD21152F99B}">
      <dsp:nvSpPr>
        <dsp:cNvPr id="0" name=""/>
        <dsp:cNvSpPr/>
      </dsp:nvSpPr>
      <dsp:spPr>
        <a:xfrm>
          <a:off x="4362479" y="1427150"/>
          <a:ext cx="2967573" cy="143295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900" b="1" kern="1200" dirty="0"/>
        </a:p>
      </dsp:txBody>
      <dsp:txXfrm>
        <a:off x="4404449" y="1469120"/>
        <a:ext cx="2883633" cy="1349012"/>
      </dsp:txXfrm>
    </dsp:sp>
    <dsp:sp modelId="{AB95E00E-0724-442C-82FE-9D90C5E23444}">
      <dsp:nvSpPr>
        <dsp:cNvPr id="0" name=""/>
        <dsp:cNvSpPr/>
      </dsp:nvSpPr>
      <dsp:spPr>
        <a:xfrm>
          <a:off x="4362479" y="3080557"/>
          <a:ext cx="2967573" cy="143295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900" kern="1200" dirty="0"/>
        </a:p>
      </dsp:txBody>
      <dsp:txXfrm>
        <a:off x="4404449" y="3122527"/>
        <a:ext cx="2883633" cy="1349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1EA03-F8A1-44DD-8B04-6AA75580D58D}">
      <dsp:nvSpPr>
        <dsp:cNvPr id="0" name=""/>
        <dsp:cNvSpPr/>
      </dsp:nvSpPr>
      <dsp:spPr>
        <a:xfrm>
          <a:off x="1517689" y="386506"/>
          <a:ext cx="4247322" cy="4247322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Módulo Alumno</a:t>
          </a:r>
          <a:endParaRPr lang="es-AR" sz="3200" kern="1200" dirty="0"/>
        </a:p>
      </dsp:txBody>
      <dsp:txXfrm>
        <a:off x="3838547" y="1498900"/>
        <a:ext cx="1516900" cy="2022534"/>
      </dsp:txXfrm>
    </dsp:sp>
    <dsp:sp modelId="{DCA103DC-E11D-4708-919A-9288A6557F10}">
      <dsp:nvSpPr>
        <dsp:cNvPr id="0" name=""/>
        <dsp:cNvSpPr/>
      </dsp:nvSpPr>
      <dsp:spPr>
        <a:xfrm>
          <a:off x="1315436" y="386506"/>
          <a:ext cx="4247322" cy="424732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Módulo Profesor</a:t>
          </a:r>
          <a:endParaRPr lang="es-AR" sz="3200" kern="1200" dirty="0"/>
        </a:p>
      </dsp:txBody>
      <dsp:txXfrm>
        <a:off x="1724999" y="1498900"/>
        <a:ext cx="1516900" cy="2022534"/>
      </dsp:txXfrm>
    </dsp:sp>
    <dsp:sp modelId="{2F6D0797-3190-4139-B46D-8DBB8D6AE563}">
      <dsp:nvSpPr>
        <dsp:cNvPr id="0" name=""/>
        <dsp:cNvSpPr/>
      </dsp:nvSpPr>
      <dsp:spPr>
        <a:xfrm>
          <a:off x="1254760" y="123577"/>
          <a:ext cx="4773181" cy="4773181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1D1FB-E194-421B-9E3E-09C193935D3D}">
      <dsp:nvSpPr>
        <dsp:cNvPr id="0" name=""/>
        <dsp:cNvSpPr/>
      </dsp:nvSpPr>
      <dsp:spPr>
        <a:xfrm>
          <a:off x="1052506" y="123577"/>
          <a:ext cx="4773181" cy="4773181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1EA03-F8A1-44DD-8B04-6AA75580D58D}">
      <dsp:nvSpPr>
        <dsp:cNvPr id="0" name=""/>
        <dsp:cNvSpPr/>
      </dsp:nvSpPr>
      <dsp:spPr>
        <a:xfrm>
          <a:off x="1517689" y="386506"/>
          <a:ext cx="4247322" cy="4247322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Módulo Alumno</a:t>
          </a:r>
          <a:endParaRPr lang="es-AR" sz="3200" kern="1200" dirty="0"/>
        </a:p>
      </dsp:txBody>
      <dsp:txXfrm>
        <a:off x="3838547" y="1498900"/>
        <a:ext cx="1516900" cy="2022534"/>
      </dsp:txXfrm>
    </dsp:sp>
    <dsp:sp modelId="{DCA103DC-E11D-4708-919A-9288A6557F10}">
      <dsp:nvSpPr>
        <dsp:cNvPr id="0" name=""/>
        <dsp:cNvSpPr/>
      </dsp:nvSpPr>
      <dsp:spPr>
        <a:xfrm>
          <a:off x="1315436" y="386506"/>
          <a:ext cx="4247322" cy="424732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Módulo Profesor</a:t>
          </a:r>
          <a:endParaRPr lang="es-AR" sz="3200" kern="1200" dirty="0"/>
        </a:p>
      </dsp:txBody>
      <dsp:txXfrm>
        <a:off x="1724999" y="1498900"/>
        <a:ext cx="1516900" cy="2022534"/>
      </dsp:txXfrm>
    </dsp:sp>
    <dsp:sp modelId="{2F6D0797-3190-4139-B46D-8DBB8D6AE563}">
      <dsp:nvSpPr>
        <dsp:cNvPr id="0" name=""/>
        <dsp:cNvSpPr/>
      </dsp:nvSpPr>
      <dsp:spPr>
        <a:xfrm>
          <a:off x="1254760" y="123577"/>
          <a:ext cx="4773181" cy="4773181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5338DD-BCDA-44A9-9514-4CB2C62C3AB1}">
      <dsp:nvSpPr>
        <dsp:cNvPr id="0" name=""/>
        <dsp:cNvSpPr/>
      </dsp:nvSpPr>
      <dsp:spPr>
        <a:xfrm>
          <a:off x="1052506" y="123577"/>
          <a:ext cx="4773181" cy="4773181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746B8-4E6A-4DFF-8B9B-6C009F69167D}">
      <dsp:nvSpPr>
        <dsp:cNvPr id="0" name=""/>
        <dsp:cNvSpPr/>
      </dsp:nvSpPr>
      <dsp:spPr>
        <a:xfrm>
          <a:off x="160882" y="447753"/>
          <a:ext cx="613598" cy="6135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592DB56-2A6C-4298-91CA-4266594D003C}">
      <dsp:nvSpPr>
        <dsp:cNvPr id="0" name=""/>
        <dsp:cNvSpPr/>
      </dsp:nvSpPr>
      <dsp:spPr>
        <a:xfrm>
          <a:off x="467682" y="447753"/>
          <a:ext cx="3273774" cy="613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1" kern="1200" dirty="0" smtClean="0"/>
            <a:t>G</a:t>
          </a:r>
          <a:r>
            <a:rPr lang="es-AR" sz="2700" b="0" kern="1200" dirty="0" smtClean="0"/>
            <a:t>estionar</a:t>
          </a:r>
          <a:r>
            <a:rPr lang="es-AR" sz="2700" kern="1200" dirty="0" smtClean="0"/>
            <a:t> Cursos</a:t>
          </a:r>
          <a:endParaRPr lang="es-AR" sz="2700" kern="1200" dirty="0"/>
        </a:p>
      </dsp:txBody>
      <dsp:txXfrm>
        <a:off x="467682" y="447753"/>
        <a:ext cx="3273774" cy="613598"/>
      </dsp:txXfrm>
    </dsp:sp>
    <dsp:sp modelId="{6C30B447-E7D3-480E-832C-2132EBA5D512}">
      <dsp:nvSpPr>
        <dsp:cNvPr id="0" name=""/>
        <dsp:cNvSpPr/>
      </dsp:nvSpPr>
      <dsp:spPr>
        <a:xfrm>
          <a:off x="160882" y="1061352"/>
          <a:ext cx="613598" cy="6135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687A2B-88A5-48C2-9D08-41B13724F4BB}">
      <dsp:nvSpPr>
        <dsp:cNvPr id="0" name=""/>
        <dsp:cNvSpPr/>
      </dsp:nvSpPr>
      <dsp:spPr>
        <a:xfrm>
          <a:off x="467682" y="1061352"/>
          <a:ext cx="3273774" cy="613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smtClean="0"/>
            <a:t>G</a:t>
          </a:r>
          <a:r>
            <a:rPr lang="es-ES" sz="2700" b="0" kern="1200" dirty="0" smtClean="0"/>
            <a:t>estionar</a:t>
          </a:r>
          <a:r>
            <a:rPr lang="es-ES" sz="2700" kern="1200" dirty="0" smtClean="0"/>
            <a:t> Instituciones</a:t>
          </a:r>
          <a:endParaRPr lang="es-AR" sz="2700" kern="1200" dirty="0" smtClean="0"/>
        </a:p>
      </dsp:txBody>
      <dsp:txXfrm>
        <a:off x="467682" y="1061352"/>
        <a:ext cx="3273774" cy="613598"/>
      </dsp:txXfrm>
    </dsp:sp>
    <dsp:sp modelId="{17EC2E2A-423F-4856-B740-0620EF1E4FDD}">
      <dsp:nvSpPr>
        <dsp:cNvPr id="0" name=""/>
        <dsp:cNvSpPr/>
      </dsp:nvSpPr>
      <dsp:spPr>
        <a:xfrm>
          <a:off x="160882" y="1674951"/>
          <a:ext cx="613598" cy="6135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3FFF50-A9C6-4468-B252-99248BD22620}">
      <dsp:nvSpPr>
        <dsp:cNvPr id="0" name=""/>
        <dsp:cNvSpPr/>
      </dsp:nvSpPr>
      <dsp:spPr>
        <a:xfrm>
          <a:off x="467682" y="1674951"/>
          <a:ext cx="3273774" cy="613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1" kern="1200" dirty="0" smtClean="0"/>
            <a:t>D</a:t>
          </a:r>
          <a:r>
            <a:rPr lang="es-AR" sz="2700" kern="1200" dirty="0" smtClean="0"/>
            <a:t>iseñar exámenes</a:t>
          </a:r>
          <a:endParaRPr lang="es-AR" sz="2700" kern="1200" dirty="0"/>
        </a:p>
      </dsp:txBody>
      <dsp:txXfrm>
        <a:off x="467682" y="1674951"/>
        <a:ext cx="3273774" cy="6135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746B8-4E6A-4DFF-8B9B-6C009F69167D}">
      <dsp:nvSpPr>
        <dsp:cNvPr id="0" name=""/>
        <dsp:cNvSpPr/>
      </dsp:nvSpPr>
      <dsp:spPr>
        <a:xfrm>
          <a:off x="138923" y="146439"/>
          <a:ext cx="529847" cy="52984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592DB56-2A6C-4298-91CA-4266594D003C}">
      <dsp:nvSpPr>
        <dsp:cNvPr id="0" name=""/>
        <dsp:cNvSpPr/>
      </dsp:nvSpPr>
      <dsp:spPr>
        <a:xfrm>
          <a:off x="403846" y="146439"/>
          <a:ext cx="2826928" cy="52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G</a:t>
          </a:r>
          <a:r>
            <a:rPr lang="es-AR" sz="2300" kern="1200" dirty="0" smtClean="0"/>
            <a:t>enerar exámenes</a:t>
          </a:r>
          <a:endParaRPr lang="es-AR" sz="2300" kern="1200" dirty="0"/>
        </a:p>
      </dsp:txBody>
      <dsp:txXfrm>
        <a:off x="403846" y="146439"/>
        <a:ext cx="2826928" cy="529847"/>
      </dsp:txXfrm>
    </dsp:sp>
    <dsp:sp modelId="{0EAE8732-2906-4FD8-A7D0-A42BE215069E}">
      <dsp:nvSpPr>
        <dsp:cNvPr id="0" name=""/>
        <dsp:cNvSpPr/>
      </dsp:nvSpPr>
      <dsp:spPr>
        <a:xfrm>
          <a:off x="138923" y="676286"/>
          <a:ext cx="529847" cy="52984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98C0CA-E077-495F-B70F-361FEC29887B}">
      <dsp:nvSpPr>
        <dsp:cNvPr id="0" name=""/>
        <dsp:cNvSpPr/>
      </dsp:nvSpPr>
      <dsp:spPr>
        <a:xfrm>
          <a:off x="403846" y="676286"/>
          <a:ext cx="2826928" cy="52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P</a:t>
          </a:r>
          <a:r>
            <a:rPr lang="es-AR" sz="2300" kern="1200" dirty="0" smtClean="0"/>
            <a:t>ublicar exámenes</a:t>
          </a:r>
          <a:endParaRPr lang="es-AR" sz="2300" kern="1200" dirty="0"/>
        </a:p>
      </dsp:txBody>
      <dsp:txXfrm>
        <a:off x="403846" y="676286"/>
        <a:ext cx="2826928" cy="529847"/>
      </dsp:txXfrm>
    </dsp:sp>
    <dsp:sp modelId="{F07AE907-B905-4FC5-AEBE-C49A5E4FD5EC}">
      <dsp:nvSpPr>
        <dsp:cNvPr id="0" name=""/>
        <dsp:cNvSpPr/>
      </dsp:nvSpPr>
      <dsp:spPr>
        <a:xfrm>
          <a:off x="138923" y="1206134"/>
          <a:ext cx="529847" cy="52984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BF0143F-6125-49CA-A2B8-C06B16BB8000}">
      <dsp:nvSpPr>
        <dsp:cNvPr id="0" name=""/>
        <dsp:cNvSpPr/>
      </dsp:nvSpPr>
      <dsp:spPr>
        <a:xfrm>
          <a:off x="403846" y="1206134"/>
          <a:ext cx="2826928" cy="52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C</a:t>
          </a:r>
          <a:r>
            <a:rPr lang="es-AR" sz="2300" kern="1200" dirty="0" smtClean="0"/>
            <a:t>ontrolar los exámenes</a:t>
          </a:r>
          <a:endParaRPr lang="es-AR" sz="2300" kern="1200" dirty="0"/>
        </a:p>
      </dsp:txBody>
      <dsp:txXfrm>
        <a:off x="403846" y="1206134"/>
        <a:ext cx="2826928" cy="529847"/>
      </dsp:txXfrm>
    </dsp:sp>
    <dsp:sp modelId="{8E73653B-961E-40A8-9B8C-DA32AC284AE1}">
      <dsp:nvSpPr>
        <dsp:cNvPr id="0" name=""/>
        <dsp:cNvSpPr/>
      </dsp:nvSpPr>
      <dsp:spPr>
        <a:xfrm>
          <a:off x="138923" y="1735981"/>
          <a:ext cx="529847" cy="52984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alpha val="5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alpha val="5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F58E83-8040-4023-992C-85BB478C1F5F}">
      <dsp:nvSpPr>
        <dsp:cNvPr id="0" name=""/>
        <dsp:cNvSpPr/>
      </dsp:nvSpPr>
      <dsp:spPr>
        <a:xfrm>
          <a:off x="403846" y="1735981"/>
          <a:ext cx="2826928" cy="52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R</a:t>
          </a:r>
          <a:r>
            <a:rPr lang="es-AR" sz="2300" kern="1200" dirty="0" smtClean="0"/>
            <a:t>esolver exámenes</a:t>
          </a:r>
          <a:endParaRPr lang="es-AR" sz="2300" kern="1200" dirty="0"/>
        </a:p>
      </dsp:txBody>
      <dsp:txXfrm>
        <a:off x="403846" y="1735981"/>
        <a:ext cx="2826928" cy="529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11C509-1DC0-461E-8147-6D14BB27AE58}" type="datetimeFigureOut">
              <a:rPr lang="es-AR" smtClean="0"/>
              <a:t>26/08/2014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7.xml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nise\Desktop\2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8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:\PROY\Logos\Entr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348881"/>
            <a:ext cx="864095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nise\Desktop\Entropy\proyecto\varios\Imágenes del Producto\Panel Inicio\mai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" y="0"/>
            <a:ext cx="9171069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reflection endPos="0" dir="5400000" sy="-100000" algn="bl" rotWithShape="0"/>
          </a:effec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Investigaciones…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384424366"/>
              </p:ext>
            </p:extLst>
          </p:nvPr>
        </p:nvGraphicFramePr>
        <p:xfrm>
          <a:off x="755576" y="1196752"/>
          <a:ext cx="77048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Flecha derecha"/>
          <p:cNvSpPr/>
          <p:nvPr/>
        </p:nvSpPr>
        <p:spPr>
          <a:xfrm>
            <a:off x="4587040" y="3789040"/>
            <a:ext cx="705040" cy="7200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quarter" idx="1"/>
          </p:nvPr>
        </p:nvSpPr>
        <p:spPr>
          <a:xfrm>
            <a:off x="5508104" y="1124744"/>
            <a:ext cx="3240360" cy="4824536"/>
          </a:xfr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anchor="ctr"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2000" b="1" dirty="0" smtClean="0">
                <a:solidFill>
                  <a:schemeClr val="accent1">
                    <a:lumMod val="75000"/>
                  </a:schemeClr>
                </a:solidFill>
              </a:rPr>
              <a:t>Objetivo:</a:t>
            </a:r>
            <a:r>
              <a:rPr lang="es-AR" sz="2000" dirty="0"/>
              <a:t> Control sobre el SO Windows, implementación y/o alternativas de desarrollo</a:t>
            </a:r>
            <a:r>
              <a:rPr lang="es-AR" sz="2000" dirty="0" smtClean="0"/>
              <a:t>.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s-AR" sz="20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Conclusiones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s-AR" sz="2000" dirty="0"/>
              <a:t>Implementación en Java es VIABLE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s-AR" sz="2000" dirty="0"/>
              <a:t>Comandos para bloquear funciones del </a:t>
            </a:r>
            <a:r>
              <a:rPr lang="es-AR" sz="2000" dirty="0" smtClean="0"/>
              <a:t>sistema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9518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nise\Desktop\Entropy\proyecto\varios\Imágenes del Producto\Panel Inicio\mai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" y="0"/>
            <a:ext cx="9171069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reflection endPos="0" dir="5400000" sy="-100000" algn="bl" rotWithShape="0"/>
          </a:effec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Investigaciones…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875485656"/>
              </p:ext>
            </p:extLst>
          </p:nvPr>
        </p:nvGraphicFramePr>
        <p:xfrm>
          <a:off x="755576" y="1196752"/>
          <a:ext cx="77048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Flecha derecha"/>
          <p:cNvSpPr/>
          <p:nvPr/>
        </p:nvSpPr>
        <p:spPr>
          <a:xfrm>
            <a:off x="4587040" y="4869160"/>
            <a:ext cx="705040" cy="7200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quarter" idx="1"/>
          </p:nvPr>
        </p:nvSpPr>
        <p:spPr>
          <a:xfrm>
            <a:off x="5508104" y="1124744"/>
            <a:ext cx="3240360" cy="4824536"/>
          </a:xfr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anchor="ctr"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2000" b="1" dirty="0" smtClean="0">
                <a:solidFill>
                  <a:schemeClr val="accent1">
                    <a:lumMod val="75000"/>
                  </a:schemeClr>
                </a:solidFill>
              </a:rPr>
              <a:t>Objetivo:</a:t>
            </a:r>
            <a:r>
              <a:rPr lang="es-AR" sz="2000" dirty="0"/>
              <a:t> Herramientas alternativas para la gestión del </a:t>
            </a:r>
            <a:r>
              <a:rPr lang="es-AR" sz="2000" dirty="0" err="1"/>
              <a:t>testing</a:t>
            </a:r>
            <a:r>
              <a:rPr lang="es-AR" sz="2000" dirty="0" smtClean="0"/>
              <a:t>.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s-AR" sz="20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Conclusiones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s-AR" sz="2000" dirty="0"/>
              <a:t>Utilización de </a:t>
            </a:r>
            <a:r>
              <a:rPr lang="es-AR" sz="2000" dirty="0" err="1"/>
              <a:t>JUnit</a:t>
            </a:r>
            <a:r>
              <a:rPr lang="es-AR" sz="2000" dirty="0"/>
              <a:t> para </a:t>
            </a:r>
            <a:r>
              <a:rPr lang="es-AR" sz="2000" dirty="0" err="1"/>
              <a:t>tests</a:t>
            </a:r>
            <a:r>
              <a:rPr lang="es-AR" sz="2000" dirty="0"/>
              <a:t> unitarios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s-AR" sz="2000" dirty="0"/>
              <a:t>Cómo manejar el </a:t>
            </a:r>
            <a:r>
              <a:rPr lang="es-AR" sz="2000" dirty="0" err="1"/>
              <a:t>testing</a:t>
            </a:r>
            <a:r>
              <a:rPr lang="es-AR" sz="2000" dirty="0"/>
              <a:t> automático</a:t>
            </a:r>
          </a:p>
        </p:txBody>
      </p:sp>
    </p:spTree>
    <p:extLst>
      <p:ext uri="{BB962C8B-B14F-4D97-AF65-F5344CB8AC3E}">
        <p14:creationId xmlns:p14="http://schemas.microsoft.com/office/powerpoint/2010/main" val="215566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nise\Desktop\Entropy\proyecto\varios\Imágenes del Producto\Panel Inicio\mai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" y="0"/>
            <a:ext cx="9171069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reflection endPos="0" dir="5400000" sy="-100000" algn="bl" rotWithShape="0"/>
          </a:effec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Investigaciones…</a:t>
            </a:r>
            <a:endParaRPr lang="es-AR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85192" y="5229200"/>
            <a:ext cx="8075240" cy="72008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Aft>
                <a:spcPts val="1200"/>
              </a:spcAft>
              <a:buNone/>
            </a:pPr>
            <a:r>
              <a:rPr lang="es-AR" sz="3600" i="1" dirty="0" smtClean="0"/>
              <a:t>So </a:t>
            </a:r>
            <a:r>
              <a:rPr lang="es-AR" sz="3600" i="1" dirty="0" err="1" smtClean="0"/>
              <a:t>far</a:t>
            </a:r>
            <a:r>
              <a:rPr lang="es-AR" sz="3600" i="1" dirty="0" smtClean="0"/>
              <a:t>, so </a:t>
            </a:r>
            <a:r>
              <a:rPr lang="es-AR" sz="3600" i="1" dirty="0" err="1" smtClean="0"/>
              <a:t>good</a:t>
            </a:r>
            <a:r>
              <a:rPr lang="es-AR" sz="3600" i="1" dirty="0" smtClean="0"/>
              <a:t>…</a:t>
            </a:r>
          </a:p>
        </p:txBody>
      </p:sp>
      <p:pic>
        <p:nvPicPr>
          <p:cNvPr id="10242" name="Picture 2" descr="C:\Users\Denise\Desktop\jesus_thumbs-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858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4999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827584" y="3068960"/>
            <a:ext cx="7467600" cy="58092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4800" dirty="0" smtClean="0"/>
              <a:t>Producto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10493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enise\Desktop\curves-orange-and-white-backgrounds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Módulos…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944807651"/>
              </p:ext>
            </p:extLst>
          </p:nvPr>
        </p:nvGraphicFramePr>
        <p:xfrm>
          <a:off x="755576" y="836712"/>
          <a:ext cx="708044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9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980728"/>
            <a:ext cx="1680428" cy="1680428"/>
          </a:xfrm>
          <a:prstGeom prst="rect">
            <a:avLst/>
          </a:prstGeom>
        </p:spPr>
      </p:pic>
      <p:pic>
        <p:nvPicPr>
          <p:cNvPr id="3074" name="Picture 2" descr="C:\Users\Denise\Desktop\Teach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6" y="4437112"/>
            <a:ext cx="1661567" cy="16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nise\Desktop\curves-orange-and-white-backgrounds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Módulos…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422967016"/>
              </p:ext>
            </p:extLst>
          </p:nvPr>
        </p:nvGraphicFramePr>
        <p:xfrm>
          <a:off x="755576" y="836712"/>
          <a:ext cx="708044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9 Imagen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 trans="25000" pressure="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21" y="980728"/>
            <a:ext cx="1680428" cy="1680428"/>
          </a:xfrm>
          <a:prstGeom prst="rect">
            <a:avLst/>
          </a:prstGeom>
        </p:spPr>
      </p:pic>
      <p:pic>
        <p:nvPicPr>
          <p:cNvPr id="3074" name="Picture 2" descr="C:\Users\Denise\Desktop\Teach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6" y="4437112"/>
            <a:ext cx="1661567" cy="1661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07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enise\Desktop\Entropy\proyecto\varios\Imágenes del Producto\Panel Inicio\mai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" y="0"/>
            <a:ext cx="9171069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reflection endPos="0" dir="5400000" sy="-100000" algn="bl" rotWithShape="0"/>
          </a:effec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Arquitectura…</a:t>
            </a:r>
            <a:endParaRPr lang="es-AR" dirty="0"/>
          </a:p>
        </p:txBody>
      </p:sp>
      <p:grpSp>
        <p:nvGrpSpPr>
          <p:cNvPr id="32" name="31 Grupo"/>
          <p:cNvGrpSpPr/>
          <p:nvPr/>
        </p:nvGrpSpPr>
        <p:grpSpPr>
          <a:xfrm>
            <a:off x="683568" y="908720"/>
            <a:ext cx="8064896" cy="5400600"/>
            <a:chOff x="683568" y="908720"/>
            <a:chExt cx="8064896" cy="5400600"/>
          </a:xfrm>
        </p:grpSpPr>
        <p:grpSp>
          <p:nvGrpSpPr>
            <p:cNvPr id="26" name="25 Grupo"/>
            <p:cNvGrpSpPr/>
            <p:nvPr/>
          </p:nvGrpSpPr>
          <p:grpSpPr>
            <a:xfrm>
              <a:off x="683568" y="908720"/>
              <a:ext cx="8064896" cy="5400600"/>
              <a:chOff x="755576" y="836712"/>
              <a:chExt cx="8064896" cy="5400600"/>
            </a:xfrm>
          </p:grpSpPr>
          <p:sp>
            <p:nvSpPr>
              <p:cNvPr id="2" name="1 Rectángulo redondeado"/>
              <p:cNvSpPr/>
              <p:nvPr/>
            </p:nvSpPr>
            <p:spPr>
              <a:xfrm>
                <a:off x="766218" y="5229200"/>
                <a:ext cx="2088232" cy="1008112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70000"/>
                    <a:satMod val="1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00" algn="ctr"/>
                <a:r>
                  <a:rPr lang="es-ES" dirty="0" smtClean="0"/>
                  <a:t>Base de Datos </a:t>
                </a:r>
                <a:r>
                  <a:rPr lang="es-ES" dirty="0"/>
                  <a:t>L</a:t>
                </a:r>
                <a:r>
                  <a:rPr lang="es-ES" dirty="0" smtClean="0"/>
                  <a:t>ocal</a:t>
                </a:r>
                <a:endParaRPr lang="es-AR" dirty="0"/>
              </a:p>
            </p:txBody>
          </p:sp>
          <p:sp>
            <p:nvSpPr>
              <p:cNvPr id="12" name="11 Rectángulo redondeado"/>
              <p:cNvSpPr/>
              <p:nvPr/>
            </p:nvSpPr>
            <p:spPr>
              <a:xfrm>
                <a:off x="2926458" y="5229200"/>
                <a:ext cx="2088232" cy="1008112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70000"/>
                    <a:satMod val="1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Infraestructura de Red</a:t>
                </a:r>
                <a:endParaRPr lang="es-AR" dirty="0"/>
              </a:p>
            </p:txBody>
          </p:sp>
          <p:sp>
            <p:nvSpPr>
              <p:cNvPr id="14" name="13 Rectángulo redondeado"/>
              <p:cNvSpPr/>
              <p:nvPr/>
            </p:nvSpPr>
            <p:spPr>
              <a:xfrm>
                <a:off x="5086698" y="5229200"/>
                <a:ext cx="2160240" cy="1008112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70000"/>
                    <a:satMod val="1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Sistema de Archivos</a:t>
                </a:r>
                <a:endParaRPr lang="es-AR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769293" y="2204864"/>
                <a:ext cx="6481117" cy="10081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s-E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Negocio</a:t>
                </a:r>
                <a:endParaRPr lang="es-A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16 Rectángulo redondeado"/>
              <p:cNvSpPr/>
              <p:nvPr/>
            </p:nvSpPr>
            <p:spPr>
              <a:xfrm>
                <a:off x="1222152" y="2492896"/>
                <a:ext cx="2784426" cy="4320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Objetos de Dominio</a:t>
                </a:r>
                <a:endParaRPr lang="es-AR" dirty="0"/>
              </a:p>
            </p:txBody>
          </p:sp>
          <p:sp>
            <p:nvSpPr>
              <p:cNvPr id="18" name="17 Rectángulo redondeado"/>
              <p:cNvSpPr/>
              <p:nvPr/>
            </p:nvSpPr>
            <p:spPr>
              <a:xfrm>
                <a:off x="4222602" y="2492896"/>
                <a:ext cx="2780841" cy="4320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Gestores de Servicios</a:t>
                </a:r>
                <a:endParaRPr lang="es-AR" dirty="0"/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766218" y="3356992"/>
                <a:ext cx="6480720" cy="163331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s-ES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Acceso a Datos</a:t>
                </a:r>
                <a:endParaRPr lang="es-AR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" name="2 Rectángulo redondeado"/>
              <p:cNvSpPr/>
              <p:nvPr/>
            </p:nvSpPr>
            <p:spPr>
              <a:xfrm>
                <a:off x="1222152" y="3501008"/>
                <a:ext cx="5736754" cy="432048"/>
              </a:xfrm>
              <a:prstGeom prst="roundRect">
                <a:avLst/>
              </a:prstGeom>
              <a:solidFill>
                <a:srgbClr val="E75239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Interfaces</a:t>
                </a:r>
                <a:endParaRPr lang="es-AR" dirty="0"/>
              </a:p>
            </p:txBody>
          </p:sp>
          <p:sp>
            <p:nvSpPr>
              <p:cNvPr id="19" name="18 Rectángulo redondeado"/>
              <p:cNvSpPr/>
              <p:nvPr/>
            </p:nvSpPr>
            <p:spPr>
              <a:xfrm>
                <a:off x="1222151" y="4149080"/>
                <a:ext cx="2787699" cy="576064"/>
              </a:xfrm>
              <a:prstGeom prst="roundRect">
                <a:avLst/>
              </a:prstGeom>
              <a:solidFill>
                <a:srgbClr val="E75239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Componentes de Acceso a Datos (DAC)</a:t>
                </a:r>
                <a:endParaRPr lang="es-AR" dirty="0"/>
              </a:p>
            </p:txBody>
          </p:sp>
          <p:sp>
            <p:nvSpPr>
              <p:cNvPr id="20" name="19 Rectángulo redondeado"/>
              <p:cNvSpPr/>
              <p:nvPr/>
            </p:nvSpPr>
            <p:spPr>
              <a:xfrm>
                <a:off x="4229460" y="4149080"/>
                <a:ext cx="2808312" cy="576064"/>
              </a:xfrm>
              <a:prstGeom prst="roundRect">
                <a:avLst/>
              </a:prstGeom>
              <a:solidFill>
                <a:srgbClr val="E75239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I/O</a:t>
                </a:r>
                <a:endParaRPr lang="es-AR" dirty="0"/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755576" y="836712"/>
                <a:ext cx="6494835" cy="12241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s-E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Presentación</a:t>
                </a:r>
                <a:endParaRPr lang="es-AR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20 Rectángulo redondeado"/>
              <p:cNvSpPr/>
              <p:nvPr/>
            </p:nvSpPr>
            <p:spPr>
              <a:xfrm>
                <a:off x="1174342" y="1232756"/>
                <a:ext cx="5863430" cy="4320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Interfaces de Usuario</a:t>
                </a:r>
                <a:endParaRPr lang="es-AR" dirty="0"/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7380312" y="836712"/>
                <a:ext cx="1440160" cy="5400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7488324" y="1290117"/>
                <a:ext cx="1188132" cy="360040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Seguridad</a:t>
                </a:r>
                <a:endParaRPr lang="es-AR" dirty="0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7488324" y="1844824"/>
                <a:ext cx="1188132" cy="360040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Validación</a:t>
                </a:r>
                <a:endParaRPr lang="es-AR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7488324" y="2348880"/>
                <a:ext cx="1188132" cy="360040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/>
                  <a:t>Excepciones</a:t>
                </a:r>
                <a:endParaRPr lang="es-AR" sz="1600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7488324" y="2852936"/>
                <a:ext cx="1188132" cy="360040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 smtClean="0"/>
                  <a:t>Config</a:t>
                </a:r>
                <a:r>
                  <a:rPr lang="es-ES" dirty="0" smtClean="0"/>
                  <a:t>.</a:t>
                </a:r>
                <a:endParaRPr lang="es-AR" dirty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7488324" y="5229200"/>
                <a:ext cx="1188132" cy="86409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Otros paquetes </a:t>
                </a:r>
                <a:r>
                  <a:rPr lang="es-AR" dirty="0" smtClean="0"/>
                  <a:t>reusables</a:t>
                </a:r>
                <a:endParaRPr lang="es-ES" dirty="0" smtClean="0"/>
              </a:p>
            </p:txBody>
          </p:sp>
        </p:grpSp>
        <p:sp>
          <p:nvSpPr>
            <p:cNvPr id="31" name="30 Disco magnético"/>
            <p:cNvSpPr/>
            <p:nvPr/>
          </p:nvSpPr>
          <p:spPr>
            <a:xfrm>
              <a:off x="793056" y="5589240"/>
              <a:ext cx="394568" cy="432048"/>
            </a:xfrm>
            <a:prstGeom prst="flowChartMagneticDisk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530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Lágrima"/>
          <p:cNvSpPr/>
          <p:nvPr/>
        </p:nvSpPr>
        <p:spPr>
          <a:xfrm rot="8150335">
            <a:off x="1811499" y="1812084"/>
            <a:ext cx="1592828" cy="1610275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9999">
                <a:schemeClr val="accent1"/>
              </a:gs>
              <a:gs pos="7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  <a:tileRect r="-100000" b="-100000"/>
          </a:gradFill>
          <a:ln w="50800" cmpd="sng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  <a:scene3d>
            <a:camera prst="orthographicFront"/>
            <a:lightRig rig="sof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14" idx="6"/>
          </p:cNvCxnSpPr>
          <p:nvPr/>
        </p:nvCxnSpPr>
        <p:spPr>
          <a:xfrm>
            <a:off x="6621785" y="4203462"/>
            <a:ext cx="902543" cy="4031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5" idx="6"/>
            <a:endCxn id="18" idx="2"/>
          </p:cNvCxnSpPr>
          <p:nvPr/>
        </p:nvCxnSpPr>
        <p:spPr>
          <a:xfrm flipV="1">
            <a:off x="2732705" y="4203462"/>
            <a:ext cx="1781874" cy="17626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Funcionalidad…</a:t>
            </a:r>
            <a:endParaRPr lang="es-AR" dirty="0"/>
          </a:p>
        </p:txBody>
      </p:sp>
      <p:cxnSp>
        <p:nvCxnSpPr>
          <p:cNvPr id="3" name="2 Conector recto"/>
          <p:cNvCxnSpPr>
            <a:endCxn id="5" idx="2"/>
          </p:cNvCxnSpPr>
          <p:nvPr/>
        </p:nvCxnSpPr>
        <p:spPr>
          <a:xfrm>
            <a:off x="1653232" y="4204100"/>
            <a:ext cx="863449" cy="16988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2516681" y="4113076"/>
            <a:ext cx="216024" cy="216024"/>
          </a:xfrm>
          <a:prstGeom prst="ellipse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Lágrima"/>
          <p:cNvSpPr/>
          <p:nvPr/>
        </p:nvSpPr>
        <p:spPr>
          <a:xfrm rot="8150335">
            <a:off x="1811499" y="1812084"/>
            <a:ext cx="1592828" cy="1610275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9999">
                <a:schemeClr val="accent1"/>
              </a:gs>
              <a:gs pos="7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  <a:tileRect r="-100000" b="-100000"/>
          </a:gradFill>
          <a:ln w="50800" cmpd="sng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  <a:scene3d>
            <a:camera prst="orthographicFront"/>
            <a:lightRig rig="sof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Lágrima"/>
          <p:cNvSpPr/>
          <p:nvPr/>
        </p:nvSpPr>
        <p:spPr>
          <a:xfrm rot="8150335">
            <a:off x="3828370" y="1817046"/>
            <a:ext cx="1592828" cy="1610275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9999">
                <a:schemeClr val="accent1"/>
              </a:gs>
              <a:gs pos="7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  <a:tileRect r="-100000" b="-100000"/>
          </a:gradFill>
          <a:ln w="50800" cmpd="sng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  <a:scene3d>
            <a:camera prst="orthographicFront"/>
            <a:lightRig rig="sof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Lágrima"/>
          <p:cNvSpPr/>
          <p:nvPr/>
        </p:nvSpPr>
        <p:spPr>
          <a:xfrm rot="8150335">
            <a:off x="5732843" y="1802956"/>
            <a:ext cx="1592828" cy="1610275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9999">
                <a:schemeClr val="accent1"/>
              </a:gs>
              <a:gs pos="70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  <a:tileRect r="-100000" b="-100000"/>
          </a:gradFill>
          <a:ln w="50800" cmpd="sng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  <a:scene3d>
            <a:camera prst="orthographicFront"/>
            <a:lightRig rig="sof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8" idx="6"/>
            <a:endCxn id="14" idx="2"/>
          </p:cNvCxnSpPr>
          <p:nvPr/>
        </p:nvCxnSpPr>
        <p:spPr>
          <a:xfrm>
            <a:off x="4730603" y="4203462"/>
            <a:ext cx="1675158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6405761" y="4095450"/>
            <a:ext cx="216024" cy="216024"/>
          </a:xfrm>
          <a:prstGeom prst="ellipse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Elipse"/>
          <p:cNvSpPr/>
          <p:nvPr/>
        </p:nvSpPr>
        <p:spPr>
          <a:xfrm>
            <a:off x="4514579" y="4095450"/>
            <a:ext cx="216024" cy="216024"/>
          </a:xfrm>
          <a:prstGeom prst="ellipse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9" name="28 Grupo"/>
          <p:cNvGrpSpPr/>
          <p:nvPr/>
        </p:nvGrpSpPr>
        <p:grpSpPr>
          <a:xfrm>
            <a:off x="1655819" y="1827931"/>
            <a:ext cx="1908931" cy="1714501"/>
            <a:chOff x="-67749" y="-88901"/>
            <a:chExt cx="1908931" cy="1714501"/>
          </a:xfrm>
        </p:grpSpPr>
        <p:sp>
          <p:nvSpPr>
            <p:cNvPr id="30" name="29 Rectángulo"/>
            <p:cNvSpPr/>
            <p:nvPr/>
          </p:nvSpPr>
          <p:spPr>
            <a:xfrm>
              <a:off x="2678" y="0"/>
              <a:ext cx="1768078" cy="1625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30 Rectángulo"/>
            <p:cNvSpPr/>
            <p:nvPr/>
          </p:nvSpPr>
          <p:spPr>
            <a:xfrm>
              <a:off x="-67749" y="-88901"/>
              <a:ext cx="1908931" cy="124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808" tIns="241808" rIns="241808" bIns="241808" numCol="1" spcCol="1270" anchor="b" anchorCtr="0">
              <a:noAutofit/>
            </a:bodyPr>
            <a:lstStyle/>
            <a:p>
              <a:pPr lvl="0" algn="ctr" defTabSz="1511300">
                <a:spcBef>
                  <a:spcPct val="0"/>
                </a:spcBef>
              </a:pPr>
              <a:r>
                <a:rPr lang="es-ES" sz="3400" b="1" kern="120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</a:rPr>
                <a:t>0 - 3</a:t>
              </a:r>
              <a:endParaRPr lang="es-AR" sz="3400" b="1" kern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endParaRPr>
            </a:p>
          </p:txBody>
        </p:sp>
      </p:grpSp>
      <p:sp>
        <p:nvSpPr>
          <p:cNvPr id="32" name="31 Rectángulo"/>
          <p:cNvSpPr/>
          <p:nvPr/>
        </p:nvSpPr>
        <p:spPr>
          <a:xfrm>
            <a:off x="3672690" y="1844824"/>
            <a:ext cx="1908931" cy="12241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808" tIns="241808" rIns="241808" bIns="241808" numCol="1" spcCol="1270" anchor="b" anchorCtr="0">
            <a:noAutofit/>
          </a:bodyPr>
          <a:lstStyle/>
          <a:p>
            <a:pPr lvl="0" algn="ctr" defTabSz="1511300">
              <a:spcBef>
                <a:spcPct val="0"/>
              </a:spcBef>
            </a:pPr>
            <a:r>
              <a:rPr lang="es-ES" sz="3400" b="1" kern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4 - 7</a:t>
            </a:r>
            <a:endParaRPr lang="es-AR" sz="3400" b="1" kern="12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5615397" y="1844824"/>
            <a:ext cx="1908931" cy="12241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808" tIns="241808" rIns="241808" bIns="241808" numCol="1" spcCol="1270" anchor="b" anchorCtr="0">
            <a:noAutofit/>
          </a:bodyPr>
          <a:lstStyle/>
          <a:p>
            <a:pPr lvl="0" algn="ctr" defTabSz="1511300">
              <a:spcBef>
                <a:spcPct val="0"/>
              </a:spcBef>
            </a:pPr>
            <a:r>
              <a:rPr lang="es-ES" sz="3400" b="1" kern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8 - 15</a:t>
            </a:r>
            <a:endParaRPr lang="es-AR" sz="3400" b="1" kern="12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1718" y="3789040"/>
            <a:ext cx="1755675" cy="9058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808" tIns="241808" rIns="241808" bIns="241808" numCol="1" spcCol="1270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 defTabSz="1511300">
              <a:spcBef>
                <a:spcPct val="0"/>
              </a:spcBef>
            </a:pPr>
            <a:r>
              <a:rPr lang="es-ES" sz="3400" b="1" kern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INICIO</a:t>
            </a:r>
            <a:endParaRPr lang="es-AR" sz="3400" b="1" kern="1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7236296" y="3789040"/>
            <a:ext cx="1755675" cy="9058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808" tIns="241808" rIns="241808" bIns="241808" numCol="1" spcCol="1270" anchor="b" anchorCtr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 algn="ctr" defTabSz="1511300">
              <a:spcBef>
                <a:spcPct val="0"/>
              </a:spcBef>
            </a:pPr>
            <a:r>
              <a:rPr lang="es-ES" sz="3400" b="1" kern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FIN</a:t>
            </a:r>
            <a:endParaRPr lang="es-AR" sz="3400" b="1" kern="1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01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Funcionalidad…</a:t>
            </a:r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2411760" y="2204864"/>
            <a:ext cx="0" cy="504056"/>
          </a:xfrm>
          <a:prstGeom prst="line">
            <a:avLst/>
          </a:prstGeom>
          <a:ln w="476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13" idx="6"/>
          </p:cNvCxnSpPr>
          <p:nvPr/>
        </p:nvCxnSpPr>
        <p:spPr>
          <a:xfrm>
            <a:off x="6405761" y="1880828"/>
            <a:ext cx="1046559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1" idx="6"/>
            <a:endCxn id="14" idx="2"/>
          </p:cNvCxnSpPr>
          <p:nvPr/>
        </p:nvCxnSpPr>
        <p:spPr>
          <a:xfrm flipV="1">
            <a:off x="2516681" y="1880828"/>
            <a:ext cx="1781874" cy="17626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endCxn id="11" idx="2"/>
          </p:cNvCxnSpPr>
          <p:nvPr/>
        </p:nvCxnSpPr>
        <p:spPr>
          <a:xfrm>
            <a:off x="1254098" y="1898454"/>
            <a:ext cx="1046559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2300657" y="1790442"/>
            <a:ext cx="216024" cy="216024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"/>
          <p:cNvCxnSpPr>
            <a:stCxn id="14" idx="6"/>
            <a:endCxn id="13" idx="2"/>
          </p:cNvCxnSpPr>
          <p:nvPr/>
        </p:nvCxnSpPr>
        <p:spPr>
          <a:xfrm>
            <a:off x="4514579" y="1880828"/>
            <a:ext cx="1675158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6189737" y="1772816"/>
            <a:ext cx="216024" cy="216024"/>
          </a:xfrm>
          <a:prstGeom prst="ellipse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4298555" y="1772816"/>
            <a:ext cx="216024" cy="216024"/>
          </a:xfrm>
          <a:prstGeom prst="ellipse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1259632" y="2708920"/>
            <a:ext cx="4092526" cy="2736304"/>
            <a:chOff x="1259632" y="2708920"/>
            <a:chExt cx="3533926" cy="2736304"/>
          </a:xfrm>
        </p:grpSpPr>
        <p:sp>
          <p:nvSpPr>
            <p:cNvPr id="16" name="15 Rectángulo redondeado"/>
            <p:cNvSpPr/>
            <p:nvPr/>
          </p:nvSpPr>
          <p:spPr>
            <a:xfrm>
              <a:off x="1259632" y="2924944"/>
              <a:ext cx="3533926" cy="23042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35000"/>
                    <a:satMod val="260000"/>
                    <a:alpha val="66000"/>
                  </a:schemeClr>
                </a:gs>
                <a:gs pos="30000">
                  <a:schemeClr val="accent1">
                    <a:tint val="38000"/>
                    <a:satMod val="260000"/>
                    <a:alpha val="48000"/>
                  </a:schemeClr>
                </a:gs>
                <a:gs pos="75000">
                  <a:schemeClr val="accent1">
                    <a:tint val="55000"/>
                    <a:satMod val="255000"/>
                    <a:alpha val="55000"/>
                  </a:schemeClr>
                </a:gs>
                <a:gs pos="100000">
                  <a:schemeClr val="accent1">
                    <a:tint val="70000"/>
                    <a:satMod val="255000"/>
                    <a:alpha val="32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aphicFrame>
          <p:nvGraphicFramePr>
            <p:cNvPr id="5" name="4 Diagrama"/>
            <p:cNvGraphicFramePr/>
            <p:nvPr>
              <p:extLst>
                <p:ext uri="{D42A27DB-BD31-4B8C-83A1-F6EECF244321}">
                  <p14:modId xmlns:p14="http://schemas.microsoft.com/office/powerpoint/2010/main" val="2850598652"/>
                </p:ext>
              </p:extLst>
            </p:nvPr>
          </p:nvGraphicFramePr>
          <p:xfrm>
            <a:off x="1341225" y="2708920"/>
            <a:ext cx="3230775" cy="27363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54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Funcionalidad…</a:t>
            </a:r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422450" y="2204864"/>
            <a:ext cx="0" cy="504056"/>
          </a:xfrm>
          <a:prstGeom prst="line">
            <a:avLst/>
          </a:prstGeom>
          <a:ln w="476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13" idx="6"/>
          </p:cNvCxnSpPr>
          <p:nvPr/>
        </p:nvCxnSpPr>
        <p:spPr>
          <a:xfrm>
            <a:off x="6405761" y="1880828"/>
            <a:ext cx="1046559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1" idx="6"/>
            <a:endCxn id="14" idx="2"/>
          </p:cNvCxnSpPr>
          <p:nvPr/>
        </p:nvCxnSpPr>
        <p:spPr>
          <a:xfrm flipV="1">
            <a:off x="2516681" y="1880828"/>
            <a:ext cx="1781874" cy="17626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endCxn id="11" idx="2"/>
          </p:cNvCxnSpPr>
          <p:nvPr/>
        </p:nvCxnSpPr>
        <p:spPr>
          <a:xfrm>
            <a:off x="1254098" y="1898454"/>
            <a:ext cx="1046559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2300657" y="1790442"/>
            <a:ext cx="216024" cy="216024"/>
          </a:xfrm>
          <a:prstGeom prst="ellipse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"/>
          <p:cNvCxnSpPr>
            <a:stCxn id="14" idx="6"/>
            <a:endCxn id="13" idx="2"/>
          </p:cNvCxnSpPr>
          <p:nvPr/>
        </p:nvCxnSpPr>
        <p:spPr>
          <a:xfrm>
            <a:off x="4514579" y="1880828"/>
            <a:ext cx="1675158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6189737" y="1772816"/>
            <a:ext cx="216024" cy="216024"/>
          </a:xfrm>
          <a:prstGeom prst="ellipse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4298555" y="1772816"/>
            <a:ext cx="216024" cy="216024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1187624" y="2924944"/>
            <a:ext cx="6768752" cy="2520280"/>
            <a:chOff x="1187624" y="2924944"/>
            <a:chExt cx="6768752" cy="2520280"/>
          </a:xfrm>
        </p:grpSpPr>
        <p:sp>
          <p:nvSpPr>
            <p:cNvPr id="16" name="15 Rectángulo redondeado"/>
            <p:cNvSpPr/>
            <p:nvPr/>
          </p:nvSpPr>
          <p:spPr>
            <a:xfrm>
              <a:off x="1187624" y="2924944"/>
              <a:ext cx="6768752" cy="2520280"/>
            </a:xfrm>
            <a:prstGeom prst="roundRect">
              <a:avLst/>
            </a:prstGeom>
            <a:gradFill>
              <a:gsLst>
                <a:gs pos="0">
                  <a:schemeClr val="accent1">
                    <a:tint val="35000"/>
                    <a:satMod val="260000"/>
                    <a:alpha val="66000"/>
                  </a:schemeClr>
                </a:gs>
                <a:gs pos="30000">
                  <a:schemeClr val="accent1">
                    <a:tint val="38000"/>
                    <a:satMod val="260000"/>
                    <a:alpha val="48000"/>
                  </a:schemeClr>
                </a:gs>
                <a:gs pos="75000">
                  <a:schemeClr val="accent1">
                    <a:tint val="55000"/>
                    <a:satMod val="255000"/>
                    <a:alpha val="55000"/>
                  </a:schemeClr>
                </a:gs>
                <a:gs pos="100000">
                  <a:schemeClr val="accent1">
                    <a:tint val="70000"/>
                    <a:satMod val="255000"/>
                    <a:alpha val="32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aphicFrame>
          <p:nvGraphicFramePr>
            <p:cNvPr id="5" name="4 Diagrama"/>
            <p:cNvGraphicFramePr/>
            <p:nvPr>
              <p:extLst>
                <p:ext uri="{D42A27DB-BD31-4B8C-83A1-F6EECF244321}">
                  <p14:modId xmlns:p14="http://schemas.microsoft.com/office/powerpoint/2010/main" val="983740798"/>
                </p:ext>
              </p:extLst>
            </p:nvPr>
          </p:nvGraphicFramePr>
          <p:xfrm>
            <a:off x="1403648" y="2960948"/>
            <a:ext cx="3230775" cy="241226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14 Diagrama"/>
            <p:cNvGraphicFramePr/>
            <p:nvPr>
              <p:extLst>
                <p:ext uri="{D42A27DB-BD31-4B8C-83A1-F6EECF244321}">
                  <p14:modId xmlns:p14="http://schemas.microsoft.com/office/powerpoint/2010/main" val="1128790083"/>
                </p:ext>
              </p:extLst>
            </p:nvPr>
          </p:nvGraphicFramePr>
          <p:xfrm>
            <a:off x="4572000" y="2924944"/>
            <a:ext cx="3230775" cy="24482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552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enise\Desktop\kids-using-tablets-in-classro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0"/>
            <a:ext cx="10400650" cy="691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Datos almacenados"/>
          <p:cNvSpPr/>
          <p:nvPr/>
        </p:nvSpPr>
        <p:spPr>
          <a:xfrm rot="10800000">
            <a:off x="2817192" y="-99393"/>
            <a:ext cx="8280920" cy="7246841"/>
          </a:xfrm>
          <a:prstGeom prst="flowChartOnlineStorage">
            <a:avLst/>
          </a:prstGeom>
          <a:blipFill>
            <a:blip r:embed="rId3"/>
            <a:stretch>
              <a:fillRect r="-1000"/>
            </a:stretch>
          </a:blipFill>
          <a:ln w="76200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a:ln>
          <a:scene3d>
            <a:camera prst="orthographicFront"/>
            <a:lightRig rig="sof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lt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851920" y="188640"/>
            <a:ext cx="4392488" cy="580926"/>
          </a:xfrm>
        </p:spPr>
        <p:txBody>
          <a:bodyPr/>
          <a:lstStyle/>
          <a:p>
            <a:r>
              <a:rPr lang="es-AR" dirty="0" smtClean="0"/>
              <a:t>Un vistazo al producto…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355976" y="1340768"/>
            <a:ext cx="4788024" cy="5112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sz="2800" dirty="0"/>
              <a:t>Solución educativa </a:t>
            </a: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genérica</a:t>
            </a:r>
          </a:p>
          <a:p>
            <a:pPr>
              <a:lnSpc>
                <a:spcPct val="150000"/>
              </a:lnSpc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Integrar </a:t>
            </a:r>
            <a:r>
              <a:rPr lang="es-AR" sz="2800" dirty="0" smtClean="0"/>
              <a:t>las tecnologías </a:t>
            </a:r>
            <a:r>
              <a:rPr lang="es-AR" sz="2800" dirty="0"/>
              <a:t>a las </a:t>
            </a:r>
            <a:r>
              <a:rPr lang="es-AR" sz="2800" dirty="0" smtClean="0"/>
              <a:t>aulas</a:t>
            </a:r>
          </a:p>
          <a:p>
            <a:pPr>
              <a:lnSpc>
                <a:spcPct val="150000"/>
              </a:lnSpc>
            </a:pPr>
            <a:r>
              <a:rPr lang="es-ES" sz="2800" dirty="0" smtClean="0"/>
              <a:t>Más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control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Fácil </a:t>
            </a:r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gestión </a:t>
            </a:r>
            <a:r>
              <a:rPr lang="es-AR" sz="2800" dirty="0"/>
              <a:t>de parciales y estadísticas</a:t>
            </a:r>
          </a:p>
          <a:p>
            <a:pPr>
              <a:lnSpc>
                <a:spcPct val="150000"/>
              </a:lnSpc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Flexibilidad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003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Funcionalidad…</a:t>
            </a:r>
            <a:endParaRPr lang="es-AR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6300192" y="2204864"/>
            <a:ext cx="0" cy="504056"/>
          </a:xfrm>
          <a:prstGeom prst="line">
            <a:avLst/>
          </a:prstGeom>
          <a:ln w="476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13" idx="6"/>
          </p:cNvCxnSpPr>
          <p:nvPr/>
        </p:nvCxnSpPr>
        <p:spPr>
          <a:xfrm>
            <a:off x="6405761" y="1880828"/>
            <a:ext cx="1046559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1" idx="6"/>
            <a:endCxn id="14" idx="2"/>
          </p:cNvCxnSpPr>
          <p:nvPr/>
        </p:nvCxnSpPr>
        <p:spPr>
          <a:xfrm flipV="1">
            <a:off x="2516681" y="1880828"/>
            <a:ext cx="1781874" cy="17626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endCxn id="11" idx="2"/>
          </p:cNvCxnSpPr>
          <p:nvPr/>
        </p:nvCxnSpPr>
        <p:spPr>
          <a:xfrm>
            <a:off x="1254098" y="1898454"/>
            <a:ext cx="1046559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2300657" y="1790442"/>
            <a:ext cx="216024" cy="216024"/>
          </a:xfrm>
          <a:prstGeom prst="ellipse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"/>
          <p:cNvCxnSpPr>
            <a:stCxn id="14" idx="6"/>
            <a:endCxn id="13" idx="2"/>
          </p:cNvCxnSpPr>
          <p:nvPr/>
        </p:nvCxnSpPr>
        <p:spPr>
          <a:xfrm>
            <a:off x="4514579" y="1880828"/>
            <a:ext cx="1675158" cy="0"/>
          </a:xfrm>
          <a:prstGeom prst="line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6189737" y="1772816"/>
            <a:ext cx="216024" cy="216024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4298555" y="1772816"/>
            <a:ext cx="216024" cy="216024"/>
          </a:xfrm>
          <a:prstGeom prst="ellipse">
            <a:avLst/>
          </a:prstGeom>
          <a:noFill/>
          <a:ln w="53975">
            <a:solidFill>
              <a:schemeClr val="accent1">
                <a:lumMod val="75000"/>
              </a:schemeClr>
            </a:solidFill>
          </a:ln>
          <a:effectLst>
            <a:outerShdw blurRad="533400" dir="6240000" sx="101000" sy="101000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1187624" y="2852936"/>
            <a:ext cx="6768752" cy="2664296"/>
            <a:chOff x="1187624" y="2852936"/>
            <a:chExt cx="6768752" cy="2664296"/>
          </a:xfrm>
        </p:grpSpPr>
        <p:sp>
          <p:nvSpPr>
            <p:cNvPr id="16" name="15 Rectángulo redondeado"/>
            <p:cNvSpPr/>
            <p:nvPr/>
          </p:nvSpPr>
          <p:spPr>
            <a:xfrm>
              <a:off x="1187624" y="2924944"/>
              <a:ext cx="6768752" cy="2520280"/>
            </a:xfrm>
            <a:prstGeom prst="roundRect">
              <a:avLst/>
            </a:prstGeom>
            <a:gradFill>
              <a:gsLst>
                <a:gs pos="0">
                  <a:schemeClr val="accent1">
                    <a:tint val="35000"/>
                    <a:satMod val="260000"/>
                    <a:alpha val="66000"/>
                  </a:schemeClr>
                </a:gs>
                <a:gs pos="30000">
                  <a:schemeClr val="accent1">
                    <a:tint val="38000"/>
                    <a:satMod val="260000"/>
                    <a:alpha val="48000"/>
                  </a:schemeClr>
                </a:gs>
                <a:gs pos="75000">
                  <a:schemeClr val="accent1">
                    <a:tint val="55000"/>
                    <a:satMod val="255000"/>
                    <a:alpha val="55000"/>
                  </a:schemeClr>
                </a:gs>
                <a:gs pos="100000">
                  <a:schemeClr val="accent1">
                    <a:tint val="70000"/>
                    <a:satMod val="255000"/>
                    <a:alpha val="32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aphicFrame>
          <p:nvGraphicFramePr>
            <p:cNvPr id="5" name="4 Diagrama"/>
            <p:cNvGraphicFramePr/>
            <p:nvPr>
              <p:extLst>
                <p:ext uri="{D42A27DB-BD31-4B8C-83A1-F6EECF244321}">
                  <p14:modId xmlns:p14="http://schemas.microsoft.com/office/powerpoint/2010/main" val="3239661889"/>
                </p:ext>
              </p:extLst>
            </p:nvPr>
          </p:nvGraphicFramePr>
          <p:xfrm>
            <a:off x="1331640" y="2996952"/>
            <a:ext cx="3110931" cy="23762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14 Diagrama"/>
            <p:cNvGraphicFramePr/>
            <p:nvPr>
              <p:extLst>
                <p:ext uri="{D42A27DB-BD31-4B8C-83A1-F6EECF244321}">
                  <p14:modId xmlns:p14="http://schemas.microsoft.com/office/powerpoint/2010/main" val="336758625"/>
                </p:ext>
              </p:extLst>
            </p:nvPr>
          </p:nvGraphicFramePr>
          <p:xfrm>
            <a:off x="3995936" y="2852936"/>
            <a:ext cx="3672408" cy="266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29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4999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827584" y="2204864"/>
            <a:ext cx="7467600" cy="144016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4800" dirty="0" smtClean="0"/>
          </a:p>
          <a:p>
            <a:pPr algn="ctr"/>
            <a:r>
              <a:rPr lang="es-ES" sz="4800" dirty="0" smtClean="0"/>
              <a:t>Proyecto</a:t>
            </a:r>
            <a:endParaRPr lang="es-AR" sz="4800" dirty="0" smtClean="0"/>
          </a:p>
        </p:txBody>
      </p:sp>
    </p:spTree>
    <p:extLst>
      <p:ext uri="{BB962C8B-B14F-4D97-AF65-F5344CB8AC3E}">
        <p14:creationId xmlns:p14="http://schemas.microsoft.com/office/powerpoint/2010/main" val="32571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nise\Desktop\curves-orange-and-white-backgrounds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Metodología de desarrollo…</a:t>
            </a:r>
            <a:endParaRPr lang="es-AR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23528" y="3622616"/>
            <a:ext cx="5112568" cy="3024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AR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841900589"/>
              </p:ext>
            </p:extLst>
          </p:nvPr>
        </p:nvGraphicFramePr>
        <p:xfrm>
          <a:off x="179512" y="1412776"/>
          <a:ext cx="77048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4" descr="C:\Users\Denise\Desktop\check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84" y="1628998"/>
            <a:ext cx="424711" cy="4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Denise\Desktop\check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76" y="2676003"/>
            <a:ext cx="424711" cy="4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Denise\Desktop\check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85" y="3717032"/>
            <a:ext cx="424711" cy="4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Denise\Desktop\check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74" y="4689390"/>
            <a:ext cx="424711" cy="4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nise\Desktop\curves-orange-and-white-backgrounds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Metodología de desarrollo…</a:t>
            </a:r>
            <a:endParaRPr lang="es-AR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23528" y="3622616"/>
            <a:ext cx="5112568" cy="3024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AR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960289744"/>
              </p:ext>
            </p:extLst>
          </p:nvPr>
        </p:nvGraphicFramePr>
        <p:xfrm>
          <a:off x="899592" y="1397000"/>
          <a:ext cx="62646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4" descr="C:\Users\Denise\Desktop\check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85" y="2151890"/>
            <a:ext cx="424711" cy="4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Denise\Desktop\check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80075"/>
            <a:ext cx="424711" cy="4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Denise\Desktop\check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222751"/>
            <a:ext cx="424711" cy="4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Metodología de desarrollo…</a:t>
            </a:r>
            <a:endParaRPr lang="es-AR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23528" y="3622616"/>
            <a:ext cx="5112568" cy="3024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AR" dirty="0"/>
          </a:p>
        </p:txBody>
      </p:sp>
      <p:pic>
        <p:nvPicPr>
          <p:cNvPr id="1026" name="Picture 2" descr="C:\Users\Denise\Desktop\change-your-l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nise\Desktop\curves-orange-and-white-backgrounds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Metodología de desarrollo…</a:t>
            </a:r>
            <a:endParaRPr lang="es-AR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23528" y="3622616"/>
            <a:ext cx="5112568" cy="3024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AR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746739252"/>
              </p:ext>
            </p:extLst>
          </p:nvPr>
        </p:nvGraphicFramePr>
        <p:xfrm>
          <a:off x="302965" y="404664"/>
          <a:ext cx="74168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C:\Users\Denise\Desktop\Scrum_256x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155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2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nise\Desktop\Entropy\proyecto\varios\Imágenes del Producto\Panel Inicio\mai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" y="0"/>
            <a:ext cx="9171069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reflection endPos="0" dir="5400000" sy="-100000" algn="bl" rotWithShape="0"/>
          </a:effectLst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22156631"/>
              </p:ext>
            </p:extLst>
          </p:nvPr>
        </p:nvGraphicFramePr>
        <p:xfrm>
          <a:off x="1043608" y="-171400"/>
          <a:ext cx="8022703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>
            <a:normAutofit/>
          </a:bodyPr>
          <a:lstStyle/>
          <a:p>
            <a:r>
              <a:rPr lang="es-AR" sz="3200" dirty="0"/>
              <a:t>Rotación de Scrum </a:t>
            </a:r>
            <a:r>
              <a:rPr lang="es-AR" sz="3200" dirty="0" smtClean="0"/>
              <a:t>Master</a:t>
            </a:r>
            <a:r>
              <a:rPr lang="es-AR" dirty="0" smtClean="0"/>
              <a:t>…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758008" y="545799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dirty="0" smtClean="0">
                <a:solidFill>
                  <a:schemeClr val="accent6">
                    <a:lumMod val="50000"/>
                  </a:schemeClr>
                </a:solidFill>
              </a:rPr>
              <a:t>Sprints</a:t>
            </a:r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0" algn="ct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s-AR" b="1" dirty="0">
                <a:solidFill>
                  <a:schemeClr val="accent6">
                    <a:lumMod val="50000"/>
                  </a:schemeClr>
                </a:solidFill>
              </a:rPr>
              <a:t>, 1, 2 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702224" y="480992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dirty="0" smtClean="0">
                <a:solidFill>
                  <a:schemeClr val="accent6">
                    <a:lumMod val="50000"/>
                  </a:schemeClr>
                </a:solidFill>
              </a:rPr>
              <a:t>Sprints</a:t>
            </a:r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0" algn="ct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3, 4, 5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638328" y="3873822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dirty="0" smtClean="0">
                <a:solidFill>
                  <a:schemeClr val="accent6">
                    <a:lumMod val="50000"/>
                  </a:schemeClr>
                </a:solidFill>
              </a:rPr>
              <a:t>Sprints </a:t>
            </a:r>
          </a:p>
          <a:p>
            <a:pPr lvl="0" algn="ct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6, 7, 8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214392" y="2780928"/>
            <a:ext cx="9361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dirty="0" smtClean="0">
                <a:solidFill>
                  <a:schemeClr val="accent6">
                    <a:lumMod val="50000"/>
                  </a:schemeClr>
                </a:solidFill>
              </a:rPr>
              <a:t>Sprints </a:t>
            </a:r>
          </a:p>
          <a:p>
            <a:pPr lvl="0" algn="ctr"/>
            <a:r>
              <a:rPr lang="es-AR" sz="1600" b="1" dirty="0" smtClean="0">
                <a:solidFill>
                  <a:schemeClr val="accent6">
                    <a:lumMod val="50000"/>
                  </a:schemeClr>
                </a:solidFill>
              </a:rPr>
              <a:t>9, 10, 11</a:t>
            </a:r>
            <a:endParaRPr lang="es-AR" sz="1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1591" y="1700808"/>
            <a:ext cx="936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dirty="0" smtClean="0">
                <a:solidFill>
                  <a:schemeClr val="accent6">
                    <a:lumMod val="50000"/>
                  </a:schemeClr>
                </a:solidFill>
              </a:rPr>
              <a:t>Sprints </a:t>
            </a:r>
          </a:p>
          <a:p>
            <a:pPr lvl="0" algn="ctr"/>
            <a:r>
              <a:rPr lang="es-AR" sz="1400" b="1" dirty="0" smtClean="0">
                <a:solidFill>
                  <a:schemeClr val="accent6">
                    <a:lumMod val="50000"/>
                  </a:schemeClr>
                </a:solidFill>
              </a:rPr>
              <a:t>12, 13, 14</a:t>
            </a:r>
            <a:endParaRPr lang="es-A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790456" y="62068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dirty="0" smtClean="0">
                <a:solidFill>
                  <a:schemeClr val="accent6">
                    <a:lumMod val="50000"/>
                  </a:schemeClr>
                </a:solidFill>
              </a:rPr>
              <a:t>Sprint </a:t>
            </a:r>
          </a:p>
          <a:p>
            <a:pPr lvl="0" algn="ctr"/>
            <a:r>
              <a:rPr lang="es-AR" b="1" dirty="0" smtClean="0">
                <a:solidFill>
                  <a:schemeClr val="accent6">
                    <a:lumMod val="50000"/>
                  </a:schemeClr>
                </a:solidFill>
              </a:rPr>
              <a:t>15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nise\Desktop\Entropy\proyecto\varios\Imágenes del Producto\Panel Inicio\mai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" y="0"/>
            <a:ext cx="9171069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reflection endPos="0" dir="5400000" sy="-100000" algn="bl" rotWithShape="0"/>
          </a:effec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>
            <a:normAutofit/>
          </a:bodyPr>
          <a:lstStyle/>
          <a:p>
            <a:r>
              <a:rPr lang="es-AR" sz="3200" dirty="0" smtClean="0"/>
              <a:t>Velocidad</a:t>
            </a:r>
            <a:r>
              <a:rPr lang="es-AR" dirty="0" smtClean="0"/>
              <a:t>…</a:t>
            </a:r>
            <a:endParaRPr lang="es-AR" dirty="0"/>
          </a:p>
        </p:txBody>
      </p:sp>
      <p:pic>
        <p:nvPicPr>
          <p:cNvPr id="1026" name="Picture 2" descr="C:\Users\Denise\Desktop\velocid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9" y="1925855"/>
            <a:ext cx="7394526" cy="341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Herramientas…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Recursos Humanos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5 </a:t>
            </a:r>
            <a:r>
              <a:rPr lang="es-AR" dirty="0" smtClean="0"/>
              <a:t>integrantes –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aún todos en carrera</a:t>
            </a:r>
          </a:p>
          <a:p>
            <a:pPr>
              <a:lnSpc>
                <a:spcPct val="150000"/>
              </a:lnSpc>
            </a:pP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dirty="0"/>
              <a:t>Disponibilidad </a:t>
            </a:r>
            <a:r>
              <a:rPr lang="es-AR" dirty="0" smtClean="0"/>
              <a:t>horaria en calendario –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sin cambios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AR" sz="2400" dirty="0"/>
              <a:t>Marzo 2014 a Febrero 2015</a:t>
            </a:r>
          </a:p>
          <a:p>
            <a:pPr marL="731520" lvl="2" indent="0">
              <a:lnSpc>
                <a:spcPct val="150000"/>
              </a:lnSpc>
              <a:buNone/>
            </a:pPr>
            <a:r>
              <a:rPr lang="es-AR" sz="2400" dirty="0"/>
              <a:t>4 </a:t>
            </a:r>
            <a:r>
              <a:rPr lang="es-AR" sz="2400" dirty="0" err="1"/>
              <a:t>hs</a:t>
            </a:r>
            <a:r>
              <a:rPr lang="es-AR" sz="2400" dirty="0"/>
              <a:t> diarias sin domingos  </a:t>
            </a:r>
          </a:p>
          <a:p>
            <a:pPr lvl="1">
              <a:lnSpc>
                <a:spcPct val="150000"/>
              </a:lnSpc>
            </a:pPr>
            <a:r>
              <a:rPr lang="es-AR" sz="2400" dirty="0"/>
              <a:t>Marzo 2015 Julio 2015</a:t>
            </a:r>
          </a:p>
          <a:p>
            <a:pPr marL="731520" lvl="2" indent="0">
              <a:lnSpc>
                <a:spcPct val="150000"/>
              </a:lnSpc>
              <a:buNone/>
            </a:pPr>
            <a:r>
              <a:rPr lang="es-AR" sz="2400" dirty="0"/>
              <a:t>6 </a:t>
            </a:r>
            <a:r>
              <a:rPr lang="es-AR" sz="2400" dirty="0" err="1"/>
              <a:t>hs</a:t>
            </a:r>
            <a:r>
              <a:rPr lang="es-AR" sz="2400" dirty="0"/>
              <a:t> diarias sin domingos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C:\Users\Denise\Desktop\318454606_13736353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590" y="1052736"/>
            <a:ext cx="1584176" cy="14406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Herramientas…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Recursos Técnicos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endParaRPr lang="es-AR" dirty="0"/>
          </a:p>
          <a:p>
            <a:pPr>
              <a:lnSpc>
                <a:spcPct val="150000"/>
              </a:lnSpc>
            </a:pPr>
            <a:r>
              <a:rPr lang="es-AR" dirty="0" smtClean="0"/>
              <a:t>Hardware </a:t>
            </a:r>
            <a:r>
              <a:rPr lang="es-AR" dirty="0"/>
              <a:t>para desarrollo</a:t>
            </a:r>
          </a:p>
          <a:p>
            <a:pPr>
              <a:lnSpc>
                <a:spcPct val="150000"/>
              </a:lnSpc>
            </a:pPr>
            <a:r>
              <a:rPr lang="es-AR" dirty="0"/>
              <a:t>Software para desarrollo, comunicación y modelado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Netbeans</a:t>
            </a:r>
            <a:r>
              <a:rPr lang="es-AR" dirty="0"/>
              <a:t>, </a:t>
            </a:r>
            <a:r>
              <a:rPr lang="es-AR" dirty="0" err="1"/>
              <a:t>SQLite</a:t>
            </a:r>
            <a:r>
              <a:rPr lang="es-AR" dirty="0"/>
              <a:t>, Rally, </a:t>
            </a:r>
            <a:r>
              <a:rPr lang="es-AR" dirty="0" err="1"/>
              <a:t>Tortoise</a:t>
            </a:r>
            <a:r>
              <a:rPr lang="es-AR" dirty="0"/>
              <a:t> SVN y Google </a:t>
            </a:r>
            <a:r>
              <a:rPr lang="es-AR" dirty="0" err="1"/>
              <a:t>Code</a:t>
            </a:r>
            <a:r>
              <a:rPr lang="es-AR" dirty="0" smtClean="0"/>
              <a:t>. </a:t>
            </a:r>
            <a:r>
              <a:rPr lang="es-AR" dirty="0" err="1" smtClean="0"/>
              <a:t>TeamViewer</a:t>
            </a:r>
            <a:r>
              <a:rPr lang="es-AR" dirty="0"/>
              <a:t>, </a:t>
            </a:r>
            <a:r>
              <a:rPr lang="es-AR" dirty="0" err="1"/>
              <a:t>Skype</a:t>
            </a:r>
            <a:r>
              <a:rPr lang="es-AR" dirty="0"/>
              <a:t>, </a:t>
            </a:r>
            <a:r>
              <a:rPr lang="es-AR" dirty="0" err="1"/>
              <a:t>Whatsapp</a:t>
            </a:r>
            <a:r>
              <a:rPr lang="es-AR" dirty="0"/>
              <a:t>, </a:t>
            </a:r>
            <a:r>
              <a:rPr lang="es-AR" dirty="0" err="1"/>
              <a:t>Dropbox</a:t>
            </a:r>
            <a:r>
              <a:rPr lang="es-AR" dirty="0"/>
              <a:t>, Google </a:t>
            </a:r>
            <a:r>
              <a:rPr lang="es-AR" dirty="0" smtClean="0"/>
              <a:t>Drive, Facebook, </a:t>
            </a:r>
            <a:r>
              <a:rPr lang="es-AR" dirty="0"/>
              <a:t>Enterprise </a:t>
            </a:r>
            <a:r>
              <a:rPr lang="es-AR" dirty="0" err="1"/>
              <a:t>Architect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1115616" y="1731546"/>
            <a:ext cx="6523155" cy="905366"/>
          </a:xfrm>
          <a:prstGeom prst="rect">
            <a:avLst/>
          </a:prstGeom>
          <a:solidFill>
            <a:schemeClr val="accent1">
              <a:alpha val="15000"/>
            </a:schemeClr>
          </a:solidFill>
          <a:ln w="15875">
            <a:solidFill>
              <a:schemeClr val="accent1"/>
            </a:solidFill>
            <a:prstDash val="dash"/>
          </a:ln>
        </p:spPr>
        <p:txBody>
          <a:bodyPr vert="horz" anchor="ctr" anchorCtr="0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Sin cambios ni problemas.</a:t>
            </a:r>
          </a:p>
        </p:txBody>
      </p:sp>
    </p:spTree>
    <p:extLst>
      <p:ext uri="{BB962C8B-B14F-4D97-AF65-F5344CB8AC3E}">
        <p14:creationId xmlns:p14="http://schemas.microsoft.com/office/powerpoint/2010/main" val="11564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nise\Desktop\Entropy\proyecto\varios\Imágenes del Producto\Panel Inicio\mai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69" y="0"/>
            <a:ext cx="9171069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reflection endPos="0" dir="5400000" sy="-100000" algn="bl" rotWithShape="0"/>
          </a:effec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43800" cy="579338"/>
          </a:xfrm>
        </p:spPr>
        <p:txBody>
          <a:bodyPr/>
          <a:lstStyle/>
          <a:p>
            <a:r>
              <a:rPr lang="es-AR" dirty="0"/>
              <a:t>Un vistazo al </a:t>
            </a:r>
            <a:r>
              <a:rPr lang="es-AR" dirty="0" smtClean="0"/>
              <a:t>producto…</a:t>
            </a:r>
            <a:endParaRPr lang="es-AR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3952645"/>
              </p:ext>
            </p:extLst>
          </p:nvPr>
        </p:nvGraphicFramePr>
        <p:xfrm>
          <a:off x="1187624" y="836712"/>
          <a:ext cx="69847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4 Marcador de contenido"/>
          <p:cNvSpPr>
            <a:spLocks noGrp="1"/>
          </p:cNvSpPr>
          <p:nvPr>
            <p:ph sz="quarter" idx="2"/>
          </p:nvPr>
        </p:nvSpPr>
        <p:spPr>
          <a:xfrm>
            <a:off x="1979712" y="5373216"/>
            <a:ext cx="5328592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dirty="0" smtClean="0"/>
              <a:t>LAN </a:t>
            </a:r>
            <a:r>
              <a:rPr lang="es-AR" dirty="0"/>
              <a:t>ad-hoc </a:t>
            </a:r>
            <a:r>
              <a:rPr lang="es-AR" dirty="0" smtClean="0"/>
              <a:t>inalámbrica, cliente-servidor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47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Herramientas…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Recursos Económicos</a:t>
            </a:r>
            <a:endParaRPr lang="es-AR" sz="2800" b="1" i="1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1115616" y="1731546"/>
            <a:ext cx="6523155" cy="905366"/>
          </a:xfrm>
          <a:prstGeom prst="rect">
            <a:avLst/>
          </a:prstGeom>
          <a:solidFill>
            <a:schemeClr val="accent1">
              <a:alpha val="15000"/>
            </a:schemeClr>
          </a:solidFill>
          <a:ln w="15875">
            <a:solidFill>
              <a:schemeClr val="accent1"/>
            </a:solidFill>
            <a:prstDash val="dash"/>
          </a:ln>
        </p:spPr>
        <p:txBody>
          <a:bodyPr vert="horz" anchor="ctr" anchorCtr="0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Colchón financiero intacto.</a:t>
            </a:r>
          </a:p>
        </p:txBody>
      </p:sp>
      <p:pic>
        <p:nvPicPr>
          <p:cNvPr id="4098" name="Picture 2" descr="C:\Users\Denise\Desktop\save_mon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72" y="2852936"/>
            <a:ext cx="2502641" cy="35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6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nise\Desktop\problems-1024x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Inconvenientes…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64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Inconvenientes… 1º y 2º Sprint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09328" y="908720"/>
            <a:ext cx="7488832" cy="1368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Causas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331640" y="1169504"/>
            <a:ext cx="2143213" cy="864096"/>
          </a:xfrm>
          <a:prstGeom prst="roundRect">
            <a:avLst/>
          </a:prstGeom>
          <a:solidFill>
            <a:srgbClr val="E75239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Falta de experiencia en </a:t>
            </a:r>
            <a:r>
              <a:rPr lang="es-AR" dirty="0" smtClean="0"/>
              <a:t>estimación y producto</a:t>
            </a:r>
            <a:endParaRPr lang="es-A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618869" y="1160748"/>
            <a:ext cx="2132547" cy="864096"/>
          </a:xfrm>
          <a:prstGeom prst="roundRect">
            <a:avLst/>
          </a:prstGeom>
          <a:solidFill>
            <a:srgbClr val="E75239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Adaptación a SCRUM</a:t>
            </a:r>
            <a:endParaRPr lang="es-A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5933904" y="1160748"/>
            <a:ext cx="2132547" cy="864096"/>
          </a:xfrm>
          <a:prstGeom prst="roundRect">
            <a:avLst/>
          </a:prstGeom>
          <a:solidFill>
            <a:srgbClr val="E75239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Dificultades horarias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13917" y="2501652"/>
            <a:ext cx="7488832" cy="21962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Síntomas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331640" y="2699677"/>
            <a:ext cx="2143213" cy="86409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Sobrestimación de tareas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3618869" y="2681674"/>
            <a:ext cx="2132547" cy="86409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Completar </a:t>
            </a:r>
            <a:r>
              <a:rPr lang="es-AR" dirty="0" err="1" smtClean="0"/>
              <a:t>stories</a:t>
            </a:r>
            <a:r>
              <a:rPr lang="es-AR" dirty="0" smtClean="0"/>
              <a:t> </a:t>
            </a:r>
          </a:p>
          <a:p>
            <a:pPr algn="ctr"/>
            <a:r>
              <a:rPr lang="es-AR" dirty="0" smtClean="0"/>
              <a:t>sobre </a:t>
            </a:r>
            <a:r>
              <a:rPr lang="es-AR" dirty="0"/>
              <a:t>el cierre del Sprint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3618869" y="3635782"/>
            <a:ext cx="2132547" cy="86409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Definición de tareas y </a:t>
            </a:r>
            <a:r>
              <a:rPr lang="es-AR" dirty="0" err="1"/>
              <a:t>stories</a:t>
            </a:r>
            <a:endParaRPr lang="es-AR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5933903" y="2701562"/>
            <a:ext cx="2132547" cy="86409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Daily</a:t>
            </a:r>
            <a:r>
              <a:rPr lang="es-AR" dirty="0"/>
              <a:t> </a:t>
            </a:r>
            <a:r>
              <a:rPr lang="es-AR" dirty="0" err="1" smtClean="0"/>
              <a:t>Meetings</a:t>
            </a:r>
            <a:r>
              <a:rPr lang="es-AR" dirty="0" smtClean="0"/>
              <a:t> irrealizables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808170" y="4958307"/>
            <a:ext cx="7488832" cy="1495029"/>
          </a:xfrm>
          <a:prstGeom prst="rect">
            <a:avLst/>
          </a:prstGeom>
          <a:gradFill>
            <a:gsLst>
              <a:gs pos="0">
                <a:srgbClr val="9BDDA6"/>
              </a:gs>
              <a:gs pos="30000">
                <a:srgbClr val="99DB9C"/>
              </a:gs>
              <a:gs pos="75000">
                <a:srgbClr val="7CC680"/>
              </a:gs>
              <a:gs pos="100000">
                <a:srgbClr val="99C199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s-ES" dirty="0" smtClean="0">
                <a:solidFill>
                  <a:srgbClr val="006600"/>
                </a:solidFill>
              </a:rPr>
              <a:t>Soluciones</a:t>
            </a:r>
            <a:endParaRPr lang="es-AR" dirty="0">
              <a:solidFill>
                <a:srgbClr val="0066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1331640" y="5165948"/>
            <a:ext cx="2143213" cy="472243"/>
          </a:xfrm>
          <a:prstGeom prst="roundRect">
            <a:avLst/>
          </a:prstGeom>
          <a:solidFill>
            <a:srgbClr val="49A54D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Owner</a:t>
            </a:r>
            <a:endParaRPr lang="es-AR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635896" y="5165947"/>
            <a:ext cx="2143213" cy="1039551"/>
          </a:xfrm>
          <a:prstGeom prst="roundRect">
            <a:avLst/>
          </a:prstGeom>
          <a:solidFill>
            <a:srgbClr val="49A54D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Estandarización de descripciones</a:t>
            </a:r>
            <a:endParaRPr lang="es-AR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5933903" y="5165948"/>
            <a:ext cx="2132547" cy="1039550"/>
          </a:xfrm>
          <a:prstGeom prst="roundRect">
            <a:avLst/>
          </a:prstGeom>
          <a:solidFill>
            <a:srgbClr val="49A54D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Daily</a:t>
            </a:r>
            <a:r>
              <a:rPr lang="es-ES" dirty="0" smtClean="0"/>
              <a:t> </a:t>
            </a:r>
            <a:r>
              <a:rPr lang="es-ES" dirty="0" err="1" smtClean="0"/>
              <a:t>Meetings</a:t>
            </a:r>
            <a:r>
              <a:rPr lang="es-ES" dirty="0" smtClean="0"/>
              <a:t> más espaciadas, en nuevo horario</a:t>
            </a:r>
            <a:endParaRPr lang="es-AR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1331640" y="5733256"/>
            <a:ext cx="2143213" cy="472243"/>
          </a:xfrm>
          <a:prstGeom prst="roundRect">
            <a:avLst/>
          </a:prstGeom>
          <a:solidFill>
            <a:srgbClr val="49A54D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Dinámica del </a:t>
            </a:r>
            <a:r>
              <a:rPr lang="es-AR" dirty="0" err="1" smtClean="0"/>
              <a:t>team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64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Inconvenientes… 3º Sprint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09328" y="908720"/>
            <a:ext cx="7488832" cy="1368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Causas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3635896" y="1128006"/>
            <a:ext cx="2132547" cy="864096"/>
          </a:xfrm>
          <a:prstGeom prst="roundRect">
            <a:avLst/>
          </a:prstGeom>
          <a:solidFill>
            <a:srgbClr val="E75239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 de interfaz bloquea otras tareas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13917" y="2501652"/>
            <a:ext cx="7488832" cy="21962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Síntomas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3618869" y="2681674"/>
            <a:ext cx="2132547" cy="182744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Tareas de codificación de </a:t>
            </a:r>
            <a:r>
              <a:rPr lang="es-ES" dirty="0" err="1" smtClean="0"/>
              <a:t>backend</a:t>
            </a:r>
            <a:r>
              <a:rPr lang="es-ES" dirty="0" smtClean="0"/>
              <a:t> demoradas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808170" y="4958307"/>
            <a:ext cx="7488832" cy="1495029"/>
          </a:xfrm>
          <a:prstGeom prst="rect">
            <a:avLst/>
          </a:prstGeom>
          <a:gradFill>
            <a:gsLst>
              <a:gs pos="0">
                <a:srgbClr val="9BDDA6"/>
              </a:gs>
              <a:gs pos="30000">
                <a:srgbClr val="99DB9C"/>
              </a:gs>
              <a:gs pos="75000">
                <a:srgbClr val="7CC680"/>
              </a:gs>
              <a:gs pos="100000">
                <a:srgbClr val="99C199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s-ES" dirty="0" smtClean="0">
                <a:solidFill>
                  <a:srgbClr val="006600"/>
                </a:solidFill>
              </a:rPr>
              <a:t>Soluciones</a:t>
            </a:r>
            <a:endParaRPr lang="es-AR" dirty="0">
              <a:solidFill>
                <a:srgbClr val="006600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3635896" y="5165947"/>
            <a:ext cx="2143213" cy="1039551"/>
          </a:xfrm>
          <a:prstGeom prst="roundRect">
            <a:avLst/>
          </a:prstGeom>
          <a:solidFill>
            <a:srgbClr val="49A54D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Bosquejar prototipo al comienzo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33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>
            <a:normAutofit/>
          </a:bodyPr>
          <a:lstStyle/>
          <a:p>
            <a:r>
              <a:rPr lang="es-ES" dirty="0" smtClean="0"/>
              <a:t>Próximas Actividades…</a:t>
            </a:r>
            <a:endParaRPr lang="es-AR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673650266"/>
              </p:ext>
            </p:extLst>
          </p:nvPr>
        </p:nvGraphicFramePr>
        <p:xfrm>
          <a:off x="1619672" y="1700808"/>
          <a:ext cx="6432376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55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4999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36912"/>
            <a:ext cx="5472608" cy="1143000"/>
          </a:xfrm>
        </p:spPr>
        <p:txBody>
          <a:bodyPr>
            <a:normAutofit/>
          </a:bodyPr>
          <a:lstStyle/>
          <a:p>
            <a:pPr algn="ctr"/>
            <a:r>
              <a:rPr lang="es-AR" sz="6600" dirty="0"/>
              <a:t>¿</a:t>
            </a:r>
            <a:r>
              <a:rPr lang="es-AR" sz="6600" dirty="0" smtClean="0"/>
              <a:t>Preguntas?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6991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4999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2636912"/>
            <a:ext cx="4752528" cy="1143000"/>
          </a:xfrm>
        </p:spPr>
        <p:txBody>
          <a:bodyPr>
            <a:normAutofit/>
          </a:bodyPr>
          <a:lstStyle/>
          <a:p>
            <a:pPr algn="ctr"/>
            <a:r>
              <a:rPr lang="es-AR" sz="6600" dirty="0" err="1" smtClean="0"/>
              <a:t>C’est</a:t>
            </a:r>
            <a:r>
              <a:rPr lang="es-AR" sz="6600" dirty="0" smtClean="0"/>
              <a:t> </a:t>
            </a:r>
            <a:r>
              <a:rPr lang="es-AR" sz="6600" dirty="0" err="1" smtClean="0"/>
              <a:t>fini</a:t>
            </a:r>
            <a:r>
              <a:rPr lang="es-AR" sz="6600" dirty="0" smtClean="0"/>
              <a:t>!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589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>
            <a:normAutofit/>
          </a:bodyPr>
          <a:lstStyle/>
          <a:p>
            <a:r>
              <a:rPr lang="es-AR" dirty="0"/>
              <a:t>¿Qué habíamos hecho</a:t>
            </a:r>
            <a:r>
              <a:rPr lang="es-AR" dirty="0" smtClean="0"/>
              <a:t>?</a:t>
            </a:r>
            <a:endParaRPr lang="es-AR" dirty="0"/>
          </a:p>
        </p:txBody>
      </p:sp>
      <p:grpSp>
        <p:nvGrpSpPr>
          <p:cNvPr id="40" name="39 Grupo"/>
          <p:cNvGrpSpPr/>
          <p:nvPr/>
        </p:nvGrpSpPr>
        <p:grpSpPr>
          <a:xfrm>
            <a:off x="3922276" y="3892780"/>
            <a:ext cx="1203761" cy="1336417"/>
            <a:chOff x="3707904" y="1803218"/>
            <a:chExt cx="1891174" cy="2173763"/>
          </a:xfrm>
        </p:grpSpPr>
        <p:grpSp>
          <p:nvGrpSpPr>
            <p:cNvPr id="41" name="40 Grupo"/>
            <p:cNvGrpSpPr/>
            <p:nvPr/>
          </p:nvGrpSpPr>
          <p:grpSpPr>
            <a:xfrm>
              <a:off x="3707904" y="1803218"/>
              <a:ext cx="1891174" cy="2173763"/>
              <a:chOff x="4785370" y="48937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43" name="42 Hexágono"/>
              <p:cNvSpPr/>
              <p:nvPr/>
            </p:nvSpPr>
            <p:spPr>
              <a:xfrm rot="5400000">
                <a:off x="4687449" y="146858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4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42" name="41 Rectángulo"/>
            <p:cNvSpPr/>
            <p:nvPr/>
          </p:nvSpPr>
          <p:spPr>
            <a:xfrm>
              <a:off x="3853741" y="2280876"/>
              <a:ext cx="1599497" cy="115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Plan de Riesgos</a:t>
              </a: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4427984" y="2777788"/>
            <a:ext cx="1455824" cy="1336420"/>
            <a:chOff x="3704130" y="1777391"/>
            <a:chExt cx="2101666" cy="2173763"/>
          </a:xfrm>
        </p:grpSpPr>
        <p:grpSp>
          <p:nvGrpSpPr>
            <p:cNvPr id="46" name="45 Grupo"/>
            <p:cNvGrpSpPr/>
            <p:nvPr/>
          </p:nvGrpSpPr>
          <p:grpSpPr>
            <a:xfrm>
              <a:off x="3838930" y="1777391"/>
              <a:ext cx="1891174" cy="2173763"/>
              <a:chOff x="4876174" y="31039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48" name="47 Hexágono"/>
              <p:cNvSpPr/>
              <p:nvPr/>
            </p:nvSpPr>
            <p:spPr>
              <a:xfrm rot="5400000">
                <a:off x="4778253" y="128960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9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47" name="46 Rectángulo"/>
            <p:cNvSpPr/>
            <p:nvPr/>
          </p:nvSpPr>
          <p:spPr>
            <a:xfrm>
              <a:off x="3704130" y="2164651"/>
              <a:ext cx="2101666" cy="135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Plan de Gestión </a:t>
              </a:r>
              <a:r>
                <a:rPr lang="es-A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 Configuración </a:t>
              </a:r>
            </a:p>
          </p:txBody>
        </p:sp>
      </p:grpSp>
      <p:grpSp>
        <p:nvGrpSpPr>
          <p:cNvPr id="50" name="49 Grupo"/>
          <p:cNvGrpSpPr/>
          <p:nvPr/>
        </p:nvGrpSpPr>
        <p:grpSpPr>
          <a:xfrm>
            <a:off x="5218419" y="3861046"/>
            <a:ext cx="1225789" cy="1336418"/>
            <a:chOff x="3708031" y="1680986"/>
            <a:chExt cx="1891174" cy="2173763"/>
          </a:xfrm>
        </p:grpSpPr>
        <p:grpSp>
          <p:nvGrpSpPr>
            <p:cNvPr id="51" name="50 Grupo"/>
            <p:cNvGrpSpPr/>
            <p:nvPr/>
          </p:nvGrpSpPr>
          <p:grpSpPr>
            <a:xfrm>
              <a:off x="3708031" y="1680986"/>
              <a:ext cx="1891174" cy="2173763"/>
              <a:chOff x="4785458" y="-35773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53" name="52 Hexágono"/>
              <p:cNvSpPr/>
              <p:nvPr/>
            </p:nvSpPr>
            <p:spPr>
              <a:xfrm rot="5400000">
                <a:off x="4687537" y="62148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4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52" name="51 Rectángulo"/>
            <p:cNvSpPr/>
            <p:nvPr/>
          </p:nvSpPr>
          <p:spPr>
            <a:xfrm>
              <a:off x="3853741" y="2280875"/>
              <a:ext cx="1599497" cy="1151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Plan de </a:t>
              </a:r>
              <a:r>
                <a:rPr lang="es-A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Pruebas</a:t>
              </a:r>
              <a:endParaRPr lang="es-A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2620431" y="3892780"/>
            <a:ext cx="1225787" cy="1336418"/>
            <a:chOff x="3707905" y="1732603"/>
            <a:chExt cx="1891175" cy="2173763"/>
          </a:xfrm>
        </p:grpSpPr>
        <p:grpSp>
          <p:nvGrpSpPr>
            <p:cNvPr id="56" name="55 Grupo"/>
            <p:cNvGrpSpPr/>
            <p:nvPr/>
          </p:nvGrpSpPr>
          <p:grpSpPr>
            <a:xfrm>
              <a:off x="3707905" y="1732603"/>
              <a:ext cx="1891175" cy="2173763"/>
              <a:chOff x="4785368" y="-1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58" name="57 Hexágono"/>
              <p:cNvSpPr/>
              <p:nvPr/>
            </p:nvSpPr>
            <p:spPr>
              <a:xfrm rot="5400000">
                <a:off x="4687449" y="97920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57" name="56 Rectángulo"/>
            <p:cNvSpPr/>
            <p:nvPr/>
          </p:nvSpPr>
          <p:spPr>
            <a:xfrm>
              <a:off x="3853741" y="2280875"/>
              <a:ext cx="1599498" cy="1051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Product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s-A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Backlog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0" name="59 Grupo"/>
          <p:cNvGrpSpPr/>
          <p:nvPr/>
        </p:nvGrpSpPr>
        <p:grpSpPr>
          <a:xfrm>
            <a:off x="3203848" y="2780926"/>
            <a:ext cx="1288005" cy="1336420"/>
            <a:chOff x="3733683" y="1777393"/>
            <a:chExt cx="2101666" cy="2173763"/>
          </a:xfrm>
        </p:grpSpPr>
        <p:grpSp>
          <p:nvGrpSpPr>
            <p:cNvPr id="61" name="60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63" name="62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4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62" name="61 Rectángulo"/>
            <p:cNvSpPr/>
            <p:nvPr/>
          </p:nvSpPr>
          <p:spPr>
            <a:xfrm>
              <a:off x="3733683" y="2395838"/>
              <a:ext cx="2101666" cy="997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Armado de repositorio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9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>
            <a:normAutofit/>
          </a:bodyPr>
          <a:lstStyle/>
          <a:p>
            <a:r>
              <a:rPr lang="es-AR" dirty="0"/>
              <a:t>¿Qué íbamos a hacer?</a:t>
            </a:r>
          </a:p>
        </p:txBody>
      </p:sp>
      <p:grpSp>
        <p:nvGrpSpPr>
          <p:cNvPr id="75" name="74 Grupo"/>
          <p:cNvGrpSpPr/>
          <p:nvPr/>
        </p:nvGrpSpPr>
        <p:grpSpPr>
          <a:xfrm>
            <a:off x="3922276" y="3892780"/>
            <a:ext cx="1203761" cy="1336417"/>
            <a:chOff x="3707904" y="1803218"/>
            <a:chExt cx="1891174" cy="2173763"/>
          </a:xfrm>
        </p:grpSpPr>
        <p:grpSp>
          <p:nvGrpSpPr>
            <p:cNvPr id="76" name="75 Grupo"/>
            <p:cNvGrpSpPr/>
            <p:nvPr/>
          </p:nvGrpSpPr>
          <p:grpSpPr>
            <a:xfrm>
              <a:off x="3707904" y="1803218"/>
              <a:ext cx="1891174" cy="2173763"/>
              <a:chOff x="4785370" y="48937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78" name="77 Hexágono"/>
              <p:cNvSpPr/>
              <p:nvPr/>
            </p:nvSpPr>
            <p:spPr>
              <a:xfrm rot="5400000">
                <a:off x="4687449" y="146858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9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77" name="76 Rectángulo"/>
            <p:cNvSpPr/>
            <p:nvPr/>
          </p:nvSpPr>
          <p:spPr>
            <a:xfrm>
              <a:off x="3853741" y="2280876"/>
              <a:ext cx="1599497" cy="115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Plan de Riesgos</a:t>
              </a: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4427984" y="2777788"/>
            <a:ext cx="1455824" cy="1336420"/>
            <a:chOff x="3704130" y="1777391"/>
            <a:chExt cx="2101666" cy="2173763"/>
          </a:xfrm>
        </p:grpSpPr>
        <p:grpSp>
          <p:nvGrpSpPr>
            <p:cNvPr id="81" name="80 Grupo"/>
            <p:cNvGrpSpPr/>
            <p:nvPr/>
          </p:nvGrpSpPr>
          <p:grpSpPr>
            <a:xfrm>
              <a:off x="3838930" y="1777391"/>
              <a:ext cx="1891174" cy="2173763"/>
              <a:chOff x="4876174" y="31039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83" name="82 Hexágono"/>
              <p:cNvSpPr/>
              <p:nvPr/>
            </p:nvSpPr>
            <p:spPr>
              <a:xfrm rot="5400000">
                <a:off x="4778253" y="128960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4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82" name="81 Rectángulo"/>
            <p:cNvSpPr/>
            <p:nvPr/>
          </p:nvSpPr>
          <p:spPr>
            <a:xfrm>
              <a:off x="3704130" y="2164651"/>
              <a:ext cx="2101666" cy="135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Plan de Gestión </a:t>
              </a:r>
              <a:r>
                <a:rPr lang="es-A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 Configuración </a:t>
              </a:r>
            </a:p>
          </p:txBody>
        </p:sp>
      </p:grpSp>
      <p:grpSp>
        <p:nvGrpSpPr>
          <p:cNvPr id="85" name="84 Grupo"/>
          <p:cNvGrpSpPr/>
          <p:nvPr/>
        </p:nvGrpSpPr>
        <p:grpSpPr>
          <a:xfrm>
            <a:off x="5218419" y="3861046"/>
            <a:ext cx="1225789" cy="1336418"/>
            <a:chOff x="3708031" y="1680986"/>
            <a:chExt cx="1891174" cy="2173763"/>
          </a:xfrm>
        </p:grpSpPr>
        <p:grpSp>
          <p:nvGrpSpPr>
            <p:cNvPr id="86" name="85 Grupo"/>
            <p:cNvGrpSpPr/>
            <p:nvPr/>
          </p:nvGrpSpPr>
          <p:grpSpPr>
            <a:xfrm>
              <a:off x="3708031" y="1680986"/>
              <a:ext cx="1891174" cy="2173763"/>
              <a:chOff x="4785458" y="-35773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88" name="87 Hexágono"/>
              <p:cNvSpPr/>
              <p:nvPr/>
            </p:nvSpPr>
            <p:spPr>
              <a:xfrm rot="5400000">
                <a:off x="4687537" y="62148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9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87" name="86 Rectángulo"/>
            <p:cNvSpPr/>
            <p:nvPr/>
          </p:nvSpPr>
          <p:spPr>
            <a:xfrm>
              <a:off x="3853741" y="2280875"/>
              <a:ext cx="1599497" cy="1151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Plan de </a:t>
              </a:r>
              <a:r>
                <a:rPr lang="es-A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Pruebas</a:t>
              </a:r>
              <a:endParaRPr lang="es-A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0" name="89 Grupo"/>
          <p:cNvGrpSpPr/>
          <p:nvPr/>
        </p:nvGrpSpPr>
        <p:grpSpPr>
          <a:xfrm>
            <a:off x="2620431" y="3892780"/>
            <a:ext cx="1225787" cy="1336418"/>
            <a:chOff x="3707905" y="1732603"/>
            <a:chExt cx="1891175" cy="2173763"/>
          </a:xfrm>
        </p:grpSpPr>
        <p:grpSp>
          <p:nvGrpSpPr>
            <p:cNvPr id="91" name="90 Grupo"/>
            <p:cNvGrpSpPr/>
            <p:nvPr/>
          </p:nvGrpSpPr>
          <p:grpSpPr>
            <a:xfrm>
              <a:off x="3707905" y="1732603"/>
              <a:ext cx="1891175" cy="2173763"/>
              <a:chOff x="4785368" y="-1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93" name="92 Hexágono"/>
              <p:cNvSpPr/>
              <p:nvPr/>
            </p:nvSpPr>
            <p:spPr>
              <a:xfrm rot="5400000">
                <a:off x="4687449" y="97920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4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92" name="91 Rectángulo"/>
            <p:cNvSpPr/>
            <p:nvPr/>
          </p:nvSpPr>
          <p:spPr>
            <a:xfrm>
              <a:off x="3853741" y="2280875"/>
              <a:ext cx="1599498" cy="1051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Product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s-A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Backlog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3203848" y="2780926"/>
            <a:ext cx="1288005" cy="1336420"/>
            <a:chOff x="3733683" y="1777393"/>
            <a:chExt cx="2101666" cy="2173763"/>
          </a:xfrm>
        </p:grpSpPr>
        <p:grpSp>
          <p:nvGrpSpPr>
            <p:cNvPr id="96" name="95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98" name="97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9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97" name="96 Rectángulo"/>
            <p:cNvSpPr/>
            <p:nvPr/>
          </p:nvSpPr>
          <p:spPr>
            <a:xfrm>
              <a:off x="3733683" y="2395838"/>
              <a:ext cx="2101666" cy="997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Armado de repositorio</a:t>
              </a:r>
            </a:p>
          </p:txBody>
        </p:sp>
      </p:grpSp>
      <p:grpSp>
        <p:nvGrpSpPr>
          <p:cNvPr id="100" name="99 Grupo"/>
          <p:cNvGrpSpPr/>
          <p:nvPr/>
        </p:nvGrpSpPr>
        <p:grpSpPr>
          <a:xfrm>
            <a:off x="6444208" y="3892780"/>
            <a:ext cx="1288005" cy="1336420"/>
            <a:chOff x="3733683" y="1777393"/>
            <a:chExt cx="2101666" cy="2173763"/>
          </a:xfrm>
        </p:grpSpPr>
        <p:grpSp>
          <p:nvGrpSpPr>
            <p:cNvPr id="101" name="100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103" name="102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4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102" name="101 Rectángulo"/>
            <p:cNvSpPr/>
            <p:nvPr/>
          </p:nvSpPr>
          <p:spPr>
            <a:xfrm>
              <a:off x="3733683" y="2395838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Entorno de desarrollo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05" name="104 Grupo"/>
          <p:cNvGrpSpPr/>
          <p:nvPr/>
        </p:nvGrpSpPr>
        <p:grpSpPr>
          <a:xfrm>
            <a:off x="2555776" y="1628798"/>
            <a:ext cx="1288005" cy="1336420"/>
            <a:chOff x="3733683" y="1777393"/>
            <a:chExt cx="2101666" cy="2173763"/>
          </a:xfrm>
        </p:grpSpPr>
        <p:grpSp>
          <p:nvGrpSpPr>
            <p:cNvPr id="106" name="105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108" name="107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9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107" name="106 Rectángulo"/>
            <p:cNvSpPr/>
            <p:nvPr/>
          </p:nvSpPr>
          <p:spPr>
            <a:xfrm>
              <a:off x="3733683" y="2395838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Diagrama de clases</a:t>
              </a:r>
            </a:p>
          </p:txBody>
        </p:sp>
      </p:grpSp>
      <p:grpSp>
        <p:nvGrpSpPr>
          <p:cNvPr id="110" name="109 Grupo"/>
          <p:cNvGrpSpPr/>
          <p:nvPr/>
        </p:nvGrpSpPr>
        <p:grpSpPr>
          <a:xfrm>
            <a:off x="3779912" y="1628798"/>
            <a:ext cx="1407870" cy="1336420"/>
            <a:chOff x="3709019" y="1777393"/>
            <a:chExt cx="2101666" cy="2173763"/>
          </a:xfrm>
        </p:grpSpPr>
        <p:grpSp>
          <p:nvGrpSpPr>
            <p:cNvPr id="111" name="110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113" name="112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4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112" name="111 Rectángulo"/>
            <p:cNvSpPr/>
            <p:nvPr/>
          </p:nvSpPr>
          <p:spPr>
            <a:xfrm>
              <a:off x="3709019" y="2071348"/>
              <a:ext cx="2101666" cy="1501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Diagrama Entidad Relación</a:t>
              </a:r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5177026" y="1654896"/>
            <a:ext cx="1288005" cy="1336420"/>
            <a:chOff x="3749850" y="1777393"/>
            <a:chExt cx="2101666" cy="2173763"/>
          </a:xfrm>
        </p:grpSpPr>
        <p:sp>
          <p:nvSpPr>
            <p:cNvPr id="116" name="115 Hexágono"/>
            <p:cNvSpPr/>
            <p:nvPr/>
          </p:nvSpPr>
          <p:spPr>
            <a:xfrm rot="5400000">
              <a:off x="3741352" y="1874971"/>
              <a:ext cx="2173763" cy="1978608"/>
            </a:xfrm>
            <a:prstGeom prst="hexagon">
              <a:avLst>
                <a:gd name="adj" fmla="val 25000"/>
                <a:gd name="vf" fmla="val 115470"/>
              </a:avLst>
            </a:prstGeom>
            <a:ln>
              <a:noFill/>
            </a:ln>
            <a:scene3d>
              <a:camera prst="orthographicFront"/>
              <a:lightRig rig="fla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116 Rectángulo"/>
            <p:cNvSpPr/>
            <p:nvPr/>
          </p:nvSpPr>
          <p:spPr>
            <a:xfrm>
              <a:off x="3749850" y="2130122"/>
              <a:ext cx="2101666" cy="1501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Diagrama de despliegue</a:t>
              </a:r>
            </a:p>
          </p:txBody>
        </p:sp>
      </p:grpSp>
      <p:grpSp>
        <p:nvGrpSpPr>
          <p:cNvPr id="118" name="117 Grupo"/>
          <p:cNvGrpSpPr/>
          <p:nvPr/>
        </p:nvGrpSpPr>
        <p:grpSpPr>
          <a:xfrm>
            <a:off x="5837511" y="2756084"/>
            <a:ext cx="1288005" cy="1350576"/>
            <a:chOff x="3709019" y="1777393"/>
            <a:chExt cx="2101666" cy="2173763"/>
          </a:xfrm>
        </p:grpSpPr>
        <p:grpSp>
          <p:nvGrpSpPr>
            <p:cNvPr id="119" name="118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121" name="120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2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120" name="119 Rectángulo"/>
            <p:cNvSpPr/>
            <p:nvPr/>
          </p:nvSpPr>
          <p:spPr>
            <a:xfrm>
              <a:off x="3709019" y="2361800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Matriz de trazabilidad</a:t>
              </a:r>
            </a:p>
          </p:txBody>
        </p:sp>
      </p:grpSp>
      <p:grpSp>
        <p:nvGrpSpPr>
          <p:cNvPr id="123" name="122 Grupo"/>
          <p:cNvGrpSpPr/>
          <p:nvPr/>
        </p:nvGrpSpPr>
        <p:grpSpPr>
          <a:xfrm>
            <a:off x="1327570" y="3892745"/>
            <a:ext cx="1288005" cy="1336420"/>
            <a:chOff x="3733683" y="1777393"/>
            <a:chExt cx="2101666" cy="2173763"/>
          </a:xfrm>
        </p:grpSpPr>
        <p:sp>
          <p:nvSpPr>
            <p:cNvPr id="124" name="123 Hexágono"/>
            <p:cNvSpPr/>
            <p:nvPr/>
          </p:nvSpPr>
          <p:spPr>
            <a:xfrm rot="5400000">
              <a:off x="3697635" y="1918688"/>
              <a:ext cx="2173763" cy="1891174"/>
            </a:xfrm>
            <a:prstGeom prst="hexagon">
              <a:avLst>
                <a:gd name="adj" fmla="val 25000"/>
                <a:gd name="vf" fmla="val 115470"/>
              </a:avLst>
            </a:prstGeom>
            <a:ln>
              <a:noFill/>
            </a:ln>
            <a:scene3d>
              <a:camera prst="orthographicFront"/>
              <a:lightRig rig="fla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124 Rectángulo"/>
            <p:cNvSpPr/>
            <p:nvPr/>
          </p:nvSpPr>
          <p:spPr>
            <a:xfrm>
              <a:off x="3733683" y="2395838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Investigación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en Redes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26" name="125 Grupo"/>
          <p:cNvGrpSpPr/>
          <p:nvPr/>
        </p:nvGrpSpPr>
        <p:grpSpPr>
          <a:xfrm>
            <a:off x="1941055" y="2777788"/>
            <a:ext cx="1288005" cy="1323251"/>
            <a:chOff x="3733683" y="1777393"/>
            <a:chExt cx="2101666" cy="2173763"/>
          </a:xfrm>
        </p:grpSpPr>
        <p:grpSp>
          <p:nvGrpSpPr>
            <p:cNvPr id="127" name="126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129" name="128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0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128" name="127 Rectángulo"/>
            <p:cNvSpPr/>
            <p:nvPr/>
          </p:nvSpPr>
          <p:spPr>
            <a:xfrm>
              <a:off x="3733683" y="2137857"/>
              <a:ext cx="2101666" cy="1501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Investigación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en </a:t>
              </a:r>
              <a:r>
                <a:rPr lang="es-A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indows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8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C:\Users\Denise\Desktop\gray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>
            <a:normAutofit/>
          </a:bodyPr>
          <a:lstStyle/>
          <a:p>
            <a:r>
              <a:rPr lang="es-AR" dirty="0"/>
              <a:t>¿Qué </a:t>
            </a:r>
            <a:r>
              <a:rPr lang="es-AR" dirty="0" smtClean="0"/>
              <a:t>hemos </a:t>
            </a:r>
            <a:r>
              <a:rPr lang="es-AR" dirty="0"/>
              <a:t>hecho</a:t>
            </a:r>
            <a:r>
              <a:rPr lang="es-AR" dirty="0" smtClean="0"/>
              <a:t>?</a:t>
            </a:r>
            <a:endParaRPr lang="es-AR" dirty="0"/>
          </a:p>
        </p:txBody>
      </p:sp>
      <p:grpSp>
        <p:nvGrpSpPr>
          <p:cNvPr id="13" name="12 Grupo"/>
          <p:cNvGrpSpPr/>
          <p:nvPr/>
        </p:nvGrpSpPr>
        <p:grpSpPr>
          <a:xfrm>
            <a:off x="3922276" y="3892780"/>
            <a:ext cx="1203761" cy="1336417"/>
            <a:chOff x="3707904" y="1803218"/>
            <a:chExt cx="1891174" cy="2173763"/>
          </a:xfrm>
        </p:grpSpPr>
        <p:grpSp>
          <p:nvGrpSpPr>
            <p:cNvPr id="5" name="4 Grupo"/>
            <p:cNvGrpSpPr/>
            <p:nvPr/>
          </p:nvGrpSpPr>
          <p:grpSpPr>
            <a:xfrm>
              <a:off x="3707904" y="1803218"/>
              <a:ext cx="1891174" cy="2173763"/>
              <a:chOff x="4785370" y="48937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6" name="5 Hexágono"/>
              <p:cNvSpPr/>
              <p:nvPr/>
            </p:nvSpPr>
            <p:spPr>
              <a:xfrm rot="5400000">
                <a:off x="4687449" y="146858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11" name="10 Rectángulo"/>
            <p:cNvSpPr/>
            <p:nvPr/>
          </p:nvSpPr>
          <p:spPr>
            <a:xfrm>
              <a:off x="3853741" y="2280876"/>
              <a:ext cx="1599497" cy="1151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Plan de Riesgos</a:t>
              </a: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4427984" y="2777788"/>
            <a:ext cx="1455824" cy="1336420"/>
            <a:chOff x="3704130" y="1777391"/>
            <a:chExt cx="2101666" cy="2173763"/>
          </a:xfrm>
        </p:grpSpPr>
        <p:grpSp>
          <p:nvGrpSpPr>
            <p:cNvPr id="15" name="14 Grupo"/>
            <p:cNvGrpSpPr/>
            <p:nvPr/>
          </p:nvGrpSpPr>
          <p:grpSpPr>
            <a:xfrm>
              <a:off x="3838930" y="1777391"/>
              <a:ext cx="1891174" cy="2173763"/>
              <a:chOff x="4876174" y="31039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17" name="16 Hexágono"/>
              <p:cNvSpPr/>
              <p:nvPr/>
            </p:nvSpPr>
            <p:spPr>
              <a:xfrm rot="5400000">
                <a:off x="4778253" y="128960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16" name="15 Rectángulo"/>
            <p:cNvSpPr/>
            <p:nvPr/>
          </p:nvSpPr>
          <p:spPr>
            <a:xfrm>
              <a:off x="3704130" y="2164651"/>
              <a:ext cx="2101666" cy="135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Plan de Gestión </a:t>
              </a:r>
              <a:r>
                <a:rPr lang="es-A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 Configuración </a:t>
              </a: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218419" y="3861046"/>
            <a:ext cx="1225789" cy="1336418"/>
            <a:chOff x="3708031" y="1680986"/>
            <a:chExt cx="1891174" cy="2173763"/>
          </a:xfrm>
        </p:grpSpPr>
        <p:grpSp>
          <p:nvGrpSpPr>
            <p:cNvPr id="25" name="24 Grupo"/>
            <p:cNvGrpSpPr/>
            <p:nvPr/>
          </p:nvGrpSpPr>
          <p:grpSpPr>
            <a:xfrm>
              <a:off x="3708031" y="1680986"/>
              <a:ext cx="1891174" cy="2173763"/>
              <a:chOff x="4785458" y="-35773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27" name="26 Hexágono"/>
              <p:cNvSpPr/>
              <p:nvPr/>
            </p:nvSpPr>
            <p:spPr>
              <a:xfrm rot="5400000">
                <a:off x="4687537" y="62148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8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3853741" y="2280875"/>
              <a:ext cx="1599497" cy="1151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Plan de </a:t>
              </a:r>
              <a:r>
                <a:rPr lang="es-A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Pruebas</a:t>
              </a:r>
              <a:endParaRPr lang="es-A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2620431" y="3892780"/>
            <a:ext cx="1225787" cy="1336418"/>
            <a:chOff x="3707905" y="1732603"/>
            <a:chExt cx="1891175" cy="2173763"/>
          </a:xfrm>
        </p:grpSpPr>
        <p:grpSp>
          <p:nvGrpSpPr>
            <p:cNvPr id="30" name="29 Grupo"/>
            <p:cNvGrpSpPr/>
            <p:nvPr/>
          </p:nvGrpSpPr>
          <p:grpSpPr>
            <a:xfrm>
              <a:off x="3707905" y="1732603"/>
              <a:ext cx="1891175" cy="2173763"/>
              <a:chOff x="4785368" y="-1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32" name="31 Hexágono"/>
              <p:cNvSpPr/>
              <p:nvPr/>
            </p:nvSpPr>
            <p:spPr>
              <a:xfrm rot="5400000">
                <a:off x="4687449" y="97920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31" name="30 Rectángulo"/>
            <p:cNvSpPr/>
            <p:nvPr/>
          </p:nvSpPr>
          <p:spPr>
            <a:xfrm>
              <a:off x="3853741" y="2280875"/>
              <a:ext cx="1599498" cy="1051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Product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es-A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Backlog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3203848" y="2780926"/>
            <a:ext cx="1288005" cy="1336420"/>
            <a:chOff x="3733683" y="1777393"/>
            <a:chExt cx="2101666" cy="2173763"/>
          </a:xfrm>
        </p:grpSpPr>
        <p:grpSp>
          <p:nvGrpSpPr>
            <p:cNvPr id="35" name="34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37" name="36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36" name="35 Rectángulo"/>
            <p:cNvSpPr/>
            <p:nvPr/>
          </p:nvSpPr>
          <p:spPr>
            <a:xfrm>
              <a:off x="3733683" y="2395838"/>
              <a:ext cx="2101666" cy="997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Armado de repositorio</a:t>
              </a: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6444208" y="3892780"/>
            <a:ext cx="1288005" cy="1336420"/>
            <a:chOff x="3733683" y="1777393"/>
            <a:chExt cx="2101666" cy="2173763"/>
          </a:xfrm>
        </p:grpSpPr>
        <p:grpSp>
          <p:nvGrpSpPr>
            <p:cNvPr id="40" name="39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42" name="41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3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41" name="40 Rectángulo"/>
            <p:cNvSpPr/>
            <p:nvPr/>
          </p:nvSpPr>
          <p:spPr>
            <a:xfrm>
              <a:off x="3733683" y="2395838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Entorno de desarrollo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2555776" y="1628798"/>
            <a:ext cx="1288005" cy="1336420"/>
            <a:chOff x="3733683" y="1777393"/>
            <a:chExt cx="2101666" cy="2173763"/>
          </a:xfrm>
        </p:grpSpPr>
        <p:grpSp>
          <p:nvGrpSpPr>
            <p:cNvPr id="45" name="44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47" name="46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8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46" name="45 Rectángulo"/>
            <p:cNvSpPr/>
            <p:nvPr/>
          </p:nvSpPr>
          <p:spPr>
            <a:xfrm>
              <a:off x="3733683" y="2395838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Diagrama de clases</a:t>
              </a: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3779912" y="1628798"/>
            <a:ext cx="1407870" cy="1336420"/>
            <a:chOff x="3709019" y="1777393"/>
            <a:chExt cx="2101666" cy="2173763"/>
          </a:xfrm>
        </p:grpSpPr>
        <p:grpSp>
          <p:nvGrpSpPr>
            <p:cNvPr id="50" name="49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52" name="51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3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51" name="50 Rectángulo"/>
            <p:cNvSpPr/>
            <p:nvPr/>
          </p:nvSpPr>
          <p:spPr>
            <a:xfrm>
              <a:off x="3709019" y="2071348"/>
              <a:ext cx="2101666" cy="1501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Diagrama Entidad Relación</a:t>
              </a:r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5177026" y="1654896"/>
            <a:ext cx="1288005" cy="1336420"/>
            <a:chOff x="3749850" y="1777393"/>
            <a:chExt cx="2101666" cy="2173763"/>
          </a:xfrm>
        </p:grpSpPr>
        <p:sp>
          <p:nvSpPr>
            <p:cNvPr id="57" name="56 Hexágono"/>
            <p:cNvSpPr/>
            <p:nvPr/>
          </p:nvSpPr>
          <p:spPr>
            <a:xfrm rot="5400000">
              <a:off x="3741352" y="1874971"/>
              <a:ext cx="2173763" cy="1978608"/>
            </a:xfrm>
            <a:prstGeom prst="hexagon">
              <a:avLst>
                <a:gd name="adj" fmla="val 25000"/>
                <a:gd name="vf" fmla="val 115470"/>
              </a:avLst>
            </a:prstGeom>
            <a:ln>
              <a:noFill/>
            </a:ln>
            <a:scene3d>
              <a:camera prst="orthographicFront"/>
              <a:lightRig rig="fla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55 Rectángulo"/>
            <p:cNvSpPr/>
            <p:nvPr/>
          </p:nvSpPr>
          <p:spPr>
            <a:xfrm>
              <a:off x="3749850" y="2130122"/>
              <a:ext cx="2101666" cy="1501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Diagrama de despliegue</a:t>
              </a: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5837511" y="2756084"/>
            <a:ext cx="1288005" cy="1350576"/>
            <a:chOff x="3709019" y="1777393"/>
            <a:chExt cx="2101666" cy="2173763"/>
          </a:xfrm>
        </p:grpSpPr>
        <p:grpSp>
          <p:nvGrpSpPr>
            <p:cNvPr id="60" name="59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62" name="61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3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61" name="60 Rectángulo"/>
            <p:cNvSpPr/>
            <p:nvPr/>
          </p:nvSpPr>
          <p:spPr>
            <a:xfrm>
              <a:off x="3709019" y="2361800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Matriz de trazabilidad</a:t>
              </a: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1327570" y="3892745"/>
            <a:ext cx="1288005" cy="1336420"/>
            <a:chOff x="3733683" y="1777393"/>
            <a:chExt cx="2101666" cy="2173763"/>
          </a:xfrm>
        </p:grpSpPr>
        <p:sp>
          <p:nvSpPr>
            <p:cNvPr id="67" name="66 Hexágono"/>
            <p:cNvSpPr/>
            <p:nvPr/>
          </p:nvSpPr>
          <p:spPr>
            <a:xfrm rot="5400000">
              <a:off x="3697635" y="1918688"/>
              <a:ext cx="2173763" cy="1891174"/>
            </a:xfrm>
            <a:prstGeom prst="hexagon">
              <a:avLst>
                <a:gd name="adj" fmla="val 25000"/>
                <a:gd name="vf" fmla="val 115470"/>
              </a:avLst>
            </a:prstGeom>
            <a:ln>
              <a:noFill/>
            </a:ln>
            <a:scene3d>
              <a:camera prst="orthographicFront"/>
              <a:lightRig rig="fla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65 Rectángulo"/>
            <p:cNvSpPr/>
            <p:nvPr/>
          </p:nvSpPr>
          <p:spPr>
            <a:xfrm>
              <a:off x="3733683" y="2395838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Investigación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en Redes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1941055" y="2777788"/>
            <a:ext cx="1288005" cy="1323251"/>
            <a:chOff x="3733683" y="1777393"/>
            <a:chExt cx="2101666" cy="2173763"/>
          </a:xfrm>
        </p:grpSpPr>
        <p:grpSp>
          <p:nvGrpSpPr>
            <p:cNvPr id="70" name="69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72" name="71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3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71" name="70 Rectángulo"/>
            <p:cNvSpPr/>
            <p:nvPr/>
          </p:nvSpPr>
          <p:spPr>
            <a:xfrm>
              <a:off x="3733683" y="2137857"/>
              <a:ext cx="2101666" cy="1501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Investigación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en </a:t>
              </a:r>
              <a:r>
                <a:rPr lang="es-A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indows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683568" y="2795082"/>
            <a:ext cx="1288005" cy="1336420"/>
            <a:chOff x="3733683" y="1777393"/>
            <a:chExt cx="2101666" cy="2173763"/>
          </a:xfrm>
        </p:grpSpPr>
        <p:grpSp>
          <p:nvGrpSpPr>
            <p:cNvPr id="75" name="74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77" name="76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78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76" name="75 Rectángulo"/>
            <p:cNvSpPr/>
            <p:nvPr/>
          </p:nvSpPr>
          <p:spPr>
            <a:xfrm>
              <a:off x="3733683" y="2333884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Investigación</a:t>
              </a:r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en </a:t>
              </a:r>
              <a:r>
                <a:rPr lang="es-AR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Testing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9" name="78 Grupo"/>
          <p:cNvGrpSpPr/>
          <p:nvPr/>
        </p:nvGrpSpPr>
        <p:grpSpPr>
          <a:xfrm>
            <a:off x="1259632" y="1660530"/>
            <a:ext cx="1288005" cy="1336420"/>
            <a:chOff x="3669946" y="1777393"/>
            <a:chExt cx="2101666" cy="2173763"/>
          </a:xfrm>
        </p:grpSpPr>
        <p:grpSp>
          <p:nvGrpSpPr>
            <p:cNvPr id="80" name="79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82" name="81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83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81" name="80 Rectángulo"/>
            <p:cNvSpPr/>
            <p:nvPr/>
          </p:nvSpPr>
          <p:spPr>
            <a:xfrm>
              <a:off x="3669946" y="2619984"/>
              <a:ext cx="2101666" cy="550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Codificación</a:t>
              </a:r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84" name="83 Grupo"/>
          <p:cNvGrpSpPr/>
          <p:nvPr/>
        </p:nvGrpSpPr>
        <p:grpSpPr>
          <a:xfrm>
            <a:off x="6496630" y="1625228"/>
            <a:ext cx="1288005" cy="1336420"/>
            <a:chOff x="3733678" y="1777393"/>
            <a:chExt cx="2101666" cy="2173763"/>
          </a:xfrm>
        </p:grpSpPr>
        <p:grpSp>
          <p:nvGrpSpPr>
            <p:cNvPr id="85" name="84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87" name="86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88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86" name="85 Rectángulo"/>
            <p:cNvSpPr/>
            <p:nvPr/>
          </p:nvSpPr>
          <p:spPr>
            <a:xfrm>
              <a:off x="3733678" y="2282114"/>
              <a:ext cx="2101666" cy="1151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Manual de usuario</a:t>
              </a:r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7100419" y="2780926"/>
            <a:ext cx="1288005" cy="1336420"/>
            <a:chOff x="3733678" y="1777393"/>
            <a:chExt cx="2101666" cy="2173763"/>
          </a:xfrm>
        </p:grpSpPr>
        <p:grpSp>
          <p:nvGrpSpPr>
            <p:cNvPr id="90" name="89 Grupo"/>
            <p:cNvGrpSpPr/>
            <p:nvPr/>
          </p:nvGrpSpPr>
          <p:grpSpPr>
            <a:xfrm>
              <a:off x="3838931" y="1777393"/>
              <a:ext cx="1891174" cy="2173763"/>
              <a:chOff x="4876175" y="31040"/>
              <a:chExt cx="1310630" cy="1506471"/>
            </a:xfrm>
            <a:scene3d>
              <a:camera prst="orthographicFront"/>
              <a:lightRig rig="flat" dir="t"/>
            </a:scene3d>
          </p:grpSpPr>
          <p:sp>
            <p:nvSpPr>
              <p:cNvPr id="92" name="91 Hexágono"/>
              <p:cNvSpPr/>
              <p:nvPr/>
            </p:nvSpPr>
            <p:spPr>
              <a:xfrm rot="5400000">
                <a:off x="4778254" y="128961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93" name="Hexágono 4"/>
              <p:cNvSpPr/>
              <p:nvPr/>
            </p:nvSpPr>
            <p:spPr>
              <a:xfrm>
                <a:off x="4989609" y="234758"/>
                <a:ext cx="902150" cy="34554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t" anchorCtr="0">
                <a:sp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3600" kern="1200"/>
              </a:p>
            </p:txBody>
          </p:sp>
        </p:grpSp>
        <p:sp>
          <p:nvSpPr>
            <p:cNvPr id="91" name="90 Rectángulo"/>
            <p:cNvSpPr/>
            <p:nvPr/>
          </p:nvSpPr>
          <p:spPr>
            <a:xfrm>
              <a:off x="3733678" y="2282114"/>
              <a:ext cx="2101666" cy="105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Manual de instalación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4999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27584" y="980728"/>
            <a:ext cx="7467600" cy="580926"/>
          </a:xfrm>
        </p:spPr>
        <p:txBody>
          <a:bodyPr>
            <a:noAutofit/>
          </a:bodyPr>
          <a:lstStyle/>
          <a:p>
            <a:pPr algn="ctr"/>
            <a:r>
              <a:rPr lang="es-AR" sz="4800" dirty="0" smtClean="0"/>
              <a:t>Resultados de Investigaciones</a:t>
            </a:r>
            <a:endParaRPr lang="es-AR" sz="4800" dirty="0"/>
          </a:p>
        </p:txBody>
      </p:sp>
      <p:pic>
        <p:nvPicPr>
          <p:cNvPr id="11267" name="Picture 3" descr="C:\Users\Denise\Desktop\einsteinlo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40"/>
            <a:ext cx="2688432" cy="3694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nise\Desktop\Entropy\proyecto\varios\Imágenes del Producto\Panel Inicio\mai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" y="0"/>
            <a:ext cx="9171069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reflection endPos="0" dir="5400000" sy="-100000" algn="bl" rotWithShape="0"/>
          </a:effec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Investigaciones…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902645421"/>
              </p:ext>
            </p:extLst>
          </p:nvPr>
        </p:nvGraphicFramePr>
        <p:xfrm>
          <a:off x="755576" y="1196752"/>
          <a:ext cx="77048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7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Denise\Desktop\Entropy\proyecto\varios\Imágenes del Producto\Panel Inicio\mai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" y="0"/>
            <a:ext cx="9171069" cy="6858000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reflection endPos="0" dir="5400000" sy="-100000" algn="bl" rotWithShape="0"/>
          </a:effec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Investigaciones…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37845204"/>
              </p:ext>
            </p:extLst>
          </p:nvPr>
        </p:nvGraphicFramePr>
        <p:xfrm>
          <a:off x="755576" y="1196752"/>
          <a:ext cx="77048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Flecha derecha"/>
          <p:cNvSpPr/>
          <p:nvPr/>
        </p:nvSpPr>
        <p:spPr>
          <a:xfrm>
            <a:off x="4587040" y="2708920"/>
            <a:ext cx="705040" cy="7200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quarter" idx="1"/>
          </p:nvPr>
        </p:nvSpPr>
        <p:spPr>
          <a:xfrm>
            <a:off x="5508104" y="1124744"/>
            <a:ext cx="3240360" cy="4824536"/>
          </a:xfr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anchor="ctr"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sz="2000" b="1" dirty="0" smtClean="0">
                <a:solidFill>
                  <a:schemeClr val="accent1">
                    <a:lumMod val="75000"/>
                  </a:schemeClr>
                </a:solidFill>
              </a:rPr>
              <a:t>Objetivo:</a:t>
            </a:r>
            <a:r>
              <a:rPr lang="es-AR" sz="2000" dirty="0" smtClean="0"/>
              <a:t> Redes ad-hoc, ventajas y desventajas, concurrencia, factibilidad, restricciones.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s-AR" sz="20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Conclusiones: 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s-AR" sz="2000" dirty="0" smtClean="0"/>
              <a:t>VIABLE</a:t>
            </a:r>
            <a:endParaRPr lang="es-AR" sz="2000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s-AR" sz="2000" dirty="0"/>
              <a:t>Implementación en Java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s-AR" sz="2000" dirty="0"/>
              <a:t>Alternativas de </a:t>
            </a:r>
            <a:r>
              <a:rPr lang="es-AR" sz="2000" dirty="0" smtClean="0"/>
              <a:t>implementación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935350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2969</TotalTime>
  <Words>770</Words>
  <Application>Microsoft Office PowerPoint</Application>
  <PresentationFormat>Presentación en pantalla (4:3)</PresentationFormat>
  <Paragraphs>229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Mirador</vt:lpstr>
      <vt:lpstr>Presentación de PowerPoint</vt:lpstr>
      <vt:lpstr>Un vistazo al producto…</vt:lpstr>
      <vt:lpstr>Un vistazo al producto…</vt:lpstr>
      <vt:lpstr>¿Qué habíamos hecho?</vt:lpstr>
      <vt:lpstr>¿Qué íbamos a hacer?</vt:lpstr>
      <vt:lpstr>¿Qué hemos hecho?</vt:lpstr>
      <vt:lpstr>Resultados de Investigaciones</vt:lpstr>
      <vt:lpstr>Investigaciones…</vt:lpstr>
      <vt:lpstr>Investigaciones…</vt:lpstr>
      <vt:lpstr>Investigaciones…</vt:lpstr>
      <vt:lpstr>Investigaciones…</vt:lpstr>
      <vt:lpstr>Investigaciones…</vt:lpstr>
      <vt:lpstr>Presentación de PowerPoint</vt:lpstr>
      <vt:lpstr>Módulos…</vt:lpstr>
      <vt:lpstr>Módulos…</vt:lpstr>
      <vt:lpstr>Arquitectura…</vt:lpstr>
      <vt:lpstr>Funcionalidad…</vt:lpstr>
      <vt:lpstr>Funcionalidad…</vt:lpstr>
      <vt:lpstr>Funcionalidad…</vt:lpstr>
      <vt:lpstr>Funcionalidad…</vt:lpstr>
      <vt:lpstr>Presentación de PowerPoint</vt:lpstr>
      <vt:lpstr>Metodología de desarrollo…</vt:lpstr>
      <vt:lpstr>Metodología de desarrollo…</vt:lpstr>
      <vt:lpstr>Metodología de desarrollo…</vt:lpstr>
      <vt:lpstr>Metodología de desarrollo…</vt:lpstr>
      <vt:lpstr>Rotación de Scrum Master…</vt:lpstr>
      <vt:lpstr>Velocidad…</vt:lpstr>
      <vt:lpstr>Herramientas…</vt:lpstr>
      <vt:lpstr>Herramientas…</vt:lpstr>
      <vt:lpstr>Herramientas…</vt:lpstr>
      <vt:lpstr>Inconvenientes…</vt:lpstr>
      <vt:lpstr>Inconvenientes… 1º y 2º Sprint</vt:lpstr>
      <vt:lpstr>Inconvenientes… 3º Sprint</vt:lpstr>
      <vt:lpstr>Próximas Actividades…</vt:lpstr>
      <vt:lpstr>¿Preguntas?</vt:lpstr>
      <vt:lpstr>C’est fini!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Denise</dc:creator>
  <cp:lastModifiedBy>Denise</cp:lastModifiedBy>
  <cp:revision>159</cp:revision>
  <dcterms:created xsi:type="dcterms:W3CDTF">2014-05-18T13:55:49Z</dcterms:created>
  <dcterms:modified xsi:type="dcterms:W3CDTF">2014-08-26T15:55:06Z</dcterms:modified>
</cp:coreProperties>
</file>