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A9D8D-F9D7-C415-8C66-BA0EF5DB31ED}" v="11" dt="2021-07-15T12:59:33.793"/>
    <p1510:client id="{7C71DF65-C7B4-15E5-625E-4D8250090212}" v="70" dt="2021-07-08T08:27:02.667"/>
    <p1510:client id="{D3CDAF94-C761-4365-8B2F-E74D3687710B}" v="82" dt="2021-07-08T15:36:3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8ECAD-8832-4F7C-ABC5-A6802EDCFD20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B45257A-EDE4-4AEF-BAFF-B2484FA1BF9F}">
      <dgm:prSet phldrT="[Text]"/>
      <dgm:spPr/>
      <dgm:t>
        <a:bodyPr/>
        <a:lstStyle/>
        <a:p>
          <a:r>
            <a:rPr lang="en-GB" noProof="0"/>
            <a:t>Data loading</a:t>
          </a:r>
        </a:p>
      </dgm:t>
    </dgm:pt>
    <dgm:pt modelId="{433DA67A-6E59-45A4-8DF5-52F3A8EAC8BF}" type="parTrans" cxnId="{972DAD1C-B860-4866-B410-C19C43DD4AF8}">
      <dgm:prSet/>
      <dgm:spPr/>
      <dgm:t>
        <a:bodyPr/>
        <a:lstStyle/>
        <a:p>
          <a:endParaRPr lang="de-DE"/>
        </a:p>
      </dgm:t>
    </dgm:pt>
    <dgm:pt modelId="{6F8AEA9D-1DD7-49B5-ADBB-E07A66682F29}" type="sibTrans" cxnId="{972DAD1C-B860-4866-B410-C19C43DD4AF8}">
      <dgm:prSet/>
      <dgm:spPr/>
      <dgm:t>
        <a:bodyPr/>
        <a:lstStyle/>
        <a:p>
          <a:endParaRPr lang="de-DE"/>
        </a:p>
      </dgm:t>
    </dgm:pt>
    <dgm:pt modelId="{F47EFA4F-890A-468D-85DA-BB443DC9D62D}">
      <dgm:prSet phldrT="[Text]"/>
      <dgm:spPr/>
      <dgm:t>
        <a:bodyPr/>
        <a:lstStyle/>
        <a:p>
          <a:r>
            <a:rPr lang="en-GB" noProof="0"/>
            <a:t>Data Preparation</a:t>
          </a:r>
        </a:p>
      </dgm:t>
    </dgm:pt>
    <dgm:pt modelId="{FD8576B2-B06C-42C0-961B-8533BEC118AF}" type="parTrans" cxnId="{B0FB8F56-138A-4BC0-AC07-20FDA8E392AD}">
      <dgm:prSet/>
      <dgm:spPr/>
      <dgm:t>
        <a:bodyPr/>
        <a:lstStyle/>
        <a:p>
          <a:endParaRPr lang="de-DE"/>
        </a:p>
      </dgm:t>
    </dgm:pt>
    <dgm:pt modelId="{7F2F2B97-4EA5-49AA-B21F-7B1785F673C7}" type="sibTrans" cxnId="{B0FB8F56-138A-4BC0-AC07-20FDA8E392AD}">
      <dgm:prSet/>
      <dgm:spPr/>
      <dgm:t>
        <a:bodyPr/>
        <a:lstStyle/>
        <a:p>
          <a:endParaRPr lang="de-DE"/>
        </a:p>
      </dgm:t>
    </dgm:pt>
    <dgm:pt modelId="{57AE369D-2FB8-432B-89F6-0D929EB9E316}">
      <dgm:prSet phldrT="[Text]"/>
      <dgm:spPr/>
      <dgm:t>
        <a:bodyPr/>
        <a:lstStyle/>
        <a:p>
          <a:r>
            <a:rPr lang="en-GB" noProof="0"/>
            <a:t>Modelling</a:t>
          </a:r>
        </a:p>
      </dgm:t>
    </dgm:pt>
    <dgm:pt modelId="{1078B112-CB91-4B14-BB7E-B65890744260}" type="parTrans" cxnId="{6515CAA4-203C-451F-A9F7-83EA5FF36ADA}">
      <dgm:prSet/>
      <dgm:spPr/>
      <dgm:t>
        <a:bodyPr/>
        <a:lstStyle/>
        <a:p>
          <a:endParaRPr lang="de-DE"/>
        </a:p>
      </dgm:t>
    </dgm:pt>
    <dgm:pt modelId="{94E90018-B592-4D63-9D60-8655A3824BEF}" type="sibTrans" cxnId="{6515CAA4-203C-451F-A9F7-83EA5FF36ADA}">
      <dgm:prSet/>
      <dgm:spPr/>
      <dgm:t>
        <a:bodyPr/>
        <a:lstStyle/>
        <a:p>
          <a:endParaRPr lang="de-DE"/>
        </a:p>
      </dgm:t>
    </dgm:pt>
    <dgm:pt modelId="{2D3EB27E-1555-4899-896D-5F1AE79DA1E4}">
      <dgm:prSet phldrT="[Text]"/>
      <dgm:spPr/>
      <dgm:t>
        <a:bodyPr/>
        <a:lstStyle/>
        <a:p>
          <a:r>
            <a:rPr lang="en-GB" noProof="0"/>
            <a:t>Model improvement</a:t>
          </a:r>
        </a:p>
      </dgm:t>
    </dgm:pt>
    <dgm:pt modelId="{05FB0E05-3193-44DC-881D-88306080B228}" type="parTrans" cxnId="{47867C02-4BCB-4828-B7D8-DF7D8EB34AAE}">
      <dgm:prSet/>
      <dgm:spPr/>
      <dgm:t>
        <a:bodyPr/>
        <a:lstStyle/>
        <a:p>
          <a:endParaRPr lang="de-DE"/>
        </a:p>
      </dgm:t>
    </dgm:pt>
    <dgm:pt modelId="{1DF0C7D8-92D9-42E1-9D4F-881B781FC5F6}" type="sibTrans" cxnId="{47867C02-4BCB-4828-B7D8-DF7D8EB34AAE}">
      <dgm:prSet/>
      <dgm:spPr/>
      <dgm:t>
        <a:bodyPr/>
        <a:lstStyle/>
        <a:p>
          <a:endParaRPr lang="de-DE"/>
        </a:p>
      </dgm:t>
    </dgm:pt>
    <dgm:pt modelId="{2605A352-3925-4A74-A822-F1906929EB95}">
      <dgm:prSet phldrT="[Text]"/>
      <dgm:spPr/>
      <dgm:t>
        <a:bodyPr/>
        <a:lstStyle/>
        <a:p>
          <a:r>
            <a:rPr lang="en-GB" noProof="0"/>
            <a:t>Model selection</a:t>
          </a:r>
        </a:p>
      </dgm:t>
    </dgm:pt>
    <dgm:pt modelId="{32E04B0F-E30A-4AE7-A0AA-159F1D49EEE4}" type="parTrans" cxnId="{E98F1DD8-8740-4BFA-8A76-BCB6656BE7C8}">
      <dgm:prSet/>
      <dgm:spPr/>
      <dgm:t>
        <a:bodyPr/>
        <a:lstStyle/>
        <a:p>
          <a:endParaRPr lang="de-DE"/>
        </a:p>
      </dgm:t>
    </dgm:pt>
    <dgm:pt modelId="{045A44CE-283F-4707-98A9-74BFD7F4BDA1}" type="sibTrans" cxnId="{E98F1DD8-8740-4BFA-8A76-BCB6656BE7C8}">
      <dgm:prSet/>
      <dgm:spPr/>
      <dgm:t>
        <a:bodyPr/>
        <a:lstStyle/>
        <a:p>
          <a:endParaRPr lang="de-DE"/>
        </a:p>
      </dgm:t>
    </dgm:pt>
    <dgm:pt modelId="{1770B58B-D915-451F-83E4-BE4AB7E5AEBD}" type="pres">
      <dgm:prSet presAssocID="{9748ECAD-8832-4F7C-ABC5-A6802EDCFD20}" presName="Name0" presStyleCnt="0">
        <dgm:presLayoutVars>
          <dgm:dir/>
          <dgm:resizeHandles val="exact"/>
        </dgm:presLayoutVars>
      </dgm:prSet>
      <dgm:spPr/>
    </dgm:pt>
    <dgm:pt modelId="{1A77D79B-D1AB-4176-AC16-CD66A70D1F9C}" type="pres">
      <dgm:prSet presAssocID="{5B45257A-EDE4-4AEF-BAFF-B2484FA1BF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727E2A-F057-454C-8282-893B42FCE9E7}" type="pres">
      <dgm:prSet presAssocID="{6F8AEA9D-1DD7-49B5-ADBB-E07A66682F29}" presName="sibTrans" presStyleLbl="sibTrans2D1" presStyleIdx="0" presStyleCnt="4"/>
      <dgm:spPr/>
      <dgm:t>
        <a:bodyPr/>
        <a:lstStyle/>
        <a:p>
          <a:endParaRPr lang="de-DE"/>
        </a:p>
      </dgm:t>
    </dgm:pt>
    <dgm:pt modelId="{76516D1A-9F94-4CF8-96E5-E07BE7152C76}" type="pres">
      <dgm:prSet presAssocID="{6F8AEA9D-1DD7-49B5-ADBB-E07A66682F29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BCC58945-041A-45E0-A70C-110F05139EC9}" type="pres">
      <dgm:prSet presAssocID="{F47EFA4F-890A-468D-85DA-BB443DC9D6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2D69DF-19D8-4859-AD72-E00A32EE54AB}" type="pres">
      <dgm:prSet presAssocID="{7F2F2B97-4EA5-49AA-B21F-7B1785F673C7}" presName="sibTrans" presStyleLbl="sibTrans2D1" presStyleIdx="1" presStyleCnt="4"/>
      <dgm:spPr/>
      <dgm:t>
        <a:bodyPr/>
        <a:lstStyle/>
        <a:p>
          <a:endParaRPr lang="de-DE"/>
        </a:p>
      </dgm:t>
    </dgm:pt>
    <dgm:pt modelId="{F172404A-B704-4E9F-A316-B2ACC2EB0F3D}" type="pres">
      <dgm:prSet presAssocID="{7F2F2B97-4EA5-49AA-B21F-7B1785F673C7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DF4E695-1441-487E-8234-D79E3D19ECF0}" type="pres">
      <dgm:prSet presAssocID="{57AE369D-2FB8-432B-89F6-0D929EB9E3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8E3F59-3BE6-41BB-818E-6CA82958954A}" type="pres">
      <dgm:prSet presAssocID="{94E90018-B592-4D63-9D60-8655A3824BEF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30EEBA3-E798-4423-A731-364860295FEE}" type="pres">
      <dgm:prSet presAssocID="{94E90018-B592-4D63-9D60-8655A3824BEF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D0FF14C7-6483-42C3-A5C7-D81318CD1C26}" type="pres">
      <dgm:prSet presAssocID="{2D3EB27E-1555-4899-896D-5F1AE79DA1E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8752CB-4515-4BAF-8E53-205FE83EE9CE}" type="pres">
      <dgm:prSet presAssocID="{1DF0C7D8-92D9-42E1-9D4F-881B781FC5F6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AC927FA-E14E-405A-893B-E3F8C127F44D}" type="pres">
      <dgm:prSet presAssocID="{1DF0C7D8-92D9-42E1-9D4F-881B781FC5F6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777C87-F8B5-4E20-9124-86469860EEB6}" type="pres">
      <dgm:prSet presAssocID="{2605A352-3925-4A74-A822-F1906929EB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3F05C8B-DAF5-408D-8E5E-338BF5A65C77}" type="presOf" srcId="{5B45257A-EDE4-4AEF-BAFF-B2484FA1BF9F}" destId="{1A77D79B-D1AB-4176-AC16-CD66A70D1F9C}" srcOrd="0" destOrd="0" presId="urn:microsoft.com/office/officeart/2005/8/layout/process1"/>
    <dgm:cxn modelId="{D5DB7D32-48B5-4972-A06F-D6103A41B5AD}" type="presOf" srcId="{1DF0C7D8-92D9-42E1-9D4F-881B781FC5F6}" destId="{5AC927FA-E14E-405A-893B-E3F8C127F44D}" srcOrd="1" destOrd="0" presId="urn:microsoft.com/office/officeart/2005/8/layout/process1"/>
    <dgm:cxn modelId="{8D342CEF-9472-44D3-AE23-45FD46178032}" type="presOf" srcId="{2D3EB27E-1555-4899-896D-5F1AE79DA1E4}" destId="{D0FF14C7-6483-42C3-A5C7-D81318CD1C26}" srcOrd="0" destOrd="0" presId="urn:microsoft.com/office/officeart/2005/8/layout/process1"/>
    <dgm:cxn modelId="{DD783BD1-6981-4370-AE0C-BF490D796F8E}" type="presOf" srcId="{7F2F2B97-4EA5-49AA-B21F-7B1785F673C7}" destId="{F172404A-B704-4E9F-A316-B2ACC2EB0F3D}" srcOrd="1" destOrd="0" presId="urn:microsoft.com/office/officeart/2005/8/layout/process1"/>
    <dgm:cxn modelId="{5B23A211-CDD0-4A53-93DF-52B09EF32EB9}" type="presOf" srcId="{57AE369D-2FB8-432B-89F6-0D929EB9E316}" destId="{6DF4E695-1441-487E-8234-D79E3D19ECF0}" srcOrd="0" destOrd="0" presId="urn:microsoft.com/office/officeart/2005/8/layout/process1"/>
    <dgm:cxn modelId="{69F3F544-45E5-4A49-BE64-892F1DD576B0}" type="presOf" srcId="{2605A352-3925-4A74-A822-F1906929EB95}" destId="{11777C87-F8B5-4E20-9124-86469860EEB6}" srcOrd="0" destOrd="0" presId="urn:microsoft.com/office/officeart/2005/8/layout/process1"/>
    <dgm:cxn modelId="{BFF2E8DC-EB8E-4810-85F0-02E218525C27}" type="presOf" srcId="{9748ECAD-8832-4F7C-ABC5-A6802EDCFD20}" destId="{1770B58B-D915-451F-83E4-BE4AB7E5AEBD}" srcOrd="0" destOrd="0" presId="urn:microsoft.com/office/officeart/2005/8/layout/process1"/>
    <dgm:cxn modelId="{69EC74B9-F67C-4C40-AF4A-4E3D660D4D0C}" type="presOf" srcId="{7F2F2B97-4EA5-49AA-B21F-7B1785F673C7}" destId="{592D69DF-19D8-4859-AD72-E00A32EE54AB}" srcOrd="0" destOrd="0" presId="urn:microsoft.com/office/officeart/2005/8/layout/process1"/>
    <dgm:cxn modelId="{D8B90670-0AE4-4A5F-BF55-09B68AEF16CA}" type="presOf" srcId="{94E90018-B592-4D63-9D60-8655A3824BEF}" destId="{430EEBA3-E798-4423-A731-364860295FEE}" srcOrd="1" destOrd="0" presId="urn:microsoft.com/office/officeart/2005/8/layout/process1"/>
    <dgm:cxn modelId="{47867C02-4BCB-4828-B7D8-DF7D8EB34AAE}" srcId="{9748ECAD-8832-4F7C-ABC5-A6802EDCFD20}" destId="{2D3EB27E-1555-4899-896D-5F1AE79DA1E4}" srcOrd="3" destOrd="0" parTransId="{05FB0E05-3193-44DC-881D-88306080B228}" sibTransId="{1DF0C7D8-92D9-42E1-9D4F-881B781FC5F6}"/>
    <dgm:cxn modelId="{2A8DB573-82FE-44DD-A6A3-DB3FA6D5CFDD}" type="presOf" srcId="{6F8AEA9D-1DD7-49B5-ADBB-E07A66682F29}" destId="{76516D1A-9F94-4CF8-96E5-E07BE7152C76}" srcOrd="1" destOrd="0" presId="urn:microsoft.com/office/officeart/2005/8/layout/process1"/>
    <dgm:cxn modelId="{2B9851DF-5D0F-4C6B-9C2C-737DA15AD1D8}" type="presOf" srcId="{F47EFA4F-890A-468D-85DA-BB443DC9D62D}" destId="{BCC58945-041A-45E0-A70C-110F05139EC9}" srcOrd="0" destOrd="0" presId="urn:microsoft.com/office/officeart/2005/8/layout/process1"/>
    <dgm:cxn modelId="{6515CAA4-203C-451F-A9F7-83EA5FF36ADA}" srcId="{9748ECAD-8832-4F7C-ABC5-A6802EDCFD20}" destId="{57AE369D-2FB8-432B-89F6-0D929EB9E316}" srcOrd="2" destOrd="0" parTransId="{1078B112-CB91-4B14-BB7E-B65890744260}" sibTransId="{94E90018-B592-4D63-9D60-8655A3824BEF}"/>
    <dgm:cxn modelId="{E98F1DD8-8740-4BFA-8A76-BCB6656BE7C8}" srcId="{9748ECAD-8832-4F7C-ABC5-A6802EDCFD20}" destId="{2605A352-3925-4A74-A822-F1906929EB95}" srcOrd="4" destOrd="0" parTransId="{32E04B0F-E30A-4AE7-A0AA-159F1D49EEE4}" sibTransId="{045A44CE-283F-4707-98A9-74BFD7F4BDA1}"/>
    <dgm:cxn modelId="{972DAD1C-B860-4866-B410-C19C43DD4AF8}" srcId="{9748ECAD-8832-4F7C-ABC5-A6802EDCFD20}" destId="{5B45257A-EDE4-4AEF-BAFF-B2484FA1BF9F}" srcOrd="0" destOrd="0" parTransId="{433DA67A-6E59-45A4-8DF5-52F3A8EAC8BF}" sibTransId="{6F8AEA9D-1DD7-49B5-ADBB-E07A66682F29}"/>
    <dgm:cxn modelId="{9E00E8AA-1F81-4BE2-AB43-36CD99FA6D8C}" type="presOf" srcId="{1DF0C7D8-92D9-42E1-9D4F-881B781FC5F6}" destId="{BE8752CB-4515-4BAF-8E53-205FE83EE9CE}" srcOrd="0" destOrd="0" presId="urn:microsoft.com/office/officeart/2005/8/layout/process1"/>
    <dgm:cxn modelId="{51D9D23F-43C8-42F1-A28B-459CA775EF86}" type="presOf" srcId="{94E90018-B592-4D63-9D60-8655A3824BEF}" destId="{648E3F59-3BE6-41BB-818E-6CA82958954A}" srcOrd="0" destOrd="0" presId="urn:microsoft.com/office/officeart/2005/8/layout/process1"/>
    <dgm:cxn modelId="{C926B709-4E0E-4FB9-B848-48950538E3C6}" type="presOf" srcId="{6F8AEA9D-1DD7-49B5-ADBB-E07A66682F29}" destId="{01727E2A-F057-454C-8282-893B42FCE9E7}" srcOrd="0" destOrd="0" presId="urn:microsoft.com/office/officeart/2005/8/layout/process1"/>
    <dgm:cxn modelId="{B0FB8F56-138A-4BC0-AC07-20FDA8E392AD}" srcId="{9748ECAD-8832-4F7C-ABC5-A6802EDCFD20}" destId="{F47EFA4F-890A-468D-85DA-BB443DC9D62D}" srcOrd="1" destOrd="0" parTransId="{FD8576B2-B06C-42C0-961B-8533BEC118AF}" sibTransId="{7F2F2B97-4EA5-49AA-B21F-7B1785F673C7}"/>
    <dgm:cxn modelId="{D08DDD92-5D2B-4B37-A74B-39BF9AC8D519}" type="presParOf" srcId="{1770B58B-D915-451F-83E4-BE4AB7E5AEBD}" destId="{1A77D79B-D1AB-4176-AC16-CD66A70D1F9C}" srcOrd="0" destOrd="0" presId="urn:microsoft.com/office/officeart/2005/8/layout/process1"/>
    <dgm:cxn modelId="{DA3F6532-2528-443B-96F0-B428FA4712D1}" type="presParOf" srcId="{1770B58B-D915-451F-83E4-BE4AB7E5AEBD}" destId="{01727E2A-F057-454C-8282-893B42FCE9E7}" srcOrd="1" destOrd="0" presId="urn:microsoft.com/office/officeart/2005/8/layout/process1"/>
    <dgm:cxn modelId="{970DE3A3-67AE-4831-AB73-2CA97124520B}" type="presParOf" srcId="{01727E2A-F057-454C-8282-893B42FCE9E7}" destId="{76516D1A-9F94-4CF8-96E5-E07BE7152C76}" srcOrd="0" destOrd="0" presId="urn:microsoft.com/office/officeart/2005/8/layout/process1"/>
    <dgm:cxn modelId="{24FDC73D-1F07-4C81-9B3D-B5B0308DF0F5}" type="presParOf" srcId="{1770B58B-D915-451F-83E4-BE4AB7E5AEBD}" destId="{BCC58945-041A-45E0-A70C-110F05139EC9}" srcOrd="2" destOrd="0" presId="urn:microsoft.com/office/officeart/2005/8/layout/process1"/>
    <dgm:cxn modelId="{ABD5E48F-DEFF-400F-A0C7-0CBAEDDC40FB}" type="presParOf" srcId="{1770B58B-D915-451F-83E4-BE4AB7E5AEBD}" destId="{592D69DF-19D8-4859-AD72-E00A32EE54AB}" srcOrd="3" destOrd="0" presId="urn:microsoft.com/office/officeart/2005/8/layout/process1"/>
    <dgm:cxn modelId="{089D3FCE-B72E-4DC9-A2A6-F46EC26D9BAC}" type="presParOf" srcId="{592D69DF-19D8-4859-AD72-E00A32EE54AB}" destId="{F172404A-B704-4E9F-A316-B2ACC2EB0F3D}" srcOrd="0" destOrd="0" presId="urn:microsoft.com/office/officeart/2005/8/layout/process1"/>
    <dgm:cxn modelId="{B56062A0-05F3-4CF5-9359-7D3289A634A7}" type="presParOf" srcId="{1770B58B-D915-451F-83E4-BE4AB7E5AEBD}" destId="{6DF4E695-1441-487E-8234-D79E3D19ECF0}" srcOrd="4" destOrd="0" presId="urn:microsoft.com/office/officeart/2005/8/layout/process1"/>
    <dgm:cxn modelId="{AEC7AC26-8B76-4DD6-8AF7-47EE7C981EE6}" type="presParOf" srcId="{1770B58B-D915-451F-83E4-BE4AB7E5AEBD}" destId="{648E3F59-3BE6-41BB-818E-6CA82958954A}" srcOrd="5" destOrd="0" presId="urn:microsoft.com/office/officeart/2005/8/layout/process1"/>
    <dgm:cxn modelId="{18D10068-102C-4C58-94DE-26C8DFD0F4C4}" type="presParOf" srcId="{648E3F59-3BE6-41BB-818E-6CA82958954A}" destId="{430EEBA3-E798-4423-A731-364860295FEE}" srcOrd="0" destOrd="0" presId="urn:microsoft.com/office/officeart/2005/8/layout/process1"/>
    <dgm:cxn modelId="{D10BBC95-353C-44B4-9BC1-84BB19F5FDA3}" type="presParOf" srcId="{1770B58B-D915-451F-83E4-BE4AB7E5AEBD}" destId="{D0FF14C7-6483-42C3-A5C7-D81318CD1C26}" srcOrd="6" destOrd="0" presId="urn:microsoft.com/office/officeart/2005/8/layout/process1"/>
    <dgm:cxn modelId="{FF066766-F353-4C54-8394-EEC4F494732A}" type="presParOf" srcId="{1770B58B-D915-451F-83E4-BE4AB7E5AEBD}" destId="{BE8752CB-4515-4BAF-8E53-205FE83EE9CE}" srcOrd="7" destOrd="0" presId="urn:microsoft.com/office/officeart/2005/8/layout/process1"/>
    <dgm:cxn modelId="{482D2E8B-B9CA-4B0B-BA08-F4666FE0CF03}" type="presParOf" srcId="{BE8752CB-4515-4BAF-8E53-205FE83EE9CE}" destId="{5AC927FA-E14E-405A-893B-E3F8C127F44D}" srcOrd="0" destOrd="0" presId="urn:microsoft.com/office/officeart/2005/8/layout/process1"/>
    <dgm:cxn modelId="{1D9615CE-D760-4935-9942-529FA2A3598E}" type="presParOf" srcId="{1770B58B-D915-451F-83E4-BE4AB7E5AEBD}" destId="{11777C87-F8B5-4E20-9124-86469860EEB6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E367C-C17F-4E37-8D64-08FF1DD8DF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75E0A0-654C-47C5-8A86-D2B6157157B0}">
      <dgm:prSet phldrT="[Text]"/>
      <dgm:spPr/>
      <dgm:t>
        <a:bodyPr/>
        <a:lstStyle/>
        <a:p>
          <a:r>
            <a:rPr lang="en-GB" noProof="0"/>
            <a:t>LSTM</a:t>
          </a:r>
        </a:p>
      </dgm:t>
    </dgm:pt>
    <dgm:pt modelId="{30D23F38-A4C7-45FB-BB3D-9E1FCDC3DF69}" type="parTrans" cxnId="{D27B7CC3-9246-4031-9F4D-AB51C6E89EF2}">
      <dgm:prSet/>
      <dgm:spPr/>
      <dgm:t>
        <a:bodyPr/>
        <a:lstStyle/>
        <a:p>
          <a:endParaRPr lang="de-DE"/>
        </a:p>
      </dgm:t>
    </dgm:pt>
    <dgm:pt modelId="{2ED63FC1-AA73-4D79-B17E-5818CDC53600}" type="sibTrans" cxnId="{D27B7CC3-9246-4031-9F4D-AB51C6E89EF2}">
      <dgm:prSet/>
      <dgm:spPr/>
      <dgm:t>
        <a:bodyPr/>
        <a:lstStyle/>
        <a:p>
          <a:endParaRPr lang="de-DE"/>
        </a:p>
      </dgm:t>
    </dgm:pt>
    <dgm:pt modelId="{172B05FC-119A-47B9-949D-0CB584679F24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0C2A61CE-F4FF-4600-86AD-C3E248CC1B79}" type="parTrans" cxnId="{B97625E1-C342-4FBB-9720-9DB6D6F655D5}">
      <dgm:prSet/>
      <dgm:spPr/>
      <dgm:t>
        <a:bodyPr/>
        <a:lstStyle/>
        <a:p>
          <a:endParaRPr lang="de-DE"/>
        </a:p>
      </dgm:t>
    </dgm:pt>
    <dgm:pt modelId="{90F1EC0B-C96A-484D-8084-706DA2F2E2BE}" type="sibTrans" cxnId="{B97625E1-C342-4FBB-9720-9DB6D6F655D5}">
      <dgm:prSet/>
      <dgm:spPr/>
      <dgm:t>
        <a:bodyPr/>
        <a:lstStyle/>
        <a:p>
          <a:endParaRPr lang="de-DE"/>
        </a:p>
      </dgm:t>
    </dgm:pt>
    <dgm:pt modelId="{35581704-E56C-4BCF-92CB-06223906C3B8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89.196% (+/-3.298) </a:t>
          </a:r>
          <a:r>
            <a:rPr lang="en-GB" b="0" i="0" noProof="0" dirty="0">
              <a:sym typeface="Wingdings" panose="05000000000000000000" pitchFamily="2" charset="2"/>
            </a:rPr>
            <a:t> </a:t>
          </a:r>
          <a:r>
            <a:rPr lang="en-GB" b="1" i="0" noProof="0" dirty="0">
              <a:sym typeface="Wingdings" panose="05000000000000000000" pitchFamily="2" charset="2"/>
            </a:rPr>
            <a:t>98.135%</a:t>
          </a:r>
          <a:endParaRPr lang="en-GB" b="1" noProof="0" dirty="0"/>
        </a:p>
      </dgm:t>
    </dgm:pt>
    <dgm:pt modelId="{9D2E4872-712B-450F-96D8-4414300411AD}" type="parTrans" cxnId="{BC0B83FA-B0E2-4B25-9C0A-3A0093B20DEF}">
      <dgm:prSet/>
      <dgm:spPr/>
      <dgm:t>
        <a:bodyPr/>
        <a:lstStyle/>
        <a:p>
          <a:endParaRPr lang="de-DE"/>
        </a:p>
      </dgm:t>
    </dgm:pt>
    <dgm:pt modelId="{97F4B611-6D10-4E8A-B5B2-B0DF20E5D36C}" type="sibTrans" cxnId="{BC0B83FA-B0E2-4B25-9C0A-3A0093B20DEF}">
      <dgm:prSet/>
      <dgm:spPr/>
      <dgm:t>
        <a:bodyPr/>
        <a:lstStyle/>
        <a:p>
          <a:endParaRPr lang="de-DE"/>
        </a:p>
      </dgm:t>
    </dgm:pt>
    <dgm:pt modelId="{02A7CEF8-907D-41F3-9F61-A22486C70E82}">
      <dgm:prSet phldrT="[Text]"/>
      <dgm:spPr/>
      <dgm:t>
        <a:bodyPr/>
        <a:lstStyle/>
        <a:p>
          <a:r>
            <a:rPr lang="en-GB" noProof="0"/>
            <a:t>CNN LSTM</a:t>
          </a:r>
        </a:p>
      </dgm:t>
    </dgm:pt>
    <dgm:pt modelId="{2BBE9F49-B404-492F-977F-7CBAF6BFBAC2}" type="parTrans" cxnId="{52BFC235-97DB-46C6-9F86-C0425055AE40}">
      <dgm:prSet/>
      <dgm:spPr/>
      <dgm:t>
        <a:bodyPr/>
        <a:lstStyle/>
        <a:p>
          <a:endParaRPr lang="de-DE"/>
        </a:p>
      </dgm:t>
    </dgm:pt>
    <dgm:pt modelId="{C5638C4F-91CC-4807-B0FA-C5FD63F03484}" type="sibTrans" cxnId="{52BFC235-97DB-46C6-9F86-C0425055AE40}">
      <dgm:prSet/>
      <dgm:spPr/>
      <dgm:t>
        <a:bodyPr/>
        <a:lstStyle/>
        <a:p>
          <a:endParaRPr lang="de-DE"/>
        </a:p>
      </dgm:t>
    </dgm:pt>
    <dgm:pt modelId="{4B018E48-D095-4621-BBC2-4BD0E8C980C0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0F285BCF-51A8-4CD7-90BC-AB4AFCDD2626}" type="parTrans" cxnId="{9BD2B091-35E4-4883-9645-3CC0911BEFA0}">
      <dgm:prSet/>
      <dgm:spPr/>
      <dgm:t>
        <a:bodyPr/>
        <a:lstStyle/>
        <a:p>
          <a:endParaRPr lang="de-DE"/>
        </a:p>
      </dgm:t>
    </dgm:pt>
    <dgm:pt modelId="{DD7AEB07-FB74-435D-8F30-24B5171779BA}" type="sibTrans" cxnId="{9BD2B091-35E4-4883-9645-3CC0911BEFA0}">
      <dgm:prSet/>
      <dgm:spPr/>
      <dgm:t>
        <a:bodyPr/>
        <a:lstStyle/>
        <a:p>
          <a:endParaRPr lang="de-DE"/>
        </a:p>
      </dgm:t>
    </dgm:pt>
    <dgm:pt modelId="{07A765B2-D373-4EDF-85E0-692BF58B4AFD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90.835% (+/-0.896) </a:t>
          </a:r>
          <a:r>
            <a:rPr lang="en-GB" b="0" i="0" noProof="0" dirty="0">
              <a:sym typeface="Wingdings" panose="05000000000000000000" pitchFamily="2" charset="2"/>
            </a:rPr>
            <a:t> </a:t>
          </a:r>
          <a:r>
            <a:rPr lang="en-GB" b="1" i="0" noProof="0" dirty="0">
              <a:sym typeface="Wingdings" panose="05000000000000000000" pitchFamily="2" charset="2"/>
            </a:rPr>
            <a:t>92.79%</a:t>
          </a:r>
          <a:endParaRPr lang="en-GB" b="1" noProof="0" dirty="0"/>
        </a:p>
      </dgm:t>
    </dgm:pt>
    <dgm:pt modelId="{8C1FFD8E-5A7E-4E78-9CF3-963BF3756156}" type="parTrans" cxnId="{E17F4CF5-6533-4835-8452-BEB8F665DDF1}">
      <dgm:prSet/>
      <dgm:spPr/>
      <dgm:t>
        <a:bodyPr/>
        <a:lstStyle/>
        <a:p>
          <a:endParaRPr lang="de-DE"/>
        </a:p>
      </dgm:t>
    </dgm:pt>
    <dgm:pt modelId="{FBB78C10-32EF-4B4E-9165-A8DADB72B82F}" type="sibTrans" cxnId="{E17F4CF5-6533-4835-8452-BEB8F665DDF1}">
      <dgm:prSet/>
      <dgm:spPr/>
      <dgm:t>
        <a:bodyPr/>
        <a:lstStyle/>
        <a:p>
          <a:endParaRPr lang="de-DE"/>
        </a:p>
      </dgm:t>
    </dgm:pt>
    <dgm:pt modelId="{1FE9AF27-6654-4BBE-B4BA-D54C614B7958}">
      <dgm:prSet phldrT="[Text]"/>
      <dgm:spPr/>
      <dgm:t>
        <a:bodyPr/>
        <a:lstStyle/>
        <a:p>
          <a:r>
            <a:rPr lang="en-GB" noProof="0" err="1"/>
            <a:t>ConvLSTM</a:t>
          </a:r>
          <a:endParaRPr lang="en-GB" noProof="0"/>
        </a:p>
      </dgm:t>
    </dgm:pt>
    <dgm:pt modelId="{54B82E4C-233E-43CB-9231-0241BA466C74}" type="parTrans" cxnId="{0D58B2FE-0783-4247-ADC3-E76FEFEEABF6}">
      <dgm:prSet/>
      <dgm:spPr/>
      <dgm:t>
        <a:bodyPr/>
        <a:lstStyle/>
        <a:p>
          <a:endParaRPr lang="de-DE"/>
        </a:p>
      </dgm:t>
    </dgm:pt>
    <dgm:pt modelId="{AD793847-3154-4535-B87B-6ED2E10EDFE0}" type="sibTrans" cxnId="{0D58B2FE-0783-4247-ADC3-E76FEFEEABF6}">
      <dgm:prSet/>
      <dgm:spPr/>
      <dgm:t>
        <a:bodyPr/>
        <a:lstStyle/>
        <a:p>
          <a:endParaRPr lang="de-DE"/>
        </a:p>
      </dgm:t>
    </dgm:pt>
    <dgm:pt modelId="{DA5B5DF8-DFB0-4D79-95B4-E78BFBB78E4F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9459352E-C485-4981-99B2-B1FDA23BC53D}" type="parTrans" cxnId="{90F4EA14-0770-47DD-9F43-F8115E51A1A4}">
      <dgm:prSet/>
      <dgm:spPr/>
      <dgm:t>
        <a:bodyPr/>
        <a:lstStyle/>
        <a:p>
          <a:endParaRPr lang="de-DE"/>
        </a:p>
      </dgm:t>
    </dgm:pt>
    <dgm:pt modelId="{3488A5C8-625B-4DCB-8922-120C48F9D8E6}" type="sibTrans" cxnId="{90F4EA14-0770-47DD-9F43-F8115E51A1A4}">
      <dgm:prSet/>
      <dgm:spPr/>
      <dgm:t>
        <a:bodyPr/>
        <a:lstStyle/>
        <a:p>
          <a:endParaRPr lang="de-DE"/>
        </a:p>
      </dgm:t>
    </dgm:pt>
    <dgm:pt modelId="{865A39E7-AD65-4101-BB52-4D76F64DF9DC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90.970% (+/-0.670) </a:t>
          </a:r>
          <a:r>
            <a:rPr lang="en-GB" b="0" i="0" noProof="0" dirty="0">
              <a:sym typeface="Wingdings" panose="05000000000000000000" pitchFamily="2" charset="2"/>
            </a:rPr>
            <a:t></a:t>
          </a:r>
          <a:r>
            <a:rPr lang="en-GB" noProof="0" dirty="0"/>
            <a:t> </a:t>
          </a:r>
          <a:r>
            <a:rPr lang="en-GB" b="1" noProof="0" dirty="0"/>
            <a:t>93.51%</a:t>
          </a:r>
        </a:p>
      </dgm:t>
    </dgm:pt>
    <dgm:pt modelId="{511EA99B-B63A-4343-B20E-477DDD0B2BD1}" type="parTrans" cxnId="{D3F71FFB-2C0C-4260-A125-5C87D2EB27DF}">
      <dgm:prSet/>
      <dgm:spPr/>
      <dgm:t>
        <a:bodyPr/>
        <a:lstStyle/>
        <a:p>
          <a:endParaRPr lang="de-DE"/>
        </a:p>
      </dgm:t>
    </dgm:pt>
    <dgm:pt modelId="{77444C85-2112-4AA9-A170-69A8EB0F53A9}" type="sibTrans" cxnId="{D3F71FFB-2C0C-4260-A125-5C87D2EB27DF}">
      <dgm:prSet/>
      <dgm:spPr/>
      <dgm:t>
        <a:bodyPr/>
        <a:lstStyle/>
        <a:p>
          <a:endParaRPr lang="de-DE"/>
        </a:p>
      </dgm:t>
    </dgm:pt>
    <dgm:pt modelId="{FA1A7BF6-5396-428E-8D44-8A32BD2FA150}">
      <dgm:prSet phldrT="[Text]"/>
      <dgm:spPr/>
      <dgm:t>
        <a:bodyPr/>
        <a:lstStyle/>
        <a:p>
          <a:r>
            <a:rPr lang="en-GB" noProof="0"/>
            <a:t>Transfer Learning</a:t>
          </a:r>
        </a:p>
      </dgm:t>
    </dgm:pt>
    <dgm:pt modelId="{13023AE2-4DF9-4D5E-A4BE-F3AA7D085F97}" type="parTrans" cxnId="{FFF7F24A-8BB1-447E-928E-DFAE14CCE533}">
      <dgm:prSet/>
      <dgm:spPr/>
      <dgm:t>
        <a:bodyPr/>
        <a:lstStyle/>
        <a:p>
          <a:endParaRPr lang="de-DE"/>
        </a:p>
      </dgm:t>
    </dgm:pt>
    <dgm:pt modelId="{9715742F-50D6-48C0-BA8C-9FC1731B0803}" type="sibTrans" cxnId="{FFF7F24A-8BB1-447E-928E-DFAE14CCE533}">
      <dgm:prSet/>
      <dgm:spPr/>
      <dgm:t>
        <a:bodyPr/>
        <a:lstStyle/>
        <a:p>
          <a:endParaRPr lang="de-DE"/>
        </a:p>
      </dgm:t>
    </dgm:pt>
    <dgm:pt modelId="{41865D24-A5FD-46E7-BF13-5849495540CB}">
      <dgm:prSet phldrT="[Text]"/>
      <dgm:spPr/>
      <dgm:t>
        <a:bodyPr/>
        <a:lstStyle/>
        <a:p>
          <a:r>
            <a:rPr lang="en-GB" noProof="0" err="1"/>
            <a:t>ConvLSTM</a:t>
          </a:r>
          <a:r>
            <a:rPr lang="en-GB" noProof="0"/>
            <a:t> used on new dataset (3 features and 6 Outcomes)</a:t>
          </a:r>
        </a:p>
      </dgm:t>
    </dgm:pt>
    <dgm:pt modelId="{3BDAE053-1FB4-42EC-B3AF-E122424EC62D}" type="parTrans" cxnId="{AE468EA0-0549-4C68-A296-A442CD5212A1}">
      <dgm:prSet/>
      <dgm:spPr/>
      <dgm:t>
        <a:bodyPr/>
        <a:lstStyle/>
        <a:p>
          <a:endParaRPr lang="de-DE"/>
        </a:p>
      </dgm:t>
    </dgm:pt>
    <dgm:pt modelId="{1A506DB9-F3A9-4AC0-908B-0F13059F3DA6}" type="sibTrans" cxnId="{AE468EA0-0549-4C68-A296-A442CD5212A1}">
      <dgm:prSet/>
      <dgm:spPr/>
      <dgm:t>
        <a:bodyPr/>
        <a:lstStyle/>
        <a:p>
          <a:endParaRPr lang="de-DE"/>
        </a:p>
      </dgm:t>
    </dgm:pt>
    <dgm:pt modelId="{120895B5-276D-4CD6-A6DD-495FBF60374E}">
      <dgm:prSet phldrT="[Text]"/>
      <dgm:spPr/>
      <dgm:t>
        <a:bodyPr/>
        <a:lstStyle/>
        <a:p>
          <a:r>
            <a:rPr lang="en-GB" noProof="0" dirty="0"/>
            <a:t>Freezing of the first layers and stacking new layers on top</a:t>
          </a:r>
        </a:p>
      </dgm:t>
    </dgm:pt>
    <dgm:pt modelId="{67946697-0ADF-478D-93A4-2424745B4757}" type="parTrans" cxnId="{6D1D817E-3235-49C3-A66F-937A2FDF8D9D}">
      <dgm:prSet/>
      <dgm:spPr/>
      <dgm:t>
        <a:bodyPr/>
        <a:lstStyle/>
        <a:p>
          <a:endParaRPr lang="de-DE"/>
        </a:p>
      </dgm:t>
    </dgm:pt>
    <dgm:pt modelId="{E00F7F2B-9255-4701-82C3-79C8E14A690C}" type="sibTrans" cxnId="{6D1D817E-3235-49C3-A66F-937A2FDF8D9D}">
      <dgm:prSet/>
      <dgm:spPr/>
      <dgm:t>
        <a:bodyPr/>
        <a:lstStyle/>
        <a:p>
          <a:endParaRPr lang="de-DE"/>
        </a:p>
      </dgm:t>
    </dgm:pt>
    <dgm:pt modelId="{6C816ACA-3487-4893-8B69-31A06DC230E3}">
      <dgm:prSet phldrT="[Text]"/>
      <dgm:spPr/>
      <dgm:t>
        <a:bodyPr/>
        <a:lstStyle/>
        <a:p>
          <a:r>
            <a:rPr lang="en-GB" noProof="0" dirty="0"/>
            <a:t>Accuracy: </a:t>
          </a:r>
          <a:r>
            <a:rPr lang="en-GB" b="1" noProof="0" dirty="0"/>
            <a:t>90.87%</a:t>
          </a:r>
        </a:p>
      </dgm:t>
    </dgm:pt>
    <dgm:pt modelId="{3ECE9479-D73E-47C7-877B-6D1179054B65}" type="parTrans" cxnId="{247FB1C7-0844-4D48-84DA-148D50B7E948}">
      <dgm:prSet/>
      <dgm:spPr/>
      <dgm:t>
        <a:bodyPr/>
        <a:lstStyle/>
        <a:p>
          <a:endParaRPr lang="de-DE"/>
        </a:p>
      </dgm:t>
    </dgm:pt>
    <dgm:pt modelId="{D324087D-301B-434A-AD8A-EAEAFEE09D61}" type="sibTrans" cxnId="{247FB1C7-0844-4D48-84DA-148D50B7E948}">
      <dgm:prSet/>
      <dgm:spPr/>
      <dgm:t>
        <a:bodyPr/>
        <a:lstStyle/>
        <a:p>
          <a:endParaRPr lang="de-DE"/>
        </a:p>
      </dgm:t>
    </dgm:pt>
    <dgm:pt modelId="{965FB2B3-FF57-4614-BCF4-1C2C358D9700}" type="pres">
      <dgm:prSet presAssocID="{1E5E367C-C17F-4E37-8D64-08FF1DD8DF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45D3C01-580E-49E0-B425-998DBF873EE2}" type="pres">
      <dgm:prSet presAssocID="{2275E0A0-654C-47C5-8A86-D2B6157157B0}" presName="composite" presStyleCnt="0"/>
      <dgm:spPr/>
    </dgm:pt>
    <dgm:pt modelId="{7111258F-1AAF-4E3F-8244-48D304EE10DD}" type="pres">
      <dgm:prSet presAssocID="{2275E0A0-654C-47C5-8A86-D2B6157157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03B3F7-7445-43DF-9F97-1CDE7162B689}" type="pres">
      <dgm:prSet presAssocID="{2275E0A0-654C-47C5-8A86-D2B6157157B0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B143A7-926E-40EC-80AB-E90AF87BB79E}" type="pres">
      <dgm:prSet presAssocID="{2ED63FC1-AA73-4D79-B17E-5818CDC53600}" presName="space" presStyleCnt="0"/>
      <dgm:spPr/>
    </dgm:pt>
    <dgm:pt modelId="{B741DA2D-3265-4958-968E-7F0B9BB3C7E5}" type="pres">
      <dgm:prSet presAssocID="{02A7CEF8-907D-41F3-9F61-A22486C70E82}" presName="composite" presStyleCnt="0"/>
      <dgm:spPr/>
    </dgm:pt>
    <dgm:pt modelId="{6C36BDD5-81A9-4CFE-ACA9-9A8BE9E08075}" type="pres">
      <dgm:prSet presAssocID="{02A7CEF8-907D-41F3-9F61-A22486C70E8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C14AD3-AE6D-4868-A1A9-3351C1165641}" type="pres">
      <dgm:prSet presAssocID="{02A7CEF8-907D-41F3-9F61-A22486C70E8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F4543-1CF3-48E4-8EA2-CA23B834E1A4}" type="pres">
      <dgm:prSet presAssocID="{C5638C4F-91CC-4807-B0FA-C5FD63F03484}" presName="space" presStyleCnt="0"/>
      <dgm:spPr/>
    </dgm:pt>
    <dgm:pt modelId="{59B60ACB-DBA0-4E49-ABCD-D3EA969C19F8}" type="pres">
      <dgm:prSet presAssocID="{1FE9AF27-6654-4BBE-B4BA-D54C614B7958}" presName="composite" presStyleCnt="0"/>
      <dgm:spPr/>
    </dgm:pt>
    <dgm:pt modelId="{19AB32B9-7166-4D05-970E-18E105F12F65}" type="pres">
      <dgm:prSet presAssocID="{1FE9AF27-6654-4BBE-B4BA-D54C614B79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B13856-8F9B-4B8F-890B-13C1AB453C5F}" type="pres">
      <dgm:prSet presAssocID="{1FE9AF27-6654-4BBE-B4BA-D54C614B795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09FDCE-B8E5-45F8-A3B3-BA66F7C277D2}" type="pres">
      <dgm:prSet presAssocID="{AD793847-3154-4535-B87B-6ED2E10EDFE0}" presName="space" presStyleCnt="0"/>
      <dgm:spPr/>
    </dgm:pt>
    <dgm:pt modelId="{07D505DD-1B23-4DC7-B73F-BDEFAF1708ED}" type="pres">
      <dgm:prSet presAssocID="{FA1A7BF6-5396-428E-8D44-8A32BD2FA150}" presName="composite" presStyleCnt="0"/>
      <dgm:spPr/>
    </dgm:pt>
    <dgm:pt modelId="{3F3EBAA9-6267-433D-ACA4-F013E0AC5AB4}" type="pres">
      <dgm:prSet presAssocID="{FA1A7BF6-5396-428E-8D44-8A32BD2FA15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16719B-12B3-4CB5-B236-EFC283C57114}" type="pres">
      <dgm:prSet presAssocID="{FA1A7BF6-5396-428E-8D44-8A32BD2FA15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BB302E-C52B-435B-B8A2-FB5126EFDF62}" type="presOf" srcId="{41865D24-A5FD-46E7-BF13-5849495540CB}" destId="{1416719B-12B3-4CB5-B236-EFC283C57114}" srcOrd="0" destOrd="0" presId="urn:microsoft.com/office/officeart/2005/8/layout/hList1"/>
    <dgm:cxn modelId="{2E5B14B2-F097-4958-90FD-94DD633ADAEB}" type="presOf" srcId="{120895B5-276D-4CD6-A6DD-495FBF60374E}" destId="{1416719B-12B3-4CB5-B236-EFC283C57114}" srcOrd="0" destOrd="1" presId="urn:microsoft.com/office/officeart/2005/8/layout/hList1"/>
    <dgm:cxn modelId="{52E8E148-FD97-498F-BE28-F4C3F2766D5D}" type="presOf" srcId="{865A39E7-AD65-4101-BB52-4D76F64DF9DC}" destId="{9FB13856-8F9B-4B8F-890B-13C1AB453C5F}" srcOrd="0" destOrd="1" presId="urn:microsoft.com/office/officeart/2005/8/layout/hList1"/>
    <dgm:cxn modelId="{E9C17F30-D9BA-4557-A80F-6C7F019DC15F}" type="presOf" srcId="{1FE9AF27-6654-4BBE-B4BA-D54C614B7958}" destId="{19AB32B9-7166-4D05-970E-18E105F12F65}" srcOrd="0" destOrd="0" presId="urn:microsoft.com/office/officeart/2005/8/layout/hList1"/>
    <dgm:cxn modelId="{D3F71FFB-2C0C-4260-A125-5C87D2EB27DF}" srcId="{1FE9AF27-6654-4BBE-B4BA-D54C614B7958}" destId="{865A39E7-AD65-4101-BB52-4D76F64DF9DC}" srcOrd="1" destOrd="0" parTransId="{511EA99B-B63A-4343-B20E-477DDD0B2BD1}" sibTransId="{77444C85-2112-4AA9-A170-69A8EB0F53A9}"/>
    <dgm:cxn modelId="{9BD2B091-35E4-4883-9645-3CC0911BEFA0}" srcId="{02A7CEF8-907D-41F3-9F61-A22486C70E82}" destId="{4B018E48-D095-4621-BBC2-4BD0E8C980C0}" srcOrd="0" destOrd="0" parTransId="{0F285BCF-51A8-4CD7-90BC-AB4AFCDD2626}" sibTransId="{DD7AEB07-FB74-435D-8F30-24B5171779BA}"/>
    <dgm:cxn modelId="{FD6A2E50-D4DC-45C2-8454-42A5F72078ED}" type="presOf" srcId="{07A765B2-D373-4EDF-85E0-692BF58B4AFD}" destId="{6AC14AD3-AE6D-4868-A1A9-3351C1165641}" srcOrd="0" destOrd="1" presId="urn:microsoft.com/office/officeart/2005/8/layout/hList1"/>
    <dgm:cxn modelId="{41599477-5318-4871-978B-AC0D7D1FEEA5}" type="presOf" srcId="{FA1A7BF6-5396-428E-8D44-8A32BD2FA150}" destId="{3F3EBAA9-6267-433D-ACA4-F013E0AC5AB4}" srcOrd="0" destOrd="0" presId="urn:microsoft.com/office/officeart/2005/8/layout/hList1"/>
    <dgm:cxn modelId="{512B7489-58C6-4599-8604-7F215F21FAE8}" type="presOf" srcId="{1E5E367C-C17F-4E37-8D64-08FF1DD8DF8C}" destId="{965FB2B3-FF57-4614-BCF4-1C2C358D9700}" srcOrd="0" destOrd="0" presId="urn:microsoft.com/office/officeart/2005/8/layout/hList1"/>
    <dgm:cxn modelId="{6D1D817E-3235-49C3-A66F-937A2FDF8D9D}" srcId="{FA1A7BF6-5396-428E-8D44-8A32BD2FA150}" destId="{120895B5-276D-4CD6-A6DD-495FBF60374E}" srcOrd="1" destOrd="0" parTransId="{67946697-0ADF-478D-93A4-2424745B4757}" sibTransId="{E00F7F2B-9255-4701-82C3-79C8E14A690C}"/>
    <dgm:cxn modelId="{52BFC235-97DB-46C6-9F86-C0425055AE40}" srcId="{1E5E367C-C17F-4E37-8D64-08FF1DD8DF8C}" destId="{02A7CEF8-907D-41F3-9F61-A22486C70E82}" srcOrd="1" destOrd="0" parTransId="{2BBE9F49-B404-492F-977F-7CBAF6BFBAC2}" sibTransId="{C5638C4F-91CC-4807-B0FA-C5FD63F03484}"/>
    <dgm:cxn modelId="{FFF7F24A-8BB1-447E-928E-DFAE14CCE533}" srcId="{1E5E367C-C17F-4E37-8D64-08FF1DD8DF8C}" destId="{FA1A7BF6-5396-428E-8D44-8A32BD2FA150}" srcOrd="3" destOrd="0" parTransId="{13023AE2-4DF9-4D5E-A4BE-F3AA7D085F97}" sibTransId="{9715742F-50D6-48C0-BA8C-9FC1731B0803}"/>
    <dgm:cxn modelId="{AE468EA0-0549-4C68-A296-A442CD5212A1}" srcId="{FA1A7BF6-5396-428E-8D44-8A32BD2FA150}" destId="{41865D24-A5FD-46E7-BF13-5849495540CB}" srcOrd="0" destOrd="0" parTransId="{3BDAE053-1FB4-42EC-B3AF-E122424EC62D}" sibTransId="{1A506DB9-F3A9-4AC0-908B-0F13059F3DA6}"/>
    <dgm:cxn modelId="{BB8869A4-CAED-4B79-A4DB-150070E587D9}" type="presOf" srcId="{35581704-E56C-4BCF-92CB-06223906C3B8}" destId="{F203B3F7-7445-43DF-9F97-1CDE7162B689}" srcOrd="0" destOrd="1" presId="urn:microsoft.com/office/officeart/2005/8/layout/hList1"/>
    <dgm:cxn modelId="{D27B7CC3-9246-4031-9F4D-AB51C6E89EF2}" srcId="{1E5E367C-C17F-4E37-8D64-08FF1DD8DF8C}" destId="{2275E0A0-654C-47C5-8A86-D2B6157157B0}" srcOrd="0" destOrd="0" parTransId="{30D23F38-A4C7-45FB-BB3D-9E1FCDC3DF69}" sibTransId="{2ED63FC1-AA73-4D79-B17E-5818CDC53600}"/>
    <dgm:cxn modelId="{E17F4CF5-6533-4835-8452-BEB8F665DDF1}" srcId="{02A7CEF8-907D-41F3-9F61-A22486C70E82}" destId="{07A765B2-D373-4EDF-85E0-692BF58B4AFD}" srcOrd="1" destOrd="0" parTransId="{8C1FFD8E-5A7E-4E78-9CF3-963BF3756156}" sibTransId="{FBB78C10-32EF-4B4E-9165-A8DADB72B82F}"/>
    <dgm:cxn modelId="{E35B48C4-0C48-483D-A99C-D5902116946A}" type="presOf" srcId="{02A7CEF8-907D-41F3-9F61-A22486C70E82}" destId="{6C36BDD5-81A9-4CFE-ACA9-9A8BE9E08075}" srcOrd="0" destOrd="0" presId="urn:microsoft.com/office/officeart/2005/8/layout/hList1"/>
    <dgm:cxn modelId="{B97625E1-C342-4FBB-9720-9DB6D6F655D5}" srcId="{2275E0A0-654C-47C5-8A86-D2B6157157B0}" destId="{172B05FC-119A-47B9-949D-0CB584679F24}" srcOrd="0" destOrd="0" parTransId="{0C2A61CE-F4FF-4600-86AD-C3E248CC1B79}" sibTransId="{90F1EC0B-C96A-484D-8084-706DA2F2E2BE}"/>
    <dgm:cxn modelId="{0D58B2FE-0783-4247-ADC3-E76FEFEEABF6}" srcId="{1E5E367C-C17F-4E37-8D64-08FF1DD8DF8C}" destId="{1FE9AF27-6654-4BBE-B4BA-D54C614B7958}" srcOrd="2" destOrd="0" parTransId="{54B82E4C-233E-43CB-9231-0241BA466C74}" sibTransId="{AD793847-3154-4535-B87B-6ED2E10EDFE0}"/>
    <dgm:cxn modelId="{06F37D86-D639-4A90-9FD7-928BFCA70065}" type="presOf" srcId="{4B018E48-D095-4621-BBC2-4BD0E8C980C0}" destId="{6AC14AD3-AE6D-4868-A1A9-3351C1165641}" srcOrd="0" destOrd="0" presId="urn:microsoft.com/office/officeart/2005/8/layout/hList1"/>
    <dgm:cxn modelId="{247FB1C7-0844-4D48-84DA-148D50B7E948}" srcId="{FA1A7BF6-5396-428E-8D44-8A32BD2FA150}" destId="{6C816ACA-3487-4893-8B69-31A06DC230E3}" srcOrd="2" destOrd="0" parTransId="{3ECE9479-D73E-47C7-877B-6D1179054B65}" sibTransId="{D324087D-301B-434A-AD8A-EAEAFEE09D61}"/>
    <dgm:cxn modelId="{E57BF78B-0333-466A-B03B-95C3C9CD0ABD}" type="presOf" srcId="{2275E0A0-654C-47C5-8A86-D2B6157157B0}" destId="{7111258F-1AAF-4E3F-8244-48D304EE10DD}" srcOrd="0" destOrd="0" presId="urn:microsoft.com/office/officeart/2005/8/layout/hList1"/>
    <dgm:cxn modelId="{4944E14B-C16E-4D14-A959-2BEC4A805CB0}" type="presOf" srcId="{DA5B5DF8-DFB0-4D79-95B4-E78BFBB78E4F}" destId="{9FB13856-8F9B-4B8F-890B-13C1AB453C5F}" srcOrd="0" destOrd="0" presId="urn:microsoft.com/office/officeart/2005/8/layout/hList1"/>
    <dgm:cxn modelId="{3CA318F5-4540-4DD3-9DA6-96F09F02FEBE}" type="presOf" srcId="{6C816ACA-3487-4893-8B69-31A06DC230E3}" destId="{1416719B-12B3-4CB5-B236-EFC283C57114}" srcOrd="0" destOrd="2" presId="urn:microsoft.com/office/officeart/2005/8/layout/hList1"/>
    <dgm:cxn modelId="{BC0B83FA-B0E2-4B25-9C0A-3A0093B20DEF}" srcId="{2275E0A0-654C-47C5-8A86-D2B6157157B0}" destId="{35581704-E56C-4BCF-92CB-06223906C3B8}" srcOrd="1" destOrd="0" parTransId="{9D2E4872-712B-450F-96D8-4414300411AD}" sibTransId="{97F4B611-6D10-4E8A-B5B2-B0DF20E5D36C}"/>
    <dgm:cxn modelId="{4C426D03-81A9-4AC8-9DB1-781CE0E311F5}" type="presOf" srcId="{172B05FC-119A-47B9-949D-0CB584679F24}" destId="{F203B3F7-7445-43DF-9F97-1CDE7162B689}" srcOrd="0" destOrd="0" presId="urn:microsoft.com/office/officeart/2005/8/layout/hList1"/>
    <dgm:cxn modelId="{90F4EA14-0770-47DD-9F43-F8115E51A1A4}" srcId="{1FE9AF27-6654-4BBE-B4BA-D54C614B7958}" destId="{DA5B5DF8-DFB0-4D79-95B4-E78BFBB78E4F}" srcOrd="0" destOrd="0" parTransId="{9459352E-C485-4981-99B2-B1FDA23BC53D}" sibTransId="{3488A5C8-625B-4DCB-8922-120C48F9D8E6}"/>
    <dgm:cxn modelId="{DD6F63E4-3CDA-4D94-8D3A-AB845D4BBCC8}" type="presParOf" srcId="{965FB2B3-FF57-4614-BCF4-1C2C358D9700}" destId="{945D3C01-580E-49E0-B425-998DBF873EE2}" srcOrd="0" destOrd="0" presId="urn:microsoft.com/office/officeart/2005/8/layout/hList1"/>
    <dgm:cxn modelId="{8F58ADA8-BB88-4947-A33B-C7DDC8FFE9A4}" type="presParOf" srcId="{945D3C01-580E-49E0-B425-998DBF873EE2}" destId="{7111258F-1AAF-4E3F-8244-48D304EE10DD}" srcOrd="0" destOrd="0" presId="urn:microsoft.com/office/officeart/2005/8/layout/hList1"/>
    <dgm:cxn modelId="{4A433DDD-D2D7-44A7-86B1-4DF5319D3E69}" type="presParOf" srcId="{945D3C01-580E-49E0-B425-998DBF873EE2}" destId="{F203B3F7-7445-43DF-9F97-1CDE7162B689}" srcOrd="1" destOrd="0" presId="urn:microsoft.com/office/officeart/2005/8/layout/hList1"/>
    <dgm:cxn modelId="{1179BB99-2BDB-4460-ABD7-A6C3F7058F75}" type="presParOf" srcId="{965FB2B3-FF57-4614-BCF4-1C2C358D9700}" destId="{04B143A7-926E-40EC-80AB-E90AF87BB79E}" srcOrd="1" destOrd="0" presId="urn:microsoft.com/office/officeart/2005/8/layout/hList1"/>
    <dgm:cxn modelId="{3FC9D897-FEF1-4254-AE0A-3B0C2E25EDDE}" type="presParOf" srcId="{965FB2B3-FF57-4614-BCF4-1C2C358D9700}" destId="{B741DA2D-3265-4958-968E-7F0B9BB3C7E5}" srcOrd="2" destOrd="0" presId="urn:microsoft.com/office/officeart/2005/8/layout/hList1"/>
    <dgm:cxn modelId="{A8773EBE-6F4F-48DB-8CBF-47B618AB3838}" type="presParOf" srcId="{B741DA2D-3265-4958-968E-7F0B9BB3C7E5}" destId="{6C36BDD5-81A9-4CFE-ACA9-9A8BE9E08075}" srcOrd="0" destOrd="0" presId="urn:microsoft.com/office/officeart/2005/8/layout/hList1"/>
    <dgm:cxn modelId="{56BD4C0D-F44C-4213-AE70-455923ADE9D6}" type="presParOf" srcId="{B741DA2D-3265-4958-968E-7F0B9BB3C7E5}" destId="{6AC14AD3-AE6D-4868-A1A9-3351C1165641}" srcOrd="1" destOrd="0" presId="urn:microsoft.com/office/officeart/2005/8/layout/hList1"/>
    <dgm:cxn modelId="{E606FF46-E86E-4B63-AE3A-C384C0C46CA2}" type="presParOf" srcId="{965FB2B3-FF57-4614-BCF4-1C2C358D9700}" destId="{C11F4543-1CF3-48E4-8EA2-CA23B834E1A4}" srcOrd="3" destOrd="0" presId="urn:microsoft.com/office/officeart/2005/8/layout/hList1"/>
    <dgm:cxn modelId="{3321B89C-CADF-449D-A4D5-0AAED21E93AE}" type="presParOf" srcId="{965FB2B3-FF57-4614-BCF4-1C2C358D9700}" destId="{59B60ACB-DBA0-4E49-ABCD-D3EA969C19F8}" srcOrd="4" destOrd="0" presId="urn:microsoft.com/office/officeart/2005/8/layout/hList1"/>
    <dgm:cxn modelId="{6FB14801-0F74-4DF8-866F-490D53E4852C}" type="presParOf" srcId="{59B60ACB-DBA0-4E49-ABCD-D3EA969C19F8}" destId="{19AB32B9-7166-4D05-970E-18E105F12F65}" srcOrd="0" destOrd="0" presId="urn:microsoft.com/office/officeart/2005/8/layout/hList1"/>
    <dgm:cxn modelId="{BC7D3F1F-2321-464A-817C-AEFB78C1860B}" type="presParOf" srcId="{59B60ACB-DBA0-4E49-ABCD-D3EA969C19F8}" destId="{9FB13856-8F9B-4B8F-890B-13C1AB453C5F}" srcOrd="1" destOrd="0" presId="urn:microsoft.com/office/officeart/2005/8/layout/hList1"/>
    <dgm:cxn modelId="{39723D30-5F8F-4B7A-A3B6-BAA448B443C3}" type="presParOf" srcId="{965FB2B3-FF57-4614-BCF4-1C2C358D9700}" destId="{D009FDCE-B8E5-45F8-A3B3-BA66F7C277D2}" srcOrd="5" destOrd="0" presId="urn:microsoft.com/office/officeart/2005/8/layout/hList1"/>
    <dgm:cxn modelId="{31218761-5AD1-4AF5-8CEA-3AA3054F9613}" type="presParOf" srcId="{965FB2B3-FF57-4614-BCF4-1C2C358D9700}" destId="{07D505DD-1B23-4DC7-B73F-BDEFAF1708ED}" srcOrd="6" destOrd="0" presId="urn:microsoft.com/office/officeart/2005/8/layout/hList1"/>
    <dgm:cxn modelId="{2E24C351-E1D1-40CD-8A22-724CF469FB12}" type="presParOf" srcId="{07D505DD-1B23-4DC7-B73F-BDEFAF1708ED}" destId="{3F3EBAA9-6267-433D-ACA4-F013E0AC5AB4}" srcOrd="0" destOrd="0" presId="urn:microsoft.com/office/officeart/2005/8/layout/hList1"/>
    <dgm:cxn modelId="{B2AE0631-879E-4FBB-91B5-8D32E1E5A561}" type="presParOf" srcId="{07D505DD-1B23-4DC7-B73F-BDEFAF1708ED}" destId="{1416719B-12B3-4CB5-B236-EFC283C571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7D79B-D1AB-4176-AC16-CD66A70D1F9C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Data loading</a:t>
          </a:r>
        </a:p>
      </dsp:txBody>
      <dsp:txXfrm>
        <a:off x="33106" y="1726125"/>
        <a:ext cx="1535772" cy="899086"/>
      </dsp:txXfrm>
    </dsp:sp>
    <dsp:sp modelId="{01727E2A-F057-454C-8282-893B42FCE9E7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1756023" y="2057245"/>
        <a:ext cx="236210" cy="236847"/>
      </dsp:txXfrm>
    </dsp:sp>
    <dsp:sp modelId="{BCC58945-041A-45E0-A70C-110F05139EC9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79"/>
            <a:satOff val="-2280"/>
            <a:lumOff val="7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Data Preparation</a:t>
          </a:r>
        </a:p>
      </dsp:txBody>
      <dsp:txXfrm>
        <a:off x="2261510" y="1726125"/>
        <a:ext cx="1535772" cy="899086"/>
      </dsp:txXfrm>
    </dsp:sp>
    <dsp:sp modelId="{592D69DF-19D8-4859-AD72-E00A32EE54AB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46304"/>
            <a:satOff val="-2998"/>
            <a:lumOff val="8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3984426" y="2057245"/>
        <a:ext cx="236210" cy="236847"/>
      </dsp:txXfrm>
    </dsp:sp>
    <dsp:sp modelId="{6DF4E695-1441-487E-8234-D79E3D19ECF0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69358"/>
            <a:satOff val="-4560"/>
            <a:lumOff val="144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Modelling</a:t>
          </a:r>
        </a:p>
      </dsp:txBody>
      <dsp:txXfrm>
        <a:off x="4489913" y="1726125"/>
        <a:ext cx="1535772" cy="899086"/>
      </dsp:txXfrm>
    </dsp:sp>
    <dsp:sp modelId="{648E3F59-3BE6-41BB-818E-6CA82958954A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92609"/>
            <a:satOff val="-5997"/>
            <a:lumOff val="1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6212830" y="2057245"/>
        <a:ext cx="236210" cy="236847"/>
      </dsp:txXfrm>
    </dsp:sp>
    <dsp:sp modelId="{D0FF14C7-6483-42C3-A5C7-D81318CD1C26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04036"/>
            <a:satOff val="-6840"/>
            <a:lumOff val="216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Model improvement</a:t>
          </a:r>
        </a:p>
      </dsp:txBody>
      <dsp:txXfrm>
        <a:off x="6718317" y="1726125"/>
        <a:ext cx="1535772" cy="899086"/>
      </dsp:txXfrm>
    </dsp:sp>
    <dsp:sp modelId="{BE8752CB-4515-4BAF-8E53-205FE83EE9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38913"/>
            <a:satOff val="-8995"/>
            <a:lumOff val="266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8441233" y="2057245"/>
        <a:ext cx="236210" cy="236847"/>
      </dsp:txXfrm>
    </dsp:sp>
    <dsp:sp modelId="{11777C87-F8B5-4E20-9124-86469860EEB6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38715"/>
            <a:satOff val="-9120"/>
            <a:lumOff val="288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Model selection</a:t>
          </a:r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1258F-1AAF-4E3F-8244-48D304EE10DD}">
      <dsp:nvSpPr>
        <dsp:cNvPr id="0" name=""/>
        <dsp:cNvSpPr/>
      </dsp:nvSpPr>
      <dsp:spPr>
        <a:xfrm>
          <a:off x="3055" y="6930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LSTM</a:t>
          </a:r>
        </a:p>
      </dsp:txBody>
      <dsp:txXfrm>
        <a:off x="3055" y="693088"/>
        <a:ext cx="1837531" cy="658713"/>
      </dsp:txXfrm>
    </dsp:sp>
    <dsp:sp modelId="{F203B3F7-7445-43DF-9F97-1CDE7162B689}">
      <dsp:nvSpPr>
        <dsp:cNvPr id="0" name=""/>
        <dsp:cNvSpPr/>
      </dsp:nvSpPr>
      <dsp:spPr>
        <a:xfrm>
          <a:off x="3055" y="1351802"/>
          <a:ext cx="1837531" cy="3373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89.196% (+/-3.298) </a:t>
          </a:r>
          <a:r>
            <a:rPr lang="en-GB" sz="1900" b="0" i="0" kern="1200" noProof="0" dirty="0">
              <a:sym typeface="Wingdings" panose="05000000000000000000" pitchFamily="2" charset="2"/>
            </a:rPr>
            <a:t> </a:t>
          </a:r>
          <a:r>
            <a:rPr lang="en-GB" sz="1900" b="1" i="0" kern="1200" noProof="0" dirty="0">
              <a:sym typeface="Wingdings" panose="05000000000000000000" pitchFamily="2" charset="2"/>
            </a:rPr>
            <a:t>98.135%</a:t>
          </a:r>
          <a:endParaRPr lang="en-GB" sz="1900" b="1" kern="1200" noProof="0" dirty="0"/>
        </a:p>
      </dsp:txBody>
      <dsp:txXfrm>
        <a:off x="3055" y="1351802"/>
        <a:ext cx="1837531" cy="3373776"/>
      </dsp:txXfrm>
    </dsp:sp>
    <dsp:sp modelId="{6C36BDD5-81A9-4CFE-ACA9-9A8BE9E08075}">
      <dsp:nvSpPr>
        <dsp:cNvPr id="0" name=""/>
        <dsp:cNvSpPr/>
      </dsp:nvSpPr>
      <dsp:spPr>
        <a:xfrm>
          <a:off x="2097841" y="6930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CNN LSTM</a:t>
          </a:r>
        </a:p>
      </dsp:txBody>
      <dsp:txXfrm>
        <a:off x="2097841" y="693088"/>
        <a:ext cx="1837531" cy="658713"/>
      </dsp:txXfrm>
    </dsp:sp>
    <dsp:sp modelId="{6AC14AD3-AE6D-4868-A1A9-3351C1165641}">
      <dsp:nvSpPr>
        <dsp:cNvPr id="0" name=""/>
        <dsp:cNvSpPr/>
      </dsp:nvSpPr>
      <dsp:spPr>
        <a:xfrm>
          <a:off x="2097841" y="1351802"/>
          <a:ext cx="1837531" cy="3373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90.835% (+/-0.896) </a:t>
          </a:r>
          <a:r>
            <a:rPr lang="en-GB" sz="1900" b="0" i="0" kern="1200" noProof="0" dirty="0">
              <a:sym typeface="Wingdings" panose="05000000000000000000" pitchFamily="2" charset="2"/>
            </a:rPr>
            <a:t> </a:t>
          </a:r>
          <a:r>
            <a:rPr lang="en-GB" sz="1900" b="1" i="0" kern="1200" noProof="0" dirty="0">
              <a:sym typeface="Wingdings" panose="05000000000000000000" pitchFamily="2" charset="2"/>
            </a:rPr>
            <a:t>92.79%</a:t>
          </a:r>
          <a:endParaRPr lang="en-GB" sz="1900" b="1" kern="1200" noProof="0" dirty="0"/>
        </a:p>
      </dsp:txBody>
      <dsp:txXfrm>
        <a:off x="2097841" y="1351802"/>
        <a:ext cx="1837531" cy="3373776"/>
      </dsp:txXfrm>
    </dsp:sp>
    <dsp:sp modelId="{19AB32B9-7166-4D05-970E-18E105F12F65}">
      <dsp:nvSpPr>
        <dsp:cNvPr id="0" name=""/>
        <dsp:cNvSpPr/>
      </dsp:nvSpPr>
      <dsp:spPr>
        <a:xfrm>
          <a:off x="4192627" y="6930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 err="1"/>
            <a:t>ConvLSTM</a:t>
          </a:r>
          <a:endParaRPr lang="en-GB" sz="1900" kern="1200" noProof="0"/>
        </a:p>
      </dsp:txBody>
      <dsp:txXfrm>
        <a:off x="4192627" y="693088"/>
        <a:ext cx="1837531" cy="658713"/>
      </dsp:txXfrm>
    </dsp:sp>
    <dsp:sp modelId="{9FB13856-8F9B-4B8F-890B-13C1AB453C5F}">
      <dsp:nvSpPr>
        <dsp:cNvPr id="0" name=""/>
        <dsp:cNvSpPr/>
      </dsp:nvSpPr>
      <dsp:spPr>
        <a:xfrm>
          <a:off x="4192627" y="1351802"/>
          <a:ext cx="1837531" cy="3373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90.970% (+/-0.670) </a:t>
          </a:r>
          <a:r>
            <a:rPr lang="en-GB" sz="1900" b="0" i="0" kern="1200" noProof="0" dirty="0">
              <a:sym typeface="Wingdings" panose="05000000000000000000" pitchFamily="2" charset="2"/>
            </a:rPr>
            <a:t></a:t>
          </a:r>
          <a:r>
            <a:rPr lang="en-GB" sz="1900" kern="1200" noProof="0" dirty="0"/>
            <a:t> </a:t>
          </a:r>
          <a:r>
            <a:rPr lang="en-GB" sz="1900" b="1" kern="1200" noProof="0" dirty="0"/>
            <a:t>93.51%</a:t>
          </a:r>
        </a:p>
      </dsp:txBody>
      <dsp:txXfrm>
        <a:off x="4192627" y="1351802"/>
        <a:ext cx="1837531" cy="3373776"/>
      </dsp:txXfrm>
    </dsp:sp>
    <dsp:sp modelId="{3F3EBAA9-6267-433D-ACA4-F013E0AC5AB4}">
      <dsp:nvSpPr>
        <dsp:cNvPr id="0" name=""/>
        <dsp:cNvSpPr/>
      </dsp:nvSpPr>
      <dsp:spPr>
        <a:xfrm>
          <a:off x="6287412" y="6930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Transfer Learning</a:t>
          </a:r>
        </a:p>
      </dsp:txBody>
      <dsp:txXfrm>
        <a:off x="6287412" y="693088"/>
        <a:ext cx="1837531" cy="658713"/>
      </dsp:txXfrm>
    </dsp:sp>
    <dsp:sp modelId="{1416719B-12B3-4CB5-B236-EFC283C57114}">
      <dsp:nvSpPr>
        <dsp:cNvPr id="0" name=""/>
        <dsp:cNvSpPr/>
      </dsp:nvSpPr>
      <dsp:spPr>
        <a:xfrm>
          <a:off x="6287412" y="1351802"/>
          <a:ext cx="1837531" cy="3373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err="1"/>
            <a:t>ConvLSTM</a:t>
          </a:r>
          <a:r>
            <a:rPr lang="en-GB" sz="1900" kern="1200" noProof="0"/>
            <a:t> used on new dataset (3 features and 6 Outcomes)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Freezing of the first layers and stacking new layers on top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Accuracy: </a:t>
          </a:r>
          <a:r>
            <a:rPr lang="en-GB" sz="1900" b="1" kern="1200" noProof="0" dirty="0"/>
            <a:t>90.87%</a:t>
          </a:r>
        </a:p>
      </dsp:txBody>
      <dsp:txXfrm>
        <a:off x="6287412" y="1351802"/>
        <a:ext cx="1837531" cy="3373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hyperlink" Target="https://da.wikipedia.org/wiki/Fil:Progressbar50.p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F61CDB11-79B2-4D83-8F69-488A08EB6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8CF63-2614-4242-A783-44B24ECA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Executive Summary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077AFD-1244-46E0-B670-569997DDD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Human Activity Recognition – 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Crisp Cerebella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5639-6DA5-4DC2-9C83-6E9D90A3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Timeline</a:t>
            </a:r>
          </a:p>
        </p:txBody>
      </p:sp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D2DCAF78-199D-4FFF-90F8-A073694C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459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Abzeichen Tick1 mit einfarbiger Füllung">
            <a:extLst>
              <a:ext uri="{FF2B5EF4-FFF2-40B4-BE49-F238E27FC236}">
                <a16:creationId xmlns:a16="http://schemas.microsoft.com/office/drawing/2014/main" id="{C456D6DA-33C7-4A72-A0B7-370E9446684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12887" y="3132708"/>
            <a:ext cx="592584" cy="592584"/>
          </a:xfrm>
          <a:prstGeom prst="rect">
            <a:avLst/>
          </a:prstGeom>
        </p:spPr>
      </p:pic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D48F154C-B6A0-402F-B1F9-BACFA254314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78353" y="3096088"/>
            <a:ext cx="592584" cy="592584"/>
          </a:xfrm>
          <a:prstGeom prst="rect">
            <a:avLst/>
          </a:prstGeom>
        </p:spPr>
      </p:pic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64A7A66E-A097-4593-823D-D3C1946CAAA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45620" y="3132708"/>
            <a:ext cx="592584" cy="592584"/>
          </a:xfrm>
          <a:prstGeom prst="rect">
            <a:avLst/>
          </a:prstGeom>
        </p:spPr>
      </p:pic>
      <p:pic>
        <p:nvPicPr>
          <p:cNvPr id="40" name="Grafik 4" descr="Abzeichen Tick1 mit einfarbiger Füllung">
            <a:extLst>
              <a:ext uri="{FF2B5EF4-FFF2-40B4-BE49-F238E27FC236}">
                <a16:creationId xmlns:a16="http://schemas.microsoft.com/office/drawing/2014/main" id="{312B8DFD-9C51-4AC5-954E-993E409723A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890065" y="3100248"/>
            <a:ext cx="592584" cy="592584"/>
          </a:xfrm>
          <a:prstGeom prst="rect">
            <a:avLst/>
          </a:prstGeom>
        </p:spPr>
      </p:pic>
      <p:pic>
        <p:nvPicPr>
          <p:cNvPr id="202" name="Picture 202" descr="Shape, rectangle&#10;&#10;Description automatically generated">
            <a:extLst>
              <a:ext uri="{FF2B5EF4-FFF2-40B4-BE49-F238E27FC236}">
                <a16:creationId xmlns:a16="http://schemas.microsoft.com/office/drawing/2014/main" id="{43F7BE87-4F2D-45A2-8A84-4569D1EA4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xmlns="" r:id="rId12"/>
              </a:ext>
            </a:extLst>
          </a:blip>
          <a:stretch>
            <a:fillRect/>
          </a:stretch>
        </p:blipFill>
        <p:spPr>
          <a:xfrm>
            <a:off x="10001443" y="2789422"/>
            <a:ext cx="1782954" cy="277579"/>
          </a:xfrm>
          <a:prstGeom prst="rect">
            <a:avLst/>
          </a:prstGeom>
        </p:spPr>
      </p:pic>
      <p:pic>
        <p:nvPicPr>
          <p:cNvPr id="42" name="Grafik 4" descr="Abzeichen Tick1 mit einfarbiger Füllung">
            <a:extLst>
              <a:ext uri="{FF2B5EF4-FFF2-40B4-BE49-F238E27FC236}">
                <a16:creationId xmlns:a16="http://schemas.microsoft.com/office/drawing/2014/main" id="{1FBD20DE-4774-437C-B0D2-5BB9FEED18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671009" y="3096087"/>
            <a:ext cx="592584" cy="5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161D-E815-4703-80A1-0BEDDC2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 improvement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DF74061-441A-4399-BD4A-C717170FF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722818"/>
              </p:ext>
            </p:extLst>
          </p:nvPr>
        </p:nvGraphicFramePr>
        <p:xfrm>
          <a:off x="1982267" y="1059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6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7D85373-E2DC-49AB-A868-24C3CF1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62" y="321734"/>
            <a:ext cx="2800791" cy="39587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EEP CALM AND KEEP WRITING | KEEP-CALM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96" y="2895782"/>
            <a:ext cx="2419705" cy="322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ep Writing Typewriter SVG Plotterdatei von Creative Fabrica Crafts ·  Creative Fab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42" y="922860"/>
            <a:ext cx="2506228" cy="16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419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233ED257307A44B25889CE106E1C73" ma:contentTypeVersion="4" ma:contentTypeDescription="Ein neues Dokument erstellen." ma:contentTypeScope="" ma:versionID="5ab93505a7c61e362e7599a345e54eef">
  <xsd:schema xmlns:xsd="http://www.w3.org/2001/XMLSchema" xmlns:xs="http://www.w3.org/2001/XMLSchema" xmlns:p="http://schemas.microsoft.com/office/2006/metadata/properties" xmlns:ns3="8f5cbb60-a894-4ff0-ac77-fa10a38c4ca4" targetNamespace="http://schemas.microsoft.com/office/2006/metadata/properties" ma:root="true" ma:fieldsID="8986a3e15c06d62b31634ed6507c84c5" ns3:_="">
    <xsd:import namespace="8f5cbb60-a894-4ff0-ac77-fa10a38c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cbb60-a894-4ff0-ac77-fa10a38c4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CFE3F-4D97-4162-BFB4-3D742350F29D}">
  <ds:schemaRefs>
    <ds:schemaRef ds:uri="http://schemas.microsoft.com/office/infopath/2007/PartnerControls"/>
    <ds:schemaRef ds:uri="8f5cbb60-a894-4ff0-ac77-fa10a38c4ca4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23FCFCC-8154-48F0-9585-B85B2B76635C}">
  <ds:schemaRefs>
    <ds:schemaRef ds:uri="8f5cbb60-a894-4ff0-ac77-fa10a38c4c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3EC2DD-E546-4A38-BCD6-59F807671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Calisto MT</vt:lpstr>
      <vt:lpstr>Univers Condensed</vt:lpstr>
      <vt:lpstr>Wingdings</vt:lpstr>
      <vt:lpstr>ChronicleVTI</vt:lpstr>
      <vt:lpstr>Executive Summary </vt:lpstr>
      <vt:lpstr>Timeline</vt:lpstr>
      <vt:lpstr>Model improvement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Linea Schmidt</dc:creator>
  <cp:lastModifiedBy>Cohen, Danielle-Hadara</cp:lastModifiedBy>
  <cp:revision>11</cp:revision>
  <dcterms:created xsi:type="dcterms:W3CDTF">2021-07-08T07:52:06Z</dcterms:created>
  <dcterms:modified xsi:type="dcterms:W3CDTF">2021-07-15T13:03:31Z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0x0101007F233ED257307A44B25889CE106E1C73</vt:lpwstr>
  </property>
</Properties>
</file>