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5" r:id="rId3"/>
  </p:sldMasterIdLst>
  <p:sldIdLst>
    <p:sldId id="297" r:id="rId4"/>
    <p:sldId id="298" r:id="rId5"/>
    <p:sldId id="299" r:id="rId6"/>
    <p:sldId id="300" r:id="rId7"/>
    <p:sldId id="301" r:id="rId8"/>
    <p:sldId id="256" r:id="rId9"/>
    <p:sldId id="257" r:id="rId10"/>
    <p:sldId id="260" r:id="rId11"/>
    <p:sldId id="261" r:id="rId12"/>
    <p:sldId id="262" r:id="rId13"/>
    <p:sldId id="263" r:id="rId14"/>
    <p:sldId id="264" r:id="rId15"/>
    <p:sldId id="265" r:id="rId16"/>
    <p:sldId id="266" r:id="rId17"/>
    <p:sldId id="259" r:id="rId18"/>
    <p:sldId id="322"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iner Stropek" initials="RS" lastIdx="1" clrIdx="0">
    <p:extLst>
      <p:ext uri="{19B8F6BF-5375-455C-9EA6-DF929625EA0E}">
        <p15:presenceInfo xmlns:p15="http://schemas.microsoft.com/office/powerpoint/2012/main" userId="S::rainer@software-architects.at::25f071ea-47d5-4fbf-a1ba-55821ecdd0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6" d="100"/>
          <a:sy n="116" d="100"/>
        </p:scale>
        <p:origin x="13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4AD4-B118-4DF2-A132-5D3ABCD7CE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a:extLst>
              <a:ext uri="{FF2B5EF4-FFF2-40B4-BE49-F238E27FC236}">
                <a16:creationId xmlns:a16="http://schemas.microsoft.com/office/drawing/2014/main" id="{EC49E173-F419-4709-A9D9-CB494BE0B7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a:extLst>
              <a:ext uri="{FF2B5EF4-FFF2-40B4-BE49-F238E27FC236}">
                <a16:creationId xmlns:a16="http://schemas.microsoft.com/office/drawing/2014/main" id="{75832B47-3198-47D4-815C-D6BDCD708FE0}"/>
              </a:ext>
            </a:extLst>
          </p:cNvPr>
          <p:cNvSpPr>
            <a:spLocks noGrp="1"/>
          </p:cNvSpPr>
          <p:nvPr>
            <p:ph type="dt" sz="half" idx="10"/>
          </p:nvPr>
        </p:nvSpPr>
        <p:spPr/>
        <p:txBody>
          <a:bodyPr/>
          <a:lstStyle/>
          <a:p>
            <a:fld id="{B46A516B-0D0A-4361-AC5B-615637CC873C}" type="datetimeFigureOut">
              <a:rPr lang="de-AT" smtClean="0"/>
              <a:t>18.04.2020</a:t>
            </a:fld>
            <a:endParaRPr lang="de-AT"/>
          </a:p>
        </p:txBody>
      </p:sp>
      <p:sp>
        <p:nvSpPr>
          <p:cNvPr id="5" name="Footer Placeholder 4">
            <a:extLst>
              <a:ext uri="{FF2B5EF4-FFF2-40B4-BE49-F238E27FC236}">
                <a16:creationId xmlns:a16="http://schemas.microsoft.com/office/drawing/2014/main" id="{A11BB817-FF1A-40D6-B46B-010B6D4DDE89}"/>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08E7CF85-63D1-4CE1-A8A2-8E158A4D5E34}"/>
              </a:ext>
            </a:extLst>
          </p:cNvPr>
          <p:cNvSpPr>
            <a:spLocks noGrp="1"/>
          </p:cNvSpPr>
          <p:nvPr>
            <p:ph type="sldNum" sz="quarter" idx="12"/>
          </p:nvPr>
        </p:nvSpPr>
        <p:spPr/>
        <p:txBody>
          <a:bodyPr/>
          <a:lstStyle/>
          <a:p>
            <a:fld id="{4F2A029F-7036-463D-9091-9FBA1BB5D9B5}" type="slidenum">
              <a:rPr lang="de-AT" smtClean="0"/>
              <a:t>‹#›</a:t>
            </a:fld>
            <a:endParaRPr lang="de-AT"/>
          </a:p>
        </p:txBody>
      </p:sp>
    </p:spTree>
    <p:extLst>
      <p:ext uri="{BB962C8B-B14F-4D97-AF65-F5344CB8AC3E}">
        <p14:creationId xmlns:p14="http://schemas.microsoft.com/office/powerpoint/2010/main" val="1006888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A46F-F7EA-4B40-BBCA-0046DA5DCA42}"/>
              </a:ext>
            </a:extLst>
          </p:cNvPr>
          <p:cNvSpPr>
            <a:spLocks noGrp="1"/>
          </p:cNvSpPr>
          <p:nvPr>
            <p:ph type="title"/>
          </p:nvPr>
        </p:nvSpPr>
        <p:spPr/>
        <p:txBody>
          <a:bodyPr/>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C1ADD9B1-2483-4626-8A21-A831E68E6E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04086591-5987-4C67-A1CB-264BAB511278}"/>
              </a:ext>
            </a:extLst>
          </p:cNvPr>
          <p:cNvSpPr>
            <a:spLocks noGrp="1"/>
          </p:cNvSpPr>
          <p:nvPr>
            <p:ph type="dt" sz="half" idx="10"/>
          </p:nvPr>
        </p:nvSpPr>
        <p:spPr/>
        <p:txBody>
          <a:bodyPr/>
          <a:lstStyle/>
          <a:p>
            <a:fld id="{B46A516B-0D0A-4361-AC5B-615637CC873C}" type="datetimeFigureOut">
              <a:rPr lang="de-AT" smtClean="0"/>
              <a:t>18.04.2020</a:t>
            </a:fld>
            <a:endParaRPr lang="de-AT"/>
          </a:p>
        </p:txBody>
      </p:sp>
      <p:sp>
        <p:nvSpPr>
          <p:cNvPr id="5" name="Footer Placeholder 4">
            <a:extLst>
              <a:ext uri="{FF2B5EF4-FFF2-40B4-BE49-F238E27FC236}">
                <a16:creationId xmlns:a16="http://schemas.microsoft.com/office/drawing/2014/main" id="{88096DA2-821C-4342-B0BA-2EE1468633BE}"/>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816CC5DD-FA0F-439F-83C9-42BE6E24A8B4}"/>
              </a:ext>
            </a:extLst>
          </p:cNvPr>
          <p:cNvSpPr>
            <a:spLocks noGrp="1"/>
          </p:cNvSpPr>
          <p:nvPr>
            <p:ph type="sldNum" sz="quarter" idx="12"/>
          </p:nvPr>
        </p:nvSpPr>
        <p:spPr/>
        <p:txBody>
          <a:bodyPr/>
          <a:lstStyle/>
          <a:p>
            <a:fld id="{4F2A029F-7036-463D-9091-9FBA1BB5D9B5}" type="slidenum">
              <a:rPr lang="de-AT" smtClean="0"/>
              <a:t>‹#›</a:t>
            </a:fld>
            <a:endParaRPr lang="de-AT"/>
          </a:p>
        </p:txBody>
      </p:sp>
    </p:spTree>
    <p:extLst>
      <p:ext uri="{BB962C8B-B14F-4D97-AF65-F5344CB8AC3E}">
        <p14:creationId xmlns:p14="http://schemas.microsoft.com/office/powerpoint/2010/main" val="121496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9102B9-B765-4B92-8A8A-651BC07491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193218E5-7EC0-4B6D-B8E1-072DA986A2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17873AED-40CB-4038-BF1D-B7613068B104}"/>
              </a:ext>
            </a:extLst>
          </p:cNvPr>
          <p:cNvSpPr>
            <a:spLocks noGrp="1"/>
          </p:cNvSpPr>
          <p:nvPr>
            <p:ph type="dt" sz="half" idx="10"/>
          </p:nvPr>
        </p:nvSpPr>
        <p:spPr/>
        <p:txBody>
          <a:bodyPr/>
          <a:lstStyle/>
          <a:p>
            <a:fld id="{B46A516B-0D0A-4361-AC5B-615637CC873C}" type="datetimeFigureOut">
              <a:rPr lang="de-AT" smtClean="0"/>
              <a:t>18.04.2020</a:t>
            </a:fld>
            <a:endParaRPr lang="de-AT"/>
          </a:p>
        </p:txBody>
      </p:sp>
      <p:sp>
        <p:nvSpPr>
          <p:cNvPr id="5" name="Footer Placeholder 4">
            <a:extLst>
              <a:ext uri="{FF2B5EF4-FFF2-40B4-BE49-F238E27FC236}">
                <a16:creationId xmlns:a16="http://schemas.microsoft.com/office/drawing/2014/main" id="{B50FA73A-99DD-4244-8168-BFA468AADB81}"/>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B94AC8C2-BF3C-4D26-A803-DAAD7C755870}"/>
              </a:ext>
            </a:extLst>
          </p:cNvPr>
          <p:cNvSpPr>
            <a:spLocks noGrp="1"/>
          </p:cNvSpPr>
          <p:nvPr>
            <p:ph type="sldNum" sz="quarter" idx="12"/>
          </p:nvPr>
        </p:nvSpPr>
        <p:spPr/>
        <p:txBody>
          <a:bodyPr/>
          <a:lstStyle/>
          <a:p>
            <a:fld id="{4F2A029F-7036-463D-9091-9FBA1BB5D9B5}" type="slidenum">
              <a:rPr lang="de-AT" smtClean="0"/>
              <a:t>‹#›</a:t>
            </a:fld>
            <a:endParaRPr lang="de-AT"/>
          </a:p>
        </p:txBody>
      </p:sp>
    </p:spTree>
    <p:extLst>
      <p:ext uri="{BB962C8B-B14F-4D97-AF65-F5344CB8AC3E}">
        <p14:creationId xmlns:p14="http://schemas.microsoft.com/office/powerpoint/2010/main" val="687972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539" y="452669"/>
            <a:ext cx="10334101" cy="914131"/>
          </a:xfrm>
          <a:prstGeom prst="rect">
            <a:avLst/>
          </a:prstGeom>
        </p:spPr>
        <p:txBody>
          <a:bodyPr lIns="0" tIns="0" rIns="0" bIns="0" anchor="b"/>
          <a:lstStyle>
            <a:lvl1pPr marL="0" indent="0">
              <a:spcBef>
                <a:spcPts val="0"/>
              </a:spcBef>
              <a:buFontTx/>
              <a:buNone/>
              <a:defRPr sz="1867">
                <a:solidFill>
                  <a:schemeClr val="accent2"/>
                </a:solidFill>
                <a:latin typeface="+mn-lt"/>
              </a:defRPr>
            </a:lvl1pPr>
            <a:lvl2pPr marL="609585" indent="0">
              <a:buFontTx/>
              <a:buNone/>
              <a:defRPr sz="1867">
                <a:latin typeface="+mn-lt"/>
              </a:defRPr>
            </a:lvl2pPr>
            <a:lvl3pPr marL="1219170" indent="0">
              <a:buFontTx/>
              <a:buNone/>
              <a:defRPr sz="1867">
                <a:latin typeface="+mn-lt"/>
              </a:defRPr>
            </a:lvl3pPr>
            <a:lvl4pPr marL="1828754" indent="0">
              <a:buFontTx/>
              <a:buNone/>
              <a:defRPr sz="1867">
                <a:latin typeface="+mn-lt"/>
              </a:defRPr>
            </a:lvl4pPr>
            <a:lvl5pPr marL="2438339" indent="0">
              <a:buFontTx/>
              <a:buNone/>
              <a:defRPr sz="1867">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6962576" y="1997459"/>
            <a:ext cx="1053520"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994912"/>
            <a:ext cx="686408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525334" y="3261019"/>
            <a:ext cx="5047925"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8112224" y="1994912"/>
            <a:ext cx="3936437" cy="528000"/>
          </a:xfrm>
          <a:prstGeom prst="rect">
            <a:avLst/>
          </a:prstGeom>
        </p:spPr>
        <p:txBody>
          <a:bodyPr lIns="0" tIns="0" rIns="0" bIns="0">
            <a:noAutofit/>
          </a:bodyPr>
          <a:lstStyle>
            <a:lvl1pPr marL="0" indent="0">
              <a:buNone/>
              <a:defRPr sz="32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8112224" y="2522912"/>
            <a:ext cx="3936437"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8112224" y="3117638"/>
            <a:ext cx="3936437"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525334" y="4179744"/>
            <a:ext cx="505351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6957584" y="3117638"/>
            <a:ext cx="1058513"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585" indent="0">
              <a:buFontTx/>
              <a:buNone/>
              <a:defRPr sz="1333">
                <a:latin typeface="+mn-lt"/>
              </a:defRPr>
            </a:lvl2pPr>
            <a:lvl3pPr marL="1219170" indent="0">
              <a:buFontTx/>
              <a:buNone/>
              <a:defRPr sz="1333">
                <a:latin typeface="+mn-lt"/>
              </a:defRPr>
            </a:lvl3pPr>
            <a:lvl4pPr marL="1828754" indent="0">
              <a:buFontTx/>
              <a:buNone/>
              <a:defRPr sz="1333">
                <a:latin typeface="+mn-lt"/>
              </a:defRPr>
            </a:lvl4pPr>
            <a:lvl5pPr marL="2438339" indent="0">
              <a:buFontTx/>
              <a:buNone/>
              <a:defRPr sz="1333">
                <a:latin typeface="+mn-lt"/>
              </a:defRPr>
            </a:lvl5pPr>
          </a:lstStyle>
          <a:p>
            <a:pPr lvl="0"/>
            <a:r>
              <a:rPr lang="en-US" noProof="0" dirty="0"/>
              <a:t>Contact</a:t>
            </a:r>
          </a:p>
        </p:txBody>
      </p:sp>
      <p:sp>
        <p:nvSpPr>
          <p:cNvPr id="31" name="Rectangle 30"/>
          <p:cNvSpPr/>
          <p:nvPr userDrawn="1"/>
        </p:nvSpPr>
        <p:spPr>
          <a:xfrm>
            <a:off x="6957584" y="4246469"/>
            <a:ext cx="1058513"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7057095" y="4347777"/>
            <a:ext cx="859487" cy="859487"/>
          </a:xfrm>
          <a:prstGeom prst="rect">
            <a:avLst/>
          </a:prstGeom>
        </p:spPr>
      </p:pic>
      <p:sp>
        <p:nvSpPr>
          <p:cNvPr id="32" name="Textfeld 12"/>
          <p:cNvSpPr txBox="1"/>
          <p:nvPr userDrawn="1"/>
        </p:nvSpPr>
        <p:spPr>
          <a:xfrm>
            <a:off x="8016214" y="4833071"/>
            <a:ext cx="1538691" cy="338554"/>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1BC"/>
                </a:solidFill>
                <a:effectLst/>
                <a:uLnTx/>
                <a:uFillTx/>
                <a:latin typeface="Segoe UI"/>
                <a:ea typeface="+mn-ea"/>
                <a:cs typeface="+mn-cs"/>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8072365" y="4370903"/>
            <a:ext cx="2976451" cy="619637"/>
          </a:xfrm>
          <a:prstGeom prst="rect">
            <a:avLst/>
          </a:prstGeom>
        </p:spPr>
      </p:pic>
    </p:spTree>
    <p:extLst>
      <p:ext uri="{BB962C8B-B14F-4D97-AF65-F5344CB8AC3E}">
        <p14:creationId xmlns:p14="http://schemas.microsoft.com/office/powerpoint/2010/main" val="212736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994912"/>
            <a:ext cx="12192000"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itel 1"/>
          <p:cNvSpPr>
            <a:spLocks noGrp="1"/>
          </p:cNvSpPr>
          <p:nvPr>
            <p:ph type="title" hasCustomPrompt="1"/>
          </p:nvPr>
        </p:nvSpPr>
        <p:spPr>
          <a:xfrm>
            <a:off x="1525333" y="3261019"/>
            <a:ext cx="9371200"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525334" y="4179744"/>
            <a:ext cx="938157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172288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1" y="1604797"/>
            <a:ext cx="10688241"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9622878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2" y="1604797"/>
            <a:ext cx="5407653"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6768075" y="1604797"/>
            <a:ext cx="5088567"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525587" y="6371762"/>
            <a:ext cx="5050468"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6768075" y="6371762"/>
            <a:ext cx="5088567"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080954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801628794"/>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05120991"/>
      </p:ext>
    </p:extLst>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726" y="260648"/>
            <a:ext cx="10331055"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2" y="1892829"/>
            <a:ext cx="5407653"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520726" y="1220756"/>
            <a:ext cx="10335916" cy="441953"/>
          </a:xfrm>
          <a:prstGeom prst="rect">
            <a:avLst/>
          </a:prstGeom>
        </p:spPr>
        <p:txBody>
          <a:bodyPr lIns="0" tIns="0" rIns="0" bIns="0"/>
          <a:lstStyle>
            <a:lvl1pPr marL="0" indent="0">
              <a:buFontTx/>
              <a:buNone/>
              <a:defRPr sz="24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a:t>Subtitle</a:t>
            </a:r>
          </a:p>
        </p:txBody>
      </p:sp>
      <p:sp>
        <p:nvSpPr>
          <p:cNvPr id="5" name="Content Placeholder 7"/>
          <p:cNvSpPr>
            <a:spLocks noGrp="1"/>
          </p:cNvSpPr>
          <p:nvPr>
            <p:ph sz="quarter" idx="14"/>
          </p:nvPr>
        </p:nvSpPr>
        <p:spPr>
          <a:xfrm>
            <a:off x="6686417" y="1892829"/>
            <a:ext cx="5165364"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525587" y="6371762"/>
            <a:ext cx="5050468"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6768075" y="6371762"/>
            <a:ext cx="5088567"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72915473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51639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398663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645687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891154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743060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DD7F-4FCF-4FBD-8A14-C628BCD2FC7E}"/>
              </a:ext>
            </a:extLst>
          </p:cNvPr>
          <p:cNvSpPr>
            <a:spLocks noGrp="1"/>
          </p:cNvSpPr>
          <p:nvPr>
            <p:ph type="title"/>
          </p:nvPr>
        </p:nvSpPr>
        <p:spPr/>
        <p:txBody>
          <a:bodyPr/>
          <a:lstStyle/>
          <a:p>
            <a:r>
              <a:rPr lang="en-US"/>
              <a:t>Click to edit Master title style</a:t>
            </a:r>
            <a:endParaRPr lang="de-AT"/>
          </a:p>
        </p:txBody>
      </p:sp>
      <p:sp>
        <p:nvSpPr>
          <p:cNvPr id="3" name="Content Placeholder 2">
            <a:extLst>
              <a:ext uri="{FF2B5EF4-FFF2-40B4-BE49-F238E27FC236}">
                <a16:creationId xmlns:a16="http://schemas.microsoft.com/office/drawing/2014/main" id="{3EB10F4D-9B9C-4D85-A929-B4BA40A469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8A7EDB2F-1147-45E4-B981-C74207F71516}"/>
              </a:ext>
            </a:extLst>
          </p:cNvPr>
          <p:cNvSpPr>
            <a:spLocks noGrp="1"/>
          </p:cNvSpPr>
          <p:nvPr>
            <p:ph type="dt" sz="half" idx="10"/>
          </p:nvPr>
        </p:nvSpPr>
        <p:spPr/>
        <p:txBody>
          <a:bodyPr/>
          <a:lstStyle/>
          <a:p>
            <a:fld id="{B46A516B-0D0A-4361-AC5B-615637CC873C}" type="datetimeFigureOut">
              <a:rPr lang="de-AT" smtClean="0"/>
              <a:t>18.04.2020</a:t>
            </a:fld>
            <a:endParaRPr lang="de-AT"/>
          </a:p>
        </p:txBody>
      </p:sp>
      <p:sp>
        <p:nvSpPr>
          <p:cNvPr id="5" name="Footer Placeholder 4">
            <a:extLst>
              <a:ext uri="{FF2B5EF4-FFF2-40B4-BE49-F238E27FC236}">
                <a16:creationId xmlns:a16="http://schemas.microsoft.com/office/drawing/2014/main" id="{A3CE590F-7BA5-4133-AD7E-4D11EE87D444}"/>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F075EBB7-5B6A-4D4C-943F-7F4449CC8550}"/>
              </a:ext>
            </a:extLst>
          </p:cNvPr>
          <p:cNvSpPr>
            <a:spLocks noGrp="1"/>
          </p:cNvSpPr>
          <p:nvPr>
            <p:ph type="sldNum" sz="quarter" idx="12"/>
          </p:nvPr>
        </p:nvSpPr>
        <p:spPr/>
        <p:txBody>
          <a:bodyPr/>
          <a:lstStyle/>
          <a:p>
            <a:fld id="{4F2A029F-7036-463D-9091-9FBA1BB5D9B5}" type="slidenum">
              <a:rPr lang="de-AT" smtClean="0"/>
              <a:t>‹#›</a:t>
            </a:fld>
            <a:endParaRPr lang="de-AT"/>
          </a:p>
        </p:txBody>
      </p:sp>
    </p:spTree>
    <p:extLst>
      <p:ext uri="{BB962C8B-B14F-4D97-AF65-F5344CB8AC3E}">
        <p14:creationId xmlns:p14="http://schemas.microsoft.com/office/powerpoint/2010/main" val="22029791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51372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398396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645420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8908875"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829509706"/>
      </p:ext>
    </p:extLst>
  </p:cSld>
  <p:clrMapOvr>
    <a:masterClrMapping/>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de-AT" sz="24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912328"/>
            <a:ext cx="7104789" cy="5620597"/>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817332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de-AT" sz="24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411701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9673"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de-AT" sz="2400" b="0" i="0" u="none" strike="noStrike" kern="1200" cap="none" spc="0" normalizeH="0" baseline="0" noProof="0">
              <a:ln>
                <a:noFill/>
              </a:ln>
              <a:solidFill>
                <a:srgbClr val="FFFFFF"/>
              </a:solidFill>
              <a:effectLst/>
              <a:uLnTx/>
              <a:uFillTx/>
              <a:latin typeface="Segoe UI"/>
              <a:ea typeface="+mn-ea"/>
              <a:cs typeface="+mn-cs"/>
            </a:endParaRPr>
          </a:p>
        </p:txBody>
      </p:sp>
      <p:sp>
        <p:nvSpPr>
          <p:cNvPr id="9" name="Content Placeholder 7"/>
          <p:cNvSpPr>
            <a:spLocks noGrp="1"/>
          </p:cNvSpPr>
          <p:nvPr>
            <p:ph sz="quarter" idx="22" hasCustomPrompt="1"/>
          </p:nvPr>
        </p:nvSpPr>
        <p:spPr>
          <a:xfrm>
            <a:off x="623392" y="932723"/>
            <a:ext cx="10945216" cy="4320480"/>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623392" y="6014653"/>
            <a:ext cx="1094521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623392" y="5327245"/>
            <a:ext cx="10945216" cy="665440"/>
          </a:xfrm>
          <a:prstGeom prst="rect">
            <a:avLst/>
          </a:prstGeom>
        </p:spPr>
        <p:txBody>
          <a:bodyPr wrap="square" lIns="0" tIns="0" rIns="0" bIns="0" anchor="b"/>
          <a:lstStyle>
            <a:lvl1pPr>
              <a:defRPr sz="3733">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623392" y="6371762"/>
            <a:ext cx="10945216" cy="486239"/>
          </a:xfrm>
          <a:prstGeom prst="rect">
            <a:avLst/>
          </a:prstGeom>
        </p:spPr>
        <p:txBody>
          <a:bodyPr lIns="0" tIns="0" rIns="0" bIns="0" anchor="b"/>
          <a:lstStyle>
            <a:lvl1pPr marL="0" indent="0" algn="r">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0774701"/>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de-AT" sz="24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8245490" y="238172"/>
            <a:ext cx="3611151"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238173"/>
            <a:ext cx="7104789" cy="6294753"/>
          </a:xfrm>
          <a:prstGeom prst="rect">
            <a:avLst/>
          </a:prstGeom>
        </p:spPr>
        <p:txBody>
          <a:bodyPr lIns="0" tIns="0" rIns="0" bIns="0"/>
          <a:lstStyle>
            <a:lvl1pPr marL="0" indent="0">
              <a:spcBef>
                <a:spcPts val="0"/>
              </a:spcBef>
              <a:buFontTx/>
              <a:buNone/>
              <a:tabLst>
                <a:tab pos="241294" algn="l"/>
                <a:tab pos="482588" algn="l"/>
                <a:tab pos="713300" algn="l"/>
                <a:tab pos="954593" algn="l"/>
                <a:tab pos="1198003" algn="l"/>
                <a:tab pos="1439297" algn="l"/>
                <a:tab pos="1670009" algn="l"/>
                <a:tab pos="1911303" algn="l"/>
                <a:tab pos="2152597" algn="l"/>
                <a:tab pos="2393891" algn="l"/>
                <a:tab pos="2635185" algn="l"/>
                <a:tab pos="2865895" algn="l"/>
                <a:tab pos="3109306" algn="l"/>
                <a:tab pos="3350600" algn="l"/>
                <a:tab pos="3591894" algn="l"/>
                <a:tab pos="3822604" algn="l"/>
                <a:tab pos="4063898" algn="l"/>
                <a:tab pos="4305192" algn="l"/>
              </a:tabLst>
              <a:defRPr sz="1600">
                <a:solidFill>
                  <a:schemeClr val="tx1"/>
                </a:solidFill>
                <a:latin typeface="Consolas" panose="020B0609020204030204" pitchFamily="49" charset="0"/>
                <a:cs typeface="Consolas" panose="020B0609020204030204" pitchFamily="49" charset="0"/>
              </a:defRPr>
            </a:lvl1pPr>
            <a:lvl2pPr marL="482588" indent="-241294">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300" indent="-230712">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593" indent="-241294">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8003" indent="-243411">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8245490" y="919173"/>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89986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de-AT" sz="24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8239999" y="243715"/>
            <a:ext cx="3622443" cy="672075"/>
          </a:xfrm>
          <a:prstGeom prst="rect">
            <a:avLst/>
          </a:prstGeom>
        </p:spPr>
        <p:txBody>
          <a:bodyPr lIns="0" tIns="0" rIns="0" bIns="0" anchor="b">
            <a:noAutofit/>
          </a:bodyPr>
          <a:lstStyle>
            <a:lvl1pPr marL="0" indent="0">
              <a:buNone/>
              <a:defRPr sz="32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35361" y="5178709"/>
            <a:ext cx="2868093" cy="1323439"/>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de-AT" sz="8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80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
        <p:nvSpPr>
          <p:cNvPr id="7" name="Text Placeholder 9"/>
          <p:cNvSpPr>
            <a:spLocks noGrp="1"/>
          </p:cNvSpPr>
          <p:nvPr>
            <p:ph type="body" sz="quarter" idx="25" hasCustomPrompt="1"/>
          </p:nvPr>
        </p:nvSpPr>
        <p:spPr>
          <a:xfrm>
            <a:off x="8245490" y="936107"/>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79842948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525586" y="2112237"/>
            <a:ext cx="10331055" cy="4745764"/>
          </a:xfrm>
          <a:prstGeom prst="rect">
            <a:avLst/>
          </a:prstGeom>
          <a:noFill/>
        </p:spPr>
        <p:txBody>
          <a:bodyPr wrap="square" rtlCol="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kumimoji="0" lang="en-US" sz="24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hlinkClick r:id="rId2"/>
              </a:rPr>
              <a:t>http://www.timecockpit.com</a:t>
            </a:r>
            <a:r>
              <a:rPr kumimoji="0" lang="en-US" sz="24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kumimoji="0" lang="en-US" sz="24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2107488" y="4359260"/>
            <a:ext cx="1744784" cy="36128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10134603" y="4720540"/>
            <a:ext cx="1744784" cy="36128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2316874690"/>
      </p:ext>
    </p:extLst>
  </p:cSld>
  <p:clrMapOvr>
    <a:masterClrMapping/>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525586" y="2112237"/>
            <a:ext cx="10331055" cy="4745764"/>
          </a:xfrm>
          <a:prstGeom prst="rect">
            <a:avLst/>
          </a:prstGeom>
          <a:noFill/>
        </p:spPr>
        <p:txBody>
          <a:bodyPr wrap="square" rtlCol="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de-AT" sz="24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ist die führende Projektzeiterfassung für </a:t>
            </a:r>
            <a:r>
              <a:rPr kumimoji="0" lang="de-AT" sz="24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Knowledge</a:t>
            </a:r>
            <a:r>
              <a:rPr kumimoji="0" lang="de-AT" sz="24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kumimoji="0" lang="de-AT" sz="2400" b="0" i="0" u="none" strike="noStrike" kern="1200" cap="none" spc="0" normalizeH="0" baseline="0" noProof="0" dirty="0" err="1">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Tracker</a:t>
            </a:r>
            <a:r>
              <a:rPr kumimoji="0" lang="de-AT" sz="24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de-AT" sz="24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r>
              <a:rPr kumimoji="0" lang="de-AT" sz="2400" b="0" i="0" u="none" strike="noStrike" kern="1200" cap="none" spc="0" normalizeH="0" baseline="0" noProof="0" dirty="0">
                <a:ln>
                  <a:noFill/>
                </a:ln>
                <a:solidFill>
                  <a:srgbClr val="595959"/>
                </a:solidFill>
                <a:effectLst/>
                <a:uLnTx/>
                <a:uFillTx/>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kumimoji="0" lang="en-US" sz="24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3432200" y="4359260"/>
            <a:ext cx="1744784" cy="36128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2096504" y="5091275"/>
            <a:ext cx="1744784" cy="36128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839296590"/>
      </p:ext>
    </p:extLst>
  </p:cSld>
  <p:clrMapOvr>
    <a:masterClrMapping/>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1028733"/>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1" y="2276872"/>
            <a:ext cx="10688240" cy="4581128"/>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38879870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903611"/>
            <a:ext cx="8016096" cy="5954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de-AT" sz="24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itel 1"/>
          <p:cNvSpPr>
            <a:spLocks noGrp="1"/>
          </p:cNvSpPr>
          <p:nvPr>
            <p:ph type="title" hasCustomPrompt="1"/>
          </p:nvPr>
        </p:nvSpPr>
        <p:spPr>
          <a:xfrm>
            <a:off x="8245490" y="938924"/>
            <a:ext cx="3611151"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1124744"/>
            <a:ext cx="7104789" cy="5408181"/>
          </a:xfrm>
          <a:prstGeom prst="rect">
            <a:avLst/>
          </a:prstGeom>
        </p:spPr>
        <p:txBody>
          <a:bodyPr lIns="0" tIns="0" rIns="0" bIns="0"/>
          <a:lstStyle>
            <a:lvl1pPr marL="0" indent="0">
              <a:spcBef>
                <a:spcPts val="0"/>
              </a:spcBef>
              <a:buFontTx/>
              <a:buNone/>
              <a:tabLst>
                <a:tab pos="241294" algn="l"/>
                <a:tab pos="482588" algn="l"/>
                <a:tab pos="713300" algn="l"/>
                <a:tab pos="954593" algn="l"/>
                <a:tab pos="1198003" algn="l"/>
                <a:tab pos="1439297" algn="l"/>
                <a:tab pos="1670009" algn="l"/>
                <a:tab pos="1911303" algn="l"/>
                <a:tab pos="2152597" algn="l"/>
                <a:tab pos="2393891" algn="l"/>
                <a:tab pos="2635185" algn="l"/>
                <a:tab pos="2865895" algn="l"/>
                <a:tab pos="3109306" algn="l"/>
                <a:tab pos="3350600" algn="l"/>
                <a:tab pos="3591894" algn="l"/>
                <a:tab pos="3822604" algn="l"/>
                <a:tab pos="4063898" algn="l"/>
                <a:tab pos="4305192" algn="l"/>
              </a:tabLst>
              <a:defRPr sz="1600">
                <a:solidFill>
                  <a:schemeClr val="tx1"/>
                </a:solidFill>
                <a:latin typeface="Consolas" panose="020B0609020204030204" pitchFamily="49" charset="0"/>
                <a:cs typeface="Consolas" panose="020B0609020204030204" pitchFamily="49" charset="0"/>
              </a:defRPr>
            </a:lvl1pPr>
            <a:lvl2pPr marL="482588" indent="-241294">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300" indent="-230712">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593" indent="-241294">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8003" indent="-243411">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8245490" y="1619925"/>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2180861"/>
            <a:ext cx="3616641" cy="4352064"/>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996303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903E-D8D5-46DC-B9AF-B1FD08AE6C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AT"/>
          </a:p>
        </p:txBody>
      </p:sp>
      <p:sp>
        <p:nvSpPr>
          <p:cNvPr id="3" name="Text Placeholder 2">
            <a:extLst>
              <a:ext uri="{FF2B5EF4-FFF2-40B4-BE49-F238E27FC236}">
                <a16:creationId xmlns:a16="http://schemas.microsoft.com/office/drawing/2014/main" id="{7EFD0406-92D5-4797-A623-1BDDDF231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CAC068-9D1C-434A-BC56-232057BA3B63}"/>
              </a:ext>
            </a:extLst>
          </p:cNvPr>
          <p:cNvSpPr>
            <a:spLocks noGrp="1"/>
          </p:cNvSpPr>
          <p:nvPr>
            <p:ph type="dt" sz="half" idx="10"/>
          </p:nvPr>
        </p:nvSpPr>
        <p:spPr/>
        <p:txBody>
          <a:bodyPr/>
          <a:lstStyle/>
          <a:p>
            <a:fld id="{B46A516B-0D0A-4361-AC5B-615637CC873C}" type="datetimeFigureOut">
              <a:rPr lang="de-AT" smtClean="0"/>
              <a:t>18.04.2020</a:t>
            </a:fld>
            <a:endParaRPr lang="de-AT"/>
          </a:p>
        </p:txBody>
      </p:sp>
      <p:sp>
        <p:nvSpPr>
          <p:cNvPr id="5" name="Footer Placeholder 4">
            <a:extLst>
              <a:ext uri="{FF2B5EF4-FFF2-40B4-BE49-F238E27FC236}">
                <a16:creationId xmlns:a16="http://schemas.microsoft.com/office/drawing/2014/main" id="{FCC4B612-D9F4-4C89-B047-01AD9C551E4E}"/>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C14C37DC-8CAB-41B2-8412-18102CFB7AA4}"/>
              </a:ext>
            </a:extLst>
          </p:cNvPr>
          <p:cNvSpPr>
            <a:spLocks noGrp="1"/>
          </p:cNvSpPr>
          <p:nvPr>
            <p:ph type="sldNum" sz="quarter" idx="12"/>
          </p:nvPr>
        </p:nvSpPr>
        <p:spPr/>
        <p:txBody>
          <a:bodyPr/>
          <a:lstStyle/>
          <a:p>
            <a:fld id="{4F2A029F-7036-463D-9091-9FBA1BB5D9B5}" type="slidenum">
              <a:rPr lang="de-AT" smtClean="0"/>
              <a:t>‹#›</a:t>
            </a:fld>
            <a:endParaRPr lang="de-AT"/>
          </a:p>
        </p:txBody>
      </p:sp>
    </p:spTree>
    <p:extLst>
      <p:ext uri="{BB962C8B-B14F-4D97-AF65-F5344CB8AC3E}">
        <p14:creationId xmlns:p14="http://schemas.microsoft.com/office/powerpoint/2010/main" val="8235319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sp>
        <p:nvSpPr>
          <p:cNvPr id="3" name="Rectangle 2"/>
          <p:cNvSpPr/>
          <p:nvPr userDrawn="1"/>
        </p:nvSpPr>
        <p:spPr>
          <a:xfrm>
            <a:off x="0" y="932723"/>
            <a:ext cx="8016096" cy="59252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de-AT" sz="24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Text Placeholder 11"/>
          <p:cNvSpPr>
            <a:spLocks noGrp="1"/>
          </p:cNvSpPr>
          <p:nvPr>
            <p:ph type="body" sz="quarter" idx="16" hasCustomPrompt="1"/>
          </p:nvPr>
        </p:nvSpPr>
        <p:spPr>
          <a:xfrm>
            <a:off x="8239999" y="1028733"/>
            <a:ext cx="3622443" cy="672075"/>
          </a:xfrm>
          <a:prstGeom prst="rect">
            <a:avLst/>
          </a:prstGeom>
        </p:spPr>
        <p:txBody>
          <a:bodyPr lIns="0" tIns="0" rIns="0" bIns="0" anchor="b">
            <a:noAutofit/>
          </a:bodyPr>
          <a:lstStyle>
            <a:lvl1pPr marL="0" indent="0">
              <a:buNone/>
              <a:defRPr sz="32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0" name="Text Placeholder 9"/>
          <p:cNvSpPr>
            <a:spLocks noGrp="1"/>
          </p:cNvSpPr>
          <p:nvPr>
            <p:ph type="body" sz="quarter" idx="23" hasCustomPrompt="1"/>
          </p:nvPr>
        </p:nvSpPr>
        <p:spPr>
          <a:xfrm>
            <a:off x="623392" y="6014653"/>
            <a:ext cx="7104789"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505413" y="5382931"/>
            <a:ext cx="1435008" cy="666786"/>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de-AT" sz="3733"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Demo</a:t>
            </a:r>
            <a:endParaRPr kumimoji="0" lang="en-US" sz="3733"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12407063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0782523"/>
      </p:ext>
    </p:extLst>
  </p:cSld>
  <p:clrMapOvr>
    <a:masterClrMapping/>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4005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de-DE"/>
              <a:t>Textmasterformat bearbeiten</a:t>
            </a:r>
          </a:p>
        </p:txBody>
      </p:sp>
    </p:spTree>
    <p:extLst>
      <p:ext uri="{BB962C8B-B14F-4D97-AF65-F5344CB8AC3E}">
        <p14:creationId xmlns:p14="http://schemas.microsoft.com/office/powerpoint/2010/main" val="14862708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914400" y="980728"/>
            <a:ext cx="10363200" cy="771872"/>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914400" y="1981200"/>
            <a:ext cx="10363200" cy="4572000"/>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0151474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5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08720"/>
            <a:ext cx="10942240" cy="5644480"/>
          </a:xfrm>
          <a:prstGeom prst="rect">
            <a:avLst/>
          </a:prstGeom>
        </p:spPr>
        <p:txBody>
          <a:bodyPr anchor="ctr"/>
          <a:lstStyle>
            <a:lvl1pPr marL="0" indent="0">
              <a:spcBef>
                <a:spcPts val="0"/>
              </a:spcBef>
              <a:buNone/>
              <a:tabLst>
                <a:tab pos="363530" algn="l"/>
                <a:tab pos="711182" algn="l"/>
                <a:tab pos="1074712" algn="l"/>
                <a:tab pos="1436652" algn="l"/>
                <a:tab pos="1800180" algn="l"/>
                <a:tab pos="2147834" algn="l"/>
                <a:tab pos="2511363" algn="l"/>
                <a:tab pos="2873303" algn="l"/>
                <a:tab pos="3222545" algn="l"/>
                <a:tab pos="3584485" algn="l"/>
              </a:tabLst>
              <a:defRPr sz="1400">
                <a:latin typeface="Lucida Console" pitchFamily="49" charset="0"/>
              </a:defRPr>
            </a:lvl1pPr>
          </a:lstStyle>
          <a:p>
            <a:pPr lvl="0"/>
            <a:endParaRPr lang="de-AT" noProof="1"/>
          </a:p>
        </p:txBody>
      </p:sp>
    </p:spTree>
    <p:extLst>
      <p:ext uri="{BB962C8B-B14F-4D97-AF65-F5344CB8AC3E}">
        <p14:creationId xmlns:p14="http://schemas.microsoft.com/office/powerpoint/2010/main" val="17086727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539" y="452669"/>
            <a:ext cx="10334101" cy="914131"/>
          </a:xfrm>
          <a:prstGeom prst="rect">
            <a:avLst/>
          </a:prstGeom>
        </p:spPr>
        <p:txBody>
          <a:bodyPr lIns="0" tIns="0" rIns="0" bIns="0" anchor="b"/>
          <a:lstStyle>
            <a:lvl1pPr marL="0" indent="0">
              <a:spcBef>
                <a:spcPts val="0"/>
              </a:spcBef>
              <a:buFontTx/>
              <a:buNone/>
              <a:defRPr sz="1867">
                <a:solidFill>
                  <a:schemeClr val="accent2"/>
                </a:solidFill>
                <a:latin typeface="+mn-lt"/>
              </a:defRPr>
            </a:lvl1pPr>
            <a:lvl2pPr marL="609585" indent="0">
              <a:buFontTx/>
              <a:buNone/>
              <a:defRPr sz="1867">
                <a:latin typeface="+mn-lt"/>
              </a:defRPr>
            </a:lvl2pPr>
            <a:lvl3pPr marL="1219170" indent="0">
              <a:buFontTx/>
              <a:buNone/>
              <a:defRPr sz="1867">
                <a:latin typeface="+mn-lt"/>
              </a:defRPr>
            </a:lvl3pPr>
            <a:lvl4pPr marL="1828754" indent="0">
              <a:buFontTx/>
              <a:buNone/>
              <a:defRPr sz="1867">
                <a:latin typeface="+mn-lt"/>
              </a:defRPr>
            </a:lvl4pPr>
            <a:lvl5pPr marL="2438339" indent="0">
              <a:buFontTx/>
              <a:buNone/>
              <a:defRPr sz="1867">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6962576" y="1997459"/>
            <a:ext cx="1053520"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994912"/>
            <a:ext cx="686408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buClrTx/>
              <a:buSzTx/>
              <a:buFontTx/>
              <a:buNone/>
            </a:pPr>
            <a:endParaRPr lang="en-US" sz="2400" dirty="0">
              <a:solidFill>
                <a:srgbClr val="FFFFFF"/>
              </a:solidFill>
            </a:endParaRPr>
          </a:p>
        </p:txBody>
      </p:sp>
      <p:sp>
        <p:nvSpPr>
          <p:cNvPr id="7" name="Titel 1"/>
          <p:cNvSpPr>
            <a:spLocks noGrp="1"/>
          </p:cNvSpPr>
          <p:nvPr>
            <p:ph type="title" hasCustomPrompt="1"/>
          </p:nvPr>
        </p:nvSpPr>
        <p:spPr>
          <a:xfrm>
            <a:off x="1525334" y="3261019"/>
            <a:ext cx="5047925"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8112224" y="1994912"/>
            <a:ext cx="3936437" cy="528000"/>
          </a:xfrm>
          <a:prstGeom prst="rect">
            <a:avLst/>
          </a:prstGeom>
        </p:spPr>
        <p:txBody>
          <a:bodyPr lIns="0" tIns="0" rIns="0" bIns="0">
            <a:noAutofit/>
          </a:bodyPr>
          <a:lstStyle>
            <a:lvl1pPr marL="0" indent="0">
              <a:buNone/>
              <a:defRPr sz="32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8112224" y="2522912"/>
            <a:ext cx="3936437"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8112224" y="3117638"/>
            <a:ext cx="3936437"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525334" y="4179744"/>
            <a:ext cx="505351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6957584" y="3117638"/>
            <a:ext cx="1058513"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585" indent="0">
              <a:buFontTx/>
              <a:buNone/>
              <a:defRPr sz="1333">
                <a:latin typeface="+mn-lt"/>
              </a:defRPr>
            </a:lvl2pPr>
            <a:lvl3pPr marL="1219170" indent="0">
              <a:buFontTx/>
              <a:buNone/>
              <a:defRPr sz="1333">
                <a:latin typeface="+mn-lt"/>
              </a:defRPr>
            </a:lvl3pPr>
            <a:lvl4pPr marL="1828754" indent="0">
              <a:buFontTx/>
              <a:buNone/>
              <a:defRPr sz="1333">
                <a:latin typeface="+mn-lt"/>
              </a:defRPr>
            </a:lvl4pPr>
            <a:lvl5pPr marL="2438339" indent="0">
              <a:buFontTx/>
              <a:buNone/>
              <a:defRPr sz="1333">
                <a:latin typeface="+mn-lt"/>
              </a:defRPr>
            </a:lvl5pPr>
          </a:lstStyle>
          <a:p>
            <a:pPr lvl="0"/>
            <a:r>
              <a:rPr lang="en-US" noProof="0" dirty="0"/>
              <a:t>Contact</a:t>
            </a:r>
          </a:p>
        </p:txBody>
      </p:sp>
      <p:sp>
        <p:nvSpPr>
          <p:cNvPr id="31" name="Rectangle 30"/>
          <p:cNvSpPr/>
          <p:nvPr userDrawn="1"/>
        </p:nvSpPr>
        <p:spPr>
          <a:xfrm>
            <a:off x="6957584" y="4246469"/>
            <a:ext cx="1058513"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buClrTx/>
              <a:buSzTx/>
              <a:buFontTx/>
              <a:buNone/>
            </a:pPr>
            <a:endParaRPr lang="en-US" sz="2400" dirty="0">
              <a:solidFill>
                <a:srgbClr val="FFFFFF"/>
              </a:solidFill>
            </a:endParaRPr>
          </a:p>
        </p:txBody>
      </p:sp>
      <p:pic>
        <p:nvPicPr>
          <p:cNvPr id="30" name="Grafik 3" descr="timecockpit_horizontal_rgb.png"/>
          <p:cNvPicPr>
            <a:picLocks noChangeAspect="1"/>
          </p:cNvPicPr>
          <p:nvPr userDrawn="1"/>
        </p:nvPicPr>
        <p:blipFill rotWithShape="1">
          <a:blip r:embed="rId2" cstate="print"/>
          <a:srcRect r="83641"/>
          <a:stretch/>
        </p:blipFill>
        <p:spPr>
          <a:xfrm>
            <a:off x="7057095" y="4347777"/>
            <a:ext cx="859487" cy="859487"/>
          </a:xfrm>
          <a:prstGeom prst="rect">
            <a:avLst/>
          </a:prstGeom>
        </p:spPr>
      </p:pic>
      <p:sp>
        <p:nvSpPr>
          <p:cNvPr id="32" name="Textfeld 12"/>
          <p:cNvSpPr txBox="1"/>
          <p:nvPr userDrawn="1"/>
        </p:nvSpPr>
        <p:spPr>
          <a:xfrm>
            <a:off x="8016214" y="4833071"/>
            <a:ext cx="1538691" cy="338554"/>
          </a:xfrm>
          <a:prstGeom prst="rect">
            <a:avLst/>
          </a:prstGeom>
          <a:noFill/>
        </p:spPr>
        <p:txBody>
          <a:bodyPr wrap="none" rtlCol="0">
            <a:spAutoFit/>
          </a:bodyPr>
          <a:lstStyle/>
          <a:p>
            <a:pPr defTabSz="1219170" fontAlgn="auto">
              <a:spcBef>
                <a:spcPts val="0"/>
              </a:spcBef>
              <a:spcAft>
                <a:spcPts val="0"/>
              </a:spcAft>
              <a:buClrTx/>
              <a:buSzTx/>
              <a:buFontTx/>
              <a:buNone/>
            </a:pPr>
            <a:r>
              <a:rPr lang="en-US" sz="1600" b="1" dirty="0">
                <a:solidFill>
                  <a:srgbClr val="0071BC"/>
                </a:solidFill>
                <a:latin typeface="Segoe UI"/>
                <a:ea typeface="+mn-ea"/>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8072365" y="4370903"/>
            <a:ext cx="2976451" cy="619637"/>
          </a:xfrm>
          <a:prstGeom prst="rect">
            <a:avLst/>
          </a:prstGeom>
        </p:spPr>
      </p:pic>
    </p:spTree>
    <p:extLst>
      <p:ext uri="{BB962C8B-B14F-4D97-AF65-F5344CB8AC3E}">
        <p14:creationId xmlns:p14="http://schemas.microsoft.com/office/powerpoint/2010/main" val="40080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994912"/>
            <a:ext cx="12192000"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buClrTx/>
              <a:buSzTx/>
              <a:buFontTx/>
              <a:buNone/>
            </a:pPr>
            <a:endParaRPr lang="en-US" sz="2400" dirty="0">
              <a:solidFill>
                <a:srgbClr val="FFFFFF"/>
              </a:solidFill>
            </a:endParaRPr>
          </a:p>
        </p:txBody>
      </p:sp>
      <p:sp>
        <p:nvSpPr>
          <p:cNvPr id="7" name="Titel 1"/>
          <p:cNvSpPr>
            <a:spLocks noGrp="1"/>
          </p:cNvSpPr>
          <p:nvPr>
            <p:ph type="title" hasCustomPrompt="1"/>
          </p:nvPr>
        </p:nvSpPr>
        <p:spPr>
          <a:xfrm>
            <a:off x="1525333" y="3261019"/>
            <a:ext cx="9371200"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525334" y="4179744"/>
            <a:ext cx="938157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120582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68401" y="260648"/>
            <a:ext cx="10688241"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1" y="1604797"/>
            <a:ext cx="10688241" cy="5253203"/>
          </a:xfrm>
          <a:prstGeom prst="rect">
            <a:avLst/>
          </a:prstGeom>
        </p:spPr>
        <p:txBody>
          <a:bodyPr lIns="0" tIns="0" rIns="0" bIns="0"/>
          <a:lstStyle>
            <a:lvl1pPr marL="920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2133">
                <a:solidFill>
                  <a:schemeClr val="accent1"/>
                </a:solidFill>
                <a:latin typeface="+mj-lt"/>
                <a:ea typeface="Segoe UI" pitchFamily="34" charset="0"/>
                <a:cs typeface="Segoe UI" pitchFamily="34" charset="0"/>
              </a:defRPr>
            </a:lvl2pPr>
            <a:lvl3pPr marL="237061"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bg1"/>
                </a:solidFill>
              </a:defRPr>
            </a:lvl1pPr>
          </a:lstStyle>
          <a:p>
            <a:pPr lvl="0"/>
            <a:endParaRPr lang="de-AT" dirty="0"/>
          </a:p>
        </p:txBody>
      </p:sp>
    </p:spTree>
    <p:extLst>
      <p:ext uri="{BB962C8B-B14F-4D97-AF65-F5344CB8AC3E}">
        <p14:creationId xmlns:p14="http://schemas.microsoft.com/office/powerpoint/2010/main" val="33439106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68403" y="260648"/>
            <a:ext cx="10688240"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2" y="1604797"/>
            <a:ext cx="5407653" cy="5253203"/>
          </a:xfrm>
          <a:prstGeom prst="rect">
            <a:avLst/>
          </a:prstGeom>
        </p:spPr>
        <p:txBody>
          <a:bodyPr lIns="0" tIns="0" rIns="0" bIns="0"/>
          <a:lstStyle>
            <a:lvl1pPr marL="920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tabLst/>
              <a:defRPr sz="2133">
                <a:solidFill>
                  <a:schemeClr val="accent1"/>
                </a:solidFill>
                <a:latin typeface="+mj-lt"/>
                <a:ea typeface="Segoe UI" pitchFamily="34" charset="0"/>
                <a:cs typeface="Segoe UI" pitchFamily="34" charset="0"/>
              </a:defRPr>
            </a:lvl2pPr>
            <a:lvl3pPr marL="237061"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6768075" y="1604797"/>
            <a:ext cx="5088567" cy="5253203"/>
          </a:xfrm>
          <a:prstGeom prst="rect">
            <a:avLst/>
          </a:prstGeom>
        </p:spPr>
        <p:txBody>
          <a:bodyPr lIns="0" tIns="0" rIns="0" bIns="0"/>
          <a:lstStyle>
            <a:lvl1pPr marL="920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2133">
                <a:solidFill>
                  <a:schemeClr val="accent1"/>
                </a:solidFill>
                <a:latin typeface="+mj-lt"/>
                <a:ea typeface="Segoe UI" pitchFamily="34" charset="0"/>
                <a:cs typeface="Segoe UI" pitchFamily="34" charset="0"/>
              </a:defRPr>
            </a:lvl2pPr>
            <a:lvl3pPr marL="237061"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525587" y="6371762"/>
            <a:ext cx="5050468" cy="486239"/>
          </a:xfrm>
          <a:prstGeom prst="rect">
            <a:avLst/>
          </a:prstGeom>
        </p:spPr>
        <p:txBody>
          <a:bodyPr lIns="0" tIns="0" rIns="0" bIns="0" anchor="b"/>
          <a:lstStyle>
            <a:lvl1pPr marL="0" indent="0">
              <a:buNone/>
              <a:defRPr sz="1067">
                <a:solidFill>
                  <a:schemeClr val="bg1"/>
                </a:solidFill>
              </a:defRPr>
            </a:lvl1pPr>
          </a:lstStyle>
          <a:p>
            <a:pPr lvl="0"/>
            <a:endParaRPr lang="de-AT" dirty="0"/>
          </a:p>
        </p:txBody>
      </p:sp>
      <p:sp>
        <p:nvSpPr>
          <p:cNvPr id="6" name="Text Placeholder 4"/>
          <p:cNvSpPr>
            <a:spLocks noGrp="1"/>
          </p:cNvSpPr>
          <p:nvPr>
            <p:ph type="body" sz="quarter" idx="24"/>
          </p:nvPr>
        </p:nvSpPr>
        <p:spPr>
          <a:xfrm>
            <a:off x="6768075" y="6371762"/>
            <a:ext cx="5088567" cy="486239"/>
          </a:xfrm>
          <a:prstGeom prst="rect">
            <a:avLst/>
          </a:prstGeom>
        </p:spPr>
        <p:txBody>
          <a:bodyPr lIns="0" tIns="0" rIns="0" bIns="0" anchor="b"/>
          <a:lstStyle>
            <a:lvl1pPr marL="0" indent="0">
              <a:buNone/>
              <a:defRPr sz="1067">
                <a:solidFill>
                  <a:schemeClr val="bg1"/>
                </a:solidFill>
              </a:defRPr>
            </a:lvl1pPr>
          </a:lstStyle>
          <a:p>
            <a:pPr lvl="0"/>
            <a:endParaRPr lang="de-AT" dirty="0"/>
          </a:p>
        </p:txBody>
      </p:sp>
    </p:spTree>
    <p:extLst>
      <p:ext uri="{BB962C8B-B14F-4D97-AF65-F5344CB8AC3E}">
        <p14:creationId xmlns:p14="http://schemas.microsoft.com/office/powerpoint/2010/main" val="39925345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F74B-3BE3-4841-992B-0C99BEB53970}"/>
              </a:ext>
            </a:extLst>
          </p:cNvPr>
          <p:cNvSpPr>
            <a:spLocks noGrp="1"/>
          </p:cNvSpPr>
          <p:nvPr>
            <p:ph type="title"/>
          </p:nvPr>
        </p:nvSpPr>
        <p:spPr/>
        <p:txBody>
          <a:bodyPr/>
          <a:lstStyle/>
          <a:p>
            <a:r>
              <a:rPr lang="en-US"/>
              <a:t>Click to edit Master title style</a:t>
            </a:r>
            <a:endParaRPr lang="de-AT"/>
          </a:p>
        </p:txBody>
      </p:sp>
      <p:sp>
        <p:nvSpPr>
          <p:cNvPr id="3" name="Content Placeholder 2">
            <a:extLst>
              <a:ext uri="{FF2B5EF4-FFF2-40B4-BE49-F238E27FC236}">
                <a16:creationId xmlns:a16="http://schemas.microsoft.com/office/drawing/2014/main" id="{F1267E7C-8E5C-4C0E-8E7D-A151D3922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Content Placeholder 3">
            <a:extLst>
              <a:ext uri="{FF2B5EF4-FFF2-40B4-BE49-F238E27FC236}">
                <a16:creationId xmlns:a16="http://schemas.microsoft.com/office/drawing/2014/main" id="{43BBD2AA-6876-40DA-8D6B-5F25637D58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a:extLst>
              <a:ext uri="{FF2B5EF4-FFF2-40B4-BE49-F238E27FC236}">
                <a16:creationId xmlns:a16="http://schemas.microsoft.com/office/drawing/2014/main" id="{301DCEF9-58C0-4E6D-9036-59363201F744}"/>
              </a:ext>
            </a:extLst>
          </p:cNvPr>
          <p:cNvSpPr>
            <a:spLocks noGrp="1"/>
          </p:cNvSpPr>
          <p:nvPr>
            <p:ph type="dt" sz="half" idx="10"/>
          </p:nvPr>
        </p:nvSpPr>
        <p:spPr/>
        <p:txBody>
          <a:bodyPr/>
          <a:lstStyle/>
          <a:p>
            <a:fld id="{B46A516B-0D0A-4361-AC5B-615637CC873C}" type="datetimeFigureOut">
              <a:rPr lang="de-AT" smtClean="0"/>
              <a:t>18.04.2020</a:t>
            </a:fld>
            <a:endParaRPr lang="de-AT"/>
          </a:p>
        </p:txBody>
      </p:sp>
      <p:sp>
        <p:nvSpPr>
          <p:cNvPr id="6" name="Footer Placeholder 5">
            <a:extLst>
              <a:ext uri="{FF2B5EF4-FFF2-40B4-BE49-F238E27FC236}">
                <a16:creationId xmlns:a16="http://schemas.microsoft.com/office/drawing/2014/main" id="{BDBC3CF8-40E5-4E44-8C70-59D33EE50E83}"/>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id="{688A0590-EBA9-4992-829E-C376F06C8E2F}"/>
              </a:ext>
            </a:extLst>
          </p:cNvPr>
          <p:cNvSpPr>
            <a:spLocks noGrp="1"/>
          </p:cNvSpPr>
          <p:nvPr>
            <p:ph type="sldNum" sz="quarter" idx="12"/>
          </p:nvPr>
        </p:nvSpPr>
        <p:spPr/>
        <p:txBody>
          <a:bodyPr/>
          <a:lstStyle/>
          <a:p>
            <a:fld id="{4F2A029F-7036-463D-9091-9FBA1BB5D9B5}" type="slidenum">
              <a:rPr lang="de-AT" smtClean="0"/>
              <a:t>‹#›</a:t>
            </a:fld>
            <a:endParaRPr lang="de-AT"/>
          </a:p>
        </p:txBody>
      </p:sp>
    </p:spTree>
    <p:extLst>
      <p:ext uri="{BB962C8B-B14F-4D97-AF65-F5344CB8AC3E}">
        <p14:creationId xmlns:p14="http://schemas.microsoft.com/office/powerpoint/2010/main" val="23824251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03446" y="260648"/>
            <a:ext cx="10753196"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711561907"/>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74002424"/>
      </p:ext>
    </p:extLst>
  </p:cSld>
  <p:clrMapOvr>
    <a:masterClrMapping/>
  </p:clrMapOvr>
  <p:transition spd="slow">
    <p:push/>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ual Column with Sub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68403" y="260648"/>
            <a:ext cx="10683379"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2" y="1892829"/>
            <a:ext cx="5407653" cy="4965171"/>
          </a:xfrm>
          <a:prstGeom prst="rect">
            <a:avLst/>
          </a:prstGeom>
        </p:spPr>
        <p:txBody>
          <a:bodyPr lIns="0" tIns="0" rIns="0" bIns="0"/>
          <a:lstStyle>
            <a:lvl1pPr marL="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2133">
                <a:solidFill>
                  <a:schemeClr val="accent1"/>
                </a:solidFill>
                <a:latin typeface="+mj-lt"/>
                <a:ea typeface="Segoe UI" pitchFamily="34" charset="0"/>
                <a:cs typeface="Segoe UI" pitchFamily="34" charset="0"/>
              </a:defRPr>
            </a:lvl2pPr>
            <a:lvl3pPr marL="237061"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68403" y="1220756"/>
            <a:ext cx="10688240" cy="441953"/>
          </a:xfrm>
          <a:prstGeom prst="rect">
            <a:avLst/>
          </a:prstGeom>
        </p:spPr>
        <p:txBody>
          <a:bodyPr lIns="0" tIns="0" rIns="0" bIns="0"/>
          <a:lstStyle>
            <a:lvl1pPr marL="0" indent="0">
              <a:buFontTx/>
              <a:buNone/>
              <a:defRPr sz="24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a:t>Subtitle</a:t>
            </a:r>
          </a:p>
        </p:txBody>
      </p:sp>
      <p:sp>
        <p:nvSpPr>
          <p:cNvPr id="5" name="Content Placeholder 7"/>
          <p:cNvSpPr>
            <a:spLocks noGrp="1"/>
          </p:cNvSpPr>
          <p:nvPr>
            <p:ph sz="quarter" idx="14"/>
          </p:nvPr>
        </p:nvSpPr>
        <p:spPr>
          <a:xfrm>
            <a:off x="6686417" y="1892829"/>
            <a:ext cx="5165364" cy="4965171"/>
          </a:xfrm>
          <a:prstGeom prst="rect">
            <a:avLst/>
          </a:prstGeom>
        </p:spPr>
        <p:txBody>
          <a:bodyPr lIns="0" tIns="0" rIns="0" bIns="0"/>
          <a:lstStyle>
            <a:lvl1pPr marL="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0" indent="0">
              <a:spcBef>
                <a:spcPts val="0"/>
              </a:spcBef>
              <a:buNone/>
              <a:defRPr sz="2133">
                <a:solidFill>
                  <a:schemeClr val="accent1"/>
                </a:solidFill>
                <a:latin typeface="+mj-lt"/>
                <a:ea typeface="Segoe UI" pitchFamily="34" charset="0"/>
                <a:cs typeface="Segoe UI" pitchFamily="34" charset="0"/>
              </a:defRPr>
            </a:lvl2pPr>
            <a:lvl3pPr marL="237061"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525587" y="6371762"/>
            <a:ext cx="5050468"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6768075" y="6371762"/>
            <a:ext cx="5088567"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469271278"/>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51639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398663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645687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891154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092517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51372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398396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645420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8908875"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599160"/>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buClrTx/>
              <a:buSzTx/>
              <a:buFontTx/>
              <a:buNone/>
            </a:pPr>
            <a:endParaRPr lang="de-AT" sz="2400" dirty="0">
              <a:solidFill>
                <a:srgbClr val="FFFFFF"/>
              </a:solidFill>
              <a:latin typeface="Segoe UI Ligh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912328"/>
            <a:ext cx="7104789" cy="5620597"/>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604797"/>
            <a:ext cx="3616641" cy="4704523"/>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8239999" y="6315802"/>
            <a:ext cx="3622443" cy="486239"/>
          </a:xfrm>
          <a:prstGeom prst="rect">
            <a:avLst/>
          </a:prstGeom>
        </p:spPr>
        <p:txBody>
          <a:bodyPr lIns="0" tIns="0" rIns="0" bIns="0" anchor="b"/>
          <a:lstStyle>
            <a:lvl1pPr marL="0" indent="0">
              <a:buNone/>
              <a:defRPr sz="1067">
                <a:solidFill>
                  <a:schemeClr val="bg1"/>
                </a:solidFill>
              </a:defRPr>
            </a:lvl1pPr>
          </a:lstStyle>
          <a:p>
            <a:pPr lvl="0"/>
            <a:endParaRPr lang="de-AT" dirty="0"/>
          </a:p>
        </p:txBody>
      </p:sp>
    </p:spTree>
    <p:extLst>
      <p:ext uri="{BB962C8B-B14F-4D97-AF65-F5344CB8AC3E}">
        <p14:creationId xmlns:p14="http://schemas.microsoft.com/office/powerpoint/2010/main" val="307372497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8"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buClrTx/>
              <a:buSzTx/>
              <a:buFontTx/>
              <a:buNone/>
            </a:pPr>
            <a:endParaRPr lang="de-AT" sz="2400" dirty="0">
              <a:solidFill>
                <a:srgbClr val="FFFFFF"/>
              </a:solidFill>
              <a:latin typeface="Segoe UI Light"/>
            </a:endParaRPr>
          </a:p>
        </p:txBody>
      </p:sp>
    </p:spTree>
    <p:extLst>
      <p:ext uri="{BB962C8B-B14F-4D97-AF65-F5344CB8AC3E}">
        <p14:creationId xmlns:p14="http://schemas.microsoft.com/office/powerpoint/2010/main" val="17301464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8466" y="0"/>
            <a:ext cx="122201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buClrTx/>
              <a:buSzTx/>
              <a:buFontTx/>
              <a:buNone/>
            </a:pPr>
            <a:endParaRPr lang="de-AT" sz="2400">
              <a:solidFill>
                <a:srgbClr val="FFFFFF"/>
              </a:solidFill>
            </a:endParaRPr>
          </a:p>
        </p:txBody>
      </p:sp>
      <p:sp>
        <p:nvSpPr>
          <p:cNvPr id="9" name="Content Placeholder 7"/>
          <p:cNvSpPr>
            <a:spLocks noGrp="1"/>
          </p:cNvSpPr>
          <p:nvPr>
            <p:ph sz="quarter" idx="22" hasCustomPrompt="1"/>
          </p:nvPr>
        </p:nvSpPr>
        <p:spPr>
          <a:xfrm>
            <a:off x="623392" y="932723"/>
            <a:ext cx="10945216" cy="4320480"/>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623392" y="6014653"/>
            <a:ext cx="1094521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623392" y="5327245"/>
            <a:ext cx="10945216" cy="665440"/>
          </a:xfrm>
          <a:prstGeom prst="rect">
            <a:avLst/>
          </a:prstGeom>
        </p:spPr>
        <p:txBody>
          <a:bodyPr wrap="square" lIns="0" tIns="0" rIns="0" bIns="0" anchor="b"/>
          <a:lstStyle>
            <a:lvl1pPr>
              <a:defRPr sz="3733">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623392" y="6371762"/>
            <a:ext cx="10945216" cy="486239"/>
          </a:xfrm>
          <a:prstGeom prst="rect">
            <a:avLst/>
          </a:prstGeom>
        </p:spPr>
        <p:txBody>
          <a:bodyPr lIns="0" tIns="0" rIns="0" bIns="0" anchor="b"/>
          <a:lstStyle>
            <a:lvl1pPr marL="0" indent="0" algn="r">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013048812"/>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8245490" y="238172"/>
            <a:ext cx="3611151"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238173"/>
            <a:ext cx="7104789" cy="6294753"/>
          </a:xfrm>
          <a:prstGeom prst="rect">
            <a:avLst/>
          </a:prstGeom>
        </p:spPr>
        <p:txBody>
          <a:bodyPr lIns="0" tIns="0" rIns="0" bIns="0"/>
          <a:lstStyle>
            <a:lvl1pPr marL="0" indent="0">
              <a:spcBef>
                <a:spcPts val="0"/>
              </a:spcBef>
              <a:buFontTx/>
              <a:buNone/>
              <a:tabLst>
                <a:tab pos="241294" algn="l"/>
                <a:tab pos="482588" algn="l"/>
                <a:tab pos="713300" algn="l"/>
                <a:tab pos="954593" algn="l"/>
                <a:tab pos="1198003" algn="l"/>
                <a:tab pos="1439297" algn="l"/>
                <a:tab pos="1670009" algn="l"/>
                <a:tab pos="1911303" algn="l"/>
                <a:tab pos="2152597" algn="l"/>
                <a:tab pos="2393891" algn="l"/>
                <a:tab pos="2635185" algn="l"/>
                <a:tab pos="2865895" algn="l"/>
                <a:tab pos="3109306" algn="l"/>
                <a:tab pos="3350600" algn="l"/>
                <a:tab pos="3591894" algn="l"/>
                <a:tab pos="3822604" algn="l"/>
                <a:tab pos="4063898" algn="l"/>
                <a:tab pos="4305192" algn="l"/>
              </a:tabLst>
              <a:defRPr sz="1600">
                <a:solidFill>
                  <a:schemeClr val="tx1"/>
                </a:solidFill>
                <a:latin typeface="Consolas" panose="020B0609020204030204" pitchFamily="49" charset="0"/>
                <a:cs typeface="Consolas" panose="020B0609020204030204" pitchFamily="49" charset="0"/>
              </a:defRPr>
            </a:lvl1pPr>
            <a:lvl2pPr marL="482588" indent="-241294">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300" indent="-230712">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593" indent="-241294">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8003" indent="-243411">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8245490" y="919173"/>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1"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buClrTx/>
              <a:buSzTx/>
              <a:buFontTx/>
              <a:buNone/>
            </a:pPr>
            <a:endParaRPr lang="de-AT" sz="2400" dirty="0">
              <a:solidFill>
                <a:srgbClr val="FFFFFF"/>
              </a:solidFill>
              <a:latin typeface="Segoe UI Light"/>
            </a:endParaRPr>
          </a:p>
        </p:txBody>
      </p:sp>
    </p:spTree>
    <p:extLst>
      <p:ext uri="{BB962C8B-B14F-4D97-AF65-F5344CB8AC3E}">
        <p14:creationId xmlns:p14="http://schemas.microsoft.com/office/powerpoint/2010/main" val="2432132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6" name="Text Placeholder 11"/>
          <p:cNvSpPr>
            <a:spLocks noGrp="1"/>
          </p:cNvSpPr>
          <p:nvPr>
            <p:ph type="body" sz="quarter" idx="16" hasCustomPrompt="1"/>
          </p:nvPr>
        </p:nvSpPr>
        <p:spPr>
          <a:xfrm>
            <a:off x="8239999" y="243715"/>
            <a:ext cx="3622443" cy="672075"/>
          </a:xfrm>
          <a:prstGeom prst="rect">
            <a:avLst/>
          </a:prstGeom>
        </p:spPr>
        <p:txBody>
          <a:bodyPr lIns="0" tIns="0" rIns="0" bIns="0" anchor="b">
            <a:noAutofit/>
          </a:bodyPr>
          <a:lstStyle>
            <a:lvl1pPr marL="0" indent="0">
              <a:buNone/>
              <a:defRPr sz="32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25" hasCustomPrompt="1"/>
          </p:nvPr>
        </p:nvSpPr>
        <p:spPr>
          <a:xfrm>
            <a:off x="8245490" y="936107"/>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9"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buClrTx/>
              <a:buSzTx/>
              <a:buFontTx/>
              <a:buNone/>
            </a:pPr>
            <a:endParaRPr lang="de-AT" sz="2400" dirty="0">
              <a:solidFill>
                <a:srgbClr val="FFFFFF"/>
              </a:solidFill>
              <a:latin typeface="Segoe UI Light"/>
            </a:endParaRPr>
          </a:p>
        </p:txBody>
      </p:sp>
      <p:sp>
        <p:nvSpPr>
          <p:cNvPr id="2" name="TextBox 1"/>
          <p:cNvSpPr txBox="1"/>
          <p:nvPr userDrawn="1"/>
        </p:nvSpPr>
        <p:spPr>
          <a:xfrm>
            <a:off x="335361" y="4692470"/>
            <a:ext cx="2868093" cy="1323439"/>
          </a:xfrm>
          <a:prstGeom prst="rect">
            <a:avLst/>
          </a:prstGeom>
          <a:noFill/>
        </p:spPr>
        <p:txBody>
          <a:bodyPr wrap="none" rtlCol="0">
            <a:spAutoFit/>
          </a:bodyPr>
          <a:lstStyle/>
          <a:p>
            <a:pPr defTabSz="1219170" fontAlgn="auto">
              <a:spcBef>
                <a:spcPts val="0"/>
              </a:spcBef>
              <a:spcAft>
                <a:spcPts val="0"/>
              </a:spcAft>
              <a:buClrTx/>
              <a:buSzTx/>
              <a:buFontTx/>
              <a:buNone/>
            </a:pPr>
            <a:r>
              <a:rPr lang="de-AT" sz="8000" dirty="0">
                <a:solidFill>
                  <a:srgbClr val="595959"/>
                </a:solidFill>
                <a:latin typeface="Segoe UI Semilight" panose="020B0402040204020203" pitchFamily="34" charset="0"/>
                <a:ea typeface="+mn-ea"/>
                <a:cs typeface="Segoe UI Semilight" panose="020B0402040204020203" pitchFamily="34" charset="0"/>
              </a:rPr>
              <a:t>Demo</a:t>
            </a:r>
            <a:endParaRPr lang="en-US" sz="8000" dirty="0">
              <a:solidFill>
                <a:srgbClr val="595959"/>
              </a:solidFill>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17425562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1565-8ACD-4635-85B3-808B77C4ED7F}"/>
              </a:ext>
            </a:extLst>
          </p:cNvPr>
          <p:cNvSpPr>
            <a:spLocks noGrp="1"/>
          </p:cNvSpPr>
          <p:nvPr>
            <p:ph type="title"/>
          </p:nvPr>
        </p:nvSpPr>
        <p:spPr>
          <a:xfrm>
            <a:off x="839788" y="365125"/>
            <a:ext cx="10515600" cy="1325563"/>
          </a:xfrm>
        </p:spPr>
        <p:txBody>
          <a:bodyPr/>
          <a:lstStyle/>
          <a:p>
            <a:r>
              <a:rPr lang="en-US"/>
              <a:t>Click to edit Master title style</a:t>
            </a:r>
            <a:endParaRPr lang="de-AT"/>
          </a:p>
        </p:txBody>
      </p:sp>
      <p:sp>
        <p:nvSpPr>
          <p:cNvPr id="3" name="Text Placeholder 2">
            <a:extLst>
              <a:ext uri="{FF2B5EF4-FFF2-40B4-BE49-F238E27FC236}">
                <a16:creationId xmlns:a16="http://schemas.microsoft.com/office/drawing/2014/main" id="{0A276633-85A6-414E-9D33-0C97BA4AC9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2B78D4-6C04-42DF-ACE9-53D0984C9A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a:extLst>
              <a:ext uri="{FF2B5EF4-FFF2-40B4-BE49-F238E27FC236}">
                <a16:creationId xmlns:a16="http://schemas.microsoft.com/office/drawing/2014/main" id="{B1C1FF10-B9E1-4956-BF19-A98E1260B4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3EDCEE-ED00-4988-B280-7D0104F6B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a:extLst>
              <a:ext uri="{FF2B5EF4-FFF2-40B4-BE49-F238E27FC236}">
                <a16:creationId xmlns:a16="http://schemas.microsoft.com/office/drawing/2014/main" id="{9E95CF7E-F11D-4DDD-B9B0-BA30DB9F7223}"/>
              </a:ext>
            </a:extLst>
          </p:cNvPr>
          <p:cNvSpPr>
            <a:spLocks noGrp="1"/>
          </p:cNvSpPr>
          <p:nvPr>
            <p:ph type="dt" sz="half" idx="10"/>
          </p:nvPr>
        </p:nvSpPr>
        <p:spPr/>
        <p:txBody>
          <a:bodyPr/>
          <a:lstStyle/>
          <a:p>
            <a:fld id="{B46A516B-0D0A-4361-AC5B-615637CC873C}" type="datetimeFigureOut">
              <a:rPr lang="de-AT" smtClean="0"/>
              <a:t>18.04.2020</a:t>
            </a:fld>
            <a:endParaRPr lang="de-AT"/>
          </a:p>
        </p:txBody>
      </p:sp>
      <p:sp>
        <p:nvSpPr>
          <p:cNvPr id="8" name="Footer Placeholder 7">
            <a:extLst>
              <a:ext uri="{FF2B5EF4-FFF2-40B4-BE49-F238E27FC236}">
                <a16:creationId xmlns:a16="http://schemas.microsoft.com/office/drawing/2014/main" id="{25921546-DDC6-48CE-9550-A6E64CAEF7FE}"/>
              </a:ext>
            </a:extLst>
          </p:cNvPr>
          <p:cNvSpPr>
            <a:spLocks noGrp="1"/>
          </p:cNvSpPr>
          <p:nvPr>
            <p:ph type="ftr" sz="quarter" idx="11"/>
          </p:nvPr>
        </p:nvSpPr>
        <p:spPr/>
        <p:txBody>
          <a:bodyPr/>
          <a:lstStyle/>
          <a:p>
            <a:endParaRPr lang="de-AT"/>
          </a:p>
        </p:txBody>
      </p:sp>
      <p:sp>
        <p:nvSpPr>
          <p:cNvPr id="9" name="Slide Number Placeholder 8">
            <a:extLst>
              <a:ext uri="{FF2B5EF4-FFF2-40B4-BE49-F238E27FC236}">
                <a16:creationId xmlns:a16="http://schemas.microsoft.com/office/drawing/2014/main" id="{3FBF35C5-6FA1-40E7-9B9E-6B23F7F4C720}"/>
              </a:ext>
            </a:extLst>
          </p:cNvPr>
          <p:cNvSpPr>
            <a:spLocks noGrp="1"/>
          </p:cNvSpPr>
          <p:nvPr>
            <p:ph type="sldNum" sz="quarter" idx="12"/>
          </p:nvPr>
        </p:nvSpPr>
        <p:spPr/>
        <p:txBody>
          <a:bodyPr/>
          <a:lstStyle/>
          <a:p>
            <a:fld id="{4F2A029F-7036-463D-9091-9FBA1BB5D9B5}" type="slidenum">
              <a:rPr lang="de-AT" smtClean="0"/>
              <a:t>‹#›</a:t>
            </a:fld>
            <a:endParaRPr lang="de-AT"/>
          </a:p>
        </p:txBody>
      </p:sp>
    </p:spTree>
    <p:extLst>
      <p:ext uri="{BB962C8B-B14F-4D97-AF65-F5344CB8AC3E}">
        <p14:creationId xmlns:p14="http://schemas.microsoft.com/office/powerpoint/2010/main" val="18577938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525586" y="2112237"/>
            <a:ext cx="10331055" cy="4745764"/>
          </a:xfrm>
          <a:prstGeom prst="rect">
            <a:avLst/>
          </a:prstGeom>
          <a:noFill/>
        </p:spPr>
        <p:txBody>
          <a:bodyPr wrap="square" rtlCol="0">
            <a:noAutofit/>
          </a:bodyPr>
          <a:lstStyle/>
          <a:p>
            <a:pPr defTabSz="1219170" fontAlgn="auto">
              <a:spcBef>
                <a:spcPts val="0"/>
              </a:spcBef>
              <a:spcAft>
                <a:spcPts val="0"/>
              </a:spcAft>
              <a:buClrTx/>
              <a:buSzTx/>
              <a:buFontTx/>
              <a:buNone/>
            </a:pPr>
            <a:r>
              <a:rPr lang="en-US" sz="2400" dirty="0">
                <a:solidFill>
                  <a:srgbClr val="595959"/>
                </a:solidFill>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defTabSz="1219170" fontAlgn="auto">
              <a:spcBef>
                <a:spcPts val="0"/>
              </a:spcBef>
              <a:spcAft>
                <a:spcPts val="0"/>
              </a:spcAft>
              <a:buClrTx/>
              <a:buSzTx/>
              <a:buFontTx/>
              <a:buNone/>
            </a:pPr>
            <a:endParaRPr lang="en-US" sz="2400"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1219170" fontAlgn="auto">
              <a:spcBef>
                <a:spcPts val="0"/>
              </a:spcBef>
              <a:spcAft>
                <a:spcPts val="0"/>
              </a:spcAft>
              <a:buClrTx/>
              <a:buSzTx/>
              <a:buFontTx/>
              <a:buNone/>
            </a:pPr>
            <a:r>
              <a:rPr lang="en-US" sz="2400" dirty="0">
                <a:solidFill>
                  <a:srgbClr val="595959"/>
                </a:solidFill>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2400" dirty="0">
                <a:solidFill>
                  <a:srgbClr val="595959"/>
                </a:solidFill>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2400" dirty="0">
                <a:solidFill>
                  <a:srgbClr val="595959"/>
                </a:solidFill>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sz="2400"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2107488" y="4359260"/>
            <a:ext cx="1744784" cy="36128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10134603" y="4720540"/>
            <a:ext cx="1744784" cy="36128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269377514"/>
      </p:ext>
    </p:extLst>
  </p:cSld>
  <p:clrMapOvr>
    <a:masterClrMapping/>
  </p:clrMapOvr>
  <p:transition spd="slow">
    <p:push/>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525586" y="2112237"/>
            <a:ext cx="10331055" cy="4745764"/>
          </a:xfrm>
          <a:prstGeom prst="rect">
            <a:avLst/>
          </a:prstGeom>
          <a:noFill/>
        </p:spPr>
        <p:txBody>
          <a:bodyPr wrap="square" rtlCol="0">
            <a:noAutofit/>
          </a:bodyPr>
          <a:lstStyle/>
          <a:p>
            <a:pPr defTabSz="1219170" fontAlgn="auto">
              <a:spcBef>
                <a:spcPts val="0"/>
              </a:spcBef>
              <a:spcAft>
                <a:spcPts val="0"/>
              </a:spcAft>
              <a:buClrTx/>
              <a:buSzTx/>
              <a:buFontTx/>
              <a:buNone/>
            </a:pPr>
            <a:r>
              <a:rPr lang="de-AT" sz="2400" dirty="0">
                <a:solidFill>
                  <a:srgbClr val="595959"/>
                </a:solidFill>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2400" dirty="0" err="1">
                <a:solidFill>
                  <a:srgbClr val="595959"/>
                </a:solidFill>
                <a:latin typeface="Segoe UI Semilight" panose="020B0402040204020203" pitchFamily="34" charset="0"/>
                <a:ea typeface="ＭＳ Ｐゴシック" charset="0"/>
                <a:cs typeface="Segoe UI Semilight" panose="020B0402040204020203" pitchFamily="34" charset="0"/>
              </a:rPr>
              <a:t>Knowledge</a:t>
            </a:r>
            <a:r>
              <a:rPr lang="de-AT" sz="2400" dirty="0">
                <a:solidFill>
                  <a:srgbClr val="595959"/>
                </a:solidFill>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2400" dirty="0" err="1">
                <a:solidFill>
                  <a:srgbClr val="595959"/>
                </a:solidFill>
                <a:latin typeface="Segoe UI Semilight" panose="020B0402040204020203" pitchFamily="34" charset="0"/>
                <a:ea typeface="ＭＳ Ｐゴシック" charset="0"/>
                <a:cs typeface="Segoe UI Semilight" panose="020B0402040204020203" pitchFamily="34" charset="0"/>
              </a:rPr>
              <a:t>Tracker</a:t>
            </a:r>
            <a:r>
              <a:rPr lang="de-AT" sz="2400" dirty="0">
                <a:solidFill>
                  <a:srgbClr val="595959"/>
                </a:solidFill>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defTabSz="1219170" fontAlgn="auto">
              <a:spcBef>
                <a:spcPts val="0"/>
              </a:spcBef>
              <a:spcAft>
                <a:spcPts val="0"/>
              </a:spcAft>
              <a:buClrTx/>
              <a:buSzTx/>
              <a:buFontTx/>
              <a:buNone/>
            </a:pPr>
            <a:endParaRPr lang="de-AT" sz="2400" dirty="0">
              <a:solidFill>
                <a:srgbClr val="595959"/>
              </a:solidFill>
              <a:latin typeface="Segoe UI Semilight" panose="020B0402040204020203" pitchFamily="34" charset="0"/>
              <a:ea typeface="ＭＳ Ｐゴシック" charset="0"/>
              <a:cs typeface="Segoe UI Semilight" panose="020B0402040204020203" pitchFamily="34" charset="0"/>
            </a:endParaRPr>
          </a:p>
          <a:p>
            <a:pPr defTabSz="1219170" fontAlgn="auto">
              <a:spcBef>
                <a:spcPts val="0"/>
              </a:spcBef>
              <a:spcAft>
                <a:spcPts val="0"/>
              </a:spcAft>
              <a:buClrTx/>
              <a:buSzTx/>
              <a:buFontTx/>
              <a:buNone/>
            </a:pPr>
            <a:r>
              <a:rPr lang="de-AT" sz="2400" dirty="0">
                <a:solidFill>
                  <a:srgbClr val="595959"/>
                </a:solidFill>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sz="2400" dirty="0">
              <a:solidFill>
                <a:srgbClr val="595959"/>
              </a:solidFill>
              <a:latin typeface="Segoe UI Semilight" panose="020B0402040204020203" pitchFamily="34" charset="0"/>
              <a:ea typeface="+mn-ea"/>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3432200" y="4359260"/>
            <a:ext cx="1744784" cy="36128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2096504" y="5091275"/>
            <a:ext cx="1744784" cy="36128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3297327305"/>
      </p:ext>
    </p:extLst>
  </p:cSld>
  <p:clrMapOvr>
    <a:masterClrMapping/>
  </p:clrMapOvr>
  <p:transition spd="slow">
    <p:push/>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3" name="Rectangle 2"/>
          <p:cNvSpPr/>
          <p:nvPr userDrawn="1"/>
        </p:nvSpPr>
        <p:spPr>
          <a:xfrm>
            <a:off x="0" y="903611"/>
            <a:ext cx="8016096" cy="5954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buClrTx/>
              <a:buSzTx/>
              <a:buFontTx/>
              <a:buNone/>
            </a:pPr>
            <a:endParaRPr lang="de-AT" sz="2400" dirty="0">
              <a:solidFill>
                <a:srgbClr val="FFFFFF"/>
              </a:solidFill>
              <a:latin typeface="Segoe UI Light"/>
            </a:endParaRPr>
          </a:p>
        </p:txBody>
      </p:sp>
      <p:sp>
        <p:nvSpPr>
          <p:cNvPr id="7" name="Titel 1"/>
          <p:cNvSpPr>
            <a:spLocks noGrp="1"/>
          </p:cNvSpPr>
          <p:nvPr>
            <p:ph type="title" hasCustomPrompt="1"/>
          </p:nvPr>
        </p:nvSpPr>
        <p:spPr>
          <a:xfrm>
            <a:off x="8245490" y="938924"/>
            <a:ext cx="3611151"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1124744"/>
            <a:ext cx="7104789" cy="5408181"/>
          </a:xfrm>
          <a:prstGeom prst="rect">
            <a:avLst/>
          </a:prstGeom>
        </p:spPr>
        <p:txBody>
          <a:bodyPr lIns="0" tIns="0" rIns="0" bIns="0"/>
          <a:lstStyle>
            <a:lvl1pPr marL="0" indent="0">
              <a:spcBef>
                <a:spcPts val="0"/>
              </a:spcBef>
              <a:buFontTx/>
              <a:buNone/>
              <a:tabLst>
                <a:tab pos="241294" algn="l"/>
                <a:tab pos="482588" algn="l"/>
                <a:tab pos="713300" algn="l"/>
                <a:tab pos="954593" algn="l"/>
                <a:tab pos="1198003" algn="l"/>
                <a:tab pos="1439297" algn="l"/>
                <a:tab pos="1670009" algn="l"/>
                <a:tab pos="1911303" algn="l"/>
                <a:tab pos="2152597" algn="l"/>
                <a:tab pos="2393891" algn="l"/>
                <a:tab pos="2635185" algn="l"/>
                <a:tab pos="2865895" algn="l"/>
                <a:tab pos="3109306" algn="l"/>
                <a:tab pos="3350600" algn="l"/>
                <a:tab pos="3591894" algn="l"/>
                <a:tab pos="3822604" algn="l"/>
                <a:tab pos="4063898" algn="l"/>
                <a:tab pos="4305192" algn="l"/>
              </a:tabLst>
              <a:defRPr sz="1600">
                <a:solidFill>
                  <a:schemeClr val="tx1"/>
                </a:solidFill>
                <a:latin typeface="Consolas" panose="020B0609020204030204" pitchFamily="49" charset="0"/>
                <a:cs typeface="Consolas" panose="020B0609020204030204" pitchFamily="49" charset="0"/>
              </a:defRPr>
            </a:lvl1pPr>
            <a:lvl2pPr marL="482588" indent="-241294">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300" indent="-230712">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593" indent="-241294">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8003" indent="-243411">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8245490" y="1619925"/>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2180861"/>
            <a:ext cx="3616641" cy="4352064"/>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6552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Illustration">
    <p:spTree>
      <p:nvGrpSpPr>
        <p:cNvPr id="1" name=""/>
        <p:cNvGrpSpPr/>
        <p:nvPr/>
      </p:nvGrpSpPr>
      <p:grpSpPr>
        <a:xfrm>
          <a:off x="0" y="0"/>
          <a:ext cx="0" cy="0"/>
          <a:chOff x="0" y="0"/>
          <a:chExt cx="0" cy="0"/>
        </a:xfrm>
      </p:grpSpPr>
      <p:sp>
        <p:nvSpPr>
          <p:cNvPr id="3" name="Rectangle 2"/>
          <p:cNvSpPr/>
          <p:nvPr userDrawn="1"/>
        </p:nvSpPr>
        <p:spPr>
          <a:xfrm>
            <a:off x="0" y="912328"/>
            <a:ext cx="8016096" cy="59456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fontAlgn="auto">
              <a:spcBef>
                <a:spcPts val="0"/>
              </a:spcBef>
              <a:spcAft>
                <a:spcPts val="0"/>
              </a:spcAft>
              <a:buClrTx/>
              <a:buSzTx/>
              <a:buFontTx/>
              <a:buNone/>
            </a:pPr>
            <a:endParaRPr lang="de-AT" sz="2400" dirty="0">
              <a:solidFill>
                <a:srgbClr val="FFFFFF"/>
              </a:solidFill>
              <a:latin typeface="Segoe UI Light"/>
            </a:endParaRPr>
          </a:p>
        </p:txBody>
      </p:sp>
      <p:sp>
        <p:nvSpPr>
          <p:cNvPr id="7" name="Titel 1"/>
          <p:cNvSpPr>
            <a:spLocks noGrp="1"/>
          </p:cNvSpPr>
          <p:nvPr>
            <p:ph type="title" hasCustomPrompt="1"/>
          </p:nvPr>
        </p:nvSpPr>
        <p:spPr>
          <a:xfrm>
            <a:off x="8234197" y="952997"/>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1220755"/>
            <a:ext cx="7104789" cy="5312171"/>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8234197" y="1619925"/>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2180861"/>
            <a:ext cx="3616641" cy="4352064"/>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8724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1028733"/>
            <a:ext cx="10331055"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1168401" y="2276872"/>
            <a:ext cx="10688240" cy="4581128"/>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Tree>
    <p:extLst>
      <p:ext uri="{BB962C8B-B14F-4D97-AF65-F5344CB8AC3E}">
        <p14:creationId xmlns:p14="http://schemas.microsoft.com/office/powerpoint/2010/main" val="40366206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10363200" cy="1066800"/>
          </a:xfrm>
          <a:prstGeom prst="rect">
            <a:avLst/>
          </a:prstGeom>
        </p:spPr>
        <p:txBody>
          <a:bodyPr/>
          <a:lstStyle/>
          <a:p>
            <a:r>
              <a:rPr lang="en-US"/>
              <a:t>Click to edit Master title style</a:t>
            </a:r>
            <a:endParaRPr lang="de-AT"/>
          </a:p>
        </p:txBody>
      </p:sp>
    </p:spTree>
    <p:extLst>
      <p:ext uri="{BB962C8B-B14F-4D97-AF65-F5344CB8AC3E}">
        <p14:creationId xmlns:p14="http://schemas.microsoft.com/office/powerpoint/2010/main" val="2891795353"/>
      </p:ext>
    </p:extLst>
  </p:cSld>
  <p:clrMapOvr>
    <a:masterClrMapping/>
  </p:clrMapOvr>
  <p:hf hdr="0" ftr="0"/>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Vergleich">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883839" y="2180861"/>
            <a:ext cx="5386917" cy="4320480"/>
          </a:xfrm>
          <a:prstGeom prst="rect">
            <a:avLst/>
          </a:prstGeom>
        </p:spPr>
        <p:txBody>
          <a:bodyPr/>
          <a:lstStyle>
            <a:lvl1pPr marL="180970" indent="-180970">
              <a:buFont typeface="Arial" pitchFamily="34" charset="0"/>
              <a:buChar char="•"/>
              <a:tabLst>
                <a:tab pos="478355" algn="l"/>
              </a:tabLst>
              <a:defRPr sz="2000">
                <a:latin typeface="+mj-lt"/>
              </a:defRPr>
            </a:lvl1pPr>
            <a:lvl2pPr marL="478355" indent="-234945">
              <a:tabLst/>
              <a:defRPr sz="1800">
                <a:latin typeface="+mj-lt"/>
              </a:defRPr>
            </a:lvl2pPr>
            <a:lvl3pPr marL="721766" indent="-243411">
              <a:tabLst>
                <a:tab pos="478355" algn="l"/>
              </a:tabLst>
              <a:defRPr sz="1600">
                <a:latin typeface="+mj-lt"/>
              </a:defRPr>
            </a:lvl3pPr>
            <a:lvl4pPr marL="954593" indent="-232828">
              <a:tabLst>
                <a:tab pos="478355" algn="l"/>
              </a:tabLst>
              <a:defRPr sz="1400">
                <a:latin typeface="+mj-lt"/>
              </a:defRPr>
            </a:lvl4pPr>
            <a:lvl5pPr marL="1198003" indent="-243411">
              <a:tabLst>
                <a:tab pos="478355" algn="l"/>
              </a:tabLst>
              <a:defRPr sz="1400">
                <a:latin typeface="+mj-lt"/>
              </a:defRPr>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Inhaltsplatzhalter 5"/>
          <p:cNvSpPr>
            <a:spLocks noGrp="1"/>
          </p:cNvSpPr>
          <p:nvPr>
            <p:ph sz="quarter" idx="4"/>
          </p:nvPr>
        </p:nvSpPr>
        <p:spPr>
          <a:xfrm>
            <a:off x="6467608" y="2180861"/>
            <a:ext cx="5389033" cy="4320480"/>
          </a:xfrm>
          <a:prstGeom prst="rect">
            <a:avLst/>
          </a:prstGeom>
        </p:spPr>
        <p:txBody>
          <a:bodyPr/>
          <a:lstStyle>
            <a:lvl1pPr>
              <a:defRPr lang="de-DE" sz="2000" dirty="0" smtClean="0">
                <a:latin typeface="+mj-lt"/>
              </a:defRPr>
            </a:lvl1pPr>
            <a:lvl2pPr>
              <a:defRPr lang="de-DE" sz="1800" dirty="0" smtClean="0">
                <a:latin typeface="+mj-lt"/>
              </a:defRPr>
            </a:lvl2pPr>
            <a:lvl3pPr>
              <a:defRPr lang="de-DE" sz="1600" dirty="0" smtClean="0">
                <a:latin typeface="+mj-lt"/>
              </a:defRPr>
            </a:lvl3pPr>
            <a:lvl4pPr>
              <a:defRPr lang="de-DE" sz="1400" dirty="0" smtClean="0">
                <a:latin typeface="+mj-lt"/>
              </a:defRPr>
            </a:lvl4pPr>
            <a:lvl5pPr>
              <a:defRPr lang="en-US" sz="1400" dirty="0">
                <a:latin typeface="+mj-lt"/>
              </a:defRPr>
            </a:lvl5pPr>
          </a:lstStyle>
          <a:p>
            <a:pPr marL="180970" lvl="0" indent="-180970">
              <a:tabLst>
                <a:tab pos="478355" algn="l"/>
              </a:tabLst>
            </a:pPr>
            <a:r>
              <a:rPr lang="de-DE" dirty="0"/>
              <a:t>Textmasterformate durch Klicken bearbeiten</a:t>
            </a:r>
          </a:p>
          <a:p>
            <a:pPr marL="478355" lvl="1" indent="-234945">
              <a:tabLst/>
            </a:pPr>
            <a:r>
              <a:rPr lang="de-DE" dirty="0"/>
              <a:t>Zweite Ebene</a:t>
            </a:r>
          </a:p>
          <a:p>
            <a:pPr marL="721766" lvl="2" indent="-243411">
              <a:tabLst>
                <a:tab pos="478355" algn="l"/>
              </a:tabLst>
            </a:pPr>
            <a:r>
              <a:rPr lang="de-DE" dirty="0"/>
              <a:t>Dritte Ebene</a:t>
            </a:r>
          </a:p>
          <a:p>
            <a:pPr marL="954593" lvl="3" indent="-232828">
              <a:tabLst>
                <a:tab pos="478355" algn="l"/>
              </a:tabLst>
            </a:pPr>
            <a:r>
              <a:rPr lang="de-DE" dirty="0"/>
              <a:t>Vierte Ebene</a:t>
            </a:r>
          </a:p>
          <a:p>
            <a:pPr marL="1198003" lvl="4" indent="-243411">
              <a:tabLst>
                <a:tab pos="478355" algn="l"/>
              </a:tabLst>
            </a:pPr>
            <a:r>
              <a:rPr lang="de-DE" dirty="0"/>
              <a:t>Fünfte Ebene</a:t>
            </a:r>
            <a:endParaRPr lang="en-US" dirty="0"/>
          </a:p>
        </p:txBody>
      </p:sp>
      <p:sp>
        <p:nvSpPr>
          <p:cNvPr id="7" name="Titel 1"/>
          <p:cNvSpPr>
            <a:spLocks noGrp="1"/>
          </p:cNvSpPr>
          <p:nvPr>
            <p:ph type="title" hasCustomPrompt="1"/>
          </p:nvPr>
        </p:nvSpPr>
        <p:spPr>
          <a:xfrm>
            <a:off x="883840" y="1028733"/>
            <a:ext cx="10972803"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Tree>
    <p:extLst>
      <p:ext uri="{BB962C8B-B14F-4D97-AF65-F5344CB8AC3E}">
        <p14:creationId xmlns:p14="http://schemas.microsoft.com/office/powerpoint/2010/main" val="1827546713"/>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914400" y="990600"/>
            <a:ext cx="10363200" cy="1066800"/>
          </a:xfrm>
          <a:prstGeom prst="rect">
            <a:avLst/>
          </a:prstGeom>
        </p:spPr>
        <p:txBody>
          <a:bodyPr/>
          <a:lstStyle/>
          <a:p>
            <a:r>
              <a:rPr lang="en-US" dirty="0"/>
              <a:t>Click to edit Master title style</a:t>
            </a:r>
            <a:endParaRPr lang="de-DE" dirty="0"/>
          </a:p>
        </p:txBody>
      </p:sp>
      <p:sp>
        <p:nvSpPr>
          <p:cNvPr id="3" name="Inhaltsplatzhalter 2"/>
          <p:cNvSpPr>
            <a:spLocks noGrp="1"/>
          </p:cNvSpPr>
          <p:nvPr>
            <p:ph idx="1"/>
          </p:nvPr>
        </p:nvSpPr>
        <p:spPr>
          <a:xfrm>
            <a:off x="914400" y="2209800"/>
            <a:ext cx="1036320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38031187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914400" y="990600"/>
            <a:ext cx="10363200" cy="1066800"/>
          </a:xfrm>
          <a:prstGeom prst="rect">
            <a:avLst/>
          </a:prstGeom>
        </p:spPr>
        <p:txBody>
          <a:bodyPr/>
          <a:lstStyle/>
          <a:p>
            <a:r>
              <a:rPr lang="de-DE" dirty="0"/>
              <a:t>Titelmasterformat durch Klicken bearbeiten</a:t>
            </a:r>
            <a:endParaRPr lang="de-AT" dirty="0"/>
          </a:p>
        </p:txBody>
      </p:sp>
      <p:sp>
        <p:nvSpPr>
          <p:cNvPr id="3" name="Inhaltsplatzhalter 2"/>
          <p:cNvSpPr>
            <a:spLocks noGrp="1"/>
          </p:cNvSpPr>
          <p:nvPr>
            <p:ph idx="1"/>
          </p:nvPr>
        </p:nvSpPr>
        <p:spPr>
          <a:xfrm>
            <a:off x="380960" y="1500173"/>
            <a:ext cx="11404640" cy="4672027"/>
          </a:xfrm>
          <a:prstGeom prst="rect">
            <a:avLst/>
          </a:prstGeom>
        </p:spPr>
        <p:txBody>
          <a:bodyPr/>
          <a:lstStyle>
            <a:lvl1pPr marL="0" indent="0">
              <a:spcBef>
                <a:spcPts val="0"/>
              </a:spcBef>
              <a:buNone/>
              <a:defRPr sz="1400">
                <a:latin typeface="Courier New" pitchFamily="49" charset="0"/>
                <a:cs typeface="Courier New" pitchFamily="49" charset="0"/>
              </a:defRPr>
            </a:lvl1pPr>
          </a:lstStyle>
          <a:p>
            <a:pPr lvl="0"/>
            <a:endParaRPr lang="de-AT" dirty="0"/>
          </a:p>
        </p:txBody>
      </p:sp>
      <p:sp>
        <p:nvSpPr>
          <p:cNvPr id="4" name="Fußzeilenplatzhalter 3"/>
          <p:cNvSpPr>
            <a:spLocks noGrp="1"/>
          </p:cNvSpPr>
          <p:nvPr>
            <p:ph type="ftr" sz="quarter" idx="10"/>
          </p:nvPr>
        </p:nvSpPr>
        <p:spPr>
          <a:xfrm>
            <a:off x="1320800" y="6400800"/>
            <a:ext cx="8229600" cy="304800"/>
          </a:xfrm>
          <a:prstGeom prst="rect">
            <a:avLst/>
          </a:prstGeom>
        </p:spPr>
        <p:txBody>
          <a:bodyPr/>
          <a:lstStyle>
            <a:lvl1pPr>
              <a:defRPr/>
            </a:lvl1pPr>
          </a:lstStyle>
          <a:p>
            <a:pPr defTabSz="1219170"/>
            <a:endParaRPr lang="de-DE">
              <a:solidFill>
                <a:srgbClr val="595959"/>
              </a:solidFill>
            </a:endParaRPr>
          </a:p>
        </p:txBody>
      </p:sp>
      <p:sp>
        <p:nvSpPr>
          <p:cNvPr id="5" name="Foliennummernplatzhalter 4"/>
          <p:cNvSpPr>
            <a:spLocks noGrp="1"/>
          </p:cNvSpPr>
          <p:nvPr>
            <p:ph type="sldNum" sz="quarter" idx="11"/>
          </p:nvPr>
        </p:nvSpPr>
        <p:spPr>
          <a:xfrm>
            <a:off x="508000" y="6400800"/>
            <a:ext cx="508000" cy="304800"/>
          </a:xfrm>
          <a:prstGeom prst="rect">
            <a:avLst/>
          </a:prstGeom>
        </p:spPr>
        <p:txBody>
          <a:bodyPr/>
          <a:lstStyle>
            <a:lvl1pPr>
              <a:defRPr/>
            </a:lvl1pPr>
          </a:lstStyle>
          <a:p>
            <a:pPr defTabSz="1219170"/>
            <a:fld id="{4042AC8B-4C04-404C-8F05-C0BC1D1BF6FE}" type="slidenum">
              <a:rPr lang="de-DE" smtClean="0">
                <a:solidFill>
                  <a:srgbClr val="595959"/>
                </a:solidFill>
              </a:rPr>
              <a:pPr defTabSz="1219170"/>
              <a:t>‹#›</a:t>
            </a:fld>
            <a:endParaRPr lang="de-DE">
              <a:solidFill>
                <a:srgbClr val="595959"/>
              </a:solidFill>
            </a:endParaRPr>
          </a:p>
        </p:txBody>
      </p:sp>
      <p:sp>
        <p:nvSpPr>
          <p:cNvPr id="7" name="Textplatzhalter 6"/>
          <p:cNvSpPr>
            <a:spLocks noGrp="1"/>
          </p:cNvSpPr>
          <p:nvPr>
            <p:ph type="body" sz="quarter" idx="12"/>
          </p:nvPr>
        </p:nvSpPr>
        <p:spPr>
          <a:xfrm>
            <a:off x="380960" y="928689"/>
            <a:ext cx="11430040" cy="500063"/>
          </a:xfrm>
          <a:prstGeom prst="rect">
            <a:avLst/>
          </a:prstGeom>
        </p:spPr>
        <p:style>
          <a:lnRef idx="1">
            <a:schemeClr val="accent4"/>
          </a:lnRef>
          <a:fillRef idx="2">
            <a:schemeClr val="accent4"/>
          </a:fillRef>
          <a:effectRef idx="1">
            <a:schemeClr val="accent4"/>
          </a:effectRef>
          <a:fontRef idx="none"/>
        </p:style>
        <p:txBody>
          <a:bodyPr/>
          <a:lstStyle>
            <a:lvl1pPr>
              <a:buNone/>
              <a:defRPr sz="2400">
                <a:latin typeface="+mj-lt"/>
              </a:defRPr>
            </a:lvl1pPr>
          </a:lstStyle>
          <a:p>
            <a:pPr lvl="0"/>
            <a:endParaRPr lang="de-AT" dirty="0"/>
          </a:p>
        </p:txBody>
      </p:sp>
    </p:spTree>
    <p:extLst>
      <p:ext uri="{BB962C8B-B14F-4D97-AF65-F5344CB8AC3E}">
        <p14:creationId xmlns:p14="http://schemas.microsoft.com/office/powerpoint/2010/main" val="3046584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914400" y="990600"/>
            <a:ext cx="10363200" cy="10668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914400" y="2209800"/>
            <a:ext cx="5080000" cy="4343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6197600" y="2209800"/>
            <a:ext cx="5080000" cy="4343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15714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F983-C1A4-4D73-8B08-4B0D734933FF}"/>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4C2E8708-8DFE-4A8A-ACA3-6E76EEE1E4FA}"/>
              </a:ext>
            </a:extLst>
          </p:cNvPr>
          <p:cNvSpPr>
            <a:spLocks noGrp="1"/>
          </p:cNvSpPr>
          <p:nvPr>
            <p:ph type="dt" sz="half" idx="10"/>
          </p:nvPr>
        </p:nvSpPr>
        <p:spPr/>
        <p:txBody>
          <a:bodyPr/>
          <a:lstStyle/>
          <a:p>
            <a:fld id="{B46A516B-0D0A-4361-AC5B-615637CC873C}" type="datetimeFigureOut">
              <a:rPr lang="de-AT" smtClean="0"/>
              <a:t>18.04.2020</a:t>
            </a:fld>
            <a:endParaRPr lang="de-AT"/>
          </a:p>
        </p:txBody>
      </p:sp>
      <p:sp>
        <p:nvSpPr>
          <p:cNvPr id="4" name="Footer Placeholder 3">
            <a:extLst>
              <a:ext uri="{FF2B5EF4-FFF2-40B4-BE49-F238E27FC236}">
                <a16:creationId xmlns:a16="http://schemas.microsoft.com/office/drawing/2014/main" id="{7F7713DA-06A7-4B32-8AC3-F2B08E78ED3D}"/>
              </a:ext>
            </a:extLst>
          </p:cNvPr>
          <p:cNvSpPr>
            <a:spLocks noGrp="1"/>
          </p:cNvSpPr>
          <p:nvPr>
            <p:ph type="ftr" sz="quarter" idx="11"/>
          </p:nvPr>
        </p:nvSpPr>
        <p:spPr/>
        <p:txBody>
          <a:bodyPr/>
          <a:lstStyle/>
          <a:p>
            <a:endParaRPr lang="de-AT"/>
          </a:p>
        </p:txBody>
      </p:sp>
      <p:sp>
        <p:nvSpPr>
          <p:cNvPr id="5" name="Slide Number Placeholder 4">
            <a:extLst>
              <a:ext uri="{FF2B5EF4-FFF2-40B4-BE49-F238E27FC236}">
                <a16:creationId xmlns:a16="http://schemas.microsoft.com/office/drawing/2014/main" id="{04C205A6-CFEC-4089-9C53-130BA679DC14}"/>
              </a:ext>
            </a:extLst>
          </p:cNvPr>
          <p:cNvSpPr>
            <a:spLocks noGrp="1"/>
          </p:cNvSpPr>
          <p:nvPr>
            <p:ph type="sldNum" sz="quarter" idx="12"/>
          </p:nvPr>
        </p:nvSpPr>
        <p:spPr/>
        <p:txBody>
          <a:bodyPr/>
          <a:lstStyle/>
          <a:p>
            <a:fld id="{4F2A029F-7036-463D-9091-9FBA1BB5D9B5}" type="slidenum">
              <a:rPr lang="de-AT" smtClean="0"/>
              <a:t>‹#›</a:t>
            </a:fld>
            <a:endParaRPr lang="de-AT"/>
          </a:p>
        </p:txBody>
      </p:sp>
    </p:spTree>
    <p:extLst>
      <p:ext uri="{BB962C8B-B14F-4D97-AF65-F5344CB8AC3E}">
        <p14:creationId xmlns:p14="http://schemas.microsoft.com/office/powerpoint/2010/main" val="1792927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2D7DCA-E19A-4E0B-81EF-B53E61DFEEBD}"/>
              </a:ext>
            </a:extLst>
          </p:cNvPr>
          <p:cNvSpPr>
            <a:spLocks noGrp="1"/>
          </p:cNvSpPr>
          <p:nvPr>
            <p:ph type="dt" sz="half" idx="10"/>
          </p:nvPr>
        </p:nvSpPr>
        <p:spPr/>
        <p:txBody>
          <a:bodyPr/>
          <a:lstStyle/>
          <a:p>
            <a:fld id="{B46A516B-0D0A-4361-AC5B-615637CC873C}" type="datetimeFigureOut">
              <a:rPr lang="de-AT" smtClean="0"/>
              <a:t>18.04.2020</a:t>
            </a:fld>
            <a:endParaRPr lang="de-AT"/>
          </a:p>
        </p:txBody>
      </p:sp>
      <p:sp>
        <p:nvSpPr>
          <p:cNvPr id="3" name="Footer Placeholder 2">
            <a:extLst>
              <a:ext uri="{FF2B5EF4-FFF2-40B4-BE49-F238E27FC236}">
                <a16:creationId xmlns:a16="http://schemas.microsoft.com/office/drawing/2014/main" id="{862DA965-DEB8-4DE1-8AFC-677A1D57E1FA}"/>
              </a:ext>
            </a:extLst>
          </p:cNvPr>
          <p:cNvSpPr>
            <a:spLocks noGrp="1"/>
          </p:cNvSpPr>
          <p:nvPr>
            <p:ph type="ftr" sz="quarter" idx="11"/>
          </p:nvPr>
        </p:nvSpPr>
        <p:spPr/>
        <p:txBody>
          <a:bodyPr/>
          <a:lstStyle/>
          <a:p>
            <a:endParaRPr lang="de-AT"/>
          </a:p>
        </p:txBody>
      </p:sp>
      <p:sp>
        <p:nvSpPr>
          <p:cNvPr id="4" name="Slide Number Placeholder 3">
            <a:extLst>
              <a:ext uri="{FF2B5EF4-FFF2-40B4-BE49-F238E27FC236}">
                <a16:creationId xmlns:a16="http://schemas.microsoft.com/office/drawing/2014/main" id="{C566A22D-71C5-4695-968F-14614DF38978}"/>
              </a:ext>
            </a:extLst>
          </p:cNvPr>
          <p:cNvSpPr>
            <a:spLocks noGrp="1"/>
          </p:cNvSpPr>
          <p:nvPr>
            <p:ph type="sldNum" sz="quarter" idx="12"/>
          </p:nvPr>
        </p:nvSpPr>
        <p:spPr/>
        <p:txBody>
          <a:bodyPr/>
          <a:lstStyle/>
          <a:p>
            <a:fld id="{4F2A029F-7036-463D-9091-9FBA1BB5D9B5}" type="slidenum">
              <a:rPr lang="de-AT" smtClean="0"/>
              <a:t>‹#›</a:t>
            </a:fld>
            <a:endParaRPr lang="de-AT"/>
          </a:p>
        </p:txBody>
      </p:sp>
    </p:spTree>
    <p:extLst>
      <p:ext uri="{BB962C8B-B14F-4D97-AF65-F5344CB8AC3E}">
        <p14:creationId xmlns:p14="http://schemas.microsoft.com/office/powerpoint/2010/main" val="620794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0705-BAEE-4B57-9358-8405F0E54C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Content Placeholder 2">
            <a:extLst>
              <a:ext uri="{FF2B5EF4-FFF2-40B4-BE49-F238E27FC236}">
                <a16:creationId xmlns:a16="http://schemas.microsoft.com/office/drawing/2014/main" id="{D624EA2F-29DB-443B-AEC0-AFD4DF10D1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a:extLst>
              <a:ext uri="{FF2B5EF4-FFF2-40B4-BE49-F238E27FC236}">
                <a16:creationId xmlns:a16="http://schemas.microsoft.com/office/drawing/2014/main" id="{E0DE0BF2-AF8C-4D14-BB0C-9F8BD8F7C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7A2DF-E927-4C59-A813-75452B87DE97}"/>
              </a:ext>
            </a:extLst>
          </p:cNvPr>
          <p:cNvSpPr>
            <a:spLocks noGrp="1"/>
          </p:cNvSpPr>
          <p:nvPr>
            <p:ph type="dt" sz="half" idx="10"/>
          </p:nvPr>
        </p:nvSpPr>
        <p:spPr/>
        <p:txBody>
          <a:bodyPr/>
          <a:lstStyle/>
          <a:p>
            <a:fld id="{B46A516B-0D0A-4361-AC5B-615637CC873C}" type="datetimeFigureOut">
              <a:rPr lang="de-AT" smtClean="0"/>
              <a:t>18.04.2020</a:t>
            </a:fld>
            <a:endParaRPr lang="de-AT"/>
          </a:p>
        </p:txBody>
      </p:sp>
      <p:sp>
        <p:nvSpPr>
          <p:cNvPr id="6" name="Footer Placeholder 5">
            <a:extLst>
              <a:ext uri="{FF2B5EF4-FFF2-40B4-BE49-F238E27FC236}">
                <a16:creationId xmlns:a16="http://schemas.microsoft.com/office/drawing/2014/main" id="{827CCC59-E805-45B3-B509-F7145F082D33}"/>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id="{03A8576D-B9F4-422A-9E26-CF645CCE4B22}"/>
              </a:ext>
            </a:extLst>
          </p:cNvPr>
          <p:cNvSpPr>
            <a:spLocks noGrp="1"/>
          </p:cNvSpPr>
          <p:nvPr>
            <p:ph type="sldNum" sz="quarter" idx="12"/>
          </p:nvPr>
        </p:nvSpPr>
        <p:spPr/>
        <p:txBody>
          <a:bodyPr/>
          <a:lstStyle/>
          <a:p>
            <a:fld id="{4F2A029F-7036-463D-9091-9FBA1BB5D9B5}" type="slidenum">
              <a:rPr lang="de-AT" smtClean="0"/>
              <a:t>‹#›</a:t>
            </a:fld>
            <a:endParaRPr lang="de-AT"/>
          </a:p>
        </p:txBody>
      </p:sp>
    </p:spTree>
    <p:extLst>
      <p:ext uri="{BB962C8B-B14F-4D97-AF65-F5344CB8AC3E}">
        <p14:creationId xmlns:p14="http://schemas.microsoft.com/office/powerpoint/2010/main" val="727910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47C9-7619-46FF-9E05-D10F656C9A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Picture Placeholder 2">
            <a:extLst>
              <a:ext uri="{FF2B5EF4-FFF2-40B4-BE49-F238E27FC236}">
                <a16:creationId xmlns:a16="http://schemas.microsoft.com/office/drawing/2014/main" id="{00A7C89F-CC22-4487-A99A-E00A41410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 Placeholder 3">
            <a:extLst>
              <a:ext uri="{FF2B5EF4-FFF2-40B4-BE49-F238E27FC236}">
                <a16:creationId xmlns:a16="http://schemas.microsoft.com/office/drawing/2014/main" id="{2807265D-DF3C-444C-AC6B-ED53088DD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004D76-9B16-455A-B7D8-3E228BA614DB}"/>
              </a:ext>
            </a:extLst>
          </p:cNvPr>
          <p:cNvSpPr>
            <a:spLocks noGrp="1"/>
          </p:cNvSpPr>
          <p:nvPr>
            <p:ph type="dt" sz="half" idx="10"/>
          </p:nvPr>
        </p:nvSpPr>
        <p:spPr/>
        <p:txBody>
          <a:bodyPr/>
          <a:lstStyle/>
          <a:p>
            <a:fld id="{B46A516B-0D0A-4361-AC5B-615637CC873C}" type="datetimeFigureOut">
              <a:rPr lang="de-AT" smtClean="0"/>
              <a:t>18.04.2020</a:t>
            </a:fld>
            <a:endParaRPr lang="de-AT"/>
          </a:p>
        </p:txBody>
      </p:sp>
      <p:sp>
        <p:nvSpPr>
          <p:cNvPr id="6" name="Footer Placeholder 5">
            <a:extLst>
              <a:ext uri="{FF2B5EF4-FFF2-40B4-BE49-F238E27FC236}">
                <a16:creationId xmlns:a16="http://schemas.microsoft.com/office/drawing/2014/main" id="{59D96942-7EC8-4661-A98D-EC44DBA81162}"/>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id="{8CD2F725-CC23-48C8-8D9A-04ACF4A3AE47}"/>
              </a:ext>
            </a:extLst>
          </p:cNvPr>
          <p:cNvSpPr>
            <a:spLocks noGrp="1"/>
          </p:cNvSpPr>
          <p:nvPr>
            <p:ph type="sldNum" sz="quarter" idx="12"/>
          </p:nvPr>
        </p:nvSpPr>
        <p:spPr/>
        <p:txBody>
          <a:bodyPr/>
          <a:lstStyle/>
          <a:p>
            <a:fld id="{4F2A029F-7036-463D-9091-9FBA1BB5D9B5}" type="slidenum">
              <a:rPr lang="de-AT" smtClean="0"/>
              <a:t>‹#›</a:t>
            </a:fld>
            <a:endParaRPr lang="de-AT"/>
          </a:p>
        </p:txBody>
      </p:sp>
    </p:spTree>
    <p:extLst>
      <p:ext uri="{BB962C8B-B14F-4D97-AF65-F5344CB8AC3E}">
        <p14:creationId xmlns:p14="http://schemas.microsoft.com/office/powerpoint/2010/main" val="4130308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theme" Target="../theme/theme3.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77F35A-EFD7-4F5D-A260-13CFE036D4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AT"/>
          </a:p>
        </p:txBody>
      </p:sp>
      <p:sp>
        <p:nvSpPr>
          <p:cNvPr id="3" name="Text Placeholder 2">
            <a:extLst>
              <a:ext uri="{FF2B5EF4-FFF2-40B4-BE49-F238E27FC236}">
                <a16:creationId xmlns:a16="http://schemas.microsoft.com/office/drawing/2014/main" id="{6B4C391D-49F1-4393-8DDF-1B4CD05E8F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B7A6E39A-2C78-4CED-BC52-CCB3C968F2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A516B-0D0A-4361-AC5B-615637CC873C}" type="datetimeFigureOut">
              <a:rPr lang="de-AT" smtClean="0"/>
              <a:t>18.04.2020</a:t>
            </a:fld>
            <a:endParaRPr lang="de-AT"/>
          </a:p>
        </p:txBody>
      </p:sp>
      <p:sp>
        <p:nvSpPr>
          <p:cNvPr id="5" name="Footer Placeholder 4">
            <a:extLst>
              <a:ext uri="{FF2B5EF4-FFF2-40B4-BE49-F238E27FC236}">
                <a16:creationId xmlns:a16="http://schemas.microsoft.com/office/drawing/2014/main" id="{9A283D23-93E1-48FF-AA08-729291A495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Slide Number Placeholder 5">
            <a:extLst>
              <a:ext uri="{FF2B5EF4-FFF2-40B4-BE49-F238E27FC236}">
                <a16:creationId xmlns:a16="http://schemas.microsoft.com/office/drawing/2014/main" id="{FDB59E6E-21F9-4C90-8FE5-C5CEA3202E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A029F-7036-463D-9091-9FBA1BB5D9B5}" type="slidenum">
              <a:rPr lang="de-AT" smtClean="0"/>
              <a:t>‹#›</a:t>
            </a:fld>
            <a:endParaRPr lang="de-AT"/>
          </a:p>
        </p:txBody>
      </p:sp>
    </p:spTree>
    <p:extLst>
      <p:ext uri="{BB962C8B-B14F-4D97-AF65-F5344CB8AC3E}">
        <p14:creationId xmlns:p14="http://schemas.microsoft.com/office/powerpoint/2010/main" val="2016148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1270000"/>
            <a:ext cx="12192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5240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524000" y="17780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524000" y="1981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6854944"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524000" y="5083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6753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6969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13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hf hdr="0" ftr="0"/>
  <p:txStyles>
    <p:titleStyle>
      <a:lvl1pPr algn="l" defTabSz="1219170" rtl="0" eaLnBrk="1" latinLnBrk="0" hangingPunct="1">
        <a:spcBef>
          <a:spcPct val="0"/>
        </a:spcBef>
        <a:buNone/>
        <a:defRPr lang="de-AT" sz="5600" kern="1200" dirty="0" smtClean="0">
          <a:solidFill>
            <a:schemeClr val="accent3"/>
          </a:solidFill>
          <a:latin typeface="Segoe U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accent1"/>
          </a:solidFill>
          <a:latin typeface="+mj-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accent1"/>
          </a:solidFill>
          <a:latin typeface="+mj-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accent1"/>
          </a:solidFill>
          <a:latin typeface="+mj-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1270000"/>
            <a:ext cx="12192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5240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524000" y="17780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524000" y="1981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6854944"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524000" y="5083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6753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6969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61152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Lst>
  <p:hf hdr="0" ftr="0"/>
  <p:txStyles>
    <p:titleStyle>
      <a:lvl1pPr algn="l" defTabSz="1219170" rtl="0" eaLnBrk="1" latinLnBrk="0" hangingPunct="1">
        <a:spcBef>
          <a:spcPct val="0"/>
        </a:spcBef>
        <a:buNone/>
        <a:defRPr lang="de-AT" sz="5600" kern="1200" dirty="0" smtClean="0">
          <a:solidFill>
            <a:schemeClr val="accent3"/>
          </a:solidFill>
          <a:latin typeface="Segoe U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accent1"/>
          </a:solidFill>
          <a:latin typeface="+mj-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accent1"/>
          </a:solidFill>
          <a:latin typeface="+mj-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accent1"/>
          </a:solidFill>
          <a:latin typeface="+mj-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7.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5.svg"/><Relationship Id="rId5" Type="http://schemas.openxmlformats.org/officeDocument/2006/relationships/image" Target="../media/image7.svg"/><Relationship Id="rId10"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11.sv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7.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5.svg"/><Relationship Id="rId5" Type="http://schemas.openxmlformats.org/officeDocument/2006/relationships/image" Target="../media/image7.svg"/><Relationship Id="rId10"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11.sv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7.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5.svg"/><Relationship Id="rId5" Type="http://schemas.openxmlformats.org/officeDocument/2006/relationships/image" Target="../media/image7.svg"/><Relationship Id="rId15" Type="http://schemas.openxmlformats.org/officeDocument/2006/relationships/image" Target="../media/image19.svg"/><Relationship Id="rId10"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7.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5.svg"/><Relationship Id="rId5" Type="http://schemas.openxmlformats.org/officeDocument/2006/relationships/image" Target="../media/image7.svg"/><Relationship Id="rId15" Type="http://schemas.openxmlformats.org/officeDocument/2006/relationships/image" Target="../media/image19.svg"/><Relationship Id="rId10"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7.svg"/><Relationship Id="rId3" Type="http://schemas.openxmlformats.org/officeDocument/2006/relationships/image" Target="../media/image11.svg"/><Relationship Id="rId7" Type="http://schemas.openxmlformats.org/officeDocument/2006/relationships/image" Target="../media/image7.svg"/><Relationship Id="rId12"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5.svg"/><Relationship Id="rId5" Type="http://schemas.openxmlformats.org/officeDocument/2006/relationships/image" Target="../media/image5.svg"/><Relationship Id="rId15" Type="http://schemas.openxmlformats.org/officeDocument/2006/relationships/image" Target="../media/image19.sv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36.xml"/><Relationship Id="rId4" Type="http://schemas.openxmlformats.org/officeDocument/2006/relationships/hyperlink" Target="mailto:rainer@timecockpit.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hyperlink" Target="https://bit.ly/az-private-endpoints" TargetMode="Externa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err="1"/>
              <a:t>DevDaysOnline</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Privacy</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en-GB" dirty="0"/>
              <a:t>in the Public Cloud</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a:extLst>
              <a:ext uri="{FF2B5EF4-FFF2-40B4-BE49-F238E27FC236}">
                <a16:creationId xmlns:a16="http://schemas.microsoft.com/office/drawing/2014/main" id="{C14EF0B5-C0EE-4B45-ACEB-B10895013C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034" y="3807296"/>
            <a:ext cx="476250" cy="476250"/>
          </a:xfrm>
          <a:prstGeom prst="rect">
            <a:avLst/>
          </a:prstGeom>
        </p:spPr>
      </p:pic>
      <p:grpSp>
        <p:nvGrpSpPr>
          <p:cNvPr id="49" name="Group 48">
            <a:extLst>
              <a:ext uri="{FF2B5EF4-FFF2-40B4-BE49-F238E27FC236}">
                <a16:creationId xmlns:a16="http://schemas.microsoft.com/office/drawing/2014/main" id="{CE8AEDCD-85A3-4A7A-A54D-E485FB1154C4}"/>
              </a:ext>
            </a:extLst>
          </p:cNvPr>
          <p:cNvGrpSpPr/>
          <p:nvPr/>
        </p:nvGrpSpPr>
        <p:grpSpPr>
          <a:xfrm>
            <a:off x="6717034" y="2732876"/>
            <a:ext cx="476250" cy="698430"/>
            <a:chOff x="5076880" y="2354580"/>
            <a:chExt cx="476250" cy="698430"/>
          </a:xfrm>
        </p:grpSpPr>
        <p:pic>
          <p:nvPicPr>
            <p:cNvPr id="35" name="Graphic 34">
              <a:extLst>
                <a:ext uri="{FF2B5EF4-FFF2-40B4-BE49-F238E27FC236}">
                  <a16:creationId xmlns:a16="http://schemas.microsoft.com/office/drawing/2014/main" id="{DDFD9F2F-604B-4D76-9A2A-5A6B565C4B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76880" y="2354580"/>
              <a:ext cx="476250" cy="476250"/>
            </a:xfrm>
            <a:prstGeom prst="rect">
              <a:avLst/>
            </a:prstGeom>
          </p:spPr>
        </p:pic>
        <p:grpSp>
          <p:nvGrpSpPr>
            <p:cNvPr id="32" name="Group 31">
              <a:extLst>
                <a:ext uri="{FF2B5EF4-FFF2-40B4-BE49-F238E27FC236}">
                  <a16:creationId xmlns:a16="http://schemas.microsoft.com/office/drawing/2014/main" id="{032A2C74-377B-4A3E-8833-EBE7B83CDB10}"/>
                </a:ext>
              </a:extLst>
            </p:cNvPr>
            <p:cNvGrpSpPr/>
            <p:nvPr/>
          </p:nvGrpSpPr>
          <p:grpSpPr>
            <a:xfrm>
              <a:off x="5257910" y="2608649"/>
              <a:ext cx="295220" cy="444361"/>
              <a:chOff x="7624818" y="2746867"/>
              <a:chExt cx="196821" cy="278173"/>
            </a:xfrm>
          </p:grpSpPr>
          <p:sp>
            <p:nvSpPr>
              <p:cNvPr id="14" name="Freeform: Shape 13">
                <a:extLst>
                  <a:ext uri="{FF2B5EF4-FFF2-40B4-BE49-F238E27FC236}">
                    <a16:creationId xmlns:a16="http://schemas.microsoft.com/office/drawing/2014/main" id="{8C80B7BF-A728-44CA-99AF-629A075587C4}"/>
                  </a:ext>
                </a:extLst>
              </p:cNvPr>
              <p:cNvSpPr/>
              <p:nvPr/>
            </p:nvSpPr>
            <p:spPr>
              <a:xfrm>
                <a:off x="7711936" y="2746867"/>
                <a:ext cx="13515" cy="13525"/>
              </a:xfrm>
              <a:custGeom>
                <a:avLst/>
                <a:gdLst>
                  <a:gd name="connsiteX0" fmla="*/ 13516 w 13515"/>
                  <a:gd name="connsiteY0" fmla="*/ 6763 h 13525"/>
                  <a:gd name="connsiteX1" fmla="*/ 6753 w 13515"/>
                  <a:gd name="connsiteY1" fmla="*/ 13525 h 13525"/>
                  <a:gd name="connsiteX2" fmla="*/ 0 w 13515"/>
                  <a:gd name="connsiteY2" fmla="*/ 6763 h 13525"/>
                  <a:gd name="connsiteX3" fmla="*/ 6753 w 13515"/>
                  <a:gd name="connsiteY3" fmla="*/ 0 h 13525"/>
                  <a:gd name="connsiteX4" fmla="*/ 13516 w 13515"/>
                  <a:gd name="connsiteY4" fmla="*/ 6763 h 1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15" h="13525">
                    <a:moveTo>
                      <a:pt x="13516" y="6763"/>
                    </a:moveTo>
                    <a:cubicBezTo>
                      <a:pt x="13516" y="10497"/>
                      <a:pt x="10487" y="13525"/>
                      <a:pt x="6753" y="13525"/>
                    </a:cubicBezTo>
                    <a:cubicBezTo>
                      <a:pt x="3010" y="13525"/>
                      <a:pt x="0" y="10497"/>
                      <a:pt x="0" y="6763"/>
                    </a:cubicBezTo>
                    <a:cubicBezTo>
                      <a:pt x="0" y="3019"/>
                      <a:pt x="3010" y="0"/>
                      <a:pt x="6753" y="0"/>
                    </a:cubicBezTo>
                    <a:cubicBezTo>
                      <a:pt x="10487" y="0"/>
                      <a:pt x="13516" y="3019"/>
                      <a:pt x="13516" y="6763"/>
                    </a:cubicBezTo>
                  </a:path>
                </a:pathLst>
              </a:custGeom>
              <a:solidFill>
                <a:srgbClr val="B8D432"/>
              </a:solidFill>
              <a:ln w="9525" cap="flat">
                <a:noFill/>
                <a:prstDash val="solid"/>
                <a:miter/>
              </a:ln>
            </p:spPr>
            <p:txBody>
              <a:bodyPr rtlCol="0" anchor="ctr"/>
              <a:lstStyle/>
              <a:p>
                <a:endParaRPr lang="de-AT">
                  <a:latin typeface="+mj-lt"/>
                </a:endParaRPr>
              </a:p>
            </p:txBody>
          </p:sp>
          <p:grpSp>
            <p:nvGrpSpPr>
              <p:cNvPr id="15" name="Graphic 6">
                <a:extLst>
                  <a:ext uri="{FF2B5EF4-FFF2-40B4-BE49-F238E27FC236}">
                    <a16:creationId xmlns:a16="http://schemas.microsoft.com/office/drawing/2014/main" id="{87972386-EAFE-485C-96D9-186196D32AE3}"/>
                  </a:ext>
                </a:extLst>
              </p:cNvPr>
              <p:cNvGrpSpPr/>
              <p:nvPr/>
            </p:nvGrpSpPr>
            <p:grpSpPr>
              <a:xfrm>
                <a:off x="7624818" y="2791782"/>
                <a:ext cx="196821" cy="233258"/>
                <a:chOff x="7624818" y="2791782"/>
                <a:chExt cx="196821" cy="233258"/>
              </a:xfrm>
              <a:solidFill>
                <a:schemeClr val="accent1"/>
              </a:solidFill>
            </p:grpSpPr>
            <p:sp>
              <p:nvSpPr>
                <p:cNvPr id="16" name="Freeform: Shape 15">
                  <a:extLst>
                    <a:ext uri="{FF2B5EF4-FFF2-40B4-BE49-F238E27FC236}">
                      <a16:creationId xmlns:a16="http://schemas.microsoft.com/office/drawing/2014/main" id="{CB6B6C72-9B1D-44D6-94AA-42BB53BA761A}"/>
                    </a:ext>
                  </a:extLst>
                </p:cNvPr>
                <p:cNvSpPr/>
                <p:nvPr/>
              </p:nvSpPr>
              <p:spPr>
                <a:xfrm>
                  <a:off x="7726244" y="2830048"/>
                  <a:ext cx="13276" cy="19316"/>
                </a:xfrm>
                <a:custGeom>
                  <a:avLst/>
                  <a:gdLst>
                    <a:gd name="connsiteX0" fmla="*/ 10515 w 13276"/>
                    <a:gd name="connsiteY0" fmla="*/ 16316 h 19316"/>
                    <a:gd name="connsiteX1" fmla="*/ 5638 w 13276"/>
                    <a:gd name="connsiteY1" fmla="*/ 19317 h 19316"/>
                    <a:gd name="connsiteX2" fmla="*/ 1419 w 13276"/>
                    <a:gd name="connsiteY2" fmla="*/ 11630 h 19316"/>
                    <a:gd name="connsiteX3" fmla="*/ 676 w 13276"/>
                    <a:gd name="connsiteY3" fmla="*/ 3572 h 19316"/>
                    <a:gd name="connsiteX4" fmla="*/ 5972 w 13276"/>
                    <a:gd name="connsiteY4" fmla="*/ 0 h 19316"/>
                    <a:gd name="connsiteX5" fmla="*/ 6543 w 13276"/>
                    <a:gd name="connsiteY5" fmla="*/ 19 h 19316"/>
                    <a:gd name="connsiteX6" fmla="*/ 12782 w 13276"/>
                    <a:gd name="connsiteY6" fmla="*/ 5544 h 19316"/>
                    <a:gd name="connsiteX7" fmla="*/ 10515 w 13276"/>
                    <a:gd name="connsiteY7" fmla="*/ 16316 h 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76" h="19316">
                      <a:moveTo>
                        <a:pt x="10515" y="16316"/>
                      </a:moveTo>
                      <a:lnTo>
                        <a:pt x="5638" y="19317"/>
                      </a:lnTo>
                      <a:lnTo>
                        <a:pt x="1419" y="11630"/>
                      </a:lnTo>
                      <a:cubicBezTo>
                        <a:pt x="-191" y="8696"/>
                        <a:pt x="-420" y="6210"/>
                        <a:pt x="676" y="3572"/>
                      </a:cubicBezTo>
                      <a:cubicBezTo>
                        <a:pt x="1619" y="1305"/>
                        <a:pt x="3552" y="0"/>
                        <a:pt x="5972" y="0"/>
                      </a:cubicBezTo>
                      <a:lnTo>
                        <a:pt x="6543" y="19"/>
                      </a:lnTo>
                      <a:cubicBezTo>
                        <a:pt x="9258" y="238"/>
                        <a:pt x="11963" y="3048"/>
                        <a:pt x="12782" y="5544"/>
                      </a:cubicBezTo>
                      <a:cubicBezTo>
                        <a:pt x="13649" y="8191"/>
                        <a:pt x="13649" y="14392"/>
                        <a:pt x="10515" y="16316"/>
                      </a:cubicBezTo>
                      <a:close/>
                    </a:path>
                  </a:pathLst>
                </a:custGeom>
                <a:solidFill>
                  <a:srgbClr val="FFFFFF">
                    <a:alpha val="40000"/>
                  </a:srgbClr>
                </a:solidFill>
                <a:ln w="9525" cap="flat">
                  <a:noFill/>
                  <a:prstDash val="solid"/>
                  <a:miter/>
                </a:ln>
              </p:spPr>
              <p:txBody>
                <a:bodyPr rtlCol="0" anchor="ctr"/>
                <a:lstStyle/>
                <a:p>
                  <a:endParaRPr lang="de-AT">
                    <a:latin typeface="+mj-lt"/>
                  </a:endParaRPr>
                </a:p>
              </p:txBody>
            </p:sp>
            <p:sp>
              <p:nvSpPr>
                <p:cNvPr id="17" name="Freeform: Shape 16">
                  <a:extLst>
                    <a:ext uri="{FF2B5EF4-FFF2-40B4-BE49-F238E27FC236}">
                      <a16:creationId xmlns:a16="http://schemas.microsoft.com/office/drawing/2014/main" id="{1249A88C-5A60-4C30-9846-6C37E81D6F38}"/>
                    </a:ext>
                  </a:extLst>
                </p:cNvPr>
                <p:cNvSpPr/>
                <p:nvPr/>
              </p:nvSpPr>
              <p:spPr>
                <a:xfrm>
                  <a:off x="7666604" y="2853013"/>
                  <a:ext cx="103290" cy="152824"/>
                </a:xfrm>
                <a:custGeom>
                  <a:avLst/>
                  <a:gdLst>
                    <a:gd name="connsiteX0" fmla="*/ 22768 w 103290"/>
                    <a:gd name="connsiteY0" fmla="*/ 141160 h 152824"/>
                    <a:gd name="connsiteX1" fmla="*/ 60 w 103290"/>
                    <a:gd name="connsiteY1" fmla="*/ 95440 h 152824"/>
                    <a:gd name="connsiteX2" fmla="*/ 29912 w 103290"/>
                    <a:gd name="connsiteY2" fmla="*/ 22098 h 152824"/>
                    <a:gd name="connsiteX3" fmla="*/ 37932 w 103290"/>
                    <a:gd name="connsiteY3" fmla="*/ 9 h 152824"/>
                    <a:gd name="connsiteX4" fmla="*/ 65430 w 103290"/>
                    <a:gd name="connsiteY4" fmla="*/ 2591 h 152824"/>
                    <a:gd name="connsiteX5" fmla="*/ 78984 w 103290"/>
                    <a:gd name="connsiteY5" fmla="*/ 17583 h 152824"/>
                    <a:gd name="connsiteX6" fmla="*/ 89309 w 103290"/>
                    <a:gd name="connsiteY6" fmla="*/ 44386 h 152824"/>
                    <a:gd name="connsiteX7" fmla="*/ 90443 w 103290"/>
                    <a:gd name="connsiteY7" fmla="*/ 46806 h 152824"/>
                    <a:gd name="connsiteX8" fmla="*/ 103140 w 103290"/>
                    <a:gd name="connsiteY8" fmla="*/ 90154 h 152824"/>
                    <a:gd name="connsiteX9" fmla="*/ 101863 w 103290"/>
                    <a:gd name="connsiteY9" fmla="*/ 102194 h 152824"/>
                    <a:gd name="connsiteX10" fmla="*/ 62230 w 103290"/>
                    <a:gd name="connsiteY10" fmla="*/ 152819 h 152824"/>
                    <a:gd name="connsiteX11" fmla="*/ 22768 w 103290"/>
                    <a:gd name="connsiteY11" fmla="*/ 141160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90" h="152824">
                      <a:moveTo>
                        <a:pt x="22768" y="141160"/>
                      </a:moveTo>
                      <a:cubicBezTo>
                        <a:pt x="22777" y="140865"/>
                        <a:pt x="-1359" y="102156"/>
                        <a:pt x="60" y="95440"/>
                      </a:cubicBezTo>
                      <a:cubicBezTo>
                        <a:pt x="11433" y="41405"/>
                        <a:pt x="24959" y="33518"/>
                        <a:pt x="29912" y="22098"/>
                      </a:cubicBezTo>
                      <a:cubicBezTo>
                        <a:pt x="34865" y="10677"/>
                        <a:pt x="32007" y="143"/>
                        <a:pt x="37932" y="9"/>
                      </a:cubicBezTo>
                      <a:cubicBezTo>
                        <a:pt x="43847" y="-124"/>
                        <a:pt x="61201" y="1181"/>
                        <a:pt x="65430" y="2591"/>
                      </a:cubicBezTo>
                      <a:cubicBezTo>
                        <a:pt x="69659" y="3991"/>
                        <a:pt x="75660" y="8258"/>
                        <a:pt x="78984" y="17583"/>
                      </a:cubicBezTo>
                      <a:cubicBezTo>
                        <a:pt x="83490" y="26108"/>
                        <a:pt x="87919" y="34661"/>
                        <a:pt x="89309" y="44386"/>
                      </a:cubicBezTo>
                      <a:cubicBezTo>
                        <a:pt x="89433" y="45282"/>
                        <a:pt x="89833" y="46139"/>
                        <a:pt x="90443" y="46806"/>
                      </a:cubicBezTo>
                      <a:cubicBezTo>
                        <a:pt x="101682" y="59198"/>
                        <a:pt x="103959" y="74247"/>
                        <a:pt x="103140" y="90154"/>
                      </a:cubicBezTo>
                      <a:cubicBezTo>
                        <a:pt x="102930" y="94183"/>
                        <a:pt x="102406" y="100117"/>
                        <a:pt x="101863" y="102194"/>
                      </a:cubicBezTo>
                      <a:cubicBezTo>
                        <a:pt x="101320" y="104280"/>
                        <a:pt x="86138" y="153410"/>
                        <a:pt x="62230" y="152819"/>
                      </a:cubicBezTo>
                      <a:cubicBezTo>
                        <a:pt x="38313" y="152209"/>
                        <a:pt x="25587" y="143313"/>
                        <a:pt x="22768" y="141160"/>
                      </a:cubicBezTo>
                      <a:close/>
                    </a:path>
                  </a:pathLst>
                </a:custGeom>
                <a:solidFill>
                  <a:srgbClr val="FBFBF9"/>
                </a:solidFill>
                <a:ln w="9525" cap="flat">
                  <a:noFill/>
                  <a:prstDash val="solid"/>
                  <a:miter/>
                </a:ln>
              </p:spPr>
              <p:txBody>
                <a:bodyPr rtlCol="0" anchor="ctr"/>
                <a:lstStyle/>
                <a:p>
                  <a:endParaRPr lang="de-AT">
                    <a:latin typeface="+mj-lt"/>
                  </a:endParaRPr>
                </a:p>
              </p:txBody>
            </p:sp>
            <p:sp>
              <p:nvSpPr>
                <p:cNvPr id="18" name="Freeform: Shape 17">
                  <a:extLst>
                    <a:ext uri="{FF2B5EF4-FFF2-40B4-BE49-F238E27FC236}">
                      <a16:creationId xmlns:a16="http://schemas.microsoft.com/office/drawing/2014/main" id="{CB223731-1A83-4806-AD0B-628EB5A66F67}"/>
                    </a:ext>
                  </a:extLst>
                </p:cNvPr>
                <p:cNvSpPr/>
                <p:nvPr/>
              </p:nvSpPr>
              <p:spPr>
                <a:xfrm>
                  <a:off x="7753646" y="2954976"/>
                  <a:ext cx="67993" cy="70064"/>
                </a:xfrm>
                <a:custGeom>
                  <a:avLst/>
                  <a:gdLst>
                    <a:gd name="connsiteX0" fmla="*/ 64303 w 67993"/>
                    <a:gd name="connsiteY0" fmla="*/ 27739 h 70064"/>
                    <a:gd name="connsiteX1" fmla="*/ 50892 w 67993"/>
                    <a:gd name="connsiteY1" fmla="*/ 17014 h 70064"/>
                    <a:gd name="connsiteX2" fmla="*/ 44796 w 67993"/>
                    <a:gd name="connsiteY2" fmla="*/ 2984 h 70064"/>
                    <a:gd name="connsiteX3" fmla="*/ 14154 w 67993"/>
                    <a:gd name="connsiteY3" fmla="*/ 469 h 70064"/>
                    <a:gd name="connsiteX4" fmla="*/ 3277 w 67993"/>
                    <a:gd name="connsiteY4" fmla="*/ 5708 h 70064"/>
                    <a:gd name="connsiteX5" fmla="*/ 3143 w 67993"/>
                    <a:gd name="connsiteY5" fmla="*/ 26311 h 70064"/>
                    <a:gd name="connsiteX6" fmla="*/ 2705 w 67993"/>
                    <a:gd name="connsiteY6" fmla="*/ 33311 h 70064"/>
                    <a:gd name="connsiteX7" fmla="*/ 162 w 67993"/>
                    <a:gd name="connsiteY7" fmla="*/ 52238 h 70064"/>
                    <a:gd name="connsiteX8" fmla="*/ 0 w 67993"/>
                    <a:gd name="connsiteY8" fmla="*/ 61467 h 70064"/>
                    <a:gd name="connsiteX9" fmla="*/ 30766 w 67993"/>
                    <a:gd name="connsiteY9" fmla="*/ 63334 h 70064"/>
                    <a:gd name="connsiteX10" fmla="*/ 59884 w 67993"/>
                    <a:gd name="connsiteY10" fmla="*/ 43789 h 70064"/>
                    <a:gd name="connsiteX11" fmla="*/ 67342 w 67993"/>
                    <a:gd name="connsiteY11" fmla="*/ 35883 h 70064"/>
                    <a:gd name="connsiteX12" fmla="*/ 64303 w 67993"/>
                    <a:gd name="connsiteY12" fmla="*/ 27739 h 7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993" h="70064">
                      <a:moveTo>
                        <a:pt x="64303" y="27739"/>
                      </a:moveTo>
                      <a:cubicBezTo>
                        <a:pt x="55550" y="27301"/>
                        <a:pt x="50930" y="22043"/>
                        <a:pt x="50892" y="17014"/>
                      </a:cubicBezTo>
                      <a:cubicBezTo>
                        <a:pt x="50844" y="11128"/>
                        <a:pt x="53321" y="3727"/>
                        <a:pt x="44796" y="2984"/>
                      </a:cubicBezTo>
                      <a:cubicBezTo>
                        <a:pt x="36271" y="2231"/>
                        <a:pt x="18831" y="1326"/>
                        <a:pt x="14154" y="469"/>
                      </a:cubicBezTo>
                      <a:cubicBezTo>
                        <a:pt x="3953" y="-1407"/>
                        <a:pt x="3439" y="2755"/>
                        <a:pt x="3277" y="5708"/>
                      </a:cubicBezTo>
                      <a:cubicBezTo>
                        <a:pt x="3200" y="7099"/>
                        <a:pt x="4486" y="20919"/>
                        <a:pt x="3143" y="26311"/>
                      </a:cubicBezTo>
                      <a:cubicBezTo>
                        <a:pt x="3229" y="28654"/>
                        <a:pt x="3067" y="30968"/>
                        <a:pt x="2705" y="33311"/>
                      </a:cubicBezTo>
                      <a:cubicBezTo>
                        <a:pt x="1734" y="39598"/>
                        <a:pt x="991" y="45932"/>
                        <a:pt x="162" y="52238"/>
                      </a:cubicBezTo>
                      <a:cubicBezTo>
                        <a:pt x="105" y="55314"/>
                        <a:pt x="57" y="58391"/>
                        <a:pt x="0" y="61467"/>
                      </a:cubicBezTo>
                      <a:cubicBezTo>
                        <a:pt x="7420" y="72383"/>
                        <a:pt x="21841" y="72793"/>
                        <a:pt x="30766" y="63334"/>
                      </a:cubicBezTo>
                      <a:cubicBezTo>
                        <a:pt x="39138" y="54819"/>
                        <a:pt x="49244" y="48942"/>
                        <a:pt x="59884" y="43789"/>
                      </a:cubicBezTo>
                      <a:cubicBezTo>
                        <a:pt x="62894" y="42322"/>
                        <a:pt x="65742" y="40122"/>
                        <a:pt x="67342" y="35883"/>
                      </a:cubicBezTo>
                      <a:cubicBezTo>
                        <a:pt x="68951" y="31635"/>
                        <a:pt x="67447" y="27892"/>
                        <a:pt x="64303" y="27739"/>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19" name="Freeform: Shape 18">
                  <a:extLst>
                    <a:ext uri="{FF2B5EF4-FFF2-40B4-BE49-F238E27FC236}">
                      <a16:creationId xmlns:a16="http://schemas.microsoft.com/office/drawing/2014/main" id="{50FE5B61-F186-4C93-A8BB-2CD83BCA3D05}"/>
                    </a:ext>
                  </a:extLst>
                </p:cNvPr>
                <p:cNvSpPr/>
                <p:nvPr/>
              </p:nvSpPr>
              <p:spPr>
                <a:xfrm>
                  <a:off x="7652052" y="2791782"/>
                  <a:ext cx="149723" cy="196341"/>
                </a:xfrm>
                <a:custGeom>
                  <a:avLst/>
                  <a:gdLst>
                    <a:gd name="connsiteX0" fmla="*/ 49512 w 149723"/>
                    <a:gd name="connsiteY0" fmla="*/ 185666 h 196341"/>
                    <a:gd name="connsiteX1" fmla="*/ 38625 w 149723"/>
                    <a:gd name="connsiteY1" fmla="*/ 196315 h 196341"/>
                    <a:gd name="connsiteX2" fmla="*/ 29814 w 149723"/>
                    <a:gd name="connsiteY2" fmla="*/ 186038 h 196341"/>
                    <a:gd name="connsiteX3" fmla="*/ 5726 w 149723"/>
                    <a:gd name="connsiteY3" fmla="*/ 159568 h 196341"/>
                    <a:gd name="connsiteX4" fmla="*/ 2592 w 149723"/>
                    <a:gd name="connsiteY4" fmla="*/ 161939 h 196341"/>
                    <a:gd name="connsiteX5" fmla="*/ 1649 w 149723"/>
                    <a:gd name="connsiteY5" fmla="*/ 162311 h 196341"/>
                    <a:gd name="connsiteX6" fmla="*/ 2125 w 149723"/>
                    <a:gd name="connsiteY6" fmla="*/ 147261 h 196341"/>
                    <a:gd name="connsiteX7" fmla="*/ 13631 w 149723"/>
                    <a:gd name="connsiteY7" fmla="*/ 113781 h 196341"/>
                    <a:gd name="connsiteX8" fmla="*/ 19575 w 149723"/>
                    <a:gd name="connsiteY8" fmla="*/ 103303 h 196341"/>
                    <a:gd name="connsiteX9" fmla="*/ 28929 w 149723"/>
                    <a:gd name="connsiteY9" fmla="*/ 85501 h 196341"/>
                    <a:gd name="connsiteX10" fmla="*/ 34377 w 149723"/>
                    <a:gd name="connsiteY10" fmla="*/ 72804 h 196341"/>
                    <a:gd name="connsiteX11" fmla="*/ 32405 w 149723"/>
                    <a:gd name="connsiteY11" fmla="*/ 32094 h 196341"/>
                    <a:gd name="connsiteX12" fmla="*/ 57885 w 149723"/>
                    <a:gd name="connsiteY12" fmla="*/ 2529 h 196341"/>
                    <a:gd name="connsiteX13" fmla="*/ 95442 w 149723"/>
                    <a:gd name="connsiteY13" fmla="*/ 9806 h 196341"/>
                    <a:gd name="connsiteX14" fmla="*/ 108491 w 149723"/>
                    <a:gd name="connsiteY14" fmla="*/ 39048 h 196341"/>
                    <a:gd name="connsiteX15" fmla="*/ 108634 w 149723"/>
                    <a:gd name="connsiteY15" fmla="*/ 45315 h 196341"/>
                    <a:gd name="connsiteX16" fmla="*/ 130294 w 149723"/>
                    <a:gd name="connsiteY16" fmla="*/ 99693 h 196341"/>
                    <a:gd name="connsiteX17" fmla="*/ 149687 w 149723"/>
                    <a:gd name="connsiteY17" fmla="*/ 151805 h 196341"/>
                    <a:gd name="connsiteX18" fmla="*/ 146305 w 149723"/>
                    <a:gd name="connsiteY18" fmla="*/ 166111 h 196341"/>
                    <a:gd name="connsiteX19" fmla="*/ 135599 w 149723"/>
                    <a:gd name="connsiteY19" fmla="*/ 178465 h 196341"/>
                    <a:gd name="connsiteX20" fmla="*/ 119921 w 149723"/>
                    <a:gd name="connsiteY20" fmla="*/ 171598 h 196341"/>
                    <a:gd name="connsiteX21" fmla="*/ 115663 w 149723"/>
                    <a:gd name="connsiteY21" fmla="*/ 163597 h 196341"/>
                    <a:gd name="connsiteX22" fmla="*/ 116940 w 149723"/>
                    <a:gd name="connsiteY22" fmla="*/ 151557 h 196341"/>
                    <a:gd name="connsiteX23" fmla="*/ 102919 w 149723"/>
                    <a:gd name="connsiteY23" fmla="*/ 111771 h 196341"/>
                    <a:gd name="connsiteX24" fmla="*/ 102566 w 149723"/>
                    <a:gd name="connsiteY24" fmla="*/ 104561 h 196341"/>
                    <a:gd name="connsiteX25" fmla="*/ 92784 w 149723"/>
                    <a:gd name="connsiteY25" fmla="*/ 78996 h 196341"/>
                    <a:gd name="connsiteX26" fmla="*/ 90613 w 149723"/>
                    <a:gd name="connsiteY26" fmla="*/ 74786 h 196341"/>
                    <a:gd name="connsiteX27" fmla="*/ 89574 w 149723"/>
                    <a:gd name="connsiteY27" fmla="*/ 71433 h 196341"/>
                    <a:gd name="connsiteX28" fmla="*/ 90851 w 149723"/>
                    <a:gd name="connsiteY28" fmla="*/ 63251 h 196341"/>
                    <a:gd name="connsiteX29" fmla="*/ 62285 w 149723"/>
                    <a:gd name="connsiteY29" fmla="*/ 60974 h 196341"/>
                    <a:gd name="connsiteX30" fmla="*/ 47445 w 149723"/>
                    <a:gd name="connsiteY30" fmla="*/ 60174 h 196341"/>
                    <a:gd name="connsiteX31" fmla="*/ 43759 w 149723"/>
                    <a:gd name="connsiteY31" fmla="*/ 65508 h 196341"/>
                    <a:gd name="connsiteX32" fmla="*/ 46874 w 149723"/>
                    <a:gd name="connsiteY32" fmla="*/ 72519 h 196341"/>
                    <a:gd name="connsiteX33" fmla="*/ 46416 w 149723"/>
                    <a:gd name="connsiteY33" fmla="*/ 81243 h 196341"/>
                    <a:gd name="connsiteX34" fmla="*/ 45559 w 149723"/>
                    <a:gd name="connsiteY34" fmla="*/ 84301 h 196341"/>
                    <a:gd name="connsiteX35" fmla="*/ 39092 w 149723"/>
                    <a:gd name="connsiteY35" fmla="*/ 94321 h 196341"/>
                    <a:gd name="connsiteX36" fmla="*/ 34806 w 149723"/>
                    <a:gd name="connsiteY36" fmla="*/ 104065 h 196341"/>
                    <a:gd name="connsiteX37" fmla="*/ 33805 w 149723"/>
                    <a:gd name="connsiteY37" fmla="*/ 117362 h 196341"/>
                    <a:gd name="connsiteX38" fmla="*/ 24099 w 149723"/>
                    <a:gd name="connsiteY38" fmla="*/ 148261 h 196341"/>
                    <a:gd name="connsiteX39" fmla="*/ 37720 w 149723"/>
                    <a:gd name="connsiteY39" fmla="*/ 169674 h 196341"/>
                    <a:gd name="connsiteX40" fmla="*/ 49512 w 149723"/>
                    <a:gd name="connsiteY40" fmla="*/ 185666 h 19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9723" h="196341">
                      <a:moveTo>
                        <a:pt x="49512" y="185666"/>
                      </a:moveTo>
                      <a:cubicBezTo>
                        <a:pt x="48312" y="191553"/>
                        <a:pt x="41930" y="196763"/>
                        <a:pt x="38625" y="196315"/>
                      </a:cubicBezTo>
                      <a:cubicBezTo>
                        <a:pt x="36577" y="195191"/>
                        <a:pt x="31015" y="187847"/>
                        <a:pt x="29814" y="186038"/>
                      </a:cubicBezTo>
                      <a:cubicBezTo>
                        <a:pt x="26195" y="180542"/>
                        <a:pt x="10345" y="157824"/>
                        <a:pt x="5726" y="159568"/>
                      </a:cubicBezTo>
                      <a:cubicBezTo>
                        <a:pt x="4221" y="159758"/>
                        <a:pt x="3364" y="160796"/>
                        <a:pt x="2592" y="161939"/>
                      </a:cubicBezTo>
                      <a:cubicBezTo>
                        <a:pt x="2278" y="162063"/>
                        <a:pt x="1963" y="162187"/>
                        <a:pt x="1649" y="162311"/>
                      </a:cubicBezTo>
                      <a:cubicBezTo>
                        <a:pt x="-713" y="157215"/>
                        <a:pt x="-523" y="152109"/>
                        <a:pt x="2125" y="147261"/>
                      </a:cubicBezTo>
                      <a:cubicBezTo>
                        <a:pt x="7964" y="136593"/>
                        <a:pt x="10660" y="125630"/>
                        <a:pt x="13631" y="113781"/>
                      </a:cubicBezTo>
                      <a:cubicBezTo>
                        <a:pt x="14632" y="109799"/>
                        <a:pt x="17060" y="106485"/>
                        <a:pt x="19575" y="103303"/>
                      </a:cubicBezTo>
                      <a:cubicBezTo>
                        <a:pt x="24261" y="97350"/>
                        <a:pt x="24147" y="91369"/>
                        <a:pt x="28929" y="85501"/>
                      </a:cubicBezTo>
                      <a:cubicBezTo>
                        <a:pt x="31986" y="81748"/>
                        <a:pt x="34663" y="77662"/>
                        <a:pt x="34377" y="72804"/>
                      </a:cubicBezTo>
                      <a:cubicBezTo>
                        <a:pt x="33567" y="59117"/>
                        <a:pt x="31824" y="45810"/>
                        <a:pt x="32405" y="32094"/>
                      </a:cubicBezTo>
                      <a:cubicBezTo>
                        <a:pt x="32977" y="18655"/>
                        <a:pt x="44712" y="7368"/>
                        <a:pt x="57885" y="2529"/>
                      </a:cubicBezTo>
                      <a:cubicBezTo>
                        <a:pt x="71543" y="-2491"/>
                        <a:pt x="84469" y="-24"/>
                        <a:pt x="95442" y="9806"/>
                      </a:cubicBezTo>
                      <a:cubicBezTo>
                        <a:pt x="104062" y="17521"/>
                        <a:pt x="107834" y="27656"/>
                        <a:pt x="108491" y="39048"/>
                      </a:cubicBezTo>
                      <a:cubicBezTo>
                        <a:pt x="108615" y="41134"/>
                        <a:pt x="108720" y="43239"/>
                        <a:pt x="108634" y="45315"/>
                      </a:cubicBezTo>
                      <a:cubicBezTo>
                        <a:pt x="107653" y="66718"/>
                        <a:pt x="116654" y="84139"/>
                        <a:pt x="130294" y="99693"/>
                      </a:cubicBezTo>
                      <a:cubicBezTo>
                        <a:pt x="143381" y="114610"/>
                        <a:pt x="148505" y="132488"/>
                        <a:pt x="149687" y="151805"/>
                      </a:cubicBezTo>
                      <a:cubicBezTo>
                        <a:pt x="149991" y="156853"/>
                        <a:pt x="148372" y="161568"/>
                        <a:pt x="146305" y="166111"/>
                      </a:cubicBezTo>
                      <a:cubicBezTo>
                        <a:pt x="143448" y="172693"/>
                        <a:pt x="139342" y="176779"/>
                        <a:pt x="135599" y="178465"/>
                      </a:cubicBezTo>
                      <a:cubicBezTo>
                        <a:pt x="131846" y="180151"/>
                        <a:pt x="117054" y="181313"/>
                        <a:pt x="119921" y="171598"/>
                      </a:cubicBezTo>
                      <a:cubicBezTo>
                        <a:pt x="121331" y="166816"/>
                        <a:pt x="121559" y="164787"/>
                        <a:pt x="115663" y="163597"/>
                      </a:cubicBezTo>
                      <a:cubicBezTo>
                        <a:pt x="116101" y="159587"/>
                        <a:pt x="116730" y="155577"/>
                        <a:pt x="116940" y="151557"/>
                      </a:cubicBezTo>
                      <a:cubicBezTo>
                        <a:pt x="117768" y="135641"/>
                        <a:pt x="114977" y="123077"/>
                        <a:pt x="102919" y="111771"/>
                      </a:cubicBezTo>
                      <a:cubicBezTo>
                        <a:pt x="99195" y="108275"/>
                        <a:pt x="102690" y="107704"/>
                        <a:pt x="102566" y="104561"/>
                      </a:cubicBezTo>
                      <a:cubicBezTo>
                        <a:pt x="102252" y="96074"/>
                        <a:pt x="97290" y="87511"/>
                        <a:pt x="92784" y="78996"/>
                      </a:cubicBezTo>
                      <a:cubicBezTo>
                        <a:pt x="92394" y="77424"/>
                        <a:pt x="91641" y="76033"/>
                        <a:pt x="90613" y="74786"/>
                      </a:cubicBezTo>
                      <a:cubicBezTo>
                        <a:pt x="90946" y="73452"/>
                        <a:pt x="90108" y="72490"/>
                        <a:pt x="89574" y="71433"/>
                      </a:cubicBezTo>
                      <a:cubicBezTo>
                        <a:pt x="90241" y="68737"/>
                        <a:pt x="91394" y="66127"/>
                        <a:pt x="90851" y="63251"/>
                      </a:cubicBezTo>
                      <a:cubicBezTo>
                        <a:pt x="90889" y="60774"/>
                        <a:pt x="65457" y="59707"/>
                        <a:pt x="62285" y="60974"/>
                      </a:cubicBezTo>
                      <a:cubicBezTo>
                        <a:pt x="60952" y="60527"/>
                        <a:pt x="47407" y="59946"/>
                        <a:pt x="47445" y="60174"/>
                      </a:cubicBezTo>
                      <a:cubicBezTo>
                        <a:pt x="45616" y="61536"/>
                        <a:pt x="44331" y="63336"/>
                        <a:pt x="43759" y="65508"/>
                      </a:cubicBezTo>
                      <a:cubicBezTo>
                        <a:pt x="43216" y="67566"/>
                        <a:pt x="46521" y="71823"/>
                        <a:pt x="46874" y="72519"/>
                      </a:cubicBezTo>
                      <a:cubicBezTo>
                        <a:pt x="46721" y="75433"/>
                        <a:pt x="46569" y="78338"/>
                        <a:pt x="46416" y="81243"/>
                      </a:cubicBezTo>
                      <a:cubicBezTo>
                        <a:pt x="46131" y="82263"/>
                        <a:pt x="45845" y="83282"/>
                        <a:pt x="45559" y="84301"/>
                      </a:cubicBezTo>
                      <a:cubicBezTo>
                        <a:pt x="43397" y="87635"/>
                        <a:pt x="41178" y="90940"/>
                        <a:pt x="39092" y="94321"/>
                      </a:cubicBezTo>
                      <a:cubicBezTo>
                        <a:pt x="37215" y="97360"/>
                        <a:pt x="35072" y="100313"/>
                        <a:pt x="34806" y="104065"/>
                      </a:cubicBezTo>
                      <a:cubicBezTo>
                        <a:pt x="33329" y="107875"/>
                        <a:pt x="38606" y="112924"/>
                        <a:pt x="33805" y="117362"/>
                      </a:cubicBezTo>
                      <a:cubicBezTo>
                        <a:pt x="29005" y="121801"/>
                        <a:pt x="24176" y="143213"/>
                        <a:pt x="24099" y="148261"/>
                      </a:cubicBezTo>
                      <a:cubicBezTo>
                        <a:pt x="24014" y="153691"/>
                        <a:pt x="33929" y="166092"/>
                        <a:pt x="37720" y="169674"/>
                      </a:cubicBezTo>
                      <a:cubicBezTo>
                        <a:pt x="44683" y="176227"/>
                        <a:pt x="50931" y="178732"/>
                        <a:pt x="49512" y="185666"/>
                      </a:cubicBezTo>
                      <a:close/>
                    </a:path>
                  </a:pathLst>
                </a:custGeom>
                <a:solidFill>
                  <a:srgbClr val="1E1E1E"/>
                </a:solidFill>
                <a:ln w="9525" cap="flat">
                  <a:noFill/>
                  <a:prstDash val="solid"/>
                  <a:miter/>
                </a:ln>
              </p:spPr>
              <p:txBody>
                <a:bodyPr rtlCol="0" anchor="ctr"/>
                <a:lstStyle/>
                <a:p>
                  <a:endParaRPr lang="de-AT">
                    <a:latin typeface="+mj-lt"/>
                  </a:endParaRPr>
                </a:p>
              </p:txBody>
            </p:sp>
            <p:sp>
              <p:nvSpPr>
                <p:cNvPr id="20" name="Freeform: Shape 19">
                  <a:extLst>
                    <a:ext uri="{FF2B5EF4-FFF2-40B4-BE49-F238E27FC236}">
                      <a16:creationId xmlns:a16="http://schemas.microsoft.com/office/drawing/2014/main" id="{F8A55D22-E84A-43E2-BBE8-B500A5359C90}"/>
                    </a:ext>
                  </a:extLst>
                </p:cNvPr>
                <p:cNvSpPr/>
                <p:nvPr/>
              </p:nvSpPr>
              <p:spPr>
                <a:xfrm>
                  <a:off x="7696763" y="2981163"/>
                  <a:ext cx="60182" cy="35156"/>
                </a:xfrm>
                <a:custGeom>
                  <a:avLst/>
                  <a:gdLst>
                    <a:gd name="connsiteX0" fmla="*/ 0 w 60182"/>
                    <a:gd name="connsiteY0" fmla="*/ 16716 h 35156"/>
                    <a:gd name="connsiteX1" fmla="*/ 53111 w 60182"/>
                    <a:gd name="connsiteY1" fmla="*/ 6429 h 35156"/>
                    <a:gd name="connsiteX2" fmla="*/ 60160 w 60182"/>
                    <a:gd name="connsiteY2" fmla="*/ 0 h 35156"/>
                    <a:gd name="connsiteX3" fmla="*/ 59722 w 60182"/>
                    <a:gd name="connsiteY3" fmla="*/ 7001 h 35156"/>
                    <a:gd name="connsiteX4" fmla="*/ 57179 w 60182"/>
                    <a:gd name="connsiteY4" fmla="*/ 25927 h 35156"/>
                    <a:gd name="connsiteX5" fmla="*/ 57017 w 60182"/>
                    <a:gd name="connsiteY5" fmla="*/ 35157 h 35156"/>
                    <a:gd name="connsiteX6" fmla="*/ 18926 w 60182"/>
                    <a:gd name="connsiteY6" fmla="*/ 30651 h 35156"/>
                    <a:gd name="connsiteX7" fmla="*/ 657 w 60182"/>
                    <a:gd name="connsiteY7" fmla="*/ 33604 h 35156"/>
                    <a:gd name="connsiteX8" fmla="*/ 0 w 60182"/>
                    <a:gd name="connsiteY8" fmla="*/ 16716 h 3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82" h="35156">
                      <a:moveTo>
                        <a:pt x="0" y="16716"/>
                      </a:moveTo>
                      <a:cubicBezTo>
                        <a:pt x="10249" y="19612"/>
                        <a:pt x="39100" y="20479"/>
                        <a:pt x="53111" y="6429"/>
                      </a:cubicBezTo>
                      <a:cubicBezTo>
                        <a:pt x="55455" y="4286"/>
                        <a:pt x="57807" y="2143"/>
                        <a:pt x="60160" y="0"/>
                      </a:cubicBezTo>
                      <a:cubicBezTo>
                        <a:pt x="60246" y="2343"/>
                        <a:pt x="60084" y="4658"/>
                        <a:pt x="59722" y="7001"/>
                      </a:cubicBezTo>
                      <a:cubicBezTo>
                        <a:pt x="58750" y="13287"/>
                        <a:pt x="58007" y="19621"/>
                        <a:pt x="57179" y="25927"/>
                      </a:cubicBezTo>
                      <a:cubicBezTo>
                        <a:pt x="57121" y="29004"/>
                        <a:pt x="57074" y="32080"/>
                        <a:pt x="57017" y="35157"/>
                      </a:cubicBezTo>
                      <a:cubicBezTo>
                        <a:pt x="44101" y="31604"/>
                        <a:pt x="24717" y="30347"/>
                        <a:pt x="18926" y="30651"/>
                      </a:cubicBezTo>
                      <a:cubicBezTo>
                        <a:pt x="13144" y="30956"/>
                        <a:pt x="5239" y="32404"/>
                        <a:pt x="657" y="33604"/>
                      </a:cubicBezTo>
                      <a:lnTo>
                        <a:pt x="0" y="16716"/>
                      </a:lnTo>
                      <a:close/>
                    </a:path>
                  </a:pathLst>
                </a:custGeom>
                <a:solidFill>
                  <a:srgbClr val="1E1E1E"/>
                </a:solidFill>
                <a:ln w="9525" cap="flat">
                  <a:noFill/>
                  <a:prstDash val="solid"/>
                  <a:miter/>
                </a:ln>
              </p:spPr>
              <p:txBody>
                <a:bodyPr rtlCol="0" anchor="ctr"/>
                <a:lstStyle/>
                <a:p>
                  <a:endParaRPr lang="de-AT">
                    <a:latin typeface="+mj-lt"/>
                  </a:endParaRPr>
                </a:p>
              </p:txBody>
            </p:sp>
            <p:sp>
              <p:nvSpPr>
                <p:cNvPr id="21" name="Freeform: Shape 20">
                  <a:extLst>
                    <a:ext uri="{FF2B5EF4-FFF2-40B4-BE49-F238E27FC236}">
                      <a16:creationId xmlns:a16="http://schemas.microsoft.com/office/drawing/2014/main" id="{7FB9F5F2-5AE2-470A-9940-FBD1F268742A}"/>
                    </a:ext>
                  </a:extLst>
                </p:cNvPr>
                <p:cNvSpPr/>
                <p:nvPr/>
              </p:nvSpPr>
              <p:spPr>
                <a:xfrm>
                  <a:off x="7804672" y="2972638"/>
                  <a:ext cx="638" cy="914"/>
                </a:xfrm>
                <a:custGeom>
                  <a:avLst/>
                  <a:gdLst>
                    <a:gd name="connsiteX0" fmla="*/ 638 w 638"/>
                    <a:gd name="connsiteY0" fmla="*/ 914 h 914"/>
                    <a:gd name="connsiteX1" fmla="*/ 0 w 638"/>
                    <a:gd name="connsiteY1" fmla="*/ 0 h 914"/>
                    <a:gd name="connsiteX2" fmla="*/ 638 w 638"/>
                    <a:gd name="connsiteY2" fmla="*/ 914 h 914"/>
                  </a:gdLst>
                  <a:ahLst/>
                  <a:cxnLst>
                    <a:cxn ang="0">
                      <a:pos x="connsiteX0" y="connsiteY0"/>
                    </a:cxn>
                    <a:cxn ang="0">
                      <a:pos x="connsiteX1" y="connsiteY1"/>
                    </a:cxn>
                    <a:cxn ang="0">
                      <a:pos x="connsiteX2" y="connsiteY2"/>
                    </a:cxn>
                  </a:cxnLst>
                  <a:rect l="l" t="t" r="r" b="b"/>
                  <a:pathLst>
                    <a:path w="638" h="914">
                      <a:moveTo>
                        <a:pt x="638" y="914"/>
                      </a:moveTo>
                      <a:cubicBezTo>
                        <a:pt x="429" y="610"/>
                        <a:pt x="219" y="305"/>
                        <a:pt x="0" y="0"/>
                      </a:cubicBezTo>
                      <a:cubicBezTo>
                        <a:pt x="210" y="305"/>
                        <a:pt x="419" y="610"/>
                        <a:pt x="638" y="914"/>
                      </a:cubicBezTo>
                      <a:close/>
                    </a:path>
                  </a:pathLst>
                </a:custGeom>
                <a:solidFill>
                  <a:srgbClr val="DDA516"/>
                </a:solidFill>
                <a:ln w="9525" cap="flat">
                  <a:noFill/>
                  <a:prstDash val="solid"/>
                  <a:miter/>
                </a:ln>
              </p:spPr>
              <p:txBody>
                <a:bodyPr rtlCol="0" anchor="ctr"/>
                <a:lstStyle/>
                <a:p>
                  <a:endParaRPr lang="de-AT">
                    <a:latin typeface="+mj-lt"/>
                  </a:endParaRPr>
                </a:p>
              </p:txBody>
            </p:sp>
            <p:sp>
              <p:nvSpPr>
                <p:cNvPr id="22" name="Freeform: Shape 21">
                  <a:extLst>
                    <a:ext uri="{FF2B5EF4-FFF2-40B4-BE49-F238E27FC236}">
                      <a16:creationId xmlns:a16="http://schemas.microsoft.com/office/drawing/2014/main" id="{D97DC8A3-BFAD-4621-9B3E-3E2ACC522266}"/>
                    </a:ext>
                  </a:extLst>
                </p:cNvPr>
                <p:cNvSpPr/>
                <p:nvPr/>
              </p:nvSpPr>
              <p:spPr>
                <a:xfrm>
                  <a:off x="7800719" y="2959417"/>
                  <a:ext cx="828" cy="790"/>
                </a:xfrm>
                <a:custGeom>
                  <a:avLst/>
                  <a:gdLst>
                    <a:gd name="connsiteX0" fmla="*/ 829 w 828"/>
                    <a:gd name="connsiteY0" fmla="*/ 791 h 790"/>
                    <a:gd name="connsiteX1" fmla="*/ 0 w 828"/>
                    <a:gd name="connsiteY1" fmla="*/ 0 h 790"/>
                    <a:gd name="connsiteX2" fmla="*/ 829 w 828"/>
                    <a:gd name="connsiteY2" fmla="*/ 791 h 790"/>
                  </a:gdLst>
                  <a:ahLst/>
                  <a:cxnLst>
                    <a:cxn ang="0">
                      <a:pos x="connsiteX0" y="connsiteY0"/>
                    </a:cxn>
                    <a:cxn ang="0">
                      <a:pos x="connsiteX1" y="connsiteY1"/>
                    </a:cxn>
                    <a:cxn ang="0">
                      <a:pos x="connsiteX2" y="connsiteY2"/>
                    </a:cxn>
                  </a:cxnLst>
                  <a:rect l="l" t="t" r="r" b="b"/>
                  <a:pathLst>
                    <a:path w="828" h="790">
                      <a:moveTo>
                        <a:pt x="829" y="791"/>
                      </a:moveTo>
                      <a:cubicBezTo>
                        <a:pt x="552" y="524"/>
                        <a:pt x="276" y="267"/>
                        <a:pt x="0" y="0"/>
                      </a:cubicBezTo>
                      <a:cubicBezTo>
                        <a:pt x="276" y="267"/>
                        <a:pt x="552" y="524"/>
                        <a:pt x="829" y="791"/>
                      </a:cubicBezTo>
                      <a:close/>
                    </a:path>
                  </a:pathLst>
                </a:custGeom>
                <a:solidFill>
                  <a:srgbClr val="DDA516"/>
                </a:solidFill>
                <a:ln w="9525" cap="flat">
                  <a:noFill/>
                  <a:prstDash val="solid"/>
                  <a:miter/>
                </a:ln>
              </p:spPr>
              <p:txBody>
                <a:bodyPr rtlCol="0" anchor="ctr"/>
                <a:lstStyle/>
                <a:p>
                  <a:endParaRPr lang="de-AT">
                    <a:latin typeface="+mj-lt"/>
                  </a:endParaRPr>
                </a:p>
              </p:txBody>
            </p:sp>
            <p:sp>
              <p:nvSpPr>
                <p:cNvPr id="23" name="Freeform: Shape 22">
                  <a:extLst>
                    <a:ext uri="{FF2B5EF4-FFF2-40B4-BE49-F238E27FC236}">
                      <a16:creationId xmlns:a16="http://schemas.microsoft.com/office/drawing/2014/main" id="{788714E2-4A9E-4B6C-AA56-0050A057C40D}"/>
                    </a:ext>
                  </a:extLst>
                </p:cNvPr>
                <p:cNvSpPr/>
                <p:nvPr/>
              </p:nvSpPr>
              <p:spPr>
                <a:xfrm>
                  <a:off x="7690886" y="2989297"/>
                  <a:ext cx="409" cy="657"/>
                </a:xfrm>
                <a:custGeom>
                  <a:avLst/>
                  <a:gdLst>
                    <a:gd name="connsiteX0" fmla="*/ 0 w 409"/>
                    <a:gd name="connsiteY0" fmla="*/ 0 h 657"/>
                    <a:gd name="connsiteX1" fmla="*/ 410 w 409"/>
                    <a:gd name="connsiteY1" fmla="*/ 657 h 657"/>
                    <a:gd name="connsiteX2" fmla="*/ 0 w 409"/>
                    <a:gd name="connsiteY2" fmla="*/ 0 h 657"/>
                  </a:gdLst>
                  <a:ahLst/>
                  <a:cxnLst>
                    <a:cxn ang="0">
                      <a:pos x="connsiteX0" y="connsiteY0"/>
                    </a:cxn>
                    <a:cxn ang="0">
                      <a:pos x="connsiteX1" y="connsiteY1"/>
                    </a:cxn>
                    <a:cxn ang="0">
                      <a:pos x="connsiteX2" y="connsiteY2"/>
                    </a:cxn>
                  </a:cxnLst>
                  <a:rect l="l" t="t" r="r" b="b"/>
                  <a:pathLst>
                    <a:path w="409" h="657">
                      <a:moveTo>
                        <a:pt x="0" y="0"/>
                      </a:moveTo>
                      <a:cubicBezTo>
                        <a:pt x="133" y="219"/>
                        <a:pt x="276" y="438"/>
                        <a:pt x="410" y="657"/>
                      </a:cubicBezTo>
                      <a:cubicBezTo>
                        <a:pt x="286" y="438"/>
                        <a:pt x="143" y="210"/>
                        <a:pt x="0" y="0"/>
                      </a:cubicBezTo>
                      <a:close/>
                    </a:path>
                  </a:pathLst>
                </a:custGeom>
                <a:solidFill>
                  <a:srgbClr val="8C5F07"/>
                </a:solidFill>
                <a:ln w="9525" cap="flat">
                  <a:noFill/>
                  <a:prstDash val="solid"/>
                  <a:miter/>
                </a:ln>
              </p:spPr>
              <p:txBody>
                <a:bodyPr rtlCol="0" anchor="ctr"/>
                <a:lstStyle/>
                <a:p>
                  <a:endParaRPr lang="de-AT">
                    <a:latin typeface="+mj-lt"/>
                  </a:endParaRPr>
                </a:p>
              </p:txBody>
            </p:sp>
            <p:sp>
              <p:nvSpPr>
                <p:cNvPr id="24" name="Freeform: Shape 23">
                  <a:extLst>
                    <a:ext uri="{FF2B5EF4-FFF2-40B4-BE49-F238E27FC236}">
                      <a16:creationId xmlns:a16="http://schemas.microsoft.com/office/drawing/2014/main" id="{526679D6-AA45-4F19-9F36-7AAAF50115C6}"/>
                    </a:ext>
                  </a:extLst>
                </p:cNvPr>
                <p:cNvSpPr/>
                <p:nvPr/>
              </p:nvSpPr>
              <p:spPr>
                <a:xfrm>
                  <a:off x="7800719" y="2959417"/>
                  <a:ext cx="19" cy="9"/>
                </a:xfrm>
                <a:custGeom>
                  <a:avLst/>
                  <a:gdLst>
                    <a:gd name="connsiteX0" fmla="*/ 0 w 19"/>
                    <a:gd name="connsiteY0" fmla="*/ 0 h 9"/>
                    <a:gd name="connsiteX1" fmla="*/ 10 w 19"/>
                    <a:gd name="connsiteY1" fmla="*/ 10 h 9"/>
                    <a:gd name="connsiteX2" fmla="*/ 19 w 19"/>
                    <a:gd name="connsiteY2" fmla="*/ 10 h 9"/>
                  </a:gdLst>
                  <a:ahLst/>
                  <a:cxnLst>
                    <a:cxn ang="0">
                      <a:pos x="connsiteX0" y="connsiteY0"/>
                    </a:cxn>
                    <a:cxn ang="0">
                      <a:pos x="connsiteX1" y="connsiteY1"/>
                    </a:cxn>
                    <a:cxn ang="0">
                      <a:pos x="connsiteX2" y="connsiteY2"/>
                    </a:cxn>
                  </a:cxnLst>
                  <a:rect l="l" t="t" r="r" b="b"/>
                  <a:pathLst>
                    <a:path w="19" h="9">
                      <a:moveTo>
                        <a:pt x="0" y="0"/>
                      </a:moveTo>
                      <a:lnTo>
                        <a:pt x="10" y="10"/>
                      </a:lnTo>
                      <a:lnTo>
                        <a:pt x="19" y="10"/>
                      </a:lnTo>
                      <a:close/>
                    </a:path>
                  </a:pathLst>
                </a:custGeom>
                <a:solidFill>
                  <a:srgbClr val="E3A906"/>
                </a:solidFill>
                <a:ln w="9525" cap="flat">
                  <a:noFill/>
                  <a:prstDash val="solid"/>
                  <a:miter/>
                </a:ln>
              </p:spPr>
              <p:txBody>
                <a:bodyPr rtlCol="0" anchor="ctr"/>
                <a:lstStyle/>
                <a:p>
                  <a:endParaRPr lang="de-AT">
                    <a:latin typeface="+mj-lt"/>
                  </a:endParaRPr>
                </a:p>
              </p:txBody>
            </p:sp>
            <p:sp>
              <p:nvSpPr>
                <p:cNvPr id="25" name="Freeform: Shape 24">
                  <a:extLst>
                    <a:ext uri="{FF2B5EF4-FFF2-40B4-BE49-F238E27FC236}">
                      <a16:creationId xmlns:a16="http://schemas.microsoft.com/office/drawing/2014/main" id="{50113857-E944-4643-93A2-865E8B17A114}"/>
                    </a:ext>
                  </a:extLst>
                </p:cNvPr>
                <p:cNvSpPr/>
                <p:nvPr/>
              </p:nvSpPr>
              <p:spPr>
                <a:xfrm>
                  <a:off x="7624818" y="2949236"/>
                  <a:ext cx="76093" cy="75407"/>
                </a:xfrm>
                <a:custGeom>
                  <a:avLst/>
                  <a:gdLst>
                    <a:gd name="connsiteX0" fmla="*/ 61877 w 76093"/>
                    <a:gd name="connsiteY0" fmla="*/ 33889 h 75407"/>
                    <a:gd name="connsiteX1" fmla="*/ 43379 w 76093"/>
                    <a:gd name="connsiteY1" fmla="*/ 6162 h 75407"/>
                    <a:gd name="connsiteX2" fmla="*/ 28977 w 76093"/>
                    <a:gd name="connsiteY2" fmla="*/ 4923 h 75407"/>
                    <a:gd name="connsiteX3" fmla="*/ 12556 w 76093"/>
                    <a:gd name="connsiteY3" fmla="*/ 16077 h 75407"/>
                    <a:gd name="connsiteX4" fmla="*/ 3422 w 76093"/>
                    <a:gd name="connsiteY4" fmla="*/ 27488 h 75407"/>
                    <a:gd name="connsiteX5" fmla="*/ 3289 w 76093"/>
                    <a:gd name="connsiteY5" fmla="*/ 47824 h 75407"/>
                    <a:gd name="connsiteX6" fmla="*/ 8127 w 76093"/>
                    <a:gd name="connsiteY6" fmla="*/ 60625 h 75407"/>
                    <a:gd name="connsiteX7" fmla="*/ 51209 w 76093"/>
                    <a:gd name="connsiteY7" fmla="*/ 73484 h 75407"/>
                    <a:gd name="connsiteX8" fmla="*/ 75393 w 76093"/>
                    <a:gd name="connsiteY8" fmla="*/ 63750 h 75407"/>
                    <a:gd name="connsiteX9" fmla="*/ 61877 w 76093"/>
                    <a:gd name="connsiteY9" fmla="*/ 33889 h 7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093" h="75407">
                      <a:moveTo>
                        <a:pt x="61877" y="33889"/>
                      </a:moveTo>
                      <a:cubicBezTo>
                        <a:pt x="54390" y="26126"/>
                        <a:pt x="48647" y="16706"/>
                        <a:pt x="43379" y="6162"/>
                      </a:cubicBezTo>
                      <a:cubicBezTo>
                        <a:pt x="40607" y="618"/>
                        <a:pt x="32140" y="-3783"/>
                        <a:pt x="28977" y="4923"/>
                      </a:cubicBezTo>
                      <a:cubicBezTo>
                        <a:pt x="25815" y="13629"/>
                        <a:pt x="20786" y="17163"/>
                        <a:pt x="12556" y="16077"/>
                      </a:cubicBezTo>
                      <a:cubicBezTo>
                        <a:pt x="6556" y="15277"/>
                        <a:pt x="907" y="19897"/>
                        <a:pt x="3422" y="27488"/>
                      </a:cubicBezTo>
                      <a:cubicBezTo>
                        <a:pt x="6137" y="35679"/>
                        <a:pt x="9232" y="42090"/>
                        <a:pt x="3289" y="47824"/>
                      </a:cubicBezTo>
                      <a:cubicBezTo>
                        <a:pt x="-2655" y="53567"/>
                        <a:pt x="-245" y="59492"/>
                        <a:pt x="8127" y="60625"/>
                      </a:cubicBezTo>
                      <a:cubicBezTo>
                        <a:pt x="16500" y="61759"/>
                        <a:pt x="38512" y="66769"/>
                        <a:pt x="51209" y="73484"/>
                      </a:cubicBezTo>
                      <a:cubicBezTo>
                        <a:pt x="63915" y="80190"/>
                        <a:pt x="74050" y="67503"/>
                        <a:pt x="75393" y="63750"/>
                      </a:cubicBezTo>
                      <a:cubicBezTo>
                        <a:pt x="78746" y="54453"/>
                        <a:pt x="69373" y="41652"/>
                        <a:pt x="61877" y="33889"/>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26" name="Freeform: Shape 25">
                  <a:extLst>
                    <a:ext uri="{FF2B5EF4-FFF2-40B4-BE49-F238E27FC236}">
                      <a16:creationId xmlns:a16="http://schemas.microsoft.com/office/drawing/2014/main" id="{CB0083B8-7769-41E0-B900-9BF6A60C654E}"/>
                    </a:ext>
                  </a:extLst>
                </p:cNvPr>
                <p:cNvSpPr/>
                <p:nvPr/>
              </p:nvSpPr>
              <p:spPr>
                <a:xfrm>
                  <a:off x="7691792" y="2840783"/>
                  <a:ext cx="58475" cy="51273"/>
                </a:xfrm>
                <a:custGeom>
                  <a:avLst/>
                  <a:gdLst>
                    <a:gd name="connsiteX0" fmla="*/ 23230 w 58475"/>
                    <a:gd name="connsiteY0" fmla="*/ 51273 h 51273"/>
                    <a:gd name="connsiteX1" fmla="*/ 7924 w 58475"/>
                    <a:gd name="connsiteY1" fmla="*/ 38595 h 51273"/>
                    <a:gd name="connsiteX2" fmla="*/ 7924 w 58475"/>
                    <a:gd name="connsiteY2" fmla="*/ 38595 h 51273"/>
                    <a:gd name="connsiteX3" fmla="*/ 885 w 58475"/>
                    <a:gd name="connsiteY3" fmla="*/ 14554 h 51273"/>
                    <a:gd name="connsiteX4" fmla="*/ 13753 w 58475"/>
                    <a:gd name="connsiteY4" fmla="*/ 4315 h 51273"/>
                    <a:gd name="connsiteX5" fmla="*/ 15867 w 58475"/>
                    <a:gd name="connsiteY5" fmla="*/ 2524 h 51273"/>
                    <a:gd name="connsiteX6" fmla="*/ 17887 w 58475"/>
                    <a:gd name="connsiteY6" fmla="*/ 1505 h 51273"/>
                    <a:gd name="connsiteX7" fmla="*/ 19192 w 58475"/>
                    <a:gd name="connsiteY7" fmla="*/ 991 h 51273"/>
                    <a:gd name="connsiteX8" fmla="*/ 24221 w 58475"/>
                    <a:gd name="connsiteY8" fmla="*/ 0 h 51273"/>
                    <a:gd name="connsiteX9" fmla="*/ 25002 w 58475"/>
                    <a:gd name="connsiteY9" fmla="*/ 0 h 51273"/>
                    <a:gd name="connsiteX10" fmla="*/ 26507 w 58475"/>
                    <a:gd name="connsiteY10" fmla="*/ 352 h 51273"/>
                    <a:gd name="connsiteX11" fmla="*/ 29888 w 58475"/>
                    <a:gd name="connsiteY11" fmla="*/ 1486 h 51273"/>
                    <a:gd name="connsiteX12" fmla="*/ 57482 w 58475"/>
                    <a:gd name="connsiteY12" fmla="*/ 11678 h 51273"/>
                    <a:gd name="connsiteX13" fmla="*/ 58254 w 58475"/>
                    <a:gd name="connsiteY13" fmla="*/ 15811 h 51273"/>
                    <a:gd name="connsiteX14" fmla="*/ 57358 w 58475"/>
                    <a:gd name="connsiteY14" fmla="*/ 24432 h 51273"/>
                    <a:gd name="connsiteX15" fmla="*/ 56311 w 58475"/>
                    <a:gd name="connsiteY15" fmla="*/ 28480 h 51273"/>
                    <a:gd name="connsiteX16" fmla="*/ 53948 w 58475"/>
                    <a:gd name="connsiteY16" fmla="*/ 29347 h 51273"/>
                    <a:gd name="connsiteX17" fmla="*/ 45985 w 58475"/>
                    <a:gd name="connsiteY17" fmla="*/ 36405 h 51273"/>
                    <a:gd name="connsiteX18" fmla="*/ 38404 w 58475"/>
                    <a:gd name="connsiteY18" fmla="*/ 43444 h 51273"/>
                    <a:gd name="connsiteX19" fmla="*/ 35565 w 58475"/>
                    <a:gd name="connsiteY19" fmla="*/ 45529 h 51273"/>
                    <a:gd name="connsiteX20" fmla="*/ 23230 w 58475"/>
                    <a:gd name="connsiteY20" fmla="*/ 51273 h 51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475" h="51273">
                      <a:moveTo>
                        <a:pt x="23230" y="51273"/>
                      </a:moveTo>
                      <a:cubicBezTo>
                        <a:pt x="16077" y="51273"/>
                        <a:pt x="11295" y="44501"/>
                        <a:pt x="7924" y="38595"/>
                      </a:cubicBezTo>
                      <a:lnTo>
                        <a:pt x="7924" y="38595"/>
                      </a:lnTo>
                      <a:cubicBezTo>
                        <a:pt x="7895" y="38595"/>
                        <a:pt x="-3144" y="23108"/>
                        <a:pt x="885" y="14554"/>
                      </a:cubicBezTo>
                      <a:cubicBezTo>
                        <a:pt x="1447" y="13354"/>
                        <a:pt x="2390" y="11335"/>
                        <a:pt x="13753" y="4315"/>
                      </a:cubicBezTo>
                      <a:lnTo>
                        <a:pt x="15867" y="2524"/>
                      </a:lnTo>
                      <a:lnTo>
                        <a:pt x="17887" y="1505"/>
                      </a:lnTo>
                      <a:lnTo>
                        <a:pt x="19192" y="991"/>
                      </a:lnTo>
                      <a:cubicBezTo>
                        <a:pt x="20754" y="495"/>
                        <a:pt x="22535" y="0"/>
                        <a:pt x="24221" y="0"/>
                      </a:cubicBezTo>
                      <a:lnTo>
                        <a:pt x="25002" y="0"/>
                      </a:lnTo>
                      <a:lnTo>
                        <a:pt x="26507" y="352"/>
                      </a:lnTo>
                      <a:lnTo>
                        <a:pt x="29888" y="1486"/>
                      </a:lnTo>
                      <a:lnTo>
                        <a:pt x="57482" y="11678"/>
                      </a:lnTo>
                      <a:lnTo>
                        <a:pt x="58254" y="15811"/>
                      </a:lnTo>
                      <a:cubicBezTo>
                        <a:pt x="58882" y="19174"/>
                        <a:pt x="58044" y="22088"/>
                        <a:pt x="57358" y="24432"/>
                      </a:cubicBezTo>
                      <a:lnTo>
                        <a:pt x="56311" y="28480"/>
                      </a:lnTo>
                      <a:lnTo>
                        <a:pt x="53948" y="29347"/>
                      </a:lnTo>
                      <a:cubicBezTo>
                        <a:pt x="51862" y="30109"/>
                        <a:pt x="48605" y="33595"/>
                        <a:pt x="45985" y="36405"/>
                      </a:cubicBezTo>
                      <a:cubicBezTo>
                        <a:pt x="43385" y="39186"/>
                        <a:pt x="40928" y="41815"/>
                        <a:pt x="38404" y="43444"/>
                      </a:cubicBezTo>
                      <a:cubicBezTo>
                        <a:pt x="37508" y="44072"/>
                        <a:pt x="36518" y="44825"/>
                        <a:pt x="35565" y="45529"/>
                      </a:cubicBezTo>
                      <a:cubicBezTo>
                        <a:pt x="31612" y="48473"/>
                        <a:pt x="27888" y="51273"/>
                        <a:pt x="23230" y="51273"/>
                      </a:cubicBezTo>
                      <a:close/>
                    </a:path>
                  </a:pathLst>
                </a:custGeom>
                <a:solidFill>
                  <a:srgbClr val="1E1E1E"/>
                </a:solidFill>
                <a:ln w="9525" cap="flat">
                  <a:noFill/>
                  <a:prstDash val="solid"/>
                  <a:miter/>
                </a:ln>
              </p:spPr>
              <p:txBody>
                <a:bodyPr rtlCol="0" anchor="ctr"/>
                <a:lstStyle/>
                <a:p>
                  <a:endParaRPr lang="de-AT">
                    <a:latin typeface="+mj-lt"/>
                  </a:endParaRPr>
                </a:p>
              </p:txBody>
            </p:sp>
            <p:sp>
              <p:nvSpPr>
                <p:cNvPr id="27" name="Freeform: Shape 26">
                  <a:extLst>
                    <a:ext uri="{FF2B5EF4-FFF2-40B4-BE49-F238E27FC236}">
                      <a16:creationId xmlns:a16="http://schemas.microsoft.com/office/drawing/2014/main" id="{9378F8D3-C0E1-420C-9B83-9648F5A9A0B7}"/>
                    </a:ext>
                  </a:extLst>
                </p:cNvPr>
                <p:cNvSpPr/>
                <p:nvPr/>
              </p:nvSpPr>
              <p:spPr>
                <a:xfrm>
                  <a:off x="7694126" y="2843176"/>
                  <a:ext cx="48984" cy="41753"/>
                </a:xfrm>
                <a:custGeom>
                  <a:avLst/>
                  <a:gdLst>
                    <a:gd name="connsiteX0" fmla="*/ 39309 w 48984"/>
                    <a:gd name="connsiteY0" fmla="*/ 14981 h 41753"/>
                    <a:gd name="connsiteX1" fmla="*/ 21897 w 48984"/>
                    <a:gd name="connsiteY1" fmla="*/ 23020 h 41753"/>
                    <a:gd name="connsiteX2" fmla="*/ 21897 w 48984"/>
                    <a:gd name="connsiteY2" fmla="*/ 23020 h 41753"/>
                    <a:gd name="connsiteX3" fmla="*/ 20506 w 48984"/>
                    <a:gd name="connsiteY3" fmla="*/ 18772 h 41753"/>
                    <a:gd name="connsiteX4" fmla="*/ 19582 w 48984"/>
                    <a:gd name="connsiteY4" fmla="*/ 15172 h 41753"/>
                    <a:gd name="connsiteX5" fmla="*/ 20278 w 48984"/>
                    <a:gd name="connsiteY5" fmla="*/ 103 h 41753"/>
                    <a:gd name="connsiteX6" fmla="*/ 15591 w 48984"/>
                    <a:gd name="connsiteY6" fmla="*/ 855 h 41753"/>
                    <a:gd name="connsiteX7" fmla="*/ 13772 w 48984"/>
                    <a:gd name="connsiteY7" fmla="*/ 1770 h 41753"/>
                    <a:gd name="connsiteX8" fmla="*/ 11696 w 48984"/>
                    <a:gd name="connsiteY8" fmla="*/ 3503 h 41753"/>
                    <a:gd name="connsiteX9" fmla="*/ 466 w 48984"/>
                    <a:gd name="connsiteY9" fmla="*/ 11819 h 41753"/>
                    <a:gd name="connsiteX10" fmla="*/ 7333 w 48984"/>
                    <a:gd name="connsiteY10" fmla="*/ 31469 h 41753"/>
                    <a:gd name="connsiteX11" fmla="*/ 31088 w 48984"/>
                    <a:gd name="connsiteY11" fmla="*/ 34679 h 41753"/>
                    <a:gd name="connsiteX12" fmla="*/ 47567 w 48984"/>
                    <a:gd name="connsiteY12" fmla="*/ 20106 h 41753"/>
                    <a:gd name="connsiteX13" fmla="*/ 48843 w 48984"/>
                    <a:gd name="connsiteY13" fmla="*/ 11924 h 41753"/>
                    <a:gd name="connsiteX14" fmla="*/ 39309 w 48984"/>
                    <a:gd name="connsiteY14" fmla="*/ 14981 h 4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984" h="41753">
                      <a:moveTo>
                        <a:pt x="39309" y="14981"/>
                      </a:moveTo>
                      <a:cubicBezTo>
                        <a:pt x="34422" y="19201"/>
                        <a:pt x="28841" y="22830"/>
                        <a:pt x="21897" y="23020"/>
                      </a:cubicBezTo>
                      <a:cubicBezTo>
                        <a:pt x="21640" y="23239"/>
                        <a:pt x="21640" y="23239"/>
                        <a:pt x="21897" y="23020"/>
                      </a:cubicBezTo>
                      <a:cubicBezTo>
                        <a:pt x="21944" y="21439"/>
                        <a:pt x="21849" y="19925"/>
                        <a:pt x="20506" y="18772"/>
                      </a:cubicBezTo>
                      <a:cubicBezTo>
                        <a:pt x="19392" y="17820"/>
                        <a:pt x="19258" y="16410"/>
                        <a:pt x="19582" y="15172"/>
                      </a:cubicBezTo>
                      <a:cubicBezTo>
                        <a:pt x="20887" y="10180"/>
                        <a:pt x="20087" y="5123"/>
                        <a:pt x="20278" y="103"/>
                      </a:cubicBezTo>
                      <a:cubicBezTo>
                        <a:pt x="18973" y="-335"/>
                        <a:pt x="15982" y="760"/>
                        <a:pt x="15591" y="855"/>
                      </a:cubicBezTo>
                      <a:cubicBezTo>
                        <a:pt x="14982" y="1160"/>
                        <a:pt x="14372" y="1465"/>
                        <a:pt x="13772" y="1770"/>
                      </a:cubicBezTo>
                      <a:cubicBezTo>
                        <a:pt x="13077" y="2351"/>
                        <a:pt x="12391" y="2922"/>
                        <a:pt x="11696" y="3503"/>
                      </a:cubicBezTo>
                      <a:cubicBezTo>
                        <a:pt x="10810" y="4056"/>
                        <a:pt x="1428" y="9780"/>
                        <a:pt x="466" y="11819"/>
                      </a:cubicBezTo>
                      <a:cubicBezTo>
                        <a:pt x="-2011" y="17077"/>
                        <a:pt x="6142" y="29964"/>
                        <a:pt x="7333" y="31469"/>
                      </a:cubicBezTo>
                      <a:cubicBezTo>
                        <a:pt x="16858" y="48185"/>
                        <a:pt x="22144" y="40937"/>
                        <a:pt x="31088" y="34679"/>
                      </a:cubicBezTo>
                      <a:cubicBezTo>
                        <a:pt x="35889" y="31574"/>
                        <a:pt x="42137" y="22106"/>
                        <a:pt x="47567" y="20106"/>
                      </a:cubicBezTo>
                      <a:cubicBezTo>
                        <a:pt x="48233" y="17410"/>
                        <a:pt x="49386" y="14800"/>
                        <a:pt x="48843" y="11924"/>
                      </a:cubicBezTo>
                      <a:cubicBezTo>
                        <a:pt x="45414" y="12114"/>
                        <a:pt x="42366" y="12343"/>
                        <a:pt x="39309" y="14981"/>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28" name="Freeform: Shape 27">
                  <a:extLst>
                    <a:ext uri="{FF2B5EF4-FFF2-40B4-BE49-F238E27FC236}">
                      <a16:creationId xmlns:a16="http://schemas.microsoft.com/office/drawing/2014/main" id="{389FB552-AA26-4F15-AFD3-9A97FAF5657D}"/>
                    </a:ext>
                  </a:extLst>
                </p:cNvPr>
                <p:cNvSpPr/>
                <p:nvPr/>
              </p:nvSpPr>
              <p:spPr>
                <a:xfrm>
                  <a:off x="7710451" y="2843279"/>
                  <a:ext cx="76" cy="104"/>
                </a:xfrm>
                <a:custGeom>
                  <a:avLst/>
                  <a:gdLst>
                    <a:gd name="connsiteX0" fmla="*/ 0 w 76"/>
                    <a:gd name="connsiteY0" fmla="*/ 86 h 104"/>
                    <a:gd name="connsiteX1" fmla="*/ 76 w 76"/>
                    <a:gd name="connsiteY1" fmla="*/ 105 h 104"/>
                    <a:gd name="connsiteX2" fmla="*/ 48 w 76"/>
                    <a:gd name="connsiteY2" fmla="*/ 0 h 104"/>
                    <a:gd name="connsiteX3" fmla="*/ 0 w 76"/>
                    <a:gd name="connsiteY3" fmla="*/ 86 h 104"/>
                  </a:gdLst>
                  <a:ahLst/>
                  <a:cxnLst>
                    <a:cxn ang="0">
                      <a:pos x="connsiteX0" y="connsiteY0"/>
                    </a:cxn>
                    <a:cxn ang="0">
                      <a:pos x="connsiteX1" y="connsiteY1"/>
                    </a:cxn>
                    <a:cxn ang="0">
                      <a:pos x="connsiteX2" y="connsiteY2"/>
                    </a:cxn>
                    <a:cxn ang="0">
                      <a:pos x="connsiteX3" y="connsiteY3"/>
                    </a:cxn>
                  </a:cxnLst>
                  <a:rect l="l" t="t" r="r" b="b"/>
                  <a:pathLst>
                    <a:path w="76" h="104">
                      <a:moveTo>
                        <a:pt x="0" y="86"/>
                      </a:moveTo>
                      <a:cubicBezTo>
                        <a:pt x="29" y="105"/>
                        <a:pt x="48" y="95"/>
                        <a:pt x="76" y="105"/>
                      </a:cubicBezTo>
                      <a:cubicBezTo>
                        <a:pt x="57" y="57"/>
                        <a:pt x="76" y="48"/>
                        <a:pt x="48" y="0"/>
                      </a:cubicBezTo>
                      <a:lnTo>
                        <a:pt x="0" y="86"/>
                      </a:lnTo>
                      <a:close/>
                    </a:path>
                  </a:pathLst>
                </a:custGeom>
                <a:solidFill>
                  <a:srgbClr val="E3A906"/>
                </a:solidFill>
                <a:ln w="9525" cap="flat">
                  <a:noFill/>
                  <a:prstDash val="solid"/>
                  <a:miter/>
                </a:ln>
              </p:spPr>
              <p:txBody>
                <a:bodyPr rtlCol="0" anchor="ctr"/>
                <a:lstStyle/>
                <a:p>
                  <a:endParaRPr lang="de-AT">
                    <a:latin typeface="+mj-lt"/>
                  </a:endParaRPr>
                </a:p>
              </p:txBody>
            </p:sp>
            <p:sp>
              <p:nvSpPr>
                <p:cNvPr id="29" name="Freeform: Shape 28">
                  <a:extLst>
                    <a:ext uri="{FF2B5EF4-FFF2-40B4-BE49-F238E27FC236}">
                      <a16:creationId xmlns:a16="http://schemas.microsoft.com/office/drawing/2014/main" id="{1E221D66-ACD4-4AEC-A2BD-35B6E32C0E34}"/>
                    </a:ext>
                  </a:extLst>
                </p:cNvPr>
                <p:cNvSpPr/>
                <p:nvPr/>
              </p:nvSpPr>
              <p:spPr>
                <a:xfrm>
                  <a:off x="7709874" y="2842703"/>
                  <a:ext cx="33105" cy="28579"/>
                </a:xfrm>
                <a:custGeom>
                  <a:avLst/>
                  <a:gdLst>
                    <a:gd name="connsiteX0" fmla="*/ 29190 w 33105"/>
                    <a:gd name="connsiteY0" fmla="*/ 8615 h 28579"/>
                    <a:gd name="connsiteX1" fmla="*/ 33105 w 33105"/>
                    <a:gd name="connsiteY1" fmla="*/ 13549 h 28579"/>
                    <a:gd name="connsiteX2" fmla="*/ 22665 w 33105"/>
                    <a:gd name="connsiteY2" fmla="*/ 16911 h 28579"/>
                    <a:gd name="connsiteX3" fmla="*/ 2482 w 33105"/>
                    <a:gd name="connsiteY3" fmla="*/ 28579 h 28579"/>
                    <a:gd name="connsiteX4" fmla="*/ 167 w 33105"/>
                    <a:gd name="connsiteY4" fmla="*/ 18235 h 28579"/>
                    <a:gd name="connsiteX5" fmla="*/ 1834 w 33105"/>
                    <a:gd name="connsiteY5" fmla="*/ 614 h 28579"/>
                    <a:gd name="connsiteX6" fmla="*/ 11797 w 33105"/>
                    <a:gd name="connsiteY6" fmla="*/ 1509 h 28579"/>
                    <a:gd name="connsiteX7" fmla="*/ 15864 w 33105"/>
                    <a:gd name="connsiteY7" fmla="*/ 3967 h 28579"/>
                    <a:gd name="connsiteX8" fmla="*/ 22980 w 33105"/>
                    <a:gd name="connsiteY8" fmla="*/ 6691 h 28579"/>
                    <a:gd name="connsiteX9" fmla="*/ 29190 w 33105"/>
                    <a:gd name="connsiteY9" fmla="*/ 8615 h 28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5" h="28579">
                      <a:moveTo>
                        <a:pt x="29190" y="8615"/>
                      </a:moveTo>
                      <a:cubicBezTo>
                        <a:pt x="31257" y="9653"/>
                        <a:pt x="33143" y="10834"/>
                        <a:pt x="33105" y="13549"/>
                      </a:cubicBezTo>
                      <a:cubicBezTo>
                        <a:pt x="29342" y="13777"/>
                        <a:pt x="25999" y="14025"/>
                        <a:pt x="22665" y="16911"/>
                      </a:cubicBezTo>
                      <a:cubicBezTo>
                        <a:pt x="17322" y="21531"/>
                        <a:pt x="10083" y="28370"/>
                        <a:pt x="2482" y="28579"/>
                      </a:cubicBezTo>
                      <a:cubicBezTo>
                        <a:pt x="2787" y="26084"/>
                        <a:pt x="-804" y="22493"/>
                        <a:pt x="167" y="18235"/>
                      </a:cubicBezTo>
                      <a:cubicBezTo>
                        <a:pt x="1425" y="12739"/>
                        <a:pt x="1625" y="6119"/>
                        <a:pt x="1834" y="614"/>
                      </a:cubicBezTo>
                      <a:cubicBezTo>
                        <a:pt x="5311" y="-777"/>
                        <a:pt x="8540" y="490"/>
                        <a:pt x="11797" y="1509"/>
                      </a:cubicBezTo>
                      <a:cubicBezTo>
                        <a:pt x="13150" y="2328"/>
                        <a:pt x="14512" y="3157"/>
                        <a:pt x="15864" y="3967"/>
                      </a:cubicBezTo>
                      <a:cubicBezTo>
                        <a:pt x="18236" y="4872"/>
                        <a:pt x="20608" y="5776"/>
                        <a:pt x="22980" y="6691"/>
                      </a:cubicBezTo>
                      <a:cubicBezTo>
                        <a:pt x="24847" y="7967"/>
                        <a:pt x="27066" y="8129"/>
                        <a:pt x="29190" y="8615"/>
                      </a:cubicBezTo>
                      <a:close/>
                    </a:path>
                  </a:pathLst>
                </a:custGeom>
                <a:solidFill>
                  <a:srgbClr val="FCD116"/>
                </a:solidFill>
                <a:ln w="9525" cap="flat">
                  <a:noFill/>
                  <a:prstDash val="solid"/>
                  <a:miter/>
                </a:ln>
              </p:spPr>
              <p:txBody>
                <a:bodyPr rtlCol="0" anchor="ctr"/>
                <a:lstStyle/>
                <a:p>
                  <a:endParaRPr lang="de-AT">
                    <a:latin typeface="+mj-lt"/>
                  </a:endParaRPr>
                </a:p>
              </p:txBody>
            </p:sp>
          </p:grpSp>
          <p:sp>
            <p:nvSpPr>
              <p:cNvPr id="30" name="Freeform: Shape 29">
                <a:extLst>
                  <a:ext uri="{FF2B5EF4-FFF2-40B4-BE49-F238E27FC236}">
                    <a16:creationId xmlns:a16="http://schemas.microsoft.com/office/drawing/2014/main" id="{F0CD5784-EA59-41B3-BBBF-8C6B2584A4F3}"/>
                  </a:ext>
                </a:extLst>
              </p:cNvPr>
              <p:cNvSpPr/>
              <p:nvPr/>
            </p:nvSpPr>
            <p:spPr>
              <a:xfrm>
                <a:off x="7701469" y="2834201"/>
                <a:ext cx="9525" cy="9525"/>
              </a:xfrm>
              <a:custGeom>
                <a:avLst/>
                <a:gdLst>
                  <a:gd name="connsiteX0" fmla="*/ 0 w 9525"/>
                  <a:gd name="connsiteY0" fmla="*/ 0 h 9525"/>
                  <a:gd name="connsiteX1" fmla="*/ 9525 w 9525"/>
                  <a:gd name="connsiteY1" fmla="*/ 0 h 9525"/>
                  <a:gd name="connsiteX2" fmla="*/ 9525 w 9525"/>
                  <a:gd name="connsiteY2" fmla="*/ 9525 h 9525"/>
                  <a:gd name="connsiteX3" fmla="*/ 0 w 9525"/>
                  <a:gd name="connsiteY3" fmla="*/ 9525 h 9525"/>
                </a:gdLst>
                <a:ahLst/>
                <a:cxnLst>
                  <a:cxn ang="0">
                    <a:pos x="connsiteX0" y="connsiteY0"/>
                  </a:cxn>
                  <a:cxn ang="0">
                    <a:pos x="connsiteX1" y="connsiteY1"/>
                  </a:cxn>
                  <a:cxn ang="0">
                    <a:pos x="connsiteX2" y="connsiteY2"/>
                  </a:cxn>
                  <a:cxn ang="0">
                    <a:pos x="connsiteX3" y="connsiteY3"/>
                  </a:cxn>
                </a:cxnLst>
                <a:rect l="l" t="t" r="r" b="b"/>
                <a:pathLst>
                  <a:path w="9525" h="9525">
                    <a:moveTo>
                      <a:pt x="0" y="0"/>
                    </a:moveTo>
                    <a:lnTo>
                      <a:pt x="9525" y="0"/>
                    </a:lnTo>
                    <a:lnTo>
                      <a:pt x="9525" y="9525"/>
                    </a:lnTo>
                    <a:lnTo>
                      <a:pt x="0" y="9525"/>
                    </a:lnTo>
                    <a:close/>
                  </a:path>
                </a:pathLst>
              </a:custGeom>
              <a:solidFill>
                <a:srgbClr val="FFFFFF">
                  <a:alpha val="90000"/>
                </a:srgbClr>
              </a:solidFill>
              <a:ln w="9525" cap="flat">
                <a:noFill/>
                <a:prstDash val="solid"/>
                <a:miter/>
              </a:ln>
            </p:spPr>
            <p:txBody>
              <a:bodyPr rtlCol="0" anchor="ctr"/>
              <a:lstStyle/>
              <a:p>
                <a:endParaRPr lang="de-AT">
                  <a:latin typeface="+mj-lt"/>
                </a:endParaRPr>
              </a:p>
            </p:txBody>
          </p:sp>
          <p:sp>
            <p:nvSpPr>
              <p:cNvPr id="31" name="Freeform: Shape 30">
                <a:extLst>
                  <a:ext uri="{FF2B5EF4-FFF2-40B4-BE49-F238E27FC236}">
                    <a16:creationId xmlns:a16="http://schemas.microsoft.com/office/drawing/2014/main" id="{DF0B43C4-E056-4790-B41B-21B31B13EA1C}"/>
                  </a:ext>
                </a:extLst>
              </p:cNvPr>
              <p:cNvSpPr/>
              <p:nvPr/>
            </p:nvSpPr>
            <p:spPr>
              <a:xfrm>
                <a:off x="7730044" y="2834201"/>
                <a:ext cx="9525" cy="9525"/>
              </a:xfrm>
              <a:custGeom>
                <a:avLst/>
                <a:gdLst>
                  <a:gd name="connsiteX0" fmla="*/ 0 w 9525"/>
                  <a:gd name="connsiteY0" fmla="*/ 0 h 9525"/>
                  <a:gd name="connsiteX1" fmla="*/ 9525 w 9525"/>
                  <a:gd name="connsiteY1" fmla="*/ 0 h 9525"/>
                  <a:gd name="connsiteX2" fmla="*/ 9525 w 9525"/>
                  <a:gd name="connsiteY2" fmla="*/ 9525 h 9525"/>
                  <a:gd name="connsiteX3" fmla="*/ 0 w 9525"/>
                  <a:gd name="connsiteY3" fmla="*/ 9525 h 9525"/>
                </a:gdLst>
                <a:ahLst/>
                <a:cxnLst>
                  <a:cxn ang="0">
                    <a:pos x="connsiteX0" y="connsiteY0"/>
                  </a:cxn>
                  <a:cxn ang="0">
                    <a:pos x="connsiteX1" y="connsiteY1"/>
                  </a:cxn>
                  <a:cxn ang="0">
                    <a:pos x="connsiteX2" y="connsiteY2"/>
                  </a:cxn>
                  <a:cxn ang="0">
                    <a:pos x="connsiteX3" y="connsiteY3"/>
                  </a:cxn>
                </a:cxnLst>
                <a:rect l="l" t="t" r="r" b="b"/>
                <a:pathLst>
                  <a:path w="9525" h="9525">
                    <a:moveTo>
                      <a:pt x="0" y="0"/>
                    </a:moveTo>
                    <a:lnTo>
                      <a:pt x="9525" y="0"/>
                    </a:lnTo>
                    <a:lnTo>
                      <a:pt x="9525" y="9525"/>
                    </a:lnTo>
                    <a:lnTo>
                      <a:pt x="0" y="9525"/>
                    </a:lnTo>
                    <a:close/>
                  </a:path>
                </a:pathLst>
              </a:custGeom>
              <a:solidFill>
                <a:srgbClr val="FFFFFF">
                  <a:alpha val="90000"/>
                </a:srgbClr>
              </a:solidFill>
              <a:ln w="9525" cap="flat">
                <a:noFill/>
                <a:prstDash val="solid"/>
                <a:miter/>
              </a:ln>
            </p:spPr>
            <p:txBody>
              <a:bodyPr rtlCol="0" anchor="ctr"/>
              <a:lstStyle/>
              <a:p>
                <a:endParaRPr lang="de-AT">
                  <a:latin typeface="+mj-lt"/>
                </a:endParaRPr>
              </a:p>
            </p:txBody>
          </p:sp>
        </p:grpSp>
      </p:grpSp>
      <p:sp>
        <p:nvSpPr>
          <p:cNvPr id="36" name="Rectangle 35">
            <a:extLst>
              <a:ext uri="{FF2B5EF4-FFF2-40B4-BE49-F238E27FC236}">
                <a16:creationId xmlns:a16="http://schemas.microsoft.com/office/drawing/2014/main" id="{F92D4C56-40F3-4ED9-B561-B236317B042C}"/>
              </a:ext>
            </a:extLst>
          </p:cNvPr>
          <p:cNvSpPr/>
          <p:nvPr/>
        </p:nvSpPr>
        <p:spPr>
          <a:xfrm>
            <a:off x="1350704" y="1114812"/>
            <a:ext cx="3377313" cy="4994678"/>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37" name="TextBox 36">
            <a:extLst>
              <a:ext uri="{FF2B5EF4-FFF2-40B4-BE49-F238E27FC236}">
                <a16:creationId xmlns:a16="http://schemas.microsoft.com/office/drawing/2014/main" id="{D5FB1568-E9C7-418B-A19E-F210E89CF84E}"/>
              </a:ext>
            </a:extLst>
          </p:cNvPr>
          <p:cNvSpPr txBox="1"/>
          <p:nvPr/>
        </p:nvSpPr>
        <p:spPr>
          <a:xfrm>
            <a:off x="1769804" y="752981"/>
            <a:ext cx="648383" cy="369332"/>
          </a:xfrm>
          <a:prstGeom prst="rect">
            <a:avLst/>
          </a:prstGeom>
          <a:noFill/>
        </p:spPr>
        <p:txBody>
          <a:bodyPr wrap="none" rtlCol="0">
            <a:spAutoFit/>
          </a:bodyPr>
          <a:lstStyle/>
          <a:p>
            <a:r>
              <a:rPr lang="en-GB" dirty="0" err="1">
                <a:latin typeface="+mj-lt"/>
              </a:rPr>
              <a:t>VNet</a:t>
            </a:r>
            <a:endParaRPr lang="de-AT" dirty="0">
              <a:latin typeface="+mj-lt"/>
            </a:endParaRPr>
          </a:p>
        </p:txBody>
      </p:sp>
      <p:sp>
        <p:nvSpPr>
          <p:cNvPr id="38" name="Rectangle 37">
            <a:extLst>
              <a:ext uri="{FF2B5EF4-FFF2-40B4-BE49-F238E27FC236}">
                <a16:creationId xmlns:a16="http://schemas.microsoft.com/office/drawing/2014/main" id="{3909D689-F837-4DFA-B78A-2537176E45B5}"/>
              </a:ext>
            </a:extLst>
          </p:cNvPr>
          <p:cNvSpPr/>
          <p:nvPr/>
        </p:nvSpPr>
        <p:spPr>
          <a:xfrm>
            <a:off x="1712654" y="1656554"/>
            <a:ext cx="1966647" cy="1536370"/>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pic>
        <p:nvPicPr>
          <p:cNvPr id="40" name="Graphic 39">
            <a:extLst>
              <a:ext uri="{FF2B5EF4-FFF2-40B4-BE49-F238E27FC236}">
                <a16:creationId xmlns:a16="http://schemas.microsoft.com/office/drawing/2014/main" id="{0B68E5B3-701A-46A1-B1C2-00D24CE3C7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50704" y="699522"/>
            <a:ext cx="476250" cy="476250"/>
          </a:xfrm>
          <a:prstGeom prst="rect">
            <a:avLst/>
          </a:prstGeom>
        </p:spPr>
      </p:pic>
      <p:sp>
        <p:nvSpPr>
          <p:cNvPr id="41" name="TextBox 40">
            <a:extLst>
              <a:ext uri="{FF2B5EF4-FFF2-40B4-BE49-F238E27FC236}">
                <a16:creationId xmlns:a16="http://schemas.microsoft.com/office/drawing/2014/main" id="{5D53C561-7844-4BB5-8E69-5BDA3BA0FC8F}"/>
              </a:ext>
            </a:extLst>
          </p:cNvPr>
          <p:cNvSpPr txBox="1"/>
          <p:nvPr/>
        </p:nvSpPr>
        <p:spPr>
          <a:xfrm>
            <a:off x="1641311" y="1464848"/>
            <a:ext cx="1968809" cy="246221"/>
          </a:xfrm>
          <a:prstGeom prst="rect">
            <a:avLst/>
          </a:prstGeom>
          <a:noFill/>
        </p:spPr>
        <p:txBody>
          <a:bodyPr wrap="none" rtlCol="0">
            <a:spAutoFit/>
          </a:bodyPr>
          <a:lstStyle/>
          <a:p>
            <a:r>
              <a:rPr lang="en-GB" sz="1000" dirty="0">
                <a:latin typeface="+mj-lt"/>
              </a:rPr>
              <a:t>Private Endpoint Subnet (10.0.0.x)</a:t>
            </a:r>
            <a:endParaRPr lang="de-AT" sz="1000" dirty="0">
              <a:latin typeface="+mj-lt"/>
            </a:endParaRPr>
          </a:p>
        </p:txBody>
      </p:sp>
      <p:sp>
        <p:nvSpPr>
          <p:cNvPr id="43" name="Rectangle 42">
            <a:extLst>
              <a:ext uri="{FF2B5EF4-FFF2-40B4-BE49-F238E27FC236}">
                <a16:creationId xmlns:a16="http://schemas.microsoft.com/office/drawing/2014/main" id="{2B52A3D4-DDF6-4D63-928F-16FC120CA58D}"/>
              </a:ext>
            </a:extLst>
          </p:cNvPr>
          <p:cNvSpPr/>
          <p:nvPr/>
        </p:nvSpPr>
        <p:spPr>
          <a:xfrm>
            <a:off x="1712654" y="3595361"/>
            <a:ext cx="1975029" cy="710647"/>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44" name="TextBox 43">
            <a:extLst>
              <a:ext uri="{FF2B5EF4-FFF2-40B4-BE49-F238E27FC236}">
                <a16:creationId xmlns:a16="http://schemas.microsoft.com/office/drawing/2014/main" id="{A7E1956A-B613-433D-8E2E-601EC58E286A}"/>
              </a:ext>
            </a:extLst>
          </p:cNvPr>
          <p:cNvSpPr txBox="1"/>
          <p:nvPr/>
        </p:nvSpPr>
        <p:spPr>
          <a:xfrm>
            <a:off x="1648443" y="4290390"/>
            <a:ext cx="676788" cy="553998"/>
          </a:xfrm>
          <a:prstGeom prst="rect">
            <a:avLst/>
          </a:prstGeom>
          <a:noFill/>
        </p:spPr>
        <p:txBody>
          <a:bodyPr wrap="none" rtlCol="0">
            <a:spAutoFit/>
          </a:bodyPr>
          <a:lstStyle>
            <a:defPPr>
              <a:defRPr lang="de-DE"/>
            </a:defPPr>
            <a:lvl1pPr>
              <a:defRPr sz="1000"/>
            </a:lvl1pPr>
          </a:lstStyle>
          <a:p>
            <a:r>
              <a:rPr lang="en-GB" dirty="0">
                <a:latin typeface="+mj-lt"/>
              </a:rPr>
              <a:t>Regular</a:t>
            </a:r>
            <a:br>
              <a:rPr lang="en-GB" dirty="0">
                <a:latin typeface="+mj-lt"/>
              </a:rPr>
            </a:br>
            <a:r>
              <a:rPr lang="en-GB" dirty="0">
                <a:latin typeface="+mj-lt"/>
              </a:rPr>
              <a:t>Subnet</a:t>
            </a:r>
            <a:br>
              <a:rPr lang="en-GB" dirty="0">
                <a:latin typeface="+mj-lt"/>
              </a:rPr>
            </a:br>
            <a:r>
              <a:rPr lang="en-GB" dirty="0">
                <a:latin typeface="+mj-lt"/>
              </a:rPr>
              <a:t>(10.0.1.x)</a:t>
            </a:r>
            <a:endParaRPr lang="de-AT" dirty="0">
              <a:latin typeface="+mj-lt"/>
            </a:endParaRPr>
          </a:p>
        </p:txBody>
      </p:sp>
      <p:sp>
        <p:nvSpPr>
          <p:cNvPr id="46" name="Rectangle 45">
            <a:extLst>
              <a:ext uri="{FF2B5EF4-FFF2-40B4-BE49-F238E27FC236}">
                <a16:creationId xmlns:a16="http://schemas.microsoft.com/office/drawing/2014/main" id="{9847155A-F6D2-436D-8345-46E381E8F99B}"/>
              </a:ext>
            </a:extLst>
          </p:cNvPr>
          <p:cNvSpPr/>
          <p:nvPr/>
        </p:nvSpPr>
        <p:spPr>
          <a:xfrm>
            <a:off x="1711555" y="4911592"/>
            <a:ext cx="1975029" cy="710647"/>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47" name="TextBox 46">
            <a:extLst>
              <a:ext uri="{FF2B5EF4-FFF2-40B4-BE49-F238E27FC236}">
                <a16:creationId xmlns:a16="http://schemas.microsoft.com/office/drawing/2014/main" id="{3BAC9362-8D62-482B-8742-8EBEDE62F507}"/>
              </a:ext>
            </a:extLst>
          </p:cNvPr>
          <p:cNvSpPr txBox="1"/>
          <p:nvPr/>
        </p:nvSpPr>
        <p:spPr>
          <a:xfrm>
            <a:off x="1647344" y="5653515"/>
            <a:ext cx="1277914" cy="246221"/>
          </a:xfrm>
          <a:prstGeom prst="rect">
            <a:avLst/>
          </a:prstGeom>
          <a:noFill/>
        </p:spPr>
        <p:txBody>
          <a:bodyPr wrap="none" rtlCol="0">
            <a:spAutoFit/>
          </a:bodyPr>
          <a:lstStyle>
            <a:defPPr>
              <a:defRPr lang="de-DE"/>
            </a:defPPr>
            <a:lvl1pPr>
              <a:defRPr sz="1000"/>
            </a:lvl1pPr>
          </a:lstStyle>
          <a:p>
            <a:r>
              <a:rPr lang="en-GB" dirty="0">
                <a:latin typeface="+mj-lt"/>
              </a:rPr>
              <a:t>ACI Subnet (10.0.2.x)</a:t>
            </a:r>
            <a:endParaRPr lang="de-AT" dirty="0">
              <a:latin typeface="+mj-lt"/>
            </a:endParaRPr>
          </a:p>
        </p:txBody>
      </p:sp>
      <p:grpSp>
        <p:nvGrpSpPr>
          <p:cNvPr id="33" name="Group 32">
            <a:extLst>
              <a:ext uri="{FF2B5EF4-FFF2-40B4-BE49-F238E27FC236}">
                <a16:creationId xmlns:a16="http://schemas.microsoft.com/office/drawing/2014/main" id="{45F8A1F9-B919-49F3-B8B3-442D8E340C57}"/>
              </a:ext>
            </a:extLst>
          </p:cNvPr>
          <p:cNvGrpSpPr/>
          <p:nvPr/>
        </p:nvGrpSpPr>
        <p:grpSpPr>
          <a:xfrm>
            <a:off x="6113768" y="2739957"/>
            <a:ext cx="508165" cy="607641"/>
            <a:chOff x="10651324" y="3259840"/>
            <a:chExt cx="508165" cy="607641"/>
          </a:xfrm>
        </p:grpSpPr>
        <p:pic>
          <p:nvPicPr>
            <p:cNvPr id="39" name="Graphic 38">
              <a:extLst>
                <a:ext uri="{FF2B5EF4-FFF2-40B4-BE49-F238E27FC236}">
                  <a16:creationId xmlns:a16="http://schemas.microsoft.com/office/drawing/2014/main" id="{0E9D3131-B8E9-4BD3-8413-5D704A3473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51324" y="3259840"/>
              <a:ext cx="476250" cy="476250"/>
            </a:xfrm>
            <a:prstGeom prst="rect">
              <a:avLst/>
            </a:prstGeom>
          </p:spPr>
        </p:pic>
        <p:grpSp>
          <p:nvGrpSpPr>
            <p:cNvPr id="42" name="Group 41">
              <a:extLst>
                <a:ext uri="{FF2B5EF4-FFF2-40B4-BE49-F238E27FC236}">
                  <a16:creationId xmlns:a16="http://schemas.microsoft.com/office/drawing/2014/main" id="{2ACE6643-443C-4D91-85D5-89D095AB6C4C}"/>
                </a:ext>
              </a:extLst>
            </p:cNvPr>
            <p:cNvGrpSpPr/>
            <p:nvPr/>
          </p:nvGrpSpPr>
          <p:grpSpPr>
            <a:xfrm>
              <a:off x="10911840" y="3467431"/>
              <a:ext cx="247649" cy="400050"/>
              <a:chOff x="3929884" y="2730339"/>
              <a:chExt cx="247649" cy="400050"/>
            </a:xfrm>
          </p:grpSpPr>
          <p:sp>
            <p:nvSpPr>
              <p:cNvPr id="45" name="Freeform: Shape 44">
                <a:extLst>
                  <a:ext uri="{FF2B5EF4-FFF2-40B4-BE49-F238E27FC236}">
                    <a16:creationId xmlns:a16="http://schemas.microsoft.com/office/drawing/2014/main" id="{89ED8AAC-4C51-4EF5-B1A1-35E91BD39835}"/>
                  </a:ext>
                </a:extLst>
              </p:cNvPr>
              <p:cNvSpPr/>
              <p:nvPr/>
            </p:nvSpPr>
            <p:spPr>
              <a:xfrm>
                <a:off x="3929884" y="2863689"/>
                <a:ext cx="247649" cy="266700"/>
              </a:xfrm>
              <a:custGeom>
                <a:avLst/>
                <a:gdLst>
                  <a:gd name="connsiteX0" fmla="*/ 9525 w 247649"/>
                  <a:gd name="connsiteY0" fmla="*/ 0 h 266700"/>
                  <a:gd name="connsiteX1" fmla="*/ 0 w 247649"/>
                  <a:gd name="connsiteY1" fmla="*/ 9525 h 266700"/>
                  <a:gd name="connsiteX2" fmla="*/ 0 w 247649"/>
                  <a:gd name="connsiteY2" fmla="*/ 257175 h 266700"/>
                  <a:gd name="connsiteX3" fmla="*/ 9525 w 247649"/>
                  <a:gd name="connsiteY3" fmla="*/ 266700 h 266700"/>
                  <a:gd name="connsiteX4" fmla="*/ 238125 w 247649"/>
                  <a:gd name="connsiteY4" fmla="*/ 266700 h 266700"/>
                  <a:gd name="connsiteX5" fmla="*/ 247650 w 247649"/>
                  <a:gd name="connsiteY5" fmla="*/ 257175 h 266700"/>
                  <a:gd name="connsiteX6" fmla="*/ 247650 w 247649"/>
                  <a:gd name="connsiteY6" fmla="*/ 9525 h 266700"/>
                  <a:gd name="connsiteX7" fmla="*/ 238125 w 247649"/>
                  <a:gd name="connsiteY7" fmla="*/ 0 h 266700"/>
                  <a:gd name="connsiteX8" fmla="*/ 9525 w 24764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49" h="266700">
                    <a:moveTo>
                      <a:pt x="9525" y="0"/>
                    </a:moveTo>
                    <a:cubicBezTo>
                      <a:pt x="4264" y="0"/>
                      <a:pt x="0" y="4264"/>
                      <a:pt x="0" y="9525"/>
                    </a:cubicBezTo>
                    <a:lnTo>
                      <a:pt x="0" y="257175"/>
                    </a:lnTo>
                    <a:cubicBezTo>
                      <a:pt x="0" y="262436"/>
                      <a:pt x="4264" y="266700"/>
                      <a:pt x="9525" y="266700"/>
                    </a:cubicBezTo>
                    <a:lnTo>
                      <a:pt x="238125" y="266700"/>
                    </a:lnTo>
                    <a:cubicBezTo>
                      <a:pt x="243386" y="266700"/>
                      <a:pt x="247650" y="262436"/>
                      <a:pt x="247650" y="257175"/>
                    </a:cubicBezTo>
                    <a:lnTo>
                      <a:pt x="247650" y="9525"/>
                    </a:lnTo>
                    <a:cubicBezTo>
                      <a:pt x="247650" y="4264"/>
                      <a:pt x="243386" y="0"/>
                      <a:pt x="238125" y="0"/>
                    </a:cubicBezTo>
                    <a:lnTo>
                      <a:pt x="9525" y="0"/>
                    </a:lnTo>
                    <a:close/>
                  </a:path>
                </a:pathLst>
              </a:custGeom>
              <a:solidFill>
                <a:srgbClr val="804998"/>
              </a:solidFill>
              <a:ln w="9525" cap="flat">
                <a:noFill/>
                <a:prstDash val="solid"/>
                <a:miter/>
              </a:ln>
            </p:spPr>
            <p:txBody>
              <a:bodyPr rtlCol="0" anchor="ctr"/>
              <a:lstStyle/>
              <a:p>
                <a:endParaRPr lang="de-AT">
                  <a:latin typeface="+mj-lt"/>
                </a:endParaRPr>
              </a:p>
            </p:txBody>
          </p:sp>
          <p:sp>
            <p:nvSpPr>
              <p:cNvPr id="48" name="Freeform: Shape 47">
                <a:extLst>
                  <a:ext uri="{FF2B5EF4-FFF2-40B4-BE49-F238E27FC236}">
                    <a16:creationId xmlns:a16="http://schemas.microsoft.com/office/drawing/2014/main" id="{DD6FC538-1985-4B8B-92CA-CED0FC3E11D1}"/>
                  </a:ext>
                </a:extLst>
              </p:cNvPr>
              <p:cNvSpPr/>
              <p:nvPr/>
            </p:nvSpPr>
            <p:spPr>
              <a:xfrm>
                <a:off x="3958459" y="2730339"/>
                <a:ext cx="190499" cy="371475"/>
              </a:xfrm>
              <a:custGeom>
                <a:avLst/>
                <a:gdLst>
                  <a:gd name="connsiteX0" fmla="*/ 76200 w 190499"/>
                  <a:gd name="connsiteY0" fmla="*/ 133350 h 371475"/>
                  <a:gd name="connsiteX1" fmla="*/ 76200 w 190499"/>
                  <a:gd name="connsiteY1" fmla="*/ 66675 h 371475"/>
                  <a:gd name="connsiteX2" fmla="*/ 47625 w 190499"/>
                  <a:gd name="connsiteY2" fmla="*/ 66675 h 371475"/>
                  <a:gd name="connsiteX3" fmla="*/ 95250 w 190499"/>
                  <a:gd name="connsiteY3" fmla="*/ 0 h 371475"/>
                  <a:gd name="connsiteX4" fmla="*/ 142875 w 190499"/>
                  <a:gd name="connsiteY4" fmla="*/ 66675 h 371475"/>
                  <a:gd name="connsiteX5" fmla="*/ 114300 w 190499"/>
                  <a:gd name="connsiteY5" fmla="*/ 66675 h 371475"/>
                  <a:gd name="connsiteX6" fmla="*/ 114300 w 190499"/>
                  <a:gd name="connsiteY6" fmla="*/ 133350 h 371475"/>
                  <a:gd name="connsiteX7" fmla="*/ 171450 w 190499"/>
                  <a:gd name="connsiteY7" fmla="*/ 161925 h 371475"/>
                  <a:gd name="connsiteX8" fmla="*/ 0 w 190499"/>
                  <a:gd name="connsiteY8" fmla="*/ 161925 h 371475"/>
                  <a:gd name="connsiteX9" fmla="*/ 0 w 190499"/>
                  <a:gd name="connsiteY9" fmla="*/ 371475 h 371475"/>
                  <a:gd name="connsiteX10" fmla="*/ 190500 w 190499"/>
                  <a:gd name="connsiteY10" fmla="*/ 371475 h 371475"/>
                  <a:gd name="connsiteX11" fmla="*/ 190500 w 190499"/>
                  <a:gd name="connsiteY11" fmla="*/ 161925 h 371475"/>
                  <a:gd name="connsiteX12" fmla="*/ 171450 w 190499"/>
                  <a:gd name="connsiteY12" fmla="*/ 161925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99" h="371475">
                    <a:moveTo>
                      <a:pt x="76200" y="133350"/>
                    </a:moveTo>
                    <a:lnTo>
                      <a:pt x="76200" y="66675"/>
                    </a:lnTo>
                    <a:lnTo>
                      <a:pt x="47625" y="66675"/>
                    </a:lnTo>
                    <a:lnTo>
                      <a:pt x="95250" y="0"/>
                    </a:lnTo>
                    <a:lnTo>
                      <a:pt x="142875" y="66675"/>
                    </a:lnTo>
                    <a:lnTo>
                      <a:pt x="114300" y="66675"/>
                    </a:lnTo>
                    <a:lnTo>
                      <a:pt x="114300" y="133350"/>
                    </a:lnTo>
                    <a:close/>
                    <a:moveTo>
                      <a:pt x="171450" y="161925"/>
                    </a:moveTo>
                    <a:lnTo>
                      <a:pt x="0" y="161925"/>
                    </a:lnTo>
                    <a:lnTo>
                      <a:pt x="0" y="371475"/>
                    </a:lnTo>
                    <a:lnTo>
                      <a:pt x="190500" y="371475"/>
                    </a:lnTo>
                    <a:lnTo>
                      <a:pt x="190500" y="161925"/>
                    </a:lnTo>
                    <a:lnTo>
                      <a:pt x="171450" y="161925"/>
                    </a:lnTo>
                    <a:close/>
                  </a:path>
                </a:pathLst>
              </a:custGeom>
              <a:solidFill>
                <a:srgbClr val="FFFFFF"/>
              </a:solidFill>
              <a:ln w="9525" cap="flat">
                <a:noFill/>
                <a:prstDash val="solid"/>
                <a:miter/>
              </a:ln>
            </p:spPr>
            <p:txBody>
              <a:bodyPr rtlCol="0" anchor="ctr"/>
              <a:lstStyle/>
              <a:p>
                <a:endParaRPr lang="de-AT">
                  <a:latin typeface="+mj-lt"/>
                </a:endParaRPr>
              </a:p>
            </p:txBody>
          </p:sp>
          <p:sp>
            <p:nvSpPr>
              <p:cNvPr id="50" name="Freeform: Shape 49">
                <a:extLst>
                  <a:ext uri="{FF2B5EF4-FFF2-40B4-BE49-F238E27FC236}">
                    <a16:creationId xmlns:a16="http://schemas.microsoft.com/office/drawing/2014/main" id="{2B1BC2AF-7EAF-438A-8D43-8BB3EAC1D763}"/>
                  </a:ext>
                </a:extLst>
              </p:cNvPr>
              <p:cNvSpPr/>
              <p:nvPr/>
            </p:nvSpPr>
            <p:spPr>
              <a:xfrm>
                <a:off x="3977195" y="2911314"/>
                <a:ext cx="152400" cy="171450"/>
              </a:xfrm>
              <a:custGeom>
                <a:avLst/>
                <a:gdLst>
                  <a:gd name="connsiteX0" fmla="*/ 0 w 152400"/>
                  <a:gd name="connsiteY0" fmla="*/ 0 h 171450"/>
                  <a:gd name="connsiteX1" fmla="*/ 38100 w 152400"/>
                  <a:gd name="connsiteY1" fmla="*/ 0 h 171450"/>
                  <a:gd name="connsiteX2" fmla="*/ 38100 w 152400"/>
                  <a:gd name="connsiteY2" fmla="*/ 171450 h 171450"/>
                  <a:gd name="connsiteX3" fmla="*/ 0 w 152400"/>
                  <a:gd name="connsiteY3" fmla="*/ 171450 h 171450"/>
                  <a:gd name="connsiteX4" fmla="*/ 57150 w 152400"/>
                  <a:gd name="connsiteY4" fmla="*/ 0 h 171450"/>
                  <a:gd name="connsiteX5" fmla="*/ 95250 w 152400"/>
                  <a:gd name="connsiteY5" fmla="*/ 0 h 171450"/>
                  <a:gd name="connsiteX6" fmla="*/ 95250 w 152400"/>
                  <a:gd name="connsiteY6" fmla="*/ 171450 h 171450"/>
                  <a:gd name="connsiteX7" fmla="*/ 57150 w 152400"/>
                  <a:gd name="connsiteY7" fmla="*/ 171450 h 171450"/>
                  <a:gd name="connsiteX8" fmla="*/ 114300 w 152400"/>
                  <a:gd name="connsiteY8" fmla="*/ 0 h 171450"/>
                  <a:gd name="connsiteX9" fmla="*/ 152400 w 152400"/>
                  <a:gd name="connsiteY9" fmla="*/ 0 h 171450"/>
                  <a:gd name="connsiteX10" fmla="*/ 152400 w 152400"/>
                  <a:gd name="connsiteY10" fmla="*/ 171450 h 171450"/>
                  <a:gd name="connsiteX11" fmla="*/ 114300 w 152400"/>
                  <a:gd name="connsiteY11" fmla="*/ 17145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 h="171450">
                    <a:moveTo>
                      <a:pt x="0" y="0"/>
                    </a:moveTo>
                    <a:lnTo>
                      <a:pt x="38100" y="0"/>
                    </a:lnTo>
                    <a:lnTo>
                      <a:pt x="38100" y="171450"/>
                    </a:lnTo>
                    <a:lnTo>
                      <a:pt x="0" y="171450"/>
                    </a:lnTo>
                    <a:close/>
                    <a:moveTo>
                      <a:pt x="57150" y="0"/>
                    </a:moveTo>
                    <a:lnTo>
                      <a:pt x="95250" y="0"/>
                    </a:lnTo>
                    <a:lnTo>
                      <a:pt x="95250" y="171450"/>
                    </a:lnTo>
                    <a:lnTo>
                      <a:pt x="57150" y="171450"/>
                    </a:lnTo>
                    <a:close/>
                    <a:moveTo>
                      <a:pt x="114300" y="0"/>
                    </a:moveTo>
                    <a:lnTo>
                      <a:pt x="152400" y="0"/>
                    </a:lnTo>
                    <a:lnTo>
                      <a:pt x="152400" y="171450"/>
                    </a:lnTo>
                    <a:lnTo>
                      <a:pt x="114300" y="171450"/>
                    </a:lnTo>
                    <a:close/>
                  </a:path>
                </a:pathLst>
              </a:custGeom>
              <a:solidFill>
                <a:srgbClr val="804998"/>
              </a:solidFill>
              <a:ln w="9525" cap="flat">
                <a:noFill/>
                <a:prstDash val="solid"/>
                <a:miter/>
              </a:ln>
            </p:spPr>
            <p:txBody>
              <a:bodyPr rtlCol="0" anchor="ctr"/>
              <a:lstStyle/>
              <a:p>
                <a:endParaRPr lang="de-AT">
                  <a:latin typeface="+mj-lt"/>
                </a:endParaRPr>
              </a:p>
            </p:txBody>
          </p:sp>
        </p:grpSp>
      </p:grpSp>
      <p:grpSp>
        <p:nvGrpSpPr>
          <p:cNvPr id="51" name="Group 50">
            <a:extLst>
              <a:ext uri="{FF2B5EF4-FFF2-40B4-BE49-F238E27FC236}">
                <a16:creationId xmlns:a16="http://schemas.microsoft.com/office/drawing/2014/main" id="{0F62D61C-583E-4554-9230-5AAB2D0E9812}"/>
              </a:ext>
            </a:extLst>
          </p:cNvPr>
          <p:cNvGrpSpPr/>
          <p:nvPr/>
        </p:nvGrpSpPr>
        <p:grpSpPr>
          <a:xfrm>
            <a:off x="2111036" y="1998060"/>
            <a:ext cx="474664" cy="597264"/>
            <a:chOff x="4914507" y="3716041"/>
            <a:chExt cx="320193" cy="429596"/>
          </a:xfrm>
        </p:grpSpPr>
        <p:sp>
          <p:nvSpPr>
            <p:cNvPr id="52" name="Freeform: Shape 51">
              <a:extLst>
                <a:ext uri="{FF2B5EF4-FFF2-40B4-BE49-F238E27FC236}">
                  <a16:creationId xmlns:a16="http://schemas.microsoft.com/office/drawing/2014/main" id="{54CB28EA-2A15-4808-94C6-B45DBE885EFD}"/>
                </a:ext>
              </a:extLst>
            </p:cNvPr>
            <p:cNvSpPr/>
            <p:nvPr/>
          </p:nvSpPr>
          <p:spPr>
            <a:xfrm>
              <a:off x="4914507" y="3716041"/>
              <a:ext cx="320193" cy="429596"/>
            </a:xfrm>
            <a:custGeom>
              <a:avLst/>
              <a:gdLst>
                <a:gd name="connsiteX0" fmla="*/ 242907 w 320193"/>
                <a:gd name="connsiteY0" fmla="*/ 429597 h 429596"/>
                <a:gd name="connsiteX1" fmla="*/ 200045 w 320193"/>
                <a:gd name="connsiteY1" fmla="*/ 381972 h 429596"/>
                <a:gd name="connsiteX2" fmla="*/ 214780 w 320193"/>
                <a:gd name="connsiteY2" fmla="*/ 343872 h 429596"/>
                <a:gd name="connsiteX3" fmla="*/ 20 w 320193"/>
                <a:gd name="connsiteY3" fmla="*/ 343872 h 429596"/>
                <a:gd name="connsiteX4" fmla="*/ 20 w 320193"/>
                <a:gd name="connsiteY4" fmla="*/ 76219 h 429596"/>
                <a:gd name="connsiteX5" fmla="*/ 72828 w 320193"/>
                <a:gd name="connsiteY5" fmla="*/ 19 h 429596"/>
                <a:gd name="connsiteX6" fmla="*/ 76220 w 320193"/>
                <a:gd name="connsiteY6" fmla="*/ 19 h 429596"/>
                <a:gd name="connsiteX7" fmla="*/ 320193 w 320193"/>
                <a:gd name="connsiteY7" fmla="*/ 19 h 429596"/>
                <a:gd name="connsiteX8" fmla="*/ 303934 w 320193"/>
                <a:gd name="connsiteY8" fmla="*/ 16278 h 429596"/>
                <a:gd name="connsiteX9" fmla="*/ 285770 w 320193"/>
                <a:gd name="connsiteY9" fmla="*/ 66694 h 429596"/>
                <a:gd name="connsiteX10" fmla="*/ 285770 w 320193"/>
                <a:gd name="connsiteY10" fmla="*/ 372447 h 429596"/>
                <a:gd name="connsiteX11" fmla="*/ 242907 w 320193"/>
                <a:gd name="connsiteY11" fmla="*/ 429597 h 42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0193" h="429596">
                  <a:moveTo>
                    <a:pt x="242907" y="429597"/>
                  </a:moveTo>
                  <a:cubicBezTo>
                    <a:pt x="221609" y="429597"/>
                    <a:pt x="200045" y="413242"/>
                    <a:pt x="200045" y="381972"/>
                  </a:cubicBezTo>
                  <a:cubicBezTo>
                    <a:pt x="199928" y="367860"/>
                    <a:pt x="205198" y="354234"/>
                    <a:pt x="214780" y="343872"/>
                  </a:cubicBezTo>
                  <a:lnTo>
                    <a:pt x="20" y="343872"/>
                  </a:lnTo>
                  <a:lnTo>
                    <a:pt x="20" y="76219"/>
                  </a:lnTo>
                  <a:cubicBezTo>
                    <a:pt x="-917" y="35072"/>
                    <a:pt x="31681" y="956"/>
                    <a:pt x="72828" y="19"/>
                  </a:cubicBezTo>
                  <a:cubicBezTo>
                    <a:pt x="73958" y="-6"/>
                    <a:pt x="75089" y="-6"/>
                    <a:pt x="76220" y="19"/>
                  </a:cubicBezTo>
                  <a:lnTo>
                    <a:pt x="320193" y="19"/>
                  </a:lnTo>
                  <a:lnTo>
                    <a:pt x="303934" y="16278"/>
                  </a:lnTo>
                  <a:cubicBezTo>
                    <a:pt x="292437" y="30594"/>
                    <a:pt x="286045" y="48336"/>
                    <a:pt x="285770" y="66694"/>
                  </a:cubicBezTo>
                  <a:lnTo>
                    <a:pt x="285770" y="372447"/>
                  </a:lnTo>
                  <a:cubicBezTo>
                    <a:pt x="285770" y="398812"/>
                    <a:pt x="274540" y="429597"/>
                    <a:pt x="242907" y="429597"/>
                  </a:cubicBezTo>
                  <a:close/>
                </a:path>
              </a:pathLst>
            </a:custGeom>
            <a:solidFill>
              <a:srgbClr val="FFFFFF"/>
            </a:solidFill>
            <a:ln w="9525" cap="flat">
              <a:noFill/>
              <a:prstDash val="solid"/>
              <a:miter/>
            </a:ln>
          </p:spPr>
          <p:txBody>
            <a:bodyPr rtlCol="0" anchor="ctr"/>
            <a:lstStyle/>
            <a:p>
              <a:endParaRPr lang="de-AT">
                <a:latin typeface="+mj-lt"/>
              </a:endParaRPr>
            </a:p>
          </p:txBody>
        </p:sp>
        <p:sp>
          <p:nvSpPr>
            <p:cNvPr id="53" name="Freeform: Shape 52">
              <a:extLst>
                <a:ext uri="{FF2B5EF4-FFF2-40B4-BE49-F238E27FC236}">
                  <a16:creationId xmlns:a16="http://schemas.microsoft.com/office/drawing/2014/main" id="{05432EC0-B33C-4A48-835F-0B73E7637FAA}"/>
                </a:ext>
              </a:extLst>
            </p:cNvPr>
            <p:cNvSpPr/>
            <p:nvPr/>
          </p:nvSpPr>
          <p:spPr>
            <a:xfrm>
              <a:off x="4981202" y="3850300"/>
              <a:ext cx="152400" cy="166774"/>
            </a:xfrm>
            <a:custGeom>
              <a:avLst/>
              <a:gdLst>
                <a:gd name="connsiteX0" fmla="*/ 38100 w 152400"/>
                <a:gd name="connsiteY0" fmla="*/ 19113 h 166774"/>
                <a:gd name="connsiteX1" fmla="*/ 19050 w 152400"/>
                <a:gd name="connsiteY1" fmla="*/ 38163 h 166774"/>
                <a:gd name="connsiteX2" fmla="*/ 0 w 152400"/>
                <a:gd name="connsiteY2" fmla="*/ 19113 h 166774"/>
                <a:gd name="connsiteX3" fmla="*/ 19050 w 152400"/>
                <a:gd name="connsiteY3" fmla="*/ 63 h 166774"/>
                <a:gd name="connsiteX4" fmla="*/ 38100 w 152400"/>
                <a:gd name="connsiteY4" fmla="*/ 19113 h 166774"/>
                <a:gd name="connsiteX5" fmla="*/ 133350 w 152400"/>
                <a:gd name="connsiteY5" fmla="*/ 63 h 166774"/>
                <a:gd name="connsiteX6" fmla="*/ 114300 w 152400"/>
                <a:gd name="connsiteY6" fmla="*/ 19113 h 166774"/>
                <a:gd name="connsiteX7" fmla="*/ 133350 w 152400"/>
                <a:gd name="connsiteY7" fmla="*/ 38163 h 166774"/>
                <a:gd name="connsiteX8" fmla="*/ 152400 w 152400"/>
                <a:gd name="connsiteY8" fmla="*/ 19113 h 166774"/>
                <a:gd name="connsiteX9" fmla="*/ 133350 w 152400"/>
                <a:gd name="connsiteY9" fmla="*/ 63 h 166774"/>
                <a:gd name="connsiteX10" fmla="*/ 83344 w 152400"/>
                <a:gd name="connsiteY10" fmla="*/ 130060 h 166774"/>
                <a:gd name="connsiteX11" fmla="*/ 83344 w 152400"/>
                <a:gd name="connsiteY11" fmla="*/ 36715 h 166774"/>
                <a:gd name="connsiteX12" fmla="*/ 93859 w 152400"/>
                <a:gd name="connsiteY12" fmla="*/ 11911 h 166774"/>
                <a:gd name="connsiteX13" fmla="*/ 69056 w 152400"/>
                <a:gd name="connsiteY13" fmla="*/ 1395 h 166774"/>
                <a:gd name="connsiteX14" fmla="*/ 58541 w 152400"/>
                <a:gd name="connsiteY14" fmla="*/ 26198 h 166774"/>
                <a:gd name="connsiteX15" fmla="*/ 69056 w 152400"/>
                <a:gd name="connsiteY15" fmla="*/ 36715 h 166774"/>
                <a:gd name="connsiteX16" fmla="*/ 69056 w 152400"/>
                <a:gd name="connsiteY16" fmla="*/ 130060 h 166774"/>
                <a:gd name="connsiteX17" fmla="*/ 58541 w 152400"/>
                <a:gd name="connsiteY17" fmla="*/ 154863 h 166774"/>
                <a:gd name="connsiteX18" fmla="*/ 83344 w 152400"/>
                <a:gd name="connsiteY18" fmla="*/ 165379 h 166774"/>
                <a:gd name="connsiteX19" fmla="*/ 93859 w 152400"/>
                <a:gd name="connsiteY19" fmla="*/ 140575 h 166774"/>
                <a:gd name="connsiteX20" fmla="*/ 83344 w 152400"/>
                <a:gd name="connsiteY20" fmla="*/ 130060 h 16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400" h="166774">
                  <a:moveTo>
                    <a:pt x="38100" y="19113"/>
                  </a:moveTo>
                  <a:cubicBezTo>
                    <a:pt x="38100" y="29634"/>
                    <a:pt x="29571" y="38163"/>
                    <a:pt x="19050" y="38163"/>
                  </a:cubicBezTo>
                  <a:cubicBezTo>
                    <a:pt x="8529" y="38163"/>
                    <a:pt x="0" y="29634"/>
                    <a:pt x="0" y="19113"/>
                  </a:cubicBezTo>
                  <a:cubicBezTo>
                    <a:pt x="0" y="8591"/>
                    <a:pt x="8529" y="63"/>
                    <a:pt x="19050" y="63"/>
                  </a:cubicBezTo>
                  <a:cubicBezTo>
                    <a:pt x="29571" y="63"/>
                    <a:pt x="38100" y="8591"/>
                    <a:pt x="38100" y="19113"/>
                  </a:cubicBezTo>
                  <a:close/>
                  <a:moveTo>
                    <a:pt x="133350" y="63"/>
                  </a:moveTo>
                  <a:cubicBezTo>
                    <a:pt x="122829" y="63"/>
                    <a:pt x="114300" y="8591"/>
                    <a:pt x="114300" y="19113"/>
                  </a:cubicBezTo>
                  <a:cubicBezTo>
                    <a:pt x="114300" y="29634"/>
                    <a:pt x="122829" y="38163"/>
                    <a:pt x="133350" y="38163"/>
                  </a:cubicBezTo>
                  <a:cubicBezTo>
                    <a:pt x="143871" y="38163"/>
                    <a:pt x="152400" y="29634"/>
                    <a:pt x="152400" y="19113"/>
                  </a:cubicBezTo>
                  <a:cubicBezTo>
                    <a:pt x="152400" y="8591"/>
                    <a:pt x="143871" y="63"/>
                    <a:pt x="133350" y="63"/>
                  </a:cubicBezTo>
                  <a:close/>
                  <a:moveTo>
                    <a:pt x="83344" y="130060"/>
                  </a:moveTo>
                  <a:lnTo>
                    <a:pt x="83344" y="36715"/>
                  </a:lnTo>
                  <a:cubicBezTo>
                    <a:pt x="93097" y="32770"/>
                    <a:pt x="97806" y="21664"/>
                    <a:pt x="93859" y="11911"/>
                  </a:cubicBezTo>
                  <a:cubicBezTo>
                    <a:pt x="89914" y="2158"/>
                    <a:pt x="78810" y="-2550"/>
                    <a:pt x="69056" y="1395"/>
                  </a:cubicBezTo>
                  <a:cubicBezTo>
                    <a:pt x="59303" y="5340"/>
                    <a:pt x="54594" y="16446"/>
                    <a:pt x="58541" y="26198"/>
                  </a:cubicBezTo>
                  <a:cubicBezTo>
                    <a:pt x="60476" y="30985"/>
                    <a:pt x="64271" y="34779"/>
                    <a:pt x="69056" y="36715"/>
                  </a:cubicBezTo>
                  <a:lnTo>
                    <a:pt x="69056" y="130060"/>
                  </a:lnTo>
                  <a:cubicBezTo>
                    <a:pt x="59303" y="134005"/>
                    <a:pt x="54594" y="145110"/>
                    <a:pt x="58541" y="154863"/>
                  </a:cubicBezTo>
                  <a:cubicBezTo>
                    <a:pt x="62486" y="164617"/>
                    <a:pt x="73590" y="169325"/>
                    <a:pt x="83344" y="165379"/>
                  </a:cubicBezTo>
                  <a:cubicBezTo>
                    <a:pt x="93097" y="161434"/>
                    <a:pt x="97806" y="150329"/>
                    <a:pt x="93859" y="140575"/>
                  </a:cubicBezTo>
                  <a:cubicBezTo>
                    <a:pt x="91924" y="135790"/>
                    <a:pt x="88129" y="131995"/>
                    <a:pt x="83344" y="130060"/>
                  </a:cubicBezTo>
                  <a:close/>
                </a:path>
              </a:pathLst>
            </a:custGeom>
            <a:solidFill>
              <a:srgbClr val="7FBA00"/>
            </a:solidFill>
            <a:ln w="9525" cap="flat">
              <a:noFill/>
              <a:prstDash val="solid"/>
              <a:miter/>
            </a:ln>
          </p:spPr>
          <p:txBody>
            <a:bodyPr rtlCol="0" anchor="ctr"/>
            <a:lstStyle/>
            <a:p>
              <a:endParaRPr lang="de-AT">
                <a:latin typeface="+mj-lt"/>
              </a:endParaRPr>
            </a:p>
          </p:txBody>
        </p:sp>
        <p:sp>
          <p:nvSpPr>
            <p:cNvPr id="54" name="Freeform: Shape 53">
              <a:extLst>
                <a:ext uri="{FF2B5EF4-FFF2-40B4-BE49-F238E27FC236}">
                  <a16:creationId xmlns:a16="http://schemas.microsoft.com/office/drawing/2014/main" id="{1FBC992E-3665-4AEC-9BCE-6C6D0C0814C8}"/>
                </a:ext>
              </a:extLst>
            </p:cNvPr>
            <p:cNvSpPr/>
            <p:nvPr/>
          </p:nvSpPr>
          <p:spPr>
            <a:xfrm>
              <a:off x="4933578" y="3793330"/>
              <a:ext cx="247646" cy="152400"/>
            </a:xfrm>
            <a:custGeom>
              <a:avLst/>
              <a:gdLst>
                <a:gd name="connsiteX0" fmla="*/ 76198 w 247646"/>
                <a:gd name="connsiteY0" fmla="*/ 152283 h 152400"/>
                <a:gd name="connsiteX1" fmla="*/ 69464 w 247646"/>
                <a:gd name="connsiteY1" fmla="*/ 149492 h 152400"/>
                <a:gd name="connsiteX2" fmla="*/ 2789 w 247646"/>
                <a:gd name="connsiteY2" fmla="*/ 82817 h 152400"/>
                <a:gd name="connsiteX3" fmla="*/ 2789 w 247646"/>
                <a:gd name="connsiteY3" fmla="*/ 69349 h 152400"/>
                <a:gd name="connsiteX4" fmla="*/ 69464 w 247646"/>
                <a:gd name="connsiteY4" fmla="*/ 2674 h 152400"/>
                <a:gd name="connsiteX5" fmla="*/ 82932 w 247646"/>
                <a:gd name="connsiteY5" fmla="*/ 2908 h 152400"/>
                <a:gd name="connsiteX6" fmla="*/ 82932 w 247646"/>
                <a:gd name="connsiteY6" fmla="*/ 16142 h 152400"/>
                <a:gd name="connsiteX7" fmla="*/ 22991 w 247646"/>
                <a:gd name="connsiteY7" fmla="*/ 76083 h 152400"/>
                <a:gd name="connsiteX8" fmla="*/ 82932 w 247646"/>
                <a:gd name="connsiteY8" fmla="*/ 136024 h 152400"/>
                <a:gd name="connsiteX9" fmla="*/ 82930 w 247646"/>
                <a:gd name="connsiteY9" fmla="*/ 149494 h 152400"/>
                <a:gd name="connsiteX10" fmla="*/ 76198 w 247646"/>
                <a:gd name="connsiteY10" fmla="*/ 152283 h 152400"/>
                <a:gd name="connsiteX11" fmla="*/ 178182 w 247646"/>
                <a:gd name="connsiteY11" fmla="*/ 149492 h 152400"/>
                <a:gd name="connsiteX12" fmla="*/ 244857 w 247646"/>
                <a:gd name="connsiteY12" fmla="*/ 82817 h 152400"/>
                <a:gd name="connsiteX13" fmla="*/ 244857 w 247646"/>
                <a:gd name="connsiteY13" fmla="*/ 69349 h 152400"/>
                <a:gd name="connsiteX14" fmla="*/ 178182 w 247646"/>
                <a:gd name="connsiteY14" fmla="*/ 2674 h 152400"/>
                <a:gd name="connsiteX15" fmla="*/ 164714 w 247646"/>
                <a:gd name="connsiteY15" fmla="*/ 2908 h 152400"/>
                <a:gd name="connsiteX16" fmla="*/ 164714 w 247646"/>
                <a:gd name="connsiteY16" fmla="*/ 16142 h 152400"/>
                <a:gd name="connsiteX17" fmla="*/ 224655 w 247646"/>
                <a:gd name="connsiteY17" fmla="*/ 76083 h 152400"/>
                <a:gd name="connsiteX18" fmla="*/ 164714 w 247646"/>
                <a:gd name="connsiteY18" fmla="*/ 136024 h 152400"/>
                <a:gd name="connsiteX19" fmla="*/ 164480 w 247646"/>
                <a:gd name="connsiteY19" fmla="*/ 149492 h 152400"/>
                <a:gd name="connsiteX20" fmla="*/ 177948 w 247646"/>
                <a:gd name="connsiteY20" fmla="*/ 149726 h 152400"/>
                <a:gd name="connsiteX21" fmla="*/ 178182 w 247646"/>
                <a:gd name="connsiteY21" fmla="*/ 14949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7646" h="152400">
                  <a:moveTo>
                    <a:pt x="76198" y="152283"/>
                  </a:moveTo>
                  <a:cubicBezTo>
                    <a:pt x="73672" y="152282"/>
                    <a:pt x="71250" y="151279"/>
                    <a:pt x="69464" y="149492"/>
                  </a:cubicBezTo>
                  <a:lnTo>
                    <a:pt x="2789" y="82817"/>
                  </a:lnTo>
                  <a:cubicBezTo>
                    <a:pt x="-930" y="79098"/>
                    <a:pt x="-930" y="73068"/>
                    <a:pt x="2789" y="69349"/>
                  </a:cubicBezTo>
                  <a:lnTo>
                    <a:pt x="69464" y="2674"/>
                  </a:lnTo>
                  <a:cubicBezTo>
                    <a:pt x="73248" y="-981"/>
                    <a:pt x="79278" y="-876"/>
                    <a:pt x="82932" y="2908"/>
                  </a:cubicBezTo>
                  <a:cubicBezTo>
                    <a:pt x="86497" y="6599"/>
                    <a:pt x="86497" y="12451"/>
                    <a:pt x="82932" y="16142"/>
                  </a:cubicBezTo>
                  <a:lnTo>
                    <a:pt x="22991" y="76083"/>
                  </a:lnTo>
                  <a:lnTo>
                    <a:pt x="82932" y="136024"/>
                  </a:lnTo>
                  <a:cubicBezTo>
                    <a:pt x="86652" y="139744"/>
                    <a:pt x="86651" y="145775"/>
                    <a:pt x="82930" y="149494"/>
                  </a:cubicBezTo>
                  <a:cubicBezTo>
                    <a:pt x="81144" y="151279"/>
                    <a:pt x="78723" y="152282"/>
                    <a:pt x="76198" y="152283"/>
                  </a:cubicBezTo>
                  <a:close/>
                  <a:moveTo>
                    <a:pt x="178182" y="149492"/>
                  </a:moveTo>
                  <a:lnTo>
                    <a:pt x="244857" y="82817"/>
                  </a:lnTo>
                  <a:cubicBezTo>
                    <a:pt x="248576" y="79098"/>
                    <a:pt x="248576" y="73068"/>
                    <a:pt x="244857" y="69349"/>
                  </a:cubicBezTo>
                  <a:lnTo>
                    <a:pt x="178182" y="2674"/>
                  </a:lnTo>
                  <a:cubicBezTo>
                    <a:pt x="174398" y="-981"/>
                    <a:pt x="168369" y="-876"/>
                    <a:pt x="164714" y="2908"/>
                  </a:cubicBezTo>
                  <a:cubicBezTo>
                    <a:pt x="161149" y="6599"/>
                    <a:pt x="161149" y="12451"/>
                    <a:pt x="164714" y="16142"/>
                  </a:cubicBezTo>
                  <a:lnTo>
                    <a:pt x="224655" y="76083"/>
                  </a:lnTo>
                  <a:lnTo>
                    <a:pt x="164714" y="136024"/>
                  </a:lnTo>
                  <a:cubicBezTo>
                    <a:pt x="160930" y="139679"/>
                    <a:pt x="160825" y="145708"/>
                    <a:pt x="164480" y="149492"/>
                  </a:cubicBezTo>
                  <a:cubicBezTo>
                    <a:pt x="168134" y="153275"/>
                    <a:pt x="174165" y="153381"/>
                    <a:pt x="177948" y="149726"/>
                  </a:cubicBezTo>
                  <a:cubicBezTo>
                    <a:pt x="178028" y="149649"/>
                    <a:pt x="178105" y="149571"/>
                    <a:pt x="178182" y="149492"/>
                  </a:cubicBezTo>
                  <a:close/>
                </a:path>
              </a:pathLst>
            </a:custGeom>
            <a:solidFill>
              <a:srgbClr val="59B4D9"/>
            </a:solidFill>
            <a:ln w="9525" cap="flat">
              <a:noFill/>
              <a:prstDash val="solid"/>
              <a:miter/>
            </a:ln>
          </p:spPr>
          <p:txBody>
            <a:bodyPr rtlCol="0" anchor="ctr"/>
            <a:lstStyle/>
            <a:p>
              <a:endParaRPr lang="de-AT">
                <a:latin typeface="+mj-lt"/>
              </a:endParaRPr>
            </a:p>
          </p:txBody>
        </p:sp>
      </p:grpSp>
      <p:cxnSp>
        <p:nvCxnSpPr>
          <p:cNvPr id="55" name="Connector: Elbow 54">
            <a:extLst>
              <a:ext uri="{FF2B5EF4-FFF2-40B4-BE49-F238E27FC236}">
                <a16:creationId xmlns:a16="http://schemas.microsoft.com/office/drawing/2014/main" id="{E7F8C357-00AB-4518-992D-DA1AC194ED60}"/>
              </a:ext>
            </a:extLst>
          </p:cNvPr>
          <p:cNvCxnSpPr>
            <a:cxnSpLocks/>
            <a:stCxn id="56" idx="3"/>
          </p:cNvCxnSpPr>
          <p:nvPr/>
        </p:nvCxnSpPr>
        <p:spPr>
          <a:xfrm>
            <a:off x="2736455" y="1939709"/>
            <a:ext cx="3377313" cy="1038373"/>
          </a:xfrm>
          <a:prstGeom prst="bentConnector3">
            <a:avLst>
              <a:gd name="adj1" fmla="val 50000"/>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sp>
        <p:nvSpPr>
          <p:cNvPr id="56" name="TextBox 55">
            <a:extLst>
              <a:ext uri="{FF2B5EF4-FFF2-40B4-BE49-F238E27FC236}">
                <a16:creationId xmlns:a16="http://schemas.microsoft.com/office/drawing/2014/main" id="{93B76F5D-38AB-434E-81C0-FF87C4723BEA}"/>
              </a:ext>
            </a:extLst>
          </p:cNvPr>
          <p:cNvSpPr txBox="1"/>
          <p:nvPr/>
        </p:nvSpPr>
        <p:spPr>
          <a:xfrm>
            <a:off x="1960280" y="1785820"/>
            <a:ext cx="776175" cy="307777"/>
          </a:xfrm>
          <a:prstGeom prst="rect">
            <a:avLst/>
          </a:prstGeom>
          <a:noFill/>
        </p:spPr>
        <p:txBody>
          <a:bodyPr wrap="none" rtlCol="0">
            <a:spAutoFit/>
          </a:bodyPr>
          <a:lstStyle/>
          <a:p>
            <a:r>
              <a:rPr lang="en-GB" sz="1400" dirty="0">
                <a:latin typeface="+mj-lt"/>
              </a:rPr>
              <a:t>10.0.0.4</a:t>
            </a:r>
            <a:endParaRPr lang="de-AT" sz="1400" dirty="0">
              <a:latin typeface="+mj-lt"/>
            </a:endParaRPr>
          </a:p>
        </p:txBody>
      </p:sp>
      <p:grpSp>
        <p:nvGrpSpPr>
          <p:cNvPr id="57" name="Group 56">
            <a:extLst>
              <a:ext uri="{FF2B5EF4-FFF2-40B4-BE49-F238E27FC236}">
                <a16:creationId xmlns:a16="http://schemas.microsoft.com/office/drawing/2014/main" id="{37F57F0A-D06D-4BDF-BB52-B131560025DB}"/>
              </a:ext>
            </a:extLst>
          </p:cNvPr>
          <p:cNvGrpSpPr/>
          <p:nvPr/>
        </p:nvGrpSpPr>
        <p:grpSpPr>
          <a:xfrm>
            <a:off x="7389825" y="1908587"/>
            <a:ext cx="5352288" cy="4128315"/>
            <a:chOff x="8407665" y="-1272589"/>
            <a:chExt cx="5352288" cy="4128315"/>
          </a:xfrm>
        </p:grpSpPr>
        <p:pic>
          <p:nvPicPr>
            <p:cNvPr id="58" name="Graphic 57">
              <a:extLst>
                <a:ext uri="{FF2B5EF4-FFF2-40B4-BE49-F238E27FC236}">
                  <a16:creationId xmlns:a16="http://schemas.microsoft.com/office/drawing/2014/main" id="{73C85E73-8E5B-48CA-9AFE-BEA701F60B6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7665" y="-1272589"/>
              <a:ext cx="5352288" cy="4128315"/>
            </a:xfrm>
            <a:prstGeom prst="rect">
              <a:avLst/>
            </a:prstGeom>
          </p:spPr>
        </p:pic>
        <p:sp>
          <p:nvSpPr>
            <p:cNvPr id="59" name="TextBox 58">
              <a:extLst>
                <a:ext uri="{FF2B5EF4-FFF2-40B4-BE49-F238E27FC236}">
                  <a16:creationId xmlns:a16="http://schemas.microsoft.com/office/drawing/2014/main" id="{66AC986A-CA7E-432D-9C51-6B195933734A}"/>
                </a:ext>
              </a:extLst>
            </p:cNvPr>
            <p:cNvSpPr txBox="1"/>
            <p:nvPr/>
          </p:nvSpPr>
          <p:spPr>
            <a:xfrm>
              <a:off x="10675581" y="781639"/>
              <a:ext cx="945067" cy="369332"/>
            </a:xfrm>
            <a:prstGeom prst="rect">
              <a:avLst/>
            </a:prstGeom>
            <a:noFill/>
          </p:spPr>
          <p:txBody>
            <a:bodyPr wrap="none" rtlCol="0">
              <a:spAutoFit/>
            </a:bodyPr>
            <a:lstStyle/>
            <a:p>
              <a:r>
                <a:rPr lang="en-GB" dirty="0">
                  <a:latin typeface="+mj-lt"/>
                </a:rPr>
                <a:t>Internet</a:t>
              </a:r>
              <a:endParaRPr lang="de-AT" dirty="0">
                <a:latin typeface="+mj-lt"/>
              </a:endParaRPr>
            </a:p>
          </p:txBody>
        </p:sp>
      </p:grpSp>
      <p:cxnSp>
        <p:nvCxnSpPr>
          <p:cNvPr id="60" name="Connector: Elbow 59">
            <a:extLst>
              <a:ext uri="{FF2B5EF4-FFF2-40B4-BE49-F238E27FC236}">
                <a16:creationId xmlns:a16="http://schemas.microsoft.com/office/drawing/2014/main" id="{7DA44BA9-A6B7-41ED-B147-1D475EED982F}"/>
              </a:ext>
            </a:extLst>
          </p:cNvPr>
          <p:cNvCxnSpPr>
            <a:cxnSpLocks/>
          </p:cNvCxnSpPr>
          <p:nvPr/>
        </p:nvCxnSpPr>
        <p:spPr>
          <a:xfrm rot="10800000">
            <a:off x="7193284" y="2971001"/>
            <a:ext cx="2511096" cy="685898"/>
          </a:xfrm>
          <a:prstGeom prst="bentConnector3">
            <a:avLst>
              <a:gd name="adj1" fmla="val 50000"/>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grpSp>
        <p:nvGrpSpPr>
          <p:cNvPr id="61" name="Group 60">
            <a:extLst>
              <a:ext uri="{FF2B5EF4-FFF2-40B4-BE49-F238E27FC236}">
                <a16:creationId xmlns:a16="http://schemas.microsoft.com/office/drawing/2014/main" id="{8F95F8EF-DE70-43A9-98C7-F05053798F1D}"/>
              </a:ext>
            </a:extLst>
          </p:cNvPr>
          <p:cNvGrpSpPr/>
          <p:nvPr/>
        </p:nvGrpSpPr>
        <p:grpSpPr>
          <a:xfrm>
            <a:off x="8271486" y="3126455"/>
            <a:ext cx="460227" cy="383635"/>
            <a:chOff x="10527499" y="1809750"/>
            <a:chExt cx="460227" cy="383635"/>
          </a:xfrm>
        </p:grpSpPr>
        <p:cxnSp>
          <p:nvCxnSpPr>
            <p:cNvPr id="62" name="Straight Connector 61">
              <a:extLst>
                <a:ext uri="{FF2B5EF4-FFF2-40B4-BE49-F238E27FC236}">
                  <a16:creationId xmlns:a16="http://schemas.microsoft.com/office/drawing/2014/main" id="{0AE5ACC4-E758-4763-A0D4-0DD38BAE8F5E}"/>
                </a:ext>
              </a:extLst>
            </p:cNvPr>
            <p:cNvCxnSpPr/>
            <p:nvPr/>
          </p:nvCxnSpPr>
          <p:spPr>
            <a:xfrm flipV="1">
              <a:off x="10527499" y="1809750"/>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63" name="Straight Connector 62">
              <a:extLst>
                <a:ext uri="{FF2B5EF4-FFF2-40B4-BE49-F238E27FC236}">
                  <a16:creationId xmlns:a16="http://schemas.microsoft.com/office/drawing/2014/main" id="{67B130BC-C85C-4EDC-B811-629B9E8BAF76}"/>
                </a:ext>
              </a:extLst>
            </p:cNvPr>
            <p:cNvCxnSpPr/>
            <p:nvPr/>
          </p:nvCxnSpPr>
          <p:spPr>
            <a:xfrm flipV="1">
              <a:off x="10527499" y="1905878"/>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grpSp>
      <p:pic>
        <p:nvPicPr>
          <p:cNvPr id="64" name="Graphic 63">
            <a:extLst>
              <a:ext uri="{FF2B5EF4-FFF2-40B4-BE49-F238E27FC236}">
                <a16:creationId xmlns:a16="http://schemas.microsoft.com/office/drawing/2014/main" id="{6F523E9D-062F-4676-9B72-A6672C002E2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31712" y="5068976"/>
            <a:ext cx="476250" cy="476250"/>
          </a:xfrm>
          <a:prstGeom prst="rect">
            <a:avLst/>
          </a:prstGeom>
        </p:spPr>
      </p:pic>
      <p:cxnSp>
        <p:nvCxnSpPr>
          <p:cNvPr id="65" name="Connector: Elbow 64">
            <a:extLst>
              <a:ext uri="{FF2B5EF4-FFF2-40B4-BE49-F238E27FC236}">
                <a16:creationId xmlns:a16="http://schemas.microsoft.com/office/drawing/2014/main" id="{7DC07346-F03F-49C4-9349-3E2301D1F155}"/>
              </a:ext>
            </a:extLst>
          </p:cNvPr>
          <p:cNvCxnSpPr>
            <a:cxnSpLocks/>
            <a:stCxn id="64" idx="1"/>
          </p:cNvCxnSpPr>
          <p:nvPr/>
        </p:nvCxnSpPr>
        <p:spPr>
          <a:xfrm rot="10800000">
            <a:off x="2267592" y="2447861"/>
            <a:ext cx="564120" cy="2859241"/>
          </a:xfrm>
          <a:prstGeom prst="bentConnector2">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1309323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a:extLst>
              <a:ext uri="{FF2B5EF4-FFF2-40B4-BE49-F238E27FC236}">
                <a16:creationId xmlns:a16="http://schemas.microsoft.com/office/drawing/2014/main" id="{C14EF0B5-C0EE-4B45-ACEB-B10895013C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034" y="3807296"/>
            <a:ext cx="476250" cy="476250"/>
          </a:xfrm>
          <a:prstGeom prst="rect">
            <a:avLst/>
          </a:prstGeom>
        </p:spPr>
      </p:pic>
      <p:grpSp>
        <p:nvGrpSpPr>
          <p:cNvPr id="49" name="Group 48">
            <a:extLst>
              <a:ext uri="{FF2B5EF4-FFF2-40B4-BE49-F238E27FC236}">
                <a16:creationId xmlns:a16="http://schemas.microsoft.com/office/drawing/2014/main" id="{CE8AEDCD-85A3-4A7A-A54D-E485FB1154C4}"/>
              </a:ext>
            </a:extLst>
          </p:cNvPr>
          <p:cNvGrpSpPr/>
          <p:nvPr/>
        </p:nvGrpSpPr>
        <p:grpSpPr>
          <a:xfrm>
            <a:off x="6717034" y="2732876"/>
            <a:ext cx="476250" cy="698430"/>
            <a:chOff x="5076880" y="2354580"/>
            <a:chExt cx="476250" cy="698430"/>
          </a:xfrm>
        </p:grpSpPr>
        <p:pic>
          <p:nvPicPr>
            <p:cNvPr id="35" name="Graphic 34">
              <a:extLst>
                <a:ext uri="{FF2B5EF4-FFF2-40B4-BE49-F238E27FC236}">
                  <a16:creationId xmlns:a16="http://schemas.microsoft.com/office/drawing/2014/main" id="{DDFD9F2F-604B-4D76-9A2A-5A6B565C4B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76880" y="2354580"/>
              <a:ext cx="476250" cy="476250"/>
            </a:xfrm>
            <a:prstGeom prst="rect">
              <a:avLst/>
            </a:prstGeom>
          </p:spPr>
        </p:pic>
        <p:grpSp>
          <p:nvGrpSpPr>
            <p:cNvPr id="32" name="Group 31">
              <a:extLst>
                <a:ext uri="{FF2B5EF4-FFF2-40B4-BE49-F238E27FC236}">
                  <a16:creationId xmlns:a16="http://schemas.microsoft.com/office/drawing/2014/main" id="{032A2C74-377B-4A3E-8833-EBE7B83CDB10}"/>
                </a:ext>
              </a:extLst>
            </p:cNvPr>
            <p:cNvGrpSpPr/>
            <p:nvPr/>
          </p:nvGrpSpPr>
          <p:grpSpPr>
            <a:xfrm>
              <a:off x="5257910" y="2608649"/>
              <a:ext cx="295220" cy="444361"/>
              <a:chOff x="7624818" y="2746867"/>
              <a:chExt cx="196821" cy="278173"/>
            </a:xfrm>
          </p:grpSpPr>
          <p:sp>
            <p:nvSpPr>
              <p:cNvPr id="14" name="Freeform: Shape 13">
                <a:extLst>
                  <a:ext uri="{FF2B5EF4-FFF2-40B4-BE49-F238E27FC236}">
                    <a16:creationId xmlns:a16="http://schemas.microsoft.com/office/drawing/2014/main" id="{8C80B7BF-A728-44CA-99AF-629A075587C4}"/>
                  </a:ext>
                </a:extLst>
              </p:cNvPr>
              <p:cNvSpPr/>
              <p:nvPr/>
            </p:nvSpPr>
            <p:spPr>
              <a:xfrm>
                <a:off x="7711936" y="2746867"/>
                <a:ext cx="13515" cy="13525"/>
              </a:xfrm>
              <a:custGeom>
                <a:avLst/>
                <a:gdLst>
                  <a:gd name="connsiteX0" fmla="*/ 13516 w 13515"/>
                  <a:gd name="connsiteY0" fmla="*/ 6763 h 13525"/>
                  <a:gd name="connsiteX1" fmla="*/ 6753 w 13515"/>
                  <a:gd name="connsiteY1" fmla="*/ 13525 h 13525"/>
                  <a:gd name="connsiteX2" fmla="*/ 0 w 13515"/>
                  <a:gd name="connsiteY2" fmla="*/ 6763 h 13525"/>
                  <a:gd name="connsiteX3" fmla="*/ 6753 w 13515"/>
                  <a:gd name="connsiteY3" fmla="*/ 0 h 13525"/>
                  <a:gd name="connsiteX4" fmla="*/ 13516 w 13515"/>
                  <a:gd name="connsiteY4" fmla="*/ 6763 h 1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15" h="13525">
                    <a:moveTo>
                      <a:pt x="13516" y="6763"/>
                    </a:moveTo>
                    <a:cubicBezTo>
                      <a:pt x="13516" y="10497"/>
                      <a:pt x="10487" y="13525"/>
                      <a:pt x="6753" y="13525"/>
                    </a:cubicBezTo>
                    <a:cubicBezTo>
                      <a:pt x="3010" y="13525"/>
                      <a:pt x="0" y="10497"/>
                      <a:pt x="0" y="6763"/>
                    </a:cubicBezTo>
                    <a:cubicBezTo>
                      <a:pt x="0" y="3019"/>
                      <a:pt x="3010" y="0"/>
                      <a:pt x="6753" y="0"/>
                    </a:cubicBezTo>
                    <a:cubicBezTo>
                      <a:pt x="10487" y="0"/>
                      <a:pt x="13516" y="3019"/>
                      <a:pt x="13516" y="6763"/>
                    </a:cubicBezTo>
                  </a:path>
                </a:pathLst>
              </a:custGeom>
              <a:solidFill>
                <a:srgbClr val="B8D432"/>
              </a:solidFill>
              <a:ln w="9525" cap="flat">
                <a:noFill/>
                <a:prstDash val="solid"/>
                <a:miter/>
              </a:ln>
            </p:spPr>
            <p:txBody>
              <a:bodyPr rtlCol="0" anchor="ctr"/>
              <a:lstStyle/>
              <a:p>
                <a:endParaRPr lang="de-AT">
                  <a:latin typeface="+mj-lt"/>
                </a:endParaRPr>
              </a:p>
            </p:txBody>
          </p:sp>
          <p:grpSp>
            <p:nvGrpSpPr>
              <p:cNvPr id="15" name="Graphic 6">
                <a:extLst>
                  <a:ext uri="{FF2B5EF4-FFF2-40B4-BE49-F238E27FC236}">
                    <a16:creationId xmlns:a16="http://schemas.microsoft.com/office/drawing/2014/main" id="{87972386-EAFE-485C-96D9-186196D32AE3}"/>
                  </a:ext>
                </a:extLst>
              </p:cNvPr>
              <p:cNvGrpSpPr/>
              <p:nvPr/>
            </p:nvGrpSpPr>
            <p:grpSpPr>
              <a:xfrm>
                <a:off x="7624818" y="2791782"/>
                <a:ext cx="196821" cy="233258"/>
                <a:chOff x="7624818" y="2791782"/>
                <a:chExt cx="196821" cy="233258"/>
              </a:xfrm>
              <a:solidFill>
                <a:schemeClr val="accent1"/>
              </a:solidFill>
            </p:grpSpPr>
            <p:sp>
              <p:nvSpPr>
                <p:cNvPr id="16" name="Freeform: Shape 15">
                  <a:extLst>
                    <a:ext uri="{FF2B5EF4-FFF2-40B4-BE49-F238E27FC236}">
                      <a16:creationId xmlns:a16="http://schemas.microsoft.com/office/drawing/2014/main" id="{CB6B6C72-9B1D-44D6-94AA-42BB53BA761A}"/>
                    </a:ext>
                  </a:extLst>
                </p:cNvPr>
                <p:cNvSpPr/>
                <p:nvPr/>
              </p:nvSpPr>
              <p:spPr>
                <a:xfrm>
                  <a:off x="7726244" y="2830048"/>
                  <a:ext cx="13276" cy="19316"/>
                </a:xfrm>
                <a:custGeom>
                  <a:avLst/>
                  <a:gdLst>
                    <a:gd name="connsiteX0" fmla="*/ 10515 w 13276"/>
                    <a:gd name="connsiteY0" fmla="*/ 16316 h 19316"/>
                    <a:gd name="connsiteX1" fmla="*/ 5638 w 13276"/>
                    <a:gd name="connsiteY1" fmla="*/ 19317 h 19316"/>
                    <a:gd name="connsiteX2" fmla="*/ 1419 w 13276"/>
                    <a:gd name="connsiteY2" fmla="*/ 11630 h 19316"/>
                    <a:gd name="connsiteX3" fmla="*/ 676 w 13276"/>
                    <a:gd name="connsiteY3" fmla="*/ 3572 h 19316"/>
                    <a:gd name="connsiteX4" fmla="*/ 5972 w 13276"/>
                    <a:gd name="connsiteY4" fmla="*/ 0 h 19316"/>
                    <a:gd name="connsiteX5" fmla="*/ 6543 w 13276"/>
                    <a:gd name="connsiteY5" fmla="*/ 19 h 19316"/>
                    <a:gd name="connsiteX6" fmla="*/ 12782 w 13276"/>
                    <a:gd name="connsiteY6" fmla="*/ 5544 h 19316"/>
                    <a:gd name="connsiteX7" fmla="*/ 10515 w 13276"/>
                    <a:gd name="connsiteY7" fmla="*/ 16316 h 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76" h="19316">
                      <a:moveTo>
                        <a:pt x="10515" y="16316"/>
                      </a:moveTo>
                      <a:lnTo>
                        <a:pt x="5638" y="19317"/>
                      </a:lnTo>
                      <a:lnTo>
                        <a:pt x="1419" y="11630"/>
                      </a:lnTo>
                      <a:cubicBezTo>
                        <a:pt x="-191" y="8696"/>
                        <a:pt x="-420" y="6210"/>
                        <a:pt x="676" y="3572"/>
                      </a:cubicBezTo>
                      <a:cubicBezTo>
                        <a:pt x="1619" y="1305"/>
                        <a:pt x="3552" y="0"/>
                        <a:pt x="5972" y="0"/>
                      </a:cubicBezTo>
                      <a:lnTo>
                        <a:pt x="6543" y="19"/>
                      </a:lnTo>
                      <a:cubicBezTo>
                        <a:pt x="9258" y="238"/>
                        <a:pt x="11963" y="3048"/>
                        <a:pt x="12782" y="5544"/>
                      </a:cubicBezTo>
                      <a:cubicBezTo>
                        <a:pt x="13649" y="8191"/>
                        <a:pt x="13649" y="14392"/>
                        <a:pt x="10515" y="16316"/>
                      </a:cubicBezTo>
                      <a:close/>
                    </a:path>
                  </a:pathLst>
                </a:custGeom>
                <a:solidFill>
                  <a:srgbClr val="FFFFFF">
                    <a:alpha val="40000"/>
                  </a:srgbClr>
                </a:solidFill>
                <a:ln w="9525" cap="flat">
                  <a:noFill/>
                  <a:prstDash val="solid"/>
                  <a:miter/>
                </a:ln>
              </p:spPr>
              <p:txBody>
                <a:bodyPr rtlCol="0" anchor="ctr"/>
                <a:lstStyle/>
                <a:p>
                  <a:endParaRPr lang="de-AT">
                    <a:latin typeface="+mj-lt"/>
                  </a:endParaRPr>
                </a:p>
              </p:txBody>
            </p:sp>
            <p:sp>
              <p:nvSpPr>
                <p:cNvPr id="17" name="Freeform: Shape 16">
                  <a:extLst>
                    <a:ext uri="{FF2B5EF4-FFF2-40B4-BE49-F238E27FC236}">
                      <a16:creationId xmlns:a16="http://schemas.microsoft.com/office/drawing/2014/main" id="{1249A88C-5A60-4C30-9846-6C37E81D6F38}"/>
                    </a:ext>
                  </a:extLst>
                </p:cNvPr>
                <p:cNvSpPr/>
                <p:nvPr/>
              </p:nvSpPr>
              <p:spPr>
                <a:xfrm>
                  <a:off x="7666604" y="2853013"/>
                  <a:ext cx="103290" cy="152824"/>
                </a:xfrm>
                <a:custGeom>
                  <a:avLst/>
                  <a:gdLst>
                    <a:gd name="connsiteX0" fmla="*/ 22768 w 103290"/>
                    <a:gd name="connsiteY0" fmla="*/ 141160 h 152824"/>
                    <a:gd name="connsiteX1" fmla="*/ 60 w 103290"/>
                    <a:gd name="connsiteY1" fmla="*/ 95440 h 152824"/>
                    <a:gd name="connsiteX2" fmla="*/ 29912 w 103290"/>
                    <a:gd name="connsiteY2" fmla="*/ 22098 h 152824"/>
                    <a:gd name="connsiteX3" fmla="*/ 37932 w 103290"/>
                    <a:gd name="connsiteY3" fmla="*/ 9 h 152824"/>
                    <a:gd name="connsiteX4" fmla="*/ 65430 w 103290"/>
                    <a:gd name="connsiteY4" fmla="*/ 2591 h 152824"/>
                    <a:gd name="connsiteX5" fmla="*/ 78984 w 103290"/>
                    <a:gd name="connsiteY5" fmla="*/ 17583 h 152824"/>
                    <a:gd name="connsiteX6" fmla="*/ 89309 w 103290"/>
                    <a:gd name="connsiteY6" fmla="*/ 44386 h 152824"/>
                    <a:gd name="connsiteX7" fmla="*/ 90443 w 103290"/>
                    <a:gd name="connsiteY7" fmla="*/ 46806 h 152824"/>
                    <a:gd name="connsiteX8" fmla="*/ 103140 w 103290"/>
                    <a:gd name="connsiteY8" fmla="*/ 90154 h 152824"/>
                    <a:gd name="connsiteX9" fmla="*/ 101863 w 103290"/>
                    <a:gd name="connsiteY9" fmla="*/ 102194 h 152824"/>
                    <a:gd name="connsiteX10" fmla="*/ 62230 w 103290"/>
                    <a:gd name="connsiteY10" fmla="*/ 152819 h 152824"/>
                    <a:gd name="connsiteX11" fmla="*/ 22768 w 103290"/>
                    <a:gd name="connsiteY11" fmla="*/ 141160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90" h="152824">
                      <a:moveTo>
                        <a:pt x="22768" y="141160"/>
                      </a:moveTo>
                      <a:cubicBezTo>
                        <a:pt x="22777" y="140865"/>
                        <a:pt x="-1359" y="102156"/>
                        <a:pt x="60" y="95440"/>
                      </a:cubicBezTo>
                      <a:cubicBezTo>
                        <a:pt x="11433" y="41405"/>
                        <a:pt x="24959" y="33518"/>
                        <a:pt x="29912" y="22098"/>
                      </a:cubicBezTo>
                      <a:cubicBezTo>
                        <a:pt x="34865" y="10677"/>
                        <a:pt x="32007" y="143"/>
                        <a:pt x="37932" y="9"/>
                      </a:cubicBezTo>
                      <a:cubicBezTo>
                        <a:pt x="43847" y="-124"/>
                        <a:pt x="61201" y="1181"/>
                        <a:pt x="65430" y="2591"/>
                      </a:cubicBezTo>
                      <a:cubicBezTo>
                        <a:pt x="69659" y="3991"/>
                        <a:pt x="75660" y="8258"/>
                        <a:pt x="78984" y="17583"/>
                      </a:cubicBezTo>
                      <a:cubicBezTo>
                        <a:pt x="83490" y="26108"/>
                        <a:pt x="87919" y="34661"/>
                        <a:pt x="89309" y="44386"/>
                      </a:cubicBezTo>
                      <a:cubicBezTo>
                        <a:pt x="89433" y="45282"/>
                        <a:pt x="89833" y="46139"/>
                        <a:pt x="90443" y="46806"/>
                      </a:cubicBezTo>
                      <a:cubicBezTo>
                        <a:pt x="101682" y="59198"/>
                        <a:pt x="103959" y="74247"/>
                        <a:pt x="103140" y="90154"/>
                      </a:cubicBezTo>
                      <a:cubicBezTo>
                        <a:pt x="102930" y="94183"/>
                        <a:pt x="102406" y="100117"/>
                        <a:pt x="101863" y="102194"/>
                      </a:cubicBezTo>
                      <a:cubicBezTo>
                        <a:pt x="101320" y="104280"/>
                        <a:pt x="86138" y="153410"/>
                        <a:pt x="62230" y="152819"/>
                      </a:cubicBezTo>
                      <a:cubicBezTo>
                        <a:pt x="38313" y="152209"/>
                        <a:pt x="25587" y="143313"/>
                        <a:pt x="22768" y="141160"/>
                      </a:cubicBezTo>
                      <a:close/>
                    </a:path>
                  </a:pathLst>
                </a:custGeom>
                <a:solidFill>
                  <a:srgbClr val="FBFBF9"/>
                </a:solidFill>
                <a:ln w="9525" cap="flat">
                  <a:noFill/>
                  <a:prstDash val="solid"/>
                  <a:miter/>
                </a:ln>
              </p:spPr>
              <p:txBody>
                <a:bodyPr rtlCol="0" anchor="ctr"/>
                <a:lstStyle/>
                <a:p>
                  <a:endParaRPr lang="de-AT">
                    <a:latin typeface="+mj-lt"/>
                  </a:endParaRPr>
                </a:p>
              </p:txBody>
            </p:sp>
            <p:sp>
              <p:nvSpPr>
                <p:cNvPr id="18" name="Freeform: Shape 17">
                  <a:extLst>
                    <a:ext uri="{FF2B5EF4-FFF2-40B4-BE49-F238E27FC236}">
                      <a16:creationId xmlns:a16="http://schemas.microsoft.com/office/drawing/2014/main" id="{CB223731-1A83-4806-AD0B-628EB5A66F67}"/>
                    </a:ext>
                  </a:extLst>
                </p:cNvPr>
                <p:cNvSpPr/>
                <p:nvPr/>
              </p:nvSpPr>
              <p:spPr>
                <a:xfrm>
                  <a:off x="7753646" y="2954976"/>
                  <a:ext cx="67993" cy="70064"/>
                </a:xfrm>
                <a:custGeom>
                  <a:avLst/>
                  <a:gdLst>
                    <a:gd name="connsiteX0" fmla="*/ 64303 w 67993"/>
                    <a:gd name="connsiteY0" fmla="*/ 27739 h 70064"/>
                    <a:gd name="connsiteX1" fmla="*/ 50892 w 67993"/>
                    <a:gd name="connsiteY1" fmla="*/ 17014 h 70064"/>
                    <a:gd name="connsiteX2" fmla="*/ 44796 w 67993"/>
                    <a:gd name="connsiteY2" fmla="*/ 2984 h 70064"/>
                    <a:gd name="connsiteX3" fmla="*/ 14154 w 67993"/>
                    <a:gd name="connsiteY3" fmla="*/ 469 h 70064"/>
                    <a:gd name="connsiteX4" fmla="*/ 3277 w 67993"/>
                    <a:gd name="connsiteY4" fmla="*/ 5708 h 70064"/>
                    <a:gd name="connsiteX5" fmla="*/ 3143 w 67993"/>
                    <a:gd name="connsiteY5" fmla="*/ 26311 h 70064"/>
                    <a:gd name="connsiteX6" fmla="*/ 2705 w 67993"/>
                    <a:gd name="connsiteY6" fmla="*/ 33311 h 70064"/>
                    <a:gd name="connsiteX7" fmla="*/ 162 w 67993"/>
                    <a:gd name="connsiteY7" fmla="*/ 52238 h 70064"/>
                    <a:gd name="connsiteX8" fmla="*/ 0 w 67993"/>
                    <a:gd name="connsiteY8" fmla="*/ 61467 h 70064"/>
                    <a:gd name="connsiteX9" fmla="*/ 30766 w 67993"/>
                    <a:gd name="connsiteY9" fmla="*/ 63334 h 70064"/>
                    <a:gd name="connsiteX10" fmla="*/ 59884 w 67993"/>
                    <a:gd name="connsiteY10" fmla="*/ 43789 h 70064"/>
                    <a:gd name="connsiteX11" fmla="*/ 67342 w 67993"/>
                    <a:gd name="connsiteY11" fmla="*/ 35883 h 70064"/>
                    <a:gd name="connsiteX12" fmla="*/ 64303 w 67993"/>
                    <a:gd name="connsiteY12" fmla="*/ 27739 h 7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993" h="70064">
                      <a:moveTo>
                        <a:pt x="64303" y="27739"/>
                      </a:moveTo>
                      <a:cubicBezTo>
                        <a:pt x="55550" y="27301"/>
                        <a:pt x="50930" y="22043"/>
                        <a:pt x="50892" y="17014"/>
                      </a:cubicBezTo>
                      <a:cubicBezTo>
                        <a:pt x="50844" y="11128"/>
                        <a:pt x="53321" y="3727"/>
                        <a:pt x="44796" y="2984"/>
                      </a:cubicBezTo>
                      <a:cubicBezTo>
                        <a:pt x="36271" y="2231"/>
                        <a:pt x="18831" y="1326"/>
                        <a:pt x="14154" y="469"/>
                      </a:cubicBezTo>
                      <a:cubicBezTo>
                        <a:pt x="3953" y="-1407"/>
                        <a:pt x="3439" y="2755"/>
                        <a:pt x="3277" y="5708"/>
                      </a:cubicBezTo>
                      <a:cubicBezTo>
                        <a:pt x="3200" y="7099"/>
                        <a:pt x="4486" y="20919"/>
                        <a:pt x="3143" y="26311"/>
                      </a:cubicBezTo>
                      <a:cubicBezTo>
                        <a:pt x="3229" y="28654"/>
                        <a:pt x="3067" y="30968"/>
                        <a:pt x="2705" y="33311"/>
                      </a:cubicBezTo>
                      <a:cubicBezTo>
                        <a:pt x="1734" y="39598"/>
                        <a:pt x="991" y="45932"/>
                        <a:pt x="162" y="52238"/>
                      </a:cubicBezTo>
                      <a:cubicBezTo>
                        <a:pt x="105" y="55314"/>
                        <a:pt x="57" y="58391"/>
                        <a:pt x="0" y="61467"/>
                      </a:cubicBezTo>
                      <a:cubicBezTo>
                        <a:pt x="7420" y="72383"/>
                        <a:pt x="21841" y="72793"/>
                        <a:pt x="30766" y="63334"/>
                      </a:cubicBezTo>
                      <a:cubicBezTo>
                        <a:pt x="39138" y="54819"/>
                        <a:pt x="49244" y="48942"/>
                        <a:pt x="59884" y="43789"/>
                      </a:cubicBezTo>
                      <a:cubicBezTo>
                        <a:pt x="62894" y="42322"/>
                        <a:pt x="65742" y="40122"/>
                        <a:pt x="67342" y="35883"/>
                      </a:cubicBezTo>
                      <a:cubicBezTo>
                        <a:pt x="68951" y="31635"/>
                        <a:pt x="67447" y="27892"/>
                        <a:pt x="64303" y="27739"/>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19" name="Freeform: Shape 18">
                  <a:extLst>
                    <a:ext uri="{FF2B5EF4-FFF2-40B4-BE49-F238E27FC236}">
                      <a16:creationId xmlns:a16="http://schemas.microsoft.com/office/drawing/2014/main" id="{50FE5B61-F186-4C93-A8BB-2CD83BCA3D05}"/>
                    </a:ext>
                  </a:extLst>
                </p:cNvPr>
                <p:cNvSpPr/>
                <p:nvPr/>
              </p:nvSpPr>
              <p:spPr>
                <a:xfrm>
                  <a:off x="7652052" y="2791782"/>
                  <a:ext cx="149723" cy="196341"/>
                </a:xfrm>
                <a:custGeom>
                  <a:avLst/>
                  <a:gdLst>
                    <a:gd name="connsiteX0" fmla="*/ 49512 w 149723"/>
                    <a:gd name="connsiteY0" fmla="*/ 185666 h 196341"/>
                    <a:gd name="connsiteX1" fmla="*/ 38625 w 149723"/>
                    <a:gd name="connsiteY1" fmla="*/ 196315 h 196341"/>
                    <a:gd name="connsiteX2" fmla="*/ 29814 w 149723"/>
                    <a:gd name="connsiteY2" fmla="*/ 186038 h 196341"/>
                    <a:gd name="connsiteX3" fmla="*/ 5726 w 149723"/>
                    <a:gd name="connsiteY3" fmla="*/ 159568 h 196341"/>
                    <a:gd name="connsiteX4" fmla="*/ 2592 w 149723"/>
                    <a:gd name="connsiteY4" fmla="*/ 161939 h 196341"/>
                    <a:gd name="connsiteX5" fmla="*/ 1649 w 149723"/>
                    <a:gd name="connsiteY5" fmla="*/ 162311 h 196341"/>
                    <a:gd name="connsiteX6" fmla="*/ 2125 w 149723"/>
                    <a:gd name="connsiteY6" fmla="*/ 147261 h 196341"/>
                    <a:gd name="connsiteX7" fmla="*/ 13631 w 149723"/>
                    <a:gd name="connsiteY7" fmla="*/ 113781 h 196341"/>
                    <a:gd name="connsiteX8" fmla="*/ 19575 w 149723"/>
                    <a:gd name="connsiteY8" fmla="*/ 103303 h 196341"/>
                    <a:gd name="connsiteX9" fmla="*/ 28929 w 149723"/>
                    <a:gd name="connsiteY9" fmla="*/ 85501 h 196341"/>
                    <a:gd name="connsiteX10" fmla="*/ 34377 w 149723"/>
                    <a:gd name="connsiteY10" fmla="*/ 72804 h 196341"/>
                    <a:gd name="connsiteX11" fmla="*/ 32405 w 149723"/>
                    <a:gd name="connsiteY11" fmla="*/ 32094 h 196341"/>
                    <a:gd name="connsiteX12" fmla="*/ 57885 w 149723"/>
                    <a:gd name="connsiteY12" fmla="*/ 2529 h 196341"/>
                    <a:gd name="connsiteX13" fmla="*/ 95442 w 149723"/>
                    <a:gd name="connsiteY13" fmla="*/ 9806 h 196341"/>
                    <a:gd name="connsiteX14" fmla="*/ 108491 w 149723"/>
                    <a:gd name="connsiteY14" fmla="*/ 39048 h 196341"/>
                    <a:gd name="connsiteX15" fmla="*/ 108634 w 149723"/>
                    <a:gd name="connsiteY15" fmla="*/ 45315 h 196341"/>
                    <a:gd name="connsiteX16" fmla="*/ 130294 w 149723"/>
                    <a:gd name="connsiteY16" fmla="*/ 99693 h 196341"/>
                    <a:gd name="connsiteX17" fmla="*/ 149687 w 149723"/>
                    <a:gd name="connsiteY17" fmla="*/ 151805 h 196341"/>
                    <a:gd name="connsiteX18" fmla="*/ 146305 w 149723"/>
                    <a:gd name="connsiteY18" fmla="*/ 166111 h 196341"/>
                    <a:gd name="connsiteX19" fmla="*/ 135599 w 149723"/>
                    <a:gd name="connsiteY19" fmla="*/ 178465 h 196341"/>
                    <a:gd name="connsiteX20" fmla="*/ 119921 w 149723"/>
                    <a:gd name="connsiteY20" fmla="*/ 171598 h 196341"/>
                    <a:gd name="connsiteX21" fmla="*/ 115663 w 149723"/>
                    <a:gd name="connsiteY21" fmla="*/ 163597 h 196341"/>
                    <a:gd name="connsiteX22" fmla="*/ 116940 w 149723"/>
                    <a:gd name="connsiteY22" fmla="*/ 151557 h 196341"/>
                    <a:gd name="connsiteX23" fmla="*/ 102919 w 149723"/>
                    <a:gd name="connsiteY23" fmla="*/ 111771 h 196341"/>
                    <a:gd name="connsiteX24" fmla="*/ 102566 w 149723"/>
                    <a:gd name="connsiteY24" fmla="*/ 104561 h 196341"/>
                    <a:gd name="connsiteX25" fmla="*/ 92784 w 149723"/>
                    <a:gd name="connsiteY25" fmla="*/ 78996 h 196341"/>
                    <a:gd name="connsiteX26" fmla="*/ 90613 w 149723"/>
                    <a:gd name="connsiteY26" fmla="*/ 74786 h 196341"/>
                    <a:gd name="connsiteX27" fmla="*/ 89574 w 149723"/>
                    <a:gd name="connsiteY27" fmla="*/ 71433 h 196341"/>
                    <a:gd name="connsiteX28" fmla="*/ 90851 w 149723"/>
                    <a:gd name="connsiteY28" fmla="*/ 63251 h 196341"/>
                    <a:gd name="connsiteX29" fmla="*/ 62285 w 149723"/>
                    <a:gd name="connsiteY29" fmla="*/ 60974 h 196341"/>
                    <a:gd name="connsiteX30" fmla="*/ 47445 w 149723"/>
                    <a:gd name="connsiteY30" fmla="*/ 60174 h 196341"/>
                    <a:gd name="connsiteX31" fmla="*/ 43759 w 149723"/>
                    <a:gd name="connsiteY31" fmla="*/ 65508 h 196341"/>
                    <a:gd name="connsiteX32" fmla="*/ 46874 w 149723"/>
                    <a:gd name="connsiteY32" fmla="*/ 72519 h 196341"/>
                    <a:gd name="connsiteX33" fmla="*/ 46416 w 149723"/>
                    <a:gd name="connsiteY33" fmla="*/ 81243 h 196341"/>
                    <a:gd name="connsiteX34" fmla="*/ 45559 w 149723"/>
                    <a:gd name="connsiteY34" fmla="*/ 84301 h 196341"/>
                    <a:gd name="connsiteX35" fmla="*/ 39092 w 149723"/>
                    <a:gd name="connsiteY35" fmla="*/ 94321 h 196341"/>
                    <a:gd name="connsiteX36" fmla="*/ 34806 w 149723"/>
                    <a:gd name="connsiteY36" fmla="*/ 104065 h 196341"/>
                    <a:gd name="connsiteX37" fmla="*/ 33805 w 149723"/>
                    <a:gd name="connsiteY37" fmla="*/ 117362 h 196341"/>
                    <a:gd name="connsiteX38" fmla="*/ 24099 w 149723"/>
                    <a:gd name="connsiteY38" fmla="*/ 148261 h 196341"/>
                    <a:gd name="connsiteX39" fmla="*/ 37720 w 149723"/>
                    <a:gd name="connsiteY39" fmla="*/ 169674 h 196341"/>
                    <a:gd name="connsiteX40" fmla="*/ 49512 w 149723"/>
                    <a:gd name="connsiteY40" fmla="*/ 185666 h 19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9723" h="196341">
                      <a:moveTo>
                        <a:pt x="49512" y="185666"/>
                      </a:moveTo>
                      <a:cubicBezTo>
                        <a:pt x="48312" y="191553"/>
                        <a:pt x="41930" y="196763"/>
                        <a:pt x="38625" y="196315"/>
                      </a:cubicBezTo>
                      <a:cubicBezTo>
                        <a:pt x="36577" y="195191"/>
                        <a:pt x="31015" y="187847"/>
                        <a:pt x="29814" y="186038"/>
                      </a:cubicBezTo>
                      <a:cubicBezTo>
                        <a:pt x="26195" y="180542"/>
                        <a:pt x="10345" y="157824"/>
                        <a:pt x="5726" y="159568"/>
                      </a:cubicBezTo>
                      <a:cubicBezTo>
                        <a:pt x="4221" y="159758"/>
                        <a:pt x="3364" y="160796"/>
                        <a:pt x="2592" y="161939"/>
                      </a:cubicBezTo>
                      <a:cubicBezTo>
                        <a:pt x="2278" y="162063"/>
                        <a:pt x="1963" y="162187"/>
                        <a:pt x="1649" y="162311"/>
                      </a:cubicBezTo>
                      <a:cubicBezTo>
                        <a:pt x="-713" y="157215"/>
                        <a:pt x="-523" y="152109"/>
                        <a:pt x="2125" y="147261"/>
                      </a:cubicBezTo>
                      <a:cubicBezTo>
                        <a:pt x="7964" y="136593"/>
                        <a:pt x="10660" y="125630"/>
                        <a:pt x="13631" y="113781"/>
                      </a:cubicBezTo>
                      <a:cubicBezTo>
                        <a:pt x="14632" y="109799"/>
                        <a:pt x="17060" y="106485"/>
                        <a:pt x="19575" y="103303"/>
                      </a:cubicBezTo>
                      <a:cubicBezTo>
                        <a:pt x="24261" y="97350"/>
                        <a:pt x="24147" y="91369"/>
                        <a:pt x="28929" y="85501"/>
                      </a:cubicBezTo>
                      <a:cubicBezTo>
                        <a:pt x="31986" y="81748"/>
                        <a:pt x="34663" y="77662"/>
                        <a:pt x="34377" y="72804"/>
                      </a:cubicBezTo>
                      <a:cubicBezTo>
                        <a:pt x="33567" y="59117"/>
                        <a:pt x="31824" y="45810"/>
                        <a:pt x="32405" y="32094"/>
                      </a:cubicBezTo>
                      <a:cubicBezTo>
                        <a:pt x="32977" y="18655"/>
                        <a:pt x="44712" y="7368"/>
                        <a:pt x="57885" y="2529"/>
                      </a:cubicBezTo>
                      <a:cubicBezTo>
                        <a:pt x="71543" y="-2491"/>
                        <a:pt x="84469" y="-24"/>
                        <a:pt x="95442" y="9806"/>
                      </a:cubicBezTo>
                      <a:cubicBezTo>
                        <a:pt x="104062" y="17521"/>
                        <a:pt x="107834" y="27656"/>
                        <a:pt x="108491" y="39048"/>
                      </a:cubicBezTo>
                      <a:cubicBezTo>
                        <a:pt x="108615" y="41134"/>
                        <a:pt x="108720" y="43239"/>
                        <a:pt x="108634" y="45315"/>
                      </a:cubicBezTo>
                      <a:cubicBezTo>
                        <a:pt x="107653" y="66718"/>
                        <a:pt x="116654" y="84139"/>
                        <a:pt x="130294" y="99693"/>
                      </a:cubicBezTo>
                      <a:cubicBezTo>
                        <a:pt x="143381" y="114610"/>
                        <a:pt x="148505" y="132488"/>
                        <a:pt x="149687" y="151805"/>
                      </a:cubicBezTo>
                      <a:cubicBezTo>
                        <a:pt x="149991" y="156853"/>
                        <a:pt x="148372" y="161568"/>
                        <a:pt x="146305" y="166111"/>
                      </a:cubicBezTo>
                      <a:cubicBezTo>
                        <a:pt x="143448" y="172693"/>
                        <a:pt x="139342" y="176779"/>
                        <a:pt x="135599" y="178465"/>
                      </a:cubicBezTo>
                      <a:cubicBezTo>
                        <a:pt x="131846" y="180151"/>
                        <a:pt x="117054" y="181313"/>
                        <a:pt x="119921" y="171598"/>
                      </a:cubicBezTo>
                      <a:cubicBezTo>
                        <a:pt x="121331" y="166816"/>
                        <a:pt x="121559" y="164787"/>
                        <a:pt x="115663" y="163597"/>
                      </a:cubicBezTo>
                      <a:cubicBezTo>
                        <a:pt x="116101" y="159587"/>
                        <a:pt x="116730" y="155577"/>
                        <a:pt x="116940" y="151557"/>
                      </a:cubicBezTo>
                      <a:cubicBezTo>
                        <a:pt x="117768" y="135641"/>
                        <a:pt x="114977" y="123077"/>
                        <a:pt x="102919" y="111771"/>
                      </a:cubicBezTo>
                      <a:cubicBezTo>
                        <a:pt x="99195" y="108275"/>
                        <a:pt x="102690" y="107704"/>
                        <a:pt x="102566" y="104561"/>
                      </a:cubicBezTo>
                      <a:cubicBezTo>
                        <a:pt x="102252" y="96074"/>
                        <a:pt x="97290" y="87511"/>
                        <a:pt x="92784" y="78996"/>
                      </a:cubicBezTo>
                      <a:cubicBezTo>
                        <a:pt x="92394" y="77424"/>
                        <a:pt x="91641" y="76033"/>
                        <a:pt x="90613" y="74786"/>
                      </a:cubicBezTo>
                      <a:cubicBezTo>
                        <a:pt x="90946" y="73452"/>
                        <a:pt x="90108" y="72490"/>
                        <a:pt x="89574" y="71433"/>
                      </a:cubicBezTo>
                      <a:cubicBezTo>
                        <a:pt x="90241" y="68737"/>
                        <a:pt x="91394" y="66127"/>
                        <a:pt x="90851" y="63251"/>
                      </a:cubicBezTo>
                      <a:cubicBezTo>
                        <a:pt x="90889" y="60774"/>
                        <a:pt x="65457" y="59707"/>
                        <a:pt x="62285" y="60974"/>
                      </a:cubicBezTo>
                      <a:cubicBezTo>
                        <a:pt x="60952" y="60527"/>
                        <a:pt x="47407" y="59946"/>
                        <a:pt x="47445" y="60174"/>
                      </a:cubicBezTo>
                      <a:cubicBezTo>
                        <a:pt x="45616" y="61536"/>
                        <a:pt x="44331" y="63336"/>
                        <a:pt x="43759" y="65508"/>
                      </a:cubicBezTo>
                      <a:cubicBezTo>
                        <a:pt x="43216" y="67566"/>
                        <a:pt x="46521" y="71823"/>
                        <a:pt x="46874" y="72519"/>
                      </a:cubicBezTo>
                      <a:cubicBezTo>
                        <a:pt x="46721" y="75433"/>
                        <a:pt x="46569" y="78338"/>
                        <a:pt x="46416" y="81243"/>
                      </a:cubicBezTo>
                      <a:cubicBezTo>
                        <a:pt x="46131" y="82263"/>
                        <a:pt x="45845" y="83282"/>
                        <a:pt x="45559" y="84301"/>
                      </a:cubicBezTo>
                      <a:cubicBezTo>
                        <a:pt x="43397" y="87635"/>
                        <a:pt x="41178" y="90940"/>
                        <a:pt x="39092" y="94321"/>
                      </a:cubicBezTo>
                      <a:cubicBezTo>
                        <a:pt x="37215" y="97360"/>
                        <a:pt x="35072" y="100313"/>
                        <a:pt x="34806" y="104065"/>
                      </a:cubicBezTo>
                      <a:cubicBezTo>
                        <a:pt x="33329" y="107875"/>
                        <a:pt x="38606" y="112924"/>
                        <a:pt x="33805" y="117362"/>
                      </a:cubicBezTo>
                      <a:cubicBezTo>
                        <a:pt x="29005" y="121801"/>
                        <a:pt x="24176" y="143213"/>
                        <a:pt x="24099" y="148261"/>
                      </a:cubicBezTo>
                      <a:cubicBezTo>
                        <a:pt x="24014" y="153691"/>
                        <a:pt x="33929" y="166092"/>
                        <a:pt x="37720" y="169674"/>
                      </a:cubicBezTo>
                      <a:cubicBezTo>
                        <a:pt x="44683" y="176227"/>
                        <a:pt x="50931" y="178732"/>
                        <a:pt x="49512" y="185666"/>
                      </a:cubicBezTo>
                      <a:close/>
                    </a:path>
                  </a:pathLst>
                </a:custGeom>
                <a:solidFill>
                  <a:srgbClr val="1E1E1E"/>
                </a:solidFill>
                <a:ln w="9525" cap="flat">
                  <a:noFill/>
                  <a:prstDash val="solid"/>
                  <a:miter/>
                </a:ln>
              </p:spPr>
              <p:txBody>
                <a:bodyPr rtlCol="0" anchor="ctr"/>
                <a:lstStyle/>
                <a:p>
                  <a:endParaRPr lang="de-AT">
                    <a:latin typeface="+mj-lt"/>
                  </a:endParaRPr>
                </a:p>
              </p:txBody>
            </p:sp>
            <p:sp>
              <p:nvSpPr>
                <p:cNvPr id="20" name="Freeform: Shape 19">
                  <a:extLst>
                    <a:ext uri="{FF2B5EF4-FFF2-40B4-BE49-F238E27FC236}">
                      <a16:creationId xmlns:a16="http://schemas.microsoft.com/office/drawing/2014/main" id="{F8A55D22-E84A-43E2-BBE8-B500A5359C90}"/>
                    </a:ext>
                  </a:extLst>
                </p:cNvPr>
                <p:cNvSpPr/>
                <p:nvPr/>
              </p:nvSpPr>
              <p:spPr>
                <a:xfrm>
                  <a:off x="7696763" y="2981163"/>
                  <a:ext cx="60182" cy="35156"/>
                </a:xfrm>
                <a:custGeom>
                  <a:avLst/>
                  <a:gdLst>
                    <a:gd name="connsiteX0" fmla="*/ 0 w 60182"/>
                    <a:gd name="connsiteY0" fmla="*/ 16716 h 35156"/>
                    <a:gd name="connsiteX1" fmla="*/ 53111 w 60182"/>
                    <a:gd name="connsiteY1" fmla="*/ 6429 h 35156"/>
                    <a:gd name="connsiteX2" fmla="*/ 60160 w 60182"/>
                    <a:gd name="connsiteY2" fmla="*/ 0 h 35156"/>
                    <a:gd name="connsiteX3" fmla="*/ 59722 w 60182"/>
                    <a:gd name="connsiteY3" fmla="*/ 7001 h 35156"/>
                    <a:gd name="connsiteX4" fmla="*/ 57179 w 60182"/>
                    <a:gd name="connsiteY4" fmla="*/ 25927 h 35156"/>
                    <a:gd name="connsiteX5" fmla="*/ 57017 w 60182"/>
                    <a:gd name="connsiteY5" fmla="*/ 35157 h 35156"/>
                    <a:gd name="connsiteX6" fmla="*/ 18926 w 60182"/>
                    <a:gd name="connsiteY6" fmla="*/ 30651 h 35156"/>
                    <a:gd name="connsiteX7" fmla="*/ 657 w 60182"/>
                    <a:gd name="connsiteY7" fmla="*/ 33604 h 35156"/>
                    <a:gd name="connsiteX8" fmla="*/ 0 w 60182"/>
                    <a:gd name="connsiteY8" fmla="*/ 16716 h 3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82" h="35156">
                      <a:moveTo>
                        <a:pt x="0" y="16716"/>
                      </a:moveTo>
                      <a:cubicBezTo>
                        <a:pt x="10249" y="19612"/>
                        <a:pt x="39100" y="20479"/>
                        <a:pt x="53111" y="6429"/>
                      </a:cubicBezTo>
                      <a:cubicBezTo>
                        <a:pt x="55455" y="4286"/>
                        <a:pt x="57807" y="2143"/>
                        <a:pt x="60160" y="0"/>
                      </a:cubicBezTo>
                      <a:cubicBezTo>
                        <a:pt x="60246" y="2343"/>
                        <a:pt x="60084" y="4658"/>
                        <a:pt x="59722" y="7001"/>
                      </a:cubicBezTo>
                      <a:cubicBezTo>
                        <a:pt x="58750" y="13287"/>
                        <a:pt x="58007" y="19621"/>
                        <a:pt x="57179" y="25927"/>
                      </a:cubicBezTo>
                      <a:cubicBezTo>
                        <a:pt x="57121" y="29004"/>
                        <a:pt x="57074" y="32080"/>
                        <a:pt x="57017" y="35157"/>
                      </a:cubicBezTo>
                      <a:cubicBezTo>
                        <a:pt x="44101" y="31604"/>
                        <a:pt x="24717" y="30347"/>
                        <a:pt x="18926" y="30651"/>
                      </a:cubicBezTo>
                      <a:cubicBezTo>
                        <a:pt x="13144" y="30956"/>
                        <a:pt x="5239" y="32404"/>
                        <a:pt x="657" y="33604"/>
                      </a:cubicBezTo>
                      <a:lnTo>
                        <a:pt x="0" y="16716"/>
                      </a:lnTo>
                      <a:close/>
                    </a:path>
                  </a:pathLst>
                </a:custGeom>
                <a:solidFill>
                  <a:srgbClr val="1E1E1E"/>
                </a:solidFill>
                <a:ln w="9525" cap="flat">
                  <a:noFill/>
                  <a:prstDash val="solid"/>
                  <a:miter/>
                </a:ln>
              </p:spPr>
              <p:txBody>
                <a:bodyPr rtlCol="0" anchor="ctr"/>
                <a:lstStyle/>
                <a:p>
                  <a:endParaRPr lang="de-AT">
                    <a:latin typeface="+mj-lt"/>
                  </a:endParaRPr>
                </a:p>
              </p:txBody>
            </p:sp>
            <p:sp>
              <p:nvSpPr>
                <p:cNvPr id="21" name="Freeform: Shape 20">
                  <a:extLst>
                    <a:ext uri="{FF2B5EF4-FFF2-40B4-BE49-F238E27FC236}">
                      <a16:creationId xmlns:a16="http://schemas.microsoft.com/office/drawing/2014/main" id="{7FB9F5F2-5AE2-470A-9940-FBD1F268742A}"/>
                    </a:ext>
                  </a:extLst>
                </p:cNvPr>
                <p:cNvSpPr/>
                <p:nvPr/>
              </p:nvSpPr>
              <p:spPr>
                <a:xfrm>
                  <a:off x="7804672" y="2972638"/>
                  <a:ext cx="638" cy="914"/>
                </a:xfrm>
                <a:custGeom>
                  <a:avLst/>
                  <a:gdLst>
                    <a:gd name="connsiteX0" fmla="*/ 638 w 638"/>
                    <a:gd name="connsiteY0" fmla="*/ 914 h 914"/>
                    <a:gd name="connsiteX1" fmla="*/ 0 w 638"/>
                    <a:gd name="connsiteY1" fmla="*/ 0 h 914"/>
                    <a:gd name="connsiteX2" fmla="*/ 638 w 638"/>
                    <a:gd name="connsiteY2" fmla="*/ 914 h 914"/>
                  </a:gdLst>
                  <a:ahLst/>
                  <a:cxnLst>
                    <a:cxn ang="0">
                      <a:pos x="connsiteX0" y="connsiteY0"/>
                    </a:cxn>
                    <a:cxn ang="0">
                      <a:pos x="connsiteX1" y="connsiteY1"/>
                    </a:cxn>
                    <a:cxn ang="0">
                      <a:pos x="connsiteX2" y="connsiteY2"/>
                    </a:cxn>
                  </a:cxnLst>
                  <a:rect l="l" t="t" r="r" b="b"/>
                  <a:pathLst>
                    <a:path w="638" h="914">
                      <a:moveTo>
                        <a:pt x="638" y="914"/>
                      </a:moveTo>
                      <a:cubicBezTo>
                        <a:pt x="429" y="610"/>
                        <a:pt x="219" y="305"/>
                        <a:pt x="0" y="0"/>
                      </a:cubicBezTo>
                      <a:cubicBezTo>
                        <a:pt x="210" y="305"/>
                        <a:pt x="419" y="610"/>
                        <a:pt x="638" y="914"/>
                      </a:cubicBezTo>
                      <a:close/>
                    </a:path>
                  </a:pathLst>
                </a:custGeom>
                <a:solidFill>
                  <a:srgbClr val="DDA516"/>
                </a:solidFill>
                <a:ln w="9525" cap="flat">
                  <a:noFill/>
                  <a:prstDash val="solid"/>
                  <a:miter/>
                </a:ln>
              </p:spPr>
              <p:txBody>
                <a:bodyPr rtlCol="0" anchor="ctr"/>
                <a:lstStyle/>
                <a:p>
                  <a:endParaRPr lang="de-AT">
                    <a:latin typeface="+mj-lt"/>
                  </a:endParaRPr>
                </a:p>
              </p:txBody>
            </p:sp>
            <p:sp>
              <p:nvSpPr>
                <p:cNvPr id="22" name="Freeform: Shape 21">
                  <a:extLst>
                    <a:ext uri="{FF2B5EF4-FFF2-40B4-BE49-F238E27FC236}">
                      <a16:creationId xmlns:a16="http://schemas.microsoft.com/office/drawing/2014/main" id="{D97DC8A3-BFAD-4621-9B3E-3E2ACC522266}"/>
                    </a:ext>
                  </a:extLst>
                </p:cNvPr>
                <p:cNvSpPr/>
                <p:nvPr/>
              </p:nvSpPr>
              <p:spPr>
                <a:xfrm>
                  <a:off x="7800719" y="2959417"/>
                  <a:ext cx="828" cy="790"/>
                </a:xfrm>
                <a:custGeom>
                  <a:avLst/>
                  <a:gdLst>
                    <a:gd name="connsiteX0" fmla="*/ 829 w 828"/>
                    <a:gd name="connsiteY0" fmla="*/ 791 h 790"/>
                    <a:gd name="connsiteX1" fmla="*/ 0 w 828"/>
                    <a:gd name="connsiteY1" fmla="*/ 0 h 790"/>
                    <a:gd name="connsiteX2" fmla="*/ 829 w 828"/>
                    <a:gd name="connsiteY2" fmla="*/ 791 h 790"/>
                  </a:gdLst>
                  <a:ahLst/>
                  <a:cxnLst>
                    <a:cxn ang="0">
                      <a:pos x="connsiteX0" y="connsiteY0"/>
                    </a:cxn>
                    <a:cxn ang="0">
                      <a:pos x="connsiteX1" y="connsiteY1"/>
                    </a:cxn>
                    <a:cxn ang="0">
                      <a:pos x="connsiteX2" y="connsiteY2"/>
                    </a:cxn>
                  </a:cxnLst>
                  <a:rect l="l" t="t" r="r" b="b"/>
                  <a:pathLst>
                    <a:path w="828" h="790">
                      <a:moveTo>
                        <a:pt x="829" y="791"/>
                      </a:moveTo>
                      <a:cubicBezTo>
                        <a:pt x="552" y="524"/>
                        <a:pt x="276" y="267"/>
                        <a:pt x="0" y="0"/>
                      </a:cubicBezTo>
                      <a:cubicBezTo>
                        <a:pt x="276" y="267"/>
                        <a:pt x="552" y="524"/>
                        <a:pt x="829" y="791"/>
                      </a:cubicBezTo>
                      <a:close/>
                    </a:path>
                  </a:pathLst>
                </a:custGeom>
                <a:solidFill>
                  <a:srgbClr val="DDA516"/>
                </a:solidFill>
                <a:ln w="9525" cap="flat">
                  <a:noFill/>
                  <a:prstDash val="solid"/>
                  <a:miter/>
                </a:ln>
              </p:spPr>
              <p:txBody>
                <a:bodyPr rtlCol="0" anchor="ctr"/>
                <a:lstStyle/>
                <a:p>
                  <a:endParaRPr lang="de-AT">
                    <a:latin typeface="+mj-lt"/>
                  </a:endParaRPr>
                </a:p>
              </p:txBody>
            </p:sp>
            <p:sp>
              <p:nvSpPr>
                <p:cNvPr id="23" name="Freeform: Shape 22">
                  <a:extLst>
                    <a:ext uri="{FF2B5EF4-FFF2-40B4-BE49-F238E27FC236}">
                      <a16:creationId xmlns:a16="http://schemas.microsoft.com/office/drawing/2014/main" id="{788714E2-4A9E-4B6C-AA56-0050A057C40D}"/>
                    </a:ext>
                  </a:extLst>
                </p:cNvPr>
                <p:cNvSpPr/>
                <p:nvPr/>
              </p:nvSpPr>
              <p:spPr>
                <a:xfrm>
                  <a:off x="7690886" y="2989297"/>
                  <a:ext cx="409" cy="657"/>
                </a:xfrm>
                <a:custGeom>
                  <a:avLst/>
                  <a:gdLst>
                    <a:gd name="connsiteX0" fmla="*/ 0 w 409"/>
                    <a:gd name="connsiteY0" fmla="*/ 0 h 657"/>
                    <a:gd name="connsiteX1" fmla="*/ 410 w 409"/>
                    <a:gd name="connsiteY1" fmla="*/ 657 h 657"/>
                    <a:gd name="connsiteX2" fmla="*/ 0 w 409"/>
                    <a:gd name="connsiteY2" fmla="*/ 0 h 657"/>
                  </a:gdLst>
                  <a:ahLst/>
                  <a:cxnLst>
                    <a:cxn ang="0">
                      <a:pos x="connsiteX0" y="connsiteY0"/>
                    </a:cxn>
                    <a:cxn ang="0">
                      <a:pos x="connsiteX1" y="connsiteY1"/>
                    </a:cxn>
                    <a:cxn ang="0">
                      <a:pos x="connsiteX2" y="connsiteY2"/>
                    </a:cxn>
                  </a:cxnLst>
                  <a:rect l="l" t="t" r="r" b="b"/>
                  <a:pathLst>
                    <a:path w="409" h="657">
                      <a:moveTo>
                        <a:pt x="0" y="0"/>
                      </a:moveTo>
                      <a:cubicBezTo>
                        <a:pt x="133" y="219"/>
                        <a:pt x="276" y="438"/>
                        <a:pt x="410" y="657"/>
                      </a:cubicBezTo>
                      <a:cubicBezTo>
                        <a:pt x="286" y="438"/>
                        <a:pt x="143" y="210"/>
                        <a:pt x="0" y="0"/>
                      </a:cubicBezTo>
                      <a:close/>
                    </a:path>
                  </a:pathLst>
                </a:custGeom>
                <a:solidFill>
                  <a:srgbClr val="8C5F07"/>
                </a:solidFill>
                <a:ln w="9525" cap="flat">
                  <a:noFill/>
                  <a:prstDash val="solid"/>
                  <a:miter/>
                </a:ln>
              </p:spPr>
              <p:txBody>
                <a:bodyPr rtlCol="0" anchor="ctr"/>
                <a:lstStyle/>
                <a:p>
                  <a:endParaRPr lang="de-AT">
                    <a:latin typeface="+mj-lt"/>
                  </a:endParaRPr>
                </a:p>
              </p:txBody>
            </p:sp>
            <p:sp>
              <p:nvSpPr>
                <p:cNvPr id="24" name="Freeform: Shape 23">
                  <a:extLst>
                    <a:ext uri="{FF2B5EF4-FFF2-40B4-BE49-F238E27FC236}">
                      <a16:creationId xmlns:a16="http://schemas.microsoft.com/office/drawing/2014/main" id="{526679D6-AA45-4F19-9F36-7AAAF50115C6}"/>
                    </a:ext>
                  </a:extLst>
                </p:cNvPr>
                <p:cNvSpPr/>
                <p:nvPr/>
              </p:nvSpPr>
              <p:spPr>
                <a:xfrm>
                  <a:off x="7800719" y="2959417"/>
                  <a:ext cx="19" cy="9"/>
                </a:xfrm>
                <a:custGeom>
                  <a:avLst/>
                  <a:gdLst>
                    <a:gd name="connsiteX0" fmla="*/ 0 w 19"/>
                    <a:gd name="connsiteY0" fmla="*/ 0 h 9"/>
                    <a:gd name="connsiteX1" fmla="*/ 10 w 19"/>
                    <a:gd name="connsiteY1" fmla="*/ 10 h 9"/>
                    <a:gd name="connsiteX2" fmla="*/ 19 w 19"/>
                    <a:gd name="connsiteY2" fmla="*/ 10 h 9"/>
                  </a:gdLst>
                  <a:ahLst/>
                  <a:cxnLst>
                    <a:cxn ang="0">
                      <a:pos x="connsiteX0" y="connsiteY0"/>
                    </a:cxn>
                    <a:cxn ang="0">
                      <a:pos x="connsiteX1" y="connsiteY1"/>
                    </a:cxn>
                    <a:cxn ang="0">
                      <a:pos x="connsiteX2" y="connsiteY2"/>
                    </a:cxn>
                  </a:cxnLst>
                  <a:rect l="l" t="t" r="r" b="b"/>
                  <a:pathLst>
                    <a:path w="19" h="9">
                      <a:moveTo>
                        <a:pt x="0" y="0"/>
                      </a:moveTo>
                      <a:lnTo>
                        <a:pt x="10" y="10"/>
                      </a:lnTo>
                      <a:lnTo>
                        <a:pt x="19" y="10"/>
                      </a:lnTo>
                      <a:close/>
                    </a:path>
                  </a:pathLst>
                </a:custGeom>
                <a:solidFill>
                  <a:srgbClr val="E3A906"/>
                </a:solidFill>
                <a:ln w="9525" cap="flat">
                  <a:noFill/>
                  <a:prstDash val="solid"/>
                  <a:miter/>
                </a:ln>
              </p:spPr>
              <p:txBody>
                <a:bodyPr rtlCol="0" anchor="ctr"/>
                <a:lstStyle/>
                <a:p>
                  <a:endParaRPr lang="de-AT">
                    <a:latin typeface="+mj-lt"/>
                  </a:endParaRPr>
                </a:p>
              </p:txBody>
            </p:sp>
            <p:sp>
              <p:nvSpPr>
                <p:cNvPr id="25" name="Freeform: Shape 24">
                  <a:extLst>
                    <a:ext uri="{FF2B5EF4-FFF2-40B4-BE49-F238E27FC236}">
                      <a16:creationId xmlns:a16="http://schemas.microsoft.com/office/drawing/2014/main" id="{50113857-E944-4643-93A2-865E8B17A114}"/>
                    </a:ext>
                  </a:extLst>
                </p:cNvPr>
                <p:cNvSpPr/>
                <p:nvPr/>
              </p:nvSpPr>
              <p:spPr>
                <a:xfrm>
                  <a:off x="7624818" y="2949236"/>
                  <a:ext cx="76093" cy="75407"/>
                </a:xfrm>
                <a:custGeom>
                  <a:avLst/>
                  <a:gdLst>
                    <a:gd name="connsiteX0" fmla="*/ 61877 w 76093"/>
                    <a:gd name="connsiteY0" fmla="*/ 33889 h 75407"/>
                    <a:gd name="connsiteX1" fmla="*/ 43379 w 76093"/>
                    <a:gd name="connsiteY1" fmla="*/ 6162 h 75407"/>
                    <a:gd name="connsiteX2" fmla="*/ 28977 w 76093"/>
                    <a:gd name="connsiteY2" fmla="*/ 4923 h 75407"/>
                    <a:gd name="connsiteX3" fmla="*/ 12556 w 76093"/>
                    <a:gd name="connsiteY3" fmla="*/ 16077 h 75407"/>
                    <a:gd name="connsiteX4" fmla="*/ 3422 w 76093"/>
                    <a:gd name="connsiteY4" fmla="*/ 27488 h 75407"/>
                    <a:gd name="connsiteX5" fmla="*/ 3289 w 76093"/>
                    <a:gd name="connsiteY5" fmla="*/ 47824 h 75407"/>
                    <a:gd name="connsiteX6" fmla="*/ 8127 w 76093"/>
                    <a:gd name="connsiteY6" fmla="*/ 60625 h 75407"/>
                    <a:gd name="connsiteX7" fmla="*/ 51209 w 76093"/>
                    <a:gd name="connsiteY7" fmla="*/ 73484 h 75407"/>
                    <a:gd name="connsiteX8" fmla="*/ 75393 w 76093"/>
                    <a:gd name="connsiteY8" fmla="*/ 63750 h 75407"/>
                    <a:gd name="connsiteX9" fmla="*/ 61877 w 76093"/>
                    <a:gd name="connsiteY9" fmla="*/ 33889 h 7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093" h="75407">
                      <a:moveTo>
                        <a:pt x="61877" y="33889"/>
                      </a:moveTo>
                      <a:cubicBezTo>
                        <a:pt x="54390" y="26126"/>
                        <a:pt x="48647" y="16706"/>
                        <a:pt x="43379" y="6162"/>
                      </a:cubicBezTo>
                      <a:cubicBezTo>
                        <a:pt x="40607" y="618"/>
                        <a:pt x="32140" y="-3783"/>
                        <a:pt x="28977" y="4923"/>
                      </a:cubicBezTo>
                      <a:cubicBezTo>
                        <a:pt x="25815" y="13629"/>
                        <a:pt x="20786" y="17163"/>
                        <a:pt x="12556" y="16077"/>
                      </a:cubicBezTo>
                      <a:cubicBezTo>
                        <a:pt x="6556" y="15277"/>
                        <a:pt x="907" y="19897"/>
                        <a:pt x="3422" y="27488"/>
                      </a:cubicBezTo>
                      <a:cubicBezTo>
                        <a:pt x="6137" y="35679"/>
                        <a:pt x="9232" y="42090"/>
                        <a:pt x="3289" y="47824"/>
                      </a:cubicBezTo>
                      <a:cubicBezTo>
                        <a:pt x="-2655" y="53567"/>
                        <a:pt x="-245" y="59492"/>
                        <a:pt x="8127" y="60625"/>
                      </a:cubicBezTo>
                      <a:cubicBezTo>
                        <a:pt x="16500" y="61759"/>
                        <a:pt x="38512" y="66769"/>
                        <a:pt x="51209" y="73484"/>
                      </a:cubicBezTo>
                      <a:cubicBezTo>
                        <a:pt x="63915" y="80190"/>
                        <a:pt x="74050" y="67503"/>
                        <a:pt x="75393" y="63750"/>
                      </a:cubicBezTo>
                      <a:cubicBezTo>
                        <a:pt x="78746" y="54453"/>
                        <a:pt x="69373" y="41652"/>
                        <a:pt x="61877" y="33889"/>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26" name="Freeform: Shape 25">
                  <a:extLst>
                    <a:ext uri="{FF2B5EF4-FFF2-40B4-BE49-F238E27FC236}">
                      <a16:creationId xmlns:a16="http://schemas.microsoft.com/office/drawing/2014/main" id="{CB0083B8-7769-41E0-B900-9BF6A60C654E}"/>
                    </a:ext>
                  </a:extLst>
                </p:cNvPr>
                <p:cNvSpPr/>
                <p:nvPr/>
              </p:nvSpPr>
              <p:spPr>
                <a:xfrm>
                  <a:off x="7691792" y="2840783"/>
                  <a:ext cx="58475" cy="51273"/>
                </a:xfrm>
                <a:custGeom>
                  <a:avLst/>
                  <a:gdLst>
                    <a:gd name="connsiteX0" fmla="*/ 23230 w 58475"/>
                    <a:gd name="connsiteY0" fmla="*/ 51273 h 51273"/>
                    <a:gd name="connsiteX1" fmla="*/ 7924 w 58475"/>
                    <a:gd name="connsiteY1" fmla="*/ 38595 h 51273"/>
                    <a:gd name="connsiteX2" fmla="*/ 7924 w 58475"/>
                    <a:gd name="connsiteY2" fmla="*/ 38595 h 51273"/>
                    <a:gd name="connsiteX3" fmla="*/ 885 w 58475"/>
                    <a:gd name="connsiteY3" fmla="*/ 14554 h 51273"/>
                    <a:gd name="connsiteX4" fmla="*/ 13753 w 58475"/>
                    <a:gd name="connsiteY4" fmla="*/ 4315 h 51273"/>
                    <a:gd name="connsiteX5" fmla="*/ 15867 w 58475"/>
                    <a:gd name="connsiteY5" fmla="*/ 2524 h 51273"/>
                    <a:gd name="connsiteX6" fmla="*/ 17887 w 58475"/>
                    <a:gd name="connsiteY6" fmla="*/ 1505 h 51273"/>
                    <a:gd name="connsiteX7" fmla="*/ 19192 w 58475"/>
                    <a:gd name="connsiteY7" fmla="*/ 991 h 51273"/>
                    <a:gd name="connsiteX8" fmla="*/ 24221 w 58475"/>
                    <a:gd name="connsiteY8" fmla="*/ 0 h 51273"/>
                    <a:gd name="connsiteX9" fmla="*/ 25002 w 58475"/>
                    <a:gd name="connsiteY9" fmla="*/ 0 h 51273"/>
                    <a:gd name="connsiteX10" fmla="*/ 26507 w 58475"/>
                    <a:gd name="connsiteY10" fmla="*/ 352 h 51273"/>
                    <a:gd name="connsiteX11" fmla="*/ 29888 w 58475"/>
                    <a:gd name="connsiteY11" fmla="*/ 1486 h 51273"/>
                    <a:gd name="connsiteX12" fmla="*/ 57482 w 58475"/>
                    <a:gd name="connsiteY12" fmla="*/ 11678 h 51273"/>
                    <a:gd name="connsiteX13" fmla="*/ 58254 w 58475"/>
                    <a:gd name="connsiteY13" fmla="*/ 15811 h 51273"/>
                    <a:gd name="connsiteX14" fmla="*/ 57358 w 58475"/>
                    <a:gd name="connsiteY14" fmla="*/ 24432 h 51273"/>
                    <a:gd name="connsiteX15" fmla="*/ 56311 w 58475"/>
                    <a:gd name="connsiteY15" fmla="*/ 28480 h 51273"/>
                    <a:gd name="connsiteX16" fmla="*/ 53948 w 58475"/>
                    <a:gd name="connsiteY16" fmla="*/ 29347 h 51273"/>
                    <a:gd name="connsiteX17" fmla="*/ 45985 w 58475"/>
                    <a:gd name="connsiteY17" fmla="*/ 36405 h 51273"/>
                    <a:gd name="connsiteX18" fmla="*/ 38404 w 58475"/>
                    <a:gd name="connsiteY18" fmla="*/ 43444 h 51273"/>
                    <a:gd name="connsiteX19" fmla="*/ 35565 w 58475"/>
                    <a:gd name="connsiteY19" fmla="*/ 45529 h 51273"/>
                    <a:gd name="connsiteX20" fmla="*/ 23230 w 58475"/>
                    <a:gd name="connsiteY20" fmla="*/ 51273 h 51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475" h="51273">
                      <a:moveTo>
                        <a:pt x="23230" y="51273"/>
                      </a:moveTo>
                      <a:cubicBezTo>
                        <a:pt x="16077" y="51273"/>
                        <a:pt x="11295" y="44501"/>
                        <a:pt x="7924" y="38595"/>
                      </a:cubicBezTo>
                      <a:lnTo>
                        <a:pt x="7924" y="38595"/>
                      </a:lnTo>
                      <a:cubicBezTo>
                        <a:pt x="7895" y="38595"/>
                        <a:pt x="-3144" y="23108"/>
                        <a:pt x="885" y="14554"/>
                      </a:cubicBezTo>
                      <a:cubicBezTo>
                        <a:pt x="1447" y="13354"/>
                        <a:pt x="2390" y="11335"/>
                        <a:pt x="13753" y="4315"/>
                      </a:cubicBezTo>
                      <a:lnTo>
                        <a:pt x="15867" y="2524"/>
                      </a:lnTo>
                      <a:lnTo>
                        <a:pt x="17887" y="1505"/>
                      </a:lnTo>
                      <a:lnTo>
                        <a:pt x="19192" y="991"/>
                      </a:lnTo>
                      <a:cubicBezTo>
                        <a:pt x="20754" y="495"/>
                        <a:pt x="22535" y="0"/>
                        <a:pt x="24221" y="0"/>
                      </a:cubicBezTo>
                      <a:lnTo>
                        <a:pt x="25002" y="0"/>
                      </a:lnTo>
                      <a:lnTo>
                        <a:pt x="26507" y="352"/>
                      </a:lnTo>
                      <a:lnTo>
                        <a:pt x="29888" y="1486"/>
                      </a:lnTo>
                      <a:lnTo>
                        <a:pt x="57482" y="11678"/>
                      </a:lnTo>
                      <a:lnTo>
                        <a:pt x="58254" y="15811"/>
                      </a:lnTo>
                      <a:cubicBezTo>
                        <a:pt x="58882" y="19174"/>
                        <a:pt x="58044" y="22088"/>
                        <a:pt x="57358" y="24432"/>
                      </a:cubicBezTo>
                      <a:lnTo>
                        <a:pt x="56311" y="28480"/>
                      </a:lnTo>
                      <a:lnTo>
                        <a:pt x="53948" y="29347"/>
                      </a:lnTo>
                      <a:cubicBezTo>
                        <a:pt x="51862" y="30109"/>
                        <a:pt x="48605" y="33595"/>
                        <a:pt x="45985" y="36405"/>
                      </a:cubicBezTo>
                      <a:cubicBezTo>
                        <a:pt x="43385" y="39186"/>
                        <a:pt x="40928" y="41815"/>
                        <a:pt x="38404" y="43444"/>
                      </a:cubicBezTo>
                      <a:cubicBezTo>
                        <a:pt x="37508" y="44072"/>
                        <a:pt x="36518" y="44825"/>
                        <a:pt x="35565" y="45529"/>
                      </a:cubicBezTo>
                      <a:cubicBezTo>
                        <a:pt x="31612" y="48473"/>
                        <a:pt x="27888" y="51273"/>
                        <a:pt x="23230" y="51273"/>
                      </a:cubicBezTo>
                      <a:close/>
                    </a:path>
                  </a:pathLst>
                </a:custGeom>
                <a:solidFill>
                  <a:srgbClr val="1E1E1E"/>
                </a:solidFill>
                <a:ln w="9525" cap="flat">
                  <a:noFill/>
                  <a:prstDash val="solid"/>
                  <a:miter/>
                </a:ln>
              </p:spPr>
              <p:txBody>
                <a:bodyPr rtlCol="0" anchor="ctr"/>
                <a:lstStyle/>
                <a:p>
                  <a:endParaRPr lang="de-AT">
                    <a:latin typeface="+mj-lt"/>
                  </a:endParaRPr>
                </a:p>
              </p:txBody>
            </p:sp>
            <p:sp>
              <p:nvSpPr>
                <p:cNvPr id="27" name="Freeform: Shape 26">
                  <a:extLst>
                    <a:ext uri="{FF2B5EF4-FFF2-40B4-BE49-F238E27FC236}">
                      <a16:creationId xmlns:a16="http://schemas.microsoft.com/office/drawing/2014/main" id="{9378F8D3-C0E1-420C-9B83-9648F5A9A0B7}"/>
                    </a:ext>
                  </a:extLst>
                </p:cNvPr>
                <p:cNvSpPr/>
                <p:nvPr/>
              </p:nvSpPr>
              <p:spPr>
                <a:xfrm>
                  <a:off x="7694126" y="2843176"/>
                  <a:ext cx="48984" cy="41753"/>
                </a:xfrm>
                <a:custGeom>
                  <a:avLst/>
                  <a:gdLst>
                    <a:gd name="connsiteX0" fmla="*/ 39309 w 48984"/>
                    <a:gd name="connsiteY0" fmla="*/ 14981 h 41753"/>
                    <a:gd name="connsiteX1" fmla="*/ 21897 w 48984"/>
                    <a:gd name="connsiteY1" fmla="*/ 23020 h 41753"/>
                    <a:gd name="connsiteX2" fmla="*/ 21897 w 48984"/>
                    <a:gd name="connsiteY2" fmla="*/ 23020 h 41753"/>
                    <a:gd name="connsiteX3" fmla="*/ 20506 w 48984"/>
                    <a:gd name="connsiteY3" fmla="*/ 18772 h 41753"/>
                    <a:gd name="connsiteX4" fmla="*/ 19582 w 48984"/>
                    <a:gd name="connsiteY4" fmla="*/ 15172 h 41753"/>
                    <a:gd name="connsiteX5" fmla="*/ 20278 w 48984"/>
                    <a:gd name="connsiteY5" fmla="*/ 103 h 41753"/>
                    <a:gd name="connsiteX6" fmla="*/ 15591 w 48984"/>
                    <a:gd name="connsiteY6" fmla="*/ 855 h 41753"/>
                    <a:gd name="connsiteX7" fmla="*/ 13772 w 48984"/>
                    <a:gd name="connsiteY7" fmla="*/ 1770 h 41753"/>
                    <a:gd name="connsiteX8" fmla="*/ 11696 w 48984"/>
                    <a:gd name="connsiteY8" fmla="*/ 3503 h 41753"/>
                    <a:gd name="connsiteX9" fmla="*/ 466 w 48984"/>
                    <a:gd name="connsiteY9" fmla="*/ 11819 h 41753"/>
                    <a:gd name="connsiteX10" fmla="*/ 7333 w 48984"/>
                    <a:gd name="connsiteY10" fmla="*/ 31469 h 41753"/>
                    <a:gd name="connsiteX11" fmla="*/ 31088 w 48984"/>
                    <a:gd name="connsiteY11" fmla="*/ 34679 h 41753"/>
                    <a:gd name="connsiteX12" fmla="*/ 47567 w 48984"/>
                    <a:gd name="connsiteY12" fmla="*/ 20106 h 41753"/>
                    <a:gd name="connsiteX13" fmla="*/ 48843 w 48984"/>
                    <a:gd name="connsiteY13" fmla="*/ 11924 h 41753"/>
                    <a:gd name="connsiteX14" fmla="*/ 39309 w 48984"/>
                    <a:gd name="connsiteY14" fmla="*/ 14981 h 4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984" h="41753">
                      <a:moveTo>
                        <a:pt x="39309" y="14981"/>
                      </a:moveTo>
                      <a:cubicBezTo>
                        <a:pt x="34422" y="19201"/>
                        <a:pt x="28841" y="22830"/>
                        <a:pt x="21897" y="23020"/>
                      </a:cubicBezTo>
                      <a:cubicBezTo>
                        <a:pt x="21640" y="23239"/>
                        <a:pt x="21640" y="23239"/>
                        <a:pt x="21897" y="23020"/>
                      </a:cubicBezTo>
                      <a:cubicBezTo>
                        <a:pt x="21944" y="21439"/>
                        <a:pt x="21849" y="19925"/>
                        <a:pt x="20506" y="18772"/>
                      </a:cubicBezTo>
                      <a:cubicBezTo>
                        <a:pt x="19392" y="17820"/>
                        <a:pt x="19258" y="16410"/>
                        <a:pt x="19582" y="15172"/>
                      </a:cubicBezTo>
                      <a:cubicBezTo>
                        <a:pt x="20887" y="10180"/>
                        <a:pt x="20087" y="5123"/>
                        <a:pt x="20278" y="103"/>
                      </a:cubicBezTo>
                      <a:cubicBezTo>
                        <a:pt x="18973" y="-335"/>
                        <a:pt x="15982" y="760"/>
                        <a:pt x="15591" y="855"/>
                      </a:cubicBezTo>
                      <a:cubicBezTo>
                        <a:pt x="14982" y="1160"/>
                        <a:pt x="14372" y="1465"/>
                        <a:pt x="13772" y="1770"/>
                      </a:cubicBezTo>
                      <a:cubicBezTo>
                        <a:pt x="13077" y="2351"/>
                        <a:pt x="12391" y="2922"/>
                        <a:pt x="11696" y="3503"/>
                      </a:cubicBezTo>
                      <a:cubicBezTo>
                        <a:pt x="10810" y="4056"/>
                        <a:pt x="1428" y="9780"/>
                        <a:pt x="466" y="11819"/>
                      </a:cubicBezTo>
                      <a:cubicBezTo>
                        <a:pt x="-2011" y="17077"/>
                        <a:pt x="6142" y="29964"/>
                        <a:pt x="7333" y="31469"/>
                      </a:cubicBezTo>
                      <a:cubicBezTo>
                        <a:pt x="16858" y="48185"/>
                        <a:pt x="22144" y="40937"/>
                        <a:pt x="31088" y="34679"/>
                      </a:cubicBezTo>
                      <a:cubicBezTo>
                        <a:pt x="35889" y="31574"/>
                        <a:pt x="42137" y="22106"/>
                        <a:pt x="47567" y="20106"/>
                      </a:cubicBezTo>
                      <a:cubicBezTo>
                        <a:pt x="48233" y="17410"/>
                        <a:pt x="49386" y="14800"/>
                        <a:pt x="48843" y="11924"/>
                      </a:cubicBezTo>
                      <a:cubicBezTo>
                        <a:pt x="45414" y="12114"/>
                        <a:pt x="42366" y="12343"/>
                        <a:pt x="39309" y="14981"/>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28" name="Freeform: Shape 27">
                  <a:extLst>
                    <a:ext uri="{FF2B5EF4-FFF2-40B4-BE49-F238E27FC236}">
                      <a16:creationId xmlns:a16="http://schemas.microsoft.com/office/drawing/2014/main" id="{389FB552-AA26-4F15-AFD3-9A97FAF5657D}"/>
                    </a:ext>
                  </a:extLst>
                </p:cNvPr>
                <p:cNvSpPr/>
                <p:nvPr/>
              </p:nvSpPr>
              <p:spPr>
                <a:xfrm>
                  <a:off x="7710451" y="2843279"/>
                  <a:ext cx="76" cy="104"/>
                </a:xfrm>
                <a:custGeom>
                  <a:avLst/>
                  <a:gdLst>
                    <a:gd name="connsiteX0" fmla="*/ 0 w 76"/>
                    <a:gd name="connsiteY0" fmla="*/ 86 h 104"/>
                    <a:gd name="connsiteX1" fmla="*/ 76 w 76"/>
                    <a:gd name="connsiteY1" fmla="*/ 105 h 104"/>
                    <a:gd name="connsiteX2" fmla="*/ 48 w 76"/>
                    <a:gd name="connsiteY2" fmla="*/ 0 h 104"/>
                    <a:gd name="connsiteX3" fmla="*/ 0 w 76"/>
                    <a:gd name="connsiteY3" fmla="*/ 86 h 104"/>
                  </a:gdLst>
                  <a:ahLst/>
                  <a:cxnLst>
                    <a:cxn ang="0">
                      <a:pos x="connsiteX0" y="connsiteY0"/>
                    </a:cxn>
                    <a:cxn ang="0">
                      <a:pos x="connsiteX1" y="connsiteY1"/>
                    </a:cxn>
                    <a:cxn ang="0">
                      <a:pos x="connsiteX2" y="connsiteY2"/>
                    </a:cxn>
                    <a:cxn ang="0">
                      <a:pos x="connsiteX3" y="connsiteY3"/>
                    </a:cxn>
                  </a:cxnLst>
                  <a:rect l="l" t="t" r="r" b="b"/>
                  <a:pathLst>
                    <a:path w="76" h="104">
                      <a:moveTo>
                        <a:pt x="0" y="86"/>
                      </a:moveTo>
                      <a:cubicBezTo>
                        <a:pt x="29" y="105"/>
                        <a:pt x="48" y="95"/>
                        <a:pt x="76" y="105"/>
                      </a:cubicBezTo>
                      <a:cubicBezTo>
                        <a:pt x="57" y="57"/>
                        <a:pt x="76" y="48"/>
                        <a:pt x="48" y="0"/>
                      </a:cubicBezTo>
                      <a:lnTo>
                        <a:pt x="0" y="86"/>
                      </a:lnTo>
                      <a:close/>
                    </a:path>
                  </a:pathLst>
                </a:custGeom>
                <a:solidFill>
                  <a:srgbClr val="E3A906"/>
                </a:solidFill>
                <a:ln w="9525" cap="flat">
                  <a:noFill/>
                  <a:prstDash val="solid"/>
                  <a:miter/>
                </a:ln>
              </p:spPr>
              <p:txBody>
                <a:bodyPr rtlCol="0" anchor="ctr"/>
                <a:lstStyle/>
                <a:p>
                  <a:endParaRPr lang="de-AT">
                    <a:latin typeface="+mj-lt"/>
                  </a:endParaRPr>
                </a:p>
              </p:txBody>
            </p:sp>
            <p:sp>
              <p:nvSpPr>
                <p:cNvPr id="29" name="Freeform: Shape 28">
                  <a:extLst>
                    <a:ext uri="{FF2B5EF4-FFF2-40B4-BE49-F238E27FC236}">
                      <a16:creationId xmlns:a16="http://schemas.microsoft.com/office/drawing/2014/main" id="{1E221D66-ACD4-4AEC-A2BD-35B6E32C0E34}"/>
                    </a:ext>
                  </a:extLst>
                </p:cNvPr>
                <p:cNvSpPr/>
                <p:nvPr/>
              </p:nvSpPr>
              <p:spPr>
                <a:xfrm>
                  <a:off x="7709874" y="2842703"/>
                  <a:ext cx="33105" cy="28579"/>
                </a:xfrm>
                <a:custGeom>
                  <a:avLst/>
                  <a:gdLst>
                    <a:gd name="connsiteX0" fmla="*/ 29190 w 33105"/>
                    <a:gd name="connsiteY0" fmla="*/ 8615 h 28579"/>
                    <a:gd name="connsiteX1" fmla="*/ 33105 w 33105"/>
                    <a:gd name="connsiteY1" fmla="*/ 13549 h 28579"/>
                    <a:gd name="connsiteX2" fmla="*/ 22665 w 33105"/>
                    <a:gd name="connsiteY2" fmla="*/ 16911 h 28579"/>
                    <a:gd name="connsiteX3" fmla="*/ 2482 w 33105"/>
                    <a:gd name="connsiteY3" fmla="*/ 28579 h 28579"/>
                    <a:gd name="connsiteX4" fmla="*/ 167 w 33105"/>
                    <a:gd name="connsiteY4" fmla="*/ 18235 h 28579"/>
                    <a:gd name="connsiteX5" fmla="*/ 1834 w 33105"/>
                    <a:gd name="connsiteY5" fmla="*/ 614 h 28579"/>
                    <a:gd name="connsiteX6" fmla="*/ 11797 w 33105"/>
                    <a:gd name="connsiteY6" fmla="*/ 1509 h 28579"/>
                    <a:gd name="connsiteX7" fmla="*/ 15864 w 33105"/>
                    <a:gd name="connsiteY7" fmla="*/ 3967 h 28579"/>
                    <a:gd name="connsiteX8" fmla="*/ 22980 w 33105"/>
                    <a:gd name="connsiteY8" fmla="*/ 6691 h 28579"/>
                    <a:gd name="connsiteX9" fmla="*/ 29190 w 33105"/>
                    <a:gd name="connsiteY9" fmla="*/ 8615 h 28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5" h="28579">
                      <a:moveTo>
                        <a:pt x="29190" y="8615"/>
                      </a:moveTo>
                      <a:cubicBezTo>
                        <a:pt x="31257" y="9653"/>
                        <a:pt x="33143" y="10834"/>
                        <a:pt x="33105" y="13549"/>
                      </a:cubicBezTo>
                      <a:cubicBezTo>
                        <a:pt x="29342" y="13777"/>
                        <a:pt x="25999" y="14025"/>
                        <a:pt x="22665" y="16911"/>
                      </a:cubicBezTo>
                      <a:cubicBezTo>
                        <a:pt x="17322" y="21531"/>
                        <a:pt x="10083" y="28370"/>
                        <a:pt x="2482" y="28579"/>
                      </a:cubicBezTo>
                      <a:cubicBezTo>
                        <a:pt x="2787" y="26084"/>
                        <a:pt x="-804" y="22493"/>
                        <a:pt x="167" y="18235"/>
                      </a:cubicBezTo>
                      <a:cubicBezTo>
                        <a:pt x="1425" y="12739"/>
                        <a:pt x="1625" y="6119"/>
                        <a:pt x="1834" y="614"/>
                      </a:cubicBezTo>
                      <a:cubicBezTo>
                        <a:pt x="5311" y="-777"/>
                        <a:pt x="8540" y="490"/>
                        <a:pt x="11797" y="1509"/>
                      </a:cubicBezTo>
                      <a:cubicBezTo>
                        <a:pt x="13150" y="2328"/>
                        <a:pt x="14512" y="3157"/>
                        <a:pt x="15864" y="3967"/>
                      </a:cubicBezTo>
                      <a:cubicBezTo>
                        <a:pt x="18236" y="4872"/>
                        <a:pt x="20608" y="5776"/>
                        <a:pt x="22980" y="6691"/>
                      </a:cubicBezTo>
                      <a:cubicBezTo>
                        <a:pt x="24847" y="7967"/>
                        <a:pt x="27066" y="8129"/>
                        <a:pt x="29190" y="8615"/>
                      </a:cubicBezTo>
                      <a:close/>
                    </a:path>
                  </a:pathLst>
                </a:custGeom>
                <a:solidFill>
                  <a:srgbClr val="FCD116"/>
                </a:solidFill>
                <a:ln w="9525" cap="flat">
                  <a:noFill/>
                  <a:prstDash val="solid"/>
                  <a:miter/>
                </a:ln>
              </p:spPr>
              <p:txBody>
                <a:bodyPr rtlCol="0" anchor="ctr"/>
                <a:lstStyle/>
                <a:p>
                  <a:endParaRPr lang="de-AT">
                    <a:latin typeface="+mj-lt"/>
                  </a:endParaRPr>
                </a:p>
              </p:txBody>
            </p:sp>
          </p:grpSp>
          <p:sp>
            <p:nvSpPr>
              <p:cNvPr id="30" name="Freeform: Shape 29">
                <a:extLst>
                  <a:ext uri="{FF2B5EF4-FFF2-40B4-BE49-F238E27FC236}">
                    <a16:creationId xmlns:a16="http://schemas.microsoft.com/office/drawing/2014/main" id="{F0CD5784-EA59-41B3-BBBF-8C6B2584A4F3}"/>
                  </a:ext>
                </a:extLst>
              </p:cNvPr>
              <p:cNvSpPr/>
              <p:nvPr/>
            </p:nvSpPr>
            <p:spPr>
              <a:xfrm>
                <a:off x="7701469" y="2834201"/>
                <a:ext cx="9525" cy="9525"/>
              </a:xfrm>
              <a:custGeom>
                <a:avLst/>
                <a:gdLst>
                  <a:gd name="connsiteX0" fmla="*/ 0 w 9525"/>
                  <a:gd name="connsiteY0" fmla="*/ 0 h 9525"/>
                  <a:gd name="connsiteX1" fmla="*/ 9525 w 9525"/>
                  <a:gd name="connsiteY1" fmla="*/ 0 h 9525"/>
                  <a:gd name="connsiteX2" fmla="*/ 9525 w 9525"/>
                  <a:gd name="connsiteY2" fmla="*/ 9525 h 9525"/>
                  <a:gd name="connsiteX3" fmla="*/ 0 w 9525"/>
                  <a:gd name="connsiteY3" fmla="*/ 9525 h 9525"/>
                </a:gdLst>
                <a:ahLst/>
                <a:cxnLst>
                  <a:cxn ang="0">
                    <a:pos x="connsiteX0" y="connsiteY0"/>
                  </a:cxn>
                  <a:cxn ang="0">
                    <a:pos x="connsiteX1" y="connsiteY1"/>
                  </a:cxn>
                  <a:cxn ang="0">
                    <a:pos x="connsiteX2" y="connsiteY2"/>
                  </a:cxn>
                  <a:cxn ang="0">
                    <a:pos x="connsiteX3" y="connsiteY3"/>
                  </a:cxn>
                </a:cxnLst>
                <a:rect l="l" t="t" r="r" b="b"/>
                <a:pathLst>
                  <a:path w="9525" h="9525">
                    <a:moveTo>
                      <a:pt x="0" y="0"/>
                    </a:moveTo>
                    <a:lnTo>
                      <a:pt x="9525" y="0"/>
                    </a:lnTo>
                    <a:lnTo>
                      <a:pt x="9525" y="9525"/>
                    </a:lnTo>
                    <a:lnTo>
                      <a:pt x="0" y="9525"/>
                    </a:lnTo>
                    <a:close/>
                  </a:path>
                </a:pathLst>
              </a:custGeom>
              <a:solidFill>
                <a:srgbClr val="FFFFFF">
                  <a:alpha val="90000"/>
                </a:srgbClr>
              </a:solidFill>
              <a:ln w="9525" cap="flat">
                <a:noFill/>
                <a:prstDash val="solid"/>
                <a:miter/>
              </a:ln>
            </p:spPr>
            <p:txBody>
              <a:bodyPr rtlCol="0" anchor="ctr"/>
              <a:lstStyle/>
              <a:p>
                <a:endParaRPr lang="de-AT">
                  <a:latin typeface="+mj-lt"/>
                </a:endParaRPr>
              </a:p>
            </p:txBody>
          </p:sp>
          <p:sp>
            <p:nvSpPr>
              <p:cNvPr id="31" name="Freeform: Shape 30">
                <a:extLst>
                  <a:ext uri="{FF2B5EF4-FFF2-40B4-BE49-F238E27FC236}">
                    <a16:creationId xmlns:a16="http://schemas.microsoft.com/office/drawing/2014/main" id="{DF0B43C4-E056-4790-B41B-21B31B13EA1C}"/>
                  </a:ext>
                </a:extLst>
              </p:cNvPr>
              <p:cNvSpPr/>
              <p:nvPr/>
            </p:nvSpPr>
            <p:spPr>
              <a:xfrm>
                <a:off x="7730044" y="2834201"/>
                <a:ext cx="9525" cy="9525"/>
              </a:xfrm>
              <a:custGeom>
                <a:avLst/>
                <a:gdLst>
                  <a:gd name="connsiteX0" fmla="*/ 0 w 9525"/>
                  <a:gd name="connsiteY0" fmla="*/ 0 h 9525"/>
                  <a:gd name="connsiteX1" fmla="*/ 9525 w 9525"/>
                  <a:gd name="connsiteY1" fmla="*/ 0 h 9525"/>
                  <a:gd name="connsiteX2" fmla="*/ 9525 w 9525"/>
                  <a:gd name="connsiteY2" fmla="*/ 9525 h 9525"/>
                  <a:gd name="connsiteX3" fmla="*/ 0 w 9525"/>
                  <a:gd name="connsiteY3" fmla="*/ 9525 h 9525"/>
                </a:gdLst>
                <a:ahLst/>
                <a:cxnLst>
                  <a:cxn ang="0">
                    <a:pos x="connsiteX0" y="connsiteY0"/>
                  </a:cxn>
                  <a:cxn ang="0">
                    <a:pos x="connsiteX1" y="connsiteY1"/>
                  </a:cxn>
                  <a:cxn ang="0">
                    <a:pos x="connsiteX2" y="connsiteY2"/>
                  </a:cxn>
                  <a:cxn ang="0">
                    <a:pos x="connsiteX3" y="connsiteY3"/>
                  </a:cxn>
                </a:cxnLst>
                <a:rect l="l" t="t" r="r" b="b"/>
                <a:pathLst>
                  <a:path w="9525" h="9525">
                    <a:moveTo>
                      <a:pt x="0" y="0"/>
                    </a:moveTo>
                    <a:lnTo>
                      <a:pt x="9525" y="0"/>
                    </a:lnTo>
                    <a:lnTo>
                      <a:pt x="9525" y="9525"/>
                    </a:lnTo>
                    <a:lnTo>
                      <a:pt x="0" y="9525"/>
                    </a:lnTo>
                    <a:close/>
                  </a:path>
                </a:pathLst>
              </a:custGeom>
              <a:solidFill>
                <a:srgbClr val="FFFFFF">
                  <a:alpha val="90000"/>
                </a:srgbClr>
              </a:solidFill>
              <a:ln w="9525" cap="flat">
                <a:noFill/>
                <a:prstDash val="solid"/>
                <a:miter/>
              </a:ln>
            </p:spPr>
            <p:txBody>
              <a:bodyPr rtlCol="0" anchor="ctr"/>
              <a:lstStyle/>
              <a:p>
                <a:endParaRPr lang="de-AT">
                  <a:latin typeface="+mj-lt"/>
                </a:endParaRPr>
              </a:p>
            </p:txBody>
          </p:sp>
        </p:grpSp>
      </p:grpSp>
      <p:sp>
        <p:nvSpPr>
          <p:cNvPr id="36" name="Rectangle 35">
            <a:extLst>
              <a:ext uri="{FF2B5EF4-FFF2-40B4-BE49-F238E27FC236}">
                <a16:creationId xmlns:a16="http://schemas.microsoft.com/office/drawing/2014/main" id="{F92D4C56-40F3-4ED9-B561-B236317B042C}"/>
              </a:ext>
            </a:extLst>
          </p:cNvPr>
          <p:cNvSpPr/>
          <p:nvPr/>
        </p:nvSpPr>
        <p:spPr>
          <a:xfrm>
            <a:off x="1350704" y="1114812"/>
            <a:ext cx="3377313" cy="4994678"/>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37" name="TextBox 36">
            <a:extLst>
              <a:ext uri="{FF2B5EF4-FFF2-40B4-BE49-F238E27FC236}">
                <a16:creationId xmlns:a16="http://schemas.microsoft.com/office/drawing/2014/main" id="{D5FB1568-E9C7-418B-A19E-F210E89CF84E}"/>
              </a:ext>
            </a:extLst>
          </p:cNvPr>
          <p:cNvSpPr txBox="1"/>
          <p:nvPr/>
        </p:nvSpPr>
        <p:spPr>
          <a:xfrm>
            <a:off x="1769804" y="752981"/>
            <a:ext cx="648383" cy="369332"/>
          </a:xfrm>
          <a:prstGeom prst="rect">
            <a:avLst/>
          </a:prstGeom>
          <a:noFill/>
        </p:spPr>
        <p:txBody>
          <a:bodyPr wrap="none" rtlCol="0">
            <a:spAutoFit/>
          </a:bodyPr>
          <a:lstStyle/>
          <a:p>
            <a:r>
              <a:rPr lang="en-GB" dirty="0" err="1">
                <a:latin typeface="+mj-lt"/>
              </a:rPr>
              <a:t>VNet</a:t>
            </a:r>
            <a:endParaRPr lang="de-AT" dirty="0">
              <a:latin typeface="+mj-lt"/>
            </a:endParaRPr>
          </a:p>
        </p:txBody>
      </p:sp>
      <p:sp>
        <p:nvSpPr>
          <p:cNvPr id="38" name="Rectangle 37">
            <a:extLst>
              <a:ext uri="{FF2B5EF4-FFF2-40B4-BE49-F238E27FC236}">
                <a16:creationId xmlns:a16="http://schemas.microsoft.com/office/drawing/2014/main" id="{3909D689-F837-4DFA-B78A-2537176E45B5}"/>
              </a:ext>
            </a:extLst>
          </p:cNvPr>
          <p:cNvSpPr/>
          <p:nvPr/>
        </p:nvSpPr>
        <p:spPr>
          <a:xfrm>
            <a:off x="1712654" y="1656554"/>
            <a:ext cx="1966647" cy="1536370"/>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pic>
        <p:nvPicPr>
          <p:cNvPr id="40" name="Graphic 39">
            <a:extLst>
              <a:ext uri="{FF2B5EF4-FFF2-40B4-BE49-F238E27FC236}">
                <a16:creationId xmlns:a16="http://schemas.microsoft.com/office/drawing/2014/main" id="{0B68E5B3-701A-46A1-B1C2-00D24CE3C7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50704" y="699522"/>
            <a:ext cx="476250" cy="476250"/>
          </a:xfrm>
          <a:prstGeom prst="rect">
            <a:avLst/>
          </a:prstGeom>
        </p:spPr>
      </p:pic>
      <p:sp>
        <p:nvSpPr>
          <p:cNvPr id="41" name="TextBox 40">
            <a:extLst>
              <a:ext uri="{FF2B5EF4-FFF2-40B4-BE49-F238E27FC236}">
                <a16:creationId xmlns:a16="http://schemas.microsoft.com/office/drawing/2014/main" id="{5D53C561-7844-4BB5-8E69-5BDA3BA0FC8F}"/>
              </a:ext>
            </a:extLst>
          </p:cNvPr>
          <p:cNvSpPr txBox="1"/>
          <p:nvPr/>
        </p:nvSpPr>
        <p:spPr>
          <a:xfrm>
            <a:off x="1641311" y="1464848"/>
            <a:ext cx="1968809" cy="246221"/>
          </a:xfrm>
          <a:prstGeom prst="rect">
            <a:avLst/>
          </a:prstGeom>
          <a:noFill/>
        </p:spPr>
        <p:txBody>
          <a:bodyPr wrap="none" rtlCol="0">
            <a:spAutoFit/>
          </a:bodyPr>
          <a:lstStyle/>
          <a:p>
            <a:r>
              <a:rPr lang="en-GB" sz="1000" dirty="0">
                <a:latin typeface="+mj-lt"/>
              </a:rPr>
              <a:t>Private Endpoint Subnet (10.0.0.x)</a:t>
            </a:r>
            <a:endParaRPr lang="de-AT" sz="1000" dirty="0">
              <a:latin typeface="+mj-lt"/>
            </a:endParaRPr>
          </a:p>
        </p:txBody>
      </p:sp>
      <p:sp>
        <p:nvSpPr>
          <p:cNvPr id="43" name="Rectangle 42">
            <a:extLst>
              <a:ext uri="{FF2B5EF4-FFF2-40B4-BE49-F238E27FC236}">
                <a16:creationId xmlns:a16="http://schemas.microsoft.com/office/drawing/2014/main" id="{2B52A3D4-DDF6-4D63-928F-16FC120CA58D}"/>
              </a:ext>
            </a:extLst>
          </p:cNvPr>
          <p:cNvSpPr/>
          <p:nvPr/>
        </p:nvSpPr>
        <p:spPr>
          <a:xfrm>
            <a:off x="1712654" y="3595361"/>
            <a:ext cx="1975029" cy="710647"/>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44" name="TextBox 43">
            <a:extLst>
              <a:ext uri="{FF2B5EF4-FFF2-40B4-BE49-F238E27FC236}">
                <a16:creationId xmlns:a16="http://schemas.microsoft.com/office/drawing/2014/main" id="{A7E1956A-B613-433D-8E2E-601EC58E286A}"/>
              </a:ext>
            </a:extLst>
          </p:cNvPr>
          <p:cNvSpPr txBox="1"/>
          <p:nvPr/>
        </p:nvSpPr>
        <p:spPr>
          <a:xfrm>
            <a:off x="1648443" y="4290390"/>
            <a:ext cx="676788" cy="553998"/>
          </a:xfrm>
          <a:prstGeom prst="rect">
            <a:avLst/>
          </a:prstGeom>
          <a:noFill/>
        </p:spPr>
        <p:txBody>
          <a:bodyPr wrap="none" rtlCol="0">
            <a:spAutoFit/>
          </a:bodyPr>
          <a:lstStyle>
            <a:defPPr>
              <a:defRPr lang="de-DE"/>
            </a:defPPr>
            <a:lvl1pPr>
              <a:defRPr sz="1000"/>
            </a:lvl1pPr>
          </a:lstStyle>
          <a:p>
            <a:r>
              <a:rPr lang="en-GB" dirty="0">
                <a:latin typeface="+mj-lt"/>
              </a:rPr>
              <a:t>Regular</a:t>
            </a:r>
            <a:br>
              <a:rPr lang="en-GB" dirty="0">
                <a:latin typeface="+mj-lt"/>
              </a:rPr>
            </a:br>
            <a:r>
              <a:rPr lang="en-GB" dirty="0">
                <a:latin typeface="+mj-lt"/>
              </a:rPr>
              <a:t>Subnet</a:t>
            </a:r>
            <a:br>
              <a:rPr lang="en-GB" dirty="0">
                <a:latin typeface="+mj-lt"/>
              </a:rPr>
            </a:br>
            <a:r>
              <a:rPr lang="en-GB" dirty="0">
                <a:latin typeface="+mj-lt"/>
              </a:rPr>
              <a:t>(10.0.1.x)</a:t>
            </a:r>
            <a:endParaRPr lang="de-AT" dirty="0">
              <a:latin typeface="+mj-lt"/>
            </a:endParaRPr>
          </a:p>
        </p:txBody>
      </p:sp>
      <p:sp>
        <p:nvSpPr>
          <p:cNvPr id="46" name="Rectangle 45">
            <a:extLst>
              <a:ext uri="{FF2B5EF4-FFF2-40B4-BE49-F238E27FC236}">
                <a16:creationId xmlns:a16="http://schemas.microsoft.com/office/drawing/2014/main" id="{9847155A-F6D2-436D-8345-46E381E8F99B}"/>
              </a:ext>
            </a:extLst>
          </p:cNvPr>
          <p:cNvSpPr/>
          <p:nvPr/>
        </p:nvSpPr>
        <p:spPr>
          <a:xfrm>
            <a:off x="1711555" y="4911592"/>
            <a:ext cx="1975029" cy="710647"/>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47" name="TextBox 46">
            <a:extLst>
              <a:ext uri="{FF2B5EF4-FFF2-40B4-BE49-F238E27FC236}">
                <a16:creationId xmlns:a16="http://schemas.microsoft.com/office/drawing/2014/main" id="{3BAC9362-8D62-482B-8742-8EBEDE62F507}"/>
              </a:ext>
            </a:extLst>
          </p:cNvPr>
          <p:cNvSpPr txBox="1"/>
          <p:nvPr/>
        </p:nvSpPr>
        <p:spPr>
          <a:xfrm>
            <a:off x="1647344" y="5653515"/>
            <a:ext cx="1277914" cy="246221"/>
          </a:xfrm>
          <a:prstGeom prst="rect">
            <a:avLst/>
          </a:prstGeom>
          <a:noFill/>
        </p:spPr>
        <p:txBody>
          <a:bodyPr wrap="none" rtlCol="0">
            <a:spAutoFit/>
          </a:bodyPr>
          <a:lstStyle>
            <a:defPPr>
              <a:defRPr lang="de-DE"/>
            </a:defPPr>
            <a:lvl1pPr>
              <a:defRPr sz="1000"/>
            </a:lvl1pPr>
          </a:lstStyle>
          <a:p>
            <a:r>
              <a:rPr lang="en-GB" dirty="0">
                <a:latin typeface="+mj-lt"/>
              </a:rPr>
              <a:t>ACI Subnet (10.0.2.x)</a:t>
            </a:r>
            <a:endParaRPr lang="de-AT" dirty="0">
              <a:latin typeface="+mj-lt"/>
            </a:endParaRPr>
          </a:p>
        </p:txBody>
      </p:sp>
      <p:grpSp>
        <p:nvGrpSpPr>
          <p:cNvPr id="33" name="Group 32">
            <a:extLst>
              <a:ext uri="{FF2B5EF4-FFF2-40B4-BE49-F238E27FC236}">
                <a16:creationId xmlns:a16="http://schemas.microsoft.com/office/drawing/2014/main" id="{45F8A1F9-B919-49F3-B8B3-442D8E340C57}"/>
              </a:ext>
            </a:extLst>
          </p:cNvPr>
          <p:cNvGrpSpPr/>
          <p:nvPr/>
        </p:nvGrpSpPr>
        <p:grpSpPr>
          <a:xfrm>
            <a:off x="6113768" y="2739957"/>
            <a:ext cx="508165" cy="607641"/>
            <a:chOff x="10651324" y="3259840"/>
            <a:chExt cx="508165" cy="607641"/>
          </a:xfrm>
        </p:grpSpPr>
        <p:pic>
          <p:nvPicPr>
            <p:cNvPr id="39" name="Graphic 38">
              <a:extLst>
                <a:ext uri="{FF2B5EF4-FFF2-40B4-BE49-F238E27FC236}">
                  <a16:creationId xmlns:a16="http://schemas.microsoft.com/office/drawing/2014/main" id="{0E9D3131-B8E9-4BD3-8413-5D704A3473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51324" y="3259840"/>
              <a:ext cx="476250" cy="476250"/>
            </a:xfrm>
            <a:prstGeom prst="rect">
              <a:avLst/>
            </a:prstGeom>
          </p:spPr>
        </p:pic>
        <p:grpSp>
          <p:nvGrpSpPr>
            <p:cNvPr id="42" name="Group 41">
              <a:extLst>
                <a:ext uri="{FF2B5EF4-FFF2-40B4-BE49-F238E27FC236}">
                  <a16:creationId xmlns:a16="http://schemas.microsoft.com/office/drawing/2014/main" id="{2ACE6643-443C-4D91-85D5-89D095AB6C4C}"/>
                </a:ext>
              </a:extLst>
            </p:cNvPr>
            <p:cNvGrpSpPr/>
            <p:nvPr/>
          </p:nvGrpSpPr>
          <p:grpSpPr>
            <a:xfrm>
              <a:off x="10911840" y="3467431"/>
              <a:ext cx="247649" cy="400050"/>
              <a:chOff x="3929884" y="2730339"/>
              <a:chExt cx="247649" cy="400050"/>
            </a:xfrm>
          </p:grpSpPr>
          <p:sp>
            <p:nvSpPr>
              <p:cNvPr id="45" name="Freeform: Shape 44">
                <a:extLst>
                  <a:ext uri="{FF2B5EF4-FFF2-40B4-BE49-F238E27FC236}">
                    <a16:creationId xmlns:a16="http://schemas.microsoft.com/office/drawing/2014/main" id="{89ED8AAC-4C51-4EF5-B1A1-35E91BD39835}"/>
                  </a:ext>
                </a:extLst>
              </p:cNvPr>
              <p:cNvSpPr/>
              <p:nvPr/>
            </p:nvSpPr>
            <p:spPr>
              <a:xfrm>
                <a:off x="3929884" y="2863689"/>
                <a:ext cx="247649" cy="266700"/>
              </a:xfrm>
              <a:custGeom>
                <a:avLst/>
                <a:gdLst>
                  <a:gd name="connsiteX0" fmla="*/ 9525 w 247649"/>
                  <a:gd name="connsiteY0" fmla="*/ 0 h 266700"/>
                  <a:gd name="connsiteX1" fmla="*/ 0 w 247649"/>
                  <a:gd name="connsiteY1" fmla="*/ 9525 h 266700"/>
                  <a:gd name="connsiteX2" fmla="*/ 0 w 247649"/>
                  <a:gd name="connsiteY2" fmla="*/ 257175 h 266700"/>
                  <a:gd name="connsiteX3" fmla="*/ 9525 w 247649"/>
                  <a:gd name="connsiteY3" fmla="*/ 266700 h 266700"/>
                  <a:gd name="connsiteX4" fmla="*/ 238125 w 247649"/>
                  <a:gd name="connsiteY4" fmla="*/ 266700 h 266700"/>
                  <a:gd name="connsiteX5" fmla="*/ 247650 w 247649"/>
                  <a:gd name="connsiteY5" fmla="*/ 257175 h 266700"/>
                  <a:gd name="connsiteX6" fmla="*/ 247650 w 247649"/>
                  <a:gd name="connsiteY6" fmla="*/ 9525 h 266700"/>
                  <a:gd name="connsiteX7" fmla="*/ 238125 w 247649"/>
                  <a:gd name="connsiteY7" fmla="*/ 0 h 266700"/>
                  <a:gd name="connsiteX8" fmla="*/ 9525 w 24764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49" h="266700">
                    <a:moveTo>
                      <a:pt x="9525" y="0"/>
                    </a:moveTo>
                    <a:cubicBezTo>
                      <a:pt x="4264" y="0"/>
                      <a:pt x="0" y="4264"/>
                      <a:pt x="0" y="9525"/>
                    </a:cubicBezTo>
                    <a:lnTo>
                      <a:pt x="0" y="257175"/>
                    </a:lnTo>
                    <a:cubicBezTo>
                      <a:pt x="0" y="262436"/>
                      <a:pt x="4264" y="266700"/>
                      <a:pt x="9525" y="266700"/>
                    </a:cubicBezTo>
                    <a:lnTo>
                      <a:pt x="238125" y="266700"/>
                    </a:lnTo>
                    <a:cubicBezTo>
                      <a:pt x="243386" y="266700"/>
                      <a:pt x="247650" y="262436"/>
                      <a:pt x="247650" y="257175"/>
                    </a:cubicBezTo>
                    <a:lnTo>
                      <a:pt x="247650" y="9525"/>
                    </a:lnTo>
                    <a:cubicBezTo>
                      <a:pt x="247650" y="4264"/>
                      <a:pt x="243386" y="0"/>
                      <a:pt x="238125" y="0"/>
                    </a:cubicBezTo>
                    <a:lnTo>
                      <a:pt x="9525" y="0"/>
                    </a:lnTo>
                    <a:close/>
                  </a:path>
                </a:pathLst>
              </a:custGeom>
              <a:solidFill>
                <a:srgbClr val="804998"/>
              </a:solidFill>
              <a:ln w="9525" cap="flat">
                <a:noFill/>
                <a:prstDash val="solid"/>
                <a:miter/>
              </a:ln>
            </p:spPr>
            <p:txBody>
              <a:bodyPr rtlCol="0" anchor="ctr"/>
              <a:lstStyle/>
              <a:p>
                <a:endParaRPr lang="de-AT">
                  <a:latin typeface="+mj-lt"/>
                </a:endParaRPr>
              </a:p>
            </p:txBody>
          </p:sp>
          <p:sp>
            <p:nvSpPr>
              <p:cNvPr id="48" name="Freeform: Shape 47">
                <a:extLst>
                  <a:ext uri="{FF2B5EF4-FFF2-40B4-BE49-F238E27FC236}">
                    <a16:creationId xmlns:a16="http://schemas.microsoft.com/office/drawing/2014/main" id="{DD6FC538-1985-4B8B-92CA-CED0FC3E11D1}"/>
                  </a:ext>
                </a:extLst>
              </p:cNvPr>
              <p:cNvSpPr/>
              <p:nvPr/>
            </p:nvSpPr>
            <p:spPr>
              <a:xfrm>
                <a:off x="3958459" y="2730339"/>
                <a:ext cx="190499" cy="371475"/>
              </a:xfrm>
              <a:custGeom>
                <a:avLst/>
                <a:gdLst>
                  <a:gd name="connsiteX0" fmla="*/ 76200 w 190499"/>
                  <a:gd name="connsiteY0" fmla="*/ 133350 h 371475"/>
                  <a:gd name="connsiteX1" fmla="*/ 76200 w 190499"/>
                  <a:gd name="connsiteY1" fmla="*/ 66675 h 371475"/>
                  <a:gd name="connsiteX2" fmla="*/ 47625 w 190499"/>
                  <a:gd name="connsiteY2" fmla="*/ 66675 h 371475"/>
                  <a:gd name="connsiteX3" fmla="*/ 95250 w 190499"/>
                  <a:gd name="connsiteY3" fmla="*/ 0 h 371475"/>
                  <a:gd name="connsiteX4" fmla="*/ 142875 w 190499"/>
                  <a:gd name="connsiteY4" fmla="*/ 66675 h 371475"/>
                  <a:gd name="connsiteX5" fmla="*/ 114300 w 190499"/>
                  <a:gd name="connsiteY5" fmla="*/ 66675 h 371475"/>
                  <a:gd name="connsiteX6" fmla="*/ 114300 w 190499"/>
                  <a:gd name="connsiteY6" fmla="*/ 133350 h 371475"/>
                  <a:gd name="connsiteX7" fmla="*/ 171450 w 190499"/>
                  <a:gd name="connsiteY7" fmla="*/ 161925 h 371475"/>
                  <a:gd name="connsiteX8" fmla="*/ 0 w 190499"/>
                  <a:gd name="connsiteY8" fmla="*/ 161925 h 371475"/>
                  <a:gd name="connsiteX9" fmla="*/ 0 w 190499"/>
                  <a:gd name="connsiteY9" fmla="*/ 371475 h 371475"/>
                  <a:gd name="connsiteX10" fmla="*/ 190500 w 190499"/>
                  <a:gd name="connsiteY10" fmla="*/ 371475 h 371475"/>
                  <a:gd name="connsiteX11" fmla="*/ 190500 w 190499"/>
                  <a:gd name="connsiteY11" fmla="*/ 161925 h 371475"/>
                  <a:gd name="connsiteX12" fmla="*/ 171450 w 190499"/>
                  <a:gd name="connsiteY12" fmla="*/ 161925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99" h="371475">
                    <a:moveTo>
                      <a:pt x="76200" y="133350"/>
                    </a:moveTo>
                    <a:lnTo>
                      <a:pt x="76200" y="66675"/>
                    </a:lnTo>
                    <a:lnTo>
                      <a:pt x="47625" y="66675"/>
                    </a:lnTo>
                    <a:lnTo>
                      <a:pt x="95250" y="0"/>
                    </a:lnTo>
                    <a:lnTo>
                      <a:pt x="142875" y="66675"/>
                    </a:lnTo>
                    <a:lnTo>
                      <a:pt x="114300" y="66675"/>
                    </a:lnTo>
                    <a:lnTo>
                      <a:pt x="114300" y="133350"/>
                    </a:lnTo>
                    <a:close/>
                    <a:moveTo>
                      <a:pt x="171450" y="161925"/>
                    </a:moveTo>
                    <a:lnTo>
                      <a:pt x="0" y="161925"/>
                    </a:lnTo>
                    <a:lnTo>
                      <a:pt x="0" y="371475"/>
                    </a:lnTo>
                    <a:lnTo>
                      <a:pt x="190500" y="371475"/>
                    </a:lnTo>
                    <a:lnTo>
                      <a:pt x="190500" y="161925"/>
                    </a:lnTo>
                    <a:lnTo>
                      <a:pt x="171450" y="161925"/>
                    </a:lnTo>
                    <a:close/>
                  </a:path>
                </a:pathLst>
              </a:custGeom>
              <a:solidFill>
                <a:srgbClr val="FFFFFF"/>
              </a:solidFill>
              <a:ln w="9525" cap="flat">
                <a:noFill/>
                <a:prstDash val="solid"/>
                <a:miter/>
              </a:ln>
            </p:spPr>
            <p:txBody>
              <a:bodyPr rtlCol="0" anchor="ctr"/>
              <a:lstStyle/>
              <a:p>
                <a:endParaRPr lang="de-AT">
                  <a:latin typeface="+mj-lt"/>
                </a:endParaRPr>
              </a:p>
            </p:txBody>
          </p:sp>
          <p:sp>
            <p:nvSpPr>
              <p:cNvPr id="50" name="Freeform: Shape 49">
                <a:extLst>
                  <a:ext uri="{FF2B5EF4-FFF2-40B4-BE49-F238E27FC236}">
                    <a16:creationId xmlns:a16="http://schemas.microsoft.com/office/drawing/2014/main" id="{2B1BC2AF-7EAF-438A-8D43-8BB3EAC1D763}"/>
                  </a:ext>
                </a:extLst>
              </p:cNvPr>
              <p:cNvSpPr/>
              <p:nvPr/>
            </p:nvSpPr>
            <p:spPr>
              <a:xfrm>
                <a:off x="3977195" y="2911314"/>
                <a:ext cx="152400" cy="171450"/>
              </a:xfrm>
              <a:custGeom>
                <a:avLst/>
                <a:gdLst>
                  <a:gd name="connsiteX0" fmla="*/ 0 w 152400"/>
                  <a:gd name="connsiteY0" fmla="*/ 0 h 171450"/>
                  <a:gd name="connsiteX1" fmla="*/ 38100 w 152400"/>
                  <a:gd name="connsiteY1" fmla="*/ 0 h 171450"/>
                  <a:gd name="connsiteX2" fmla="*/ 38100 w 152400"/>
                  <a:gd name="connsiteY2" fmla="*/ 171450 h 171450"/>
                  <a:gd name="connsiteX3" fmla="*/ 0 w 152400"/>
                  <a:gd name="connsiteY3" fmla="*/ 171450 h 171450"/>
                  <a:gd name="connsiteX4" fmla="*/ 57150 w 152400"/>
                  <a:gd name="connsiteY4" fmla="*/ 0 h 171450"/>
                  <a:gd name="connsiteX5" fmla="*/ 95250 w 152400"/>
                  <a:gd name="connsiteY5" fmla="*/ 0 h 171450"/>
                  <a:gd name="connsiteX6" fmla="*/ 95250 w 152400"/>
                  <a:gd name="connsiteY6" fmla="*/ 171450 h 171450"/>
                  <a:gd name="connsiteX7" fmla="*/ 57150 w 152400"/>
                  <a:gd name="connsiteY7" fmla="*/ 171450 h 171450"/>
                  <a:gd name="connsiteX8" fmla="*/ 114300 w 152400"/>
                  <a:gd name="connsiteY8" fmla="*/ 0 h 171450"/>
                  <a:gd name="connsiteX9" fmla="*/ 152400 w 152400"/>
                  <a:gd name="connsiteY9" fmla="*/ 0 h 171450"/>
                  <a:gd name="connsiteX10" fmla="*/ 152400 w 152400"/>
                  <a:gd name="connsiteY10" fmla="*/ 171450 h 171450"/>
                  <a:gd name="connsiteX11" fmla="*/ 114300 w 152400"/>
                  <a:gd name="connsiteY11" fmla="*/ 17145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 h="171450">
                    <a:moveTo>
                      <a:pt x="0" y="0"/>
                    </a:moveTo>
                    <a:lnTo>
                      <a:pt x="38100" y="0"/>
                    </a:lnTo>
                    <a:lnTo>
                      <a:pt x="38100" y="171450"/>
                    </a:lnTo>
                    <a:lnTo>
                      <a:pt x="0" y="171450"/>
                    </a:lnTo>
                    <a:close/>
                    <a:moveTo>
                      <a:pt x="57150" y="0"/>
                    </a:moveTo>
                    <a:lnTo>
                      <a:pt x="95250" y="0"/>
                    </a:lnTo>
                    <a:lnTo>
                      <a:pt x="95250" y="171450"/>
                    </a:lnTo>
                    <a:lnTo>
                      <a:pt x="57150" y="171450"/>
                    </a:lnTo>
                    <a:close/>
                    <a:moveTo>
                      <a:pt x="114300" y="0"/>
                    </a:moveTo>
                    <a:lnTo>
                      <a:pt x="152400" y="0"/>
                    </a:lnTo>
                    <a:lnTo>
                      <a:pt x="152400" y="171450"/>
                    </a:lnTo>
                    <a:lnTo>
                      <a:pt x="114300" y="171450"/>
                    </a:lnTo>
                    <a:close/>
                  </a:path>
                </a:pathLst>
              </a:custGeom>
              <a:solidFill>
                <a:srgbClr val="804998"/>
              </a:solidFill>
              <a:ln w="9525" cap="flat">
                <a:noFill/>
                <a:prstDash val="solid"/>
                <a:miter/>
              </a:ln>
            </p:spPr>
            <p:txBody>
              <a:bodyPr rtlCol="0" anchor="ctr"/>
              <a:lstStyle/>
              <a:p>
                <a:endParaRPr lang="de-AT">
                  <a:latin typeface="+mj-lt"/>
                </a:endParaRPr>
              </a:p>
            </p:txBody>
          </p:sp>
        </p:grpSp>
      </p:grpSp>
      <p:grpSp>
        <p:nvGrpSpPr>
          <p:cNvPr id="51" name="Group 50">
            <a:extLst>
              <a:ext uri="{FF2B5EF4-FFF2-40B4-BE49-F238E27FC236}">
                <a16:creationId xmlns:a16="http://schemas.microsoft.com/office/drawing/2014/main" id="{0F62D61C-583E-4554-9230-5AAB2D0E9812}"/>
              </a:ext>
            </a:extLst>
          </p:cNvPr>
          <p:cNvGrpSpPr/>
          <p:nvPr/>
        </p:nvGrpSpPr>
        <p:grpSpPr>
          <a:xfrm>
            <a:off x="2111036" y="1998060"/>
            <a:ext cx="474664" cy="597264"/>
            <a:chOff x="4914507" y="3716041"/>
            <a:chExt cx="320193" cy="429596"/>
          </a:xfrm>
        </p:grpSpPr>
        <p:sp>
          <p:nvSpPr>
            <p:cNvPr id="52" name="Freeform: Shape 51">
              <a:extLst>
                <a:ext uri="{FF2B5EF4-FFF2-40B4-BE49-F238E27FC236}">
                  <a16:creationId xmlns:a16="http://schemas.microsoft.com/office/drawing/2014/main" id="{54CB28EA-2A15-4808-94C6-B45DBE885EFD}"/>
                </a:ext>
              </a:extLst>
            </p:cNvPr>
            <p:cNvSpPr/>
            <p:nvPr/>
          </p:nvSpPr>
          <p:spPr>
            <a:xfrm>
              <a:off x="4914507" y="3716041"/>
              <a:ext cx="320193" cy="429596"/>
            </a:xfrm>
            <a:custGeom>
              <a:avLst/>
              <a:gdLst>
                <a:gd name="connsiteX0" fmla="*/ 242907 w 320193"/>
                <a:gd name="connsiteY0" fmla="*/ 429597 h 429596"/>
                <a:gd name="connsiteX1" fmla="*/ 200045 w 320193"/>
                <a:gd name="connsiteY1" fmla="*/ 381972 h 429596"/>
                <a:gd name="connsiteX2" fmla="*/ 214780 w 320193"/>
                <a:gd name="connsiteY2" fmla="*/ 343872 h 429596"/>
                <a:gd name="connsiteX3" fmla="*/ 20 w 320193"/>
                <a:gd name="connsiteY3" fmla="*/ 343872 h 429596"/>
                <a:gd name="connsiteX4" fmla="*/ 20 w 320193"/>
                <a:gd name="connsiteY4" fmla="*/ 76219 h 429596"/>
                <a:gd name="connsiteX5" fmla="*/ 72828 w 320193"/>
                <a:gd name="connsiteY5" fmla="*/ 19 h 429596"/>
                <a:gd name="connsiteX6" fmla="*/ 76220 w 320193"/>
                <a:gd name="connsiteY6" fmla="*/ 19 h 429596"/>
                <a:gd name="connsiteX7" fmla="*/ 320193 w 320193"/>
                <a:gd name="connsiteY7" fmla="*/ 19 h 429596"/>
                <a:gd name="connsiteX8" fmla="*/ 303934 w 320193"/>
                <a:gd name="connsiteY8" fmla="*/ 16278 h 429596"/>
                <a:gd name="connsiteX9" fmla="*/ 285770 w 320193"/>
                <a:gd name="connsiteY9" fmla="*/ 66694 h 429596"/>
                <a:gd name="connsiteX10" fmla="*/ 285770 w 320193"/>
                <a:gd name="connsiteY10" fmla="*/ 372447 h 429596"/>
                <a:gd name="connsiteX11" fmla="*/ 242907 w 320193"/>
                <a:gd name="connsiteY11" fmla="*/ 429597 h 42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0193" h="429596">
                  <a:moveTo>
                    <a:pt x="242907" y="429597"/>
                  </a:moveTo>
                  <a:cubicBezTo>
                    <a:pt x="221609" y="429597"/>
                    <a:pt x="200045" y="413242"/>
                    <a:pt x="200045" y="381972"/>
                  </a:cubicBezTo>
                  <a:cubicBezTo>
                    <a:pt x="199928" y="367860"/>
                    <a:pt x="205198" y="354234"/>
                    <a:pt x="214780" y="343872"/>
                  </a:cubicBezTo>
                  <a:lnTo>
                    <a:pt x="20" y="343872"/>
                  </a:lnTo>
                  <a:lnTo>
                    <a:pt x="20" y="76219"/>
                  </a:lnTo>
                  <a:cubicBezTo>
                    <a:pt x="-917" y="35072"/>
                    <a:pt x="31681" y="956"/>
                    <a:pt x="72828" y="19"/>
                  </a:cubicBezTo>
                  <a:cubicBezTo>
                    <a:pt x="73958" y="-6"/>
                    <a:pt x="75089" y="-6"/>
                    <a:pt x="76220" y="19"/>
                  </a:cubicBezTo>
                  <a:lnTo>
                    <a:pt x="320193" y="19"/>
                  </a:lnTo>
                  <a:lnTo>
                    <a:pt x="303934" y="16278"/>
                  </a:lnTo>
                  <a:cubicBezTo>
                    <a:pt x="292437" y="30594"/>
                    <a:pt x="286045" y="48336"/>
                    <a:pt x="285770" y="66694"/>
                  </a:cubicBezTo>
                  <a:lnTo>
                    <a:pt x="285770" y="372447"/>
                  </a:lnTo>
                  <a:cubicBezTo>
                    <a:pt x="285770" y="398812"/>
                    <a:pt x="274540" y="429597"/>
                    <a:pt x="242907" y="429597"/>
                  </a:cubicBezTo>
                  <a:close/>
                </a:path>
              </a:pathLst>
            </a:custGeom>
            <a:solidFill>
              <a:srgbClr val="FFFFFF"/>
            </a:solidFill>
            <a:ln w="9525" cap="flat">
              <a:noFill/>
              <a:prstDash val="solid"/>
              <a:miter/>
            </a:ln>
          </p:spPr>
          <p:txBody>
            <a:bodyPr rtlCol="0" anchor="ctr"/>
            <a:lstStyle/>
            <a:p>
              <a:endParaRPr lang="de-AT">
                <a:latin typeface="+mj-lt"/>
              </a:endParaRPr>
            </a:p>
          </p:txBody>
        </p:sp>
        <p:sp>
          <p:nvSpPr>
            <p:cNvPr id="53" name="Freeform: Shape 52">
              <a:extLst>
                <a:ext uri="{FF2B5EF4-FFF2-40B4-BE49-F238E27FC236}">
                  <a16:creationId xmlns:a16="http://schemas.microsoft.com/office/drawing/2014/main" id="{05432EC0-B33C-4A48-835F-0B73E7637FAA}"/>
                </a:ext>
              </a:extLst>
            </p:cNvPr>
            <p:cNvSpPr/>
            <p:nvPr/>
          </p:nvSpPr>
          <p:spPr>
            <a:xfrm>
              <a:off x="4981202" y="3850300"/>
              <a:ext cx="152400" cy="166774"/>
            </a:xfrm>
            <a:custGeom>
              <a:avLst/>
              <a:gdLst>
                <a:gd name="connsiteX0" fmla="*/ 38100 w 152400"/>
                <a:gd name="connsiteY0" fmla="*/ 19113 h 166774"/>
                <a:gd name="connsiteX1" fmla="*/ 19050 w 152400"/>
                <a:gd name="connsiteY1" fmla="*/ 38163 h 166774"/>
                <a:gd name="connsiteX2" fmla="*/ 0 w 152400"/>
                <a:gd name="connsiteY2" fmla="*/ 19113 h 166774"/>
                <a:gd name="connsiteX3" fmla="*/ 19050 w 152400"/>
                <a:gd name="connsiteY3" fmla="*/ 63 h 166774"/>
                <a:gd name="connsiteX4" fmla="*/ 38100 w 152400"/>
                <a:gd name="connsiteY4" fmla="*/ 19113 h 166774"/>
                <a:gd name="connsiteX5" fmla="*/ 133350 w 152400"/>
                <a:gd name="connsiteY5" fmla="*/ 63 h 166774"/>
                <a:gd name="connsiteX6" fmla="*/ 114300 w 152400"/>
                <a:gd name="connsiteY6" fmla="*/ 19113 h 166774"/>
                <a:gd name="connsiteX7" fmla="*/ 133350 w 152400"/>
                <a:gd name="connsiteY7" fmla="*/ 38163 h 166774"/>
                <a:gd name="connsiteX8" fmla="*/ 152400 w 152400"/>
                <a:gd name="connsiteY8" fmla="*/ 19113 h 166774"/>
                <a:gd name="connsiteX9" fmla="*/ 133350 w 152400"/>
                <a:gd name="connsiteY9" fmla="*/ 63 h 166774"/>
                <a:gd name="connsiteX10" fmla="*/ 83344 w 152400"/>
                <a:gd name="connsiteY10" fmla="*/ 130060 h 166774"/>
                <a:gd name="connsiteX11" fmla="*/ 83344 w 152400"/>
                <a:gd name="connsiteY11" fmla="*/ 36715 h 166774"/>
                <a:gd name="connsiteX12" fmla="*/ 93859 w 152400"/>
                <a:gd name="connsiteY12" fmla="*/ 11911 h 166774"/>
                <a:gd name="connsiteX13" fmla="*/ 69056 w 152400"/>
                <a:gd name="connsiteY13" fmla="*/ 1395 h 166774"/>
                <a:gd name="connsiteX14" fmla="*/ 58541 w 152400"/>
                <a:gd name="connsiteY14" fmla="*/ 26198 h 166774"/>
                <a:gd name="connsiteX15" fmla="*/ 69056 w 152400"/>
                <a:gd name="connsiteY15" fmla="*/ 36715 h 166774"/>
                <a:gd name="connsiteX16" fmla="*/ 69056 w 152400"/>
                <a:gd name="connsiteY16" fmla="*/ 130060 h 166774"/>
                <a:gd name="connsiteX17" fmla="*/ 58541 w 152400"/>
                <a:gd name="connsiteY17" fmla="*/ 154863 h 166774"/>
                <a:gd name="connsiteX18" fmla="*/ 83344 w 152400"/>
                <a:gd name="connsiteY18" fmla="*/ 165379 h 166774"/>
                <a:gd name="connsiteX19" fmla="*/ 93859 w 152400"/>
                <a:gd name="connsiteY19" fmla="*/ 140575 h 166774"/>
                <a:gd name="connsiteX20" fmla="*/ 83344 w 152400"/>
                <a:gd name="connsiteY20" fmla="*/ 130060 h 16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400" h="166774">
                  <a:moveTo>
                    <a:pt x="38100" y="19113"/>
                  </a:moveTo>
                  <a:cubicBezTo>
                    <a:pt x="38100" y="29634"/>
                    <a:pt x="29571" y="38163"/>
                    <a:pt x="19050" y="38163"/>
                  </a:cubicBezTo>
                  <a:cubicBezTo>
                    <a:pt x="8529" y="38163"/>
                    <a:pt x="0" y="29634"/>
                    <a:pt x="0" y="19113"/>
                  </a:cubicBezTo>
                  <a:cubicBezTo>
                    <a:pt x="0" y="8591"/>
                    <a:pt x="8529" y="63"/>
                    <a:pt x="19050" y="63"/>
                  </a:cubicBezTo>
                  <a:cubicBezTo>
                    <a:pt x="29571" y="63"/>
                    <a:pt x="38100" y="8591"/>
                    <a:pt x="38100" y="19113"/>
                  </a:cubicBezTo>
                  <a:close/>
                  <a:moveTo>
                    <a:pt x="133350" y="63"/>
                  </a:moveTo>
                  <a:cubicBezTo>
                    <a:pt x="122829" y="63"/>
                    <a:pt x="114300" y="8591"/>
                    <a:pt x="114300" y="19113"/>
                  </a:cubicBezTo>
                  <a:cubicBezTo>
                    <a:pt x="114300" y="29634"/>
                    <a:pt x="122829" y="38163"/>
                    <a:pt x="133350" y="38163"/>
                  </a:cubicBezTo>
                  <a:cubicBezTo>
                    <a:pt x="143871" y="38163"/>
                    <a:pt x="152400" y="29634"/>
                    <a:pt x="152400" y="19113"/>
                  </a:cubicBezTo>
                  <a:cubicBezTo>
                    <a:pt x="152400" y="8591"/>
                    <a:pt x="143871" y="63"/>
                    <a:pt x="133350" y="63"/>
                  </a:cubicBezTo>
                  <a:close/>
                  <a:moveTo>
                    <a:pt x="83344" y="130060"/>
                  </a:moveTo>
                  <a:lnTo>
                    <a:pt x="83344" y="36715"/>
                  </a:lnTo>
                  <a:cubicBezTo>
                    <a:pt x="93097" y="32770"/>
                    <a:pt x="97806" y="21664"/>
                    <a:pt x="93859" y="11911"/>
                  </a:cubicBezTo>
                  <a:cubicBezTo>
                    <a:pt x="89914" y="2158"/>
                    <a:pt x="78810" y="-2550"/>
                    <a:pt x="69056" y="1395"/>
                  </a:cubicBezTo>
                  <a:cubicBezTo>
                    <a:pt x="59303" y="5340"/>
                    <a:pt x="54594" y="16446"/>
                    <a:pt x="58541" y="26198"/>
                  </a:cubicBezTo>
                  <a:cubicBezTo>
                    <a:pt x="60476" y="30985"/>
                    <a:pt x="64271" y="34779"/>
                    <a:pt x="69056" y="36715"/>
                  </a:cubicBezTo>
                  <a:lnTo>
                    <a:pt x="69056" y="130060"/>
                  </a:lnTo>
                  <a:cubicBezTo>
                    <a:pt x="59303" y="134005"/>
                    <a:pt x="54594" y="145110"/>
                    <a:pt x="58541" y="154863"/>
                  </a:cubicBezTo>
                  <a:cubicBezTo>
                    <a:pt x="62486" y="164617"/>
                    <a:pt x="73590" y="169325"/>
                    <a:pt x="83344" y="165379"/>
                  </a:cubicBezTo>
                  <a:cubicBezTo>
                    <a:pt x="93097" y="161434"/>
                    <a:pt x="97806" y="150329"/>
                    <a:pt x="93859" y="140575"/>
                  </a:cubicBezTo>
                  <a:cubicBezTo>
                    <a:pt x="91924" y="135790"/>
                    <a:pt x="88129" y="131995"/>
                    <a:pt x="83344" y="130060"/>
                  </a:cubicBezTo>
                  <a:close/>
                </a:path>
              </a:pathLst>
            </a:custGeom>
            <a:solidFill>
              <a:srgbClr val="7FBA00"/>
            </a:solidFill>
            <a:ln w="9525" cap="flat">
              <a:noFill/>
              <a:prstDash val="solid"/>
              <a:miter/>
            </a:ln>
          </p:spPr>
          <p:txBody>
            <a:bodyPr rtlCol="0" anchor="ctr"/>
            <a:lstStyle/>
            <a:p>
              <a:endParaRPr lang="de-AT">
                <a:latin typeface="+mj-lt"/>
              </a:endParaRPr>
            </a:p>
          </p:txBody>
        </p:sp>
        <p:sp>
          <p:nvSpPr>
            <p:cNvPr id="54" name="Freeform: Shape 53">
              <a:extLst>
                <a:ext uri="{FF2B5EF4-FFF2-40B4-BE49-F238E27FC236}">
                  <a16:creationId xmlns:a16="http://schemas.microsoft.com/office/drawing/2014/main" id="{1FBC992E-3665-4AEC-9BCE-6C6D0C0814C8}"/>
                </a:ext>
              </a:extLst>
            </p:cNvPr>
            <p:cNvSpPr/>
            <p:nvPr/>
          </p:nvSpPr>
          <p:spPr>
            <a:xfrm>
              <a:off x="4933578" y="3793330"/>
              <a:ext cx="247646" cy="152400"/>
            </a:xfrm>
            <a:custGeom>
              <a:avLst/>
              <a:gdLst>
                <a:gd name="connsiteX0" fmla="*/ 76198 w 247646"/>
                <a:gd name="connsiteY0" fmla="*/ 152283 h 152400"/>
                <a:gd name="connsiteX1" fmla="*/ 69464 w 247646"/>
                <a:gd name="connsiteY1" fmla="*/ 149492 h 152400"/>
                <a:gd name="connsiteX2" fmla="*/ 2789 w 247646"/>
                <a:gd name="connsiteY2" fmla="*/ 82817 h 152400"/>
                <a:gd name="connsiteX3" fmla="*/ 2789 w 247646"/>
                <a:gd name="connsiteY3" fmla="*/ 69349 h 152400"/>
                <a:gd name="connsiteX4" fmla="*/ 69464 w 247646"/>
                <a:gd name="connsiteY4" fmla="*/ 2674 h 152400"/>
                <a:gd name="connsiteX5" fmla="*/ 82932 w 247646"/>
                <a:gd name="connsiteY5" fmla="*/ 2908 h 152400"/>
                <a:gd name="connsiteX6" fmla="*/ 82932 w 247646"/>
                <a:gd name="connsiteY6" fmla="*/ 16142 h 152400"/>
                <a:gd name="connsiteX7" fmla="*/ 22991 w 247646"/>
                <a:gd name="connsiteY7" fmla="*/ 76083 h 152400"/>
                <a:gd name="connsiteX8" fmla="*/ 82932 w 247646"/>
                <a:gd name="connsiteY8" fmla="*/ 136024 h 152400"/>
                <a:gd name="connsiteX9" fmla="*/ 82930 w 247646"/>
                <a:gd name="connsiteY9" fmla="*/ 149494 h 152400"/>
                <a:gd name="connsiteX10" fmla="*/ 76198 w 247646"/>
                <a:gd name="connsiteY10" fmla="*/ 152283 h 152400"/>
                <a:gd name="connsiteX11" fmla="*/ 178182 w 247646"/>
                <a:gd name="connsiteY11" fmla="*/ 149492 h 152400"/>
                <a:gd name="connsiteX12" fmla="*/ 244857 w 247646"/>
                <a:gd name="connsiteY12" fmla="*/ 82817 h 152400"/>
                <a:gd name="connsiteX13" fmla="*/ 244857 w 247646"/>
                <a:gd name="connsiteY13" fmla="*/ 69349 h 152400"/>
                <a:gd name="connsiteX14" fmla="*/ 178182 w 247646"/>
                <a:gd name="connsiteY14" fmla="*/ 2674 h 152400"/>
                <a:gd name="connsiteX15" fmla="*/ 164714 w 247646"/>
                <a:gd name="connsiteY15" fmla="*/ 2908 h 152400"/>
                <a:gd name="connsiteX16" fmla="*/ 164714 w 247646"/>
                <a:gd name="connsiteY16" fmla="*/ 16142 h 152400"/>
                <a:gd name="connsiteX17" fmla="*/ 224655 w 247646"/>
                <a:gd name="connsiteY17" fmla="*/ 76083 h 152400"/>
                <a:gd name="connsiteX18" fmla="*/ 164714 w 247646"/>
                <a:gd name="connsiteY18" fmla="*/ 136024 h 152400"/>
                <a:gd name="connsiteX19" fmla="*/ 164480 w 247646"/>
                <a:gd name="connsiteY19" fmla="*/ 149492 h 152400"/>
                <a:gd name="connsiteX20" fmla="*/ 177948 w 247646"/>
                <a:gd name="connsiteY20" fmla="*/ 149726 h 152400"/>
                <a:gd name="connsiteX21" fmla="*/ 178182 w 247646"/>
                <a:gd name="connsiteY21" fmla="*/ 14949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7646" h="152400">
                  <a:moveTo>
                    <a:pt x="76198" y="152283"/>
                  </a:moveTo>
                  <a:cubicBezTo>
                    <a:pt x="73672" y="152282"/>
                    <a:pt x="71250" y="151279"/>
                    <a:pt x="69464" y="149492"/>
                  </a:cubicBezTo>
                  <a:lnTo>
                    <a:pt x="2789" y="82817"/>
                  </a:lnTo>
                  <a:cubicBezTo>
                    <a:pt x="-930" y="79098"/>
                    <a:pt x="-930" y="73068"/>
                    <a:pt x="2789" y="69349"/>
                  </a:cubicBezTo>
                  <a:lnTo>
                    <a:pt x="69464" y="2674"/>
                  </a:lnTo>
                  <a:cubicBezTo>
                    <a:pt x="73248" y="-981"/>
                    <a:pt x="79278" y="-876"/>
                    <a:pt x="82932" y="2908"/>
                  </a:cubicBezTo>
                  <a:cubicBezTo>
                    <a:pt x="86497" y="6599"/>
                    <a:pt x="86497" y="12451"/>
                    <a:pt x="82932" y="16142"/>
                  </a:cubicBezTo>
                  <a:lnTo>
                    <a:pt x="22991" y="76083"/>
                  </a:lnTo>
                  <a:lnTo>
                    <a:pt x="82932" y="136024"/>
                  </a:lnTo>
                  <a:cubicBezTo>
                    <a:pt x="86652" y="139744"/>
                    <a:pt x="86651" y="145775"/>
                    <a:pt x="82930" y="149494"/>
                  </a:cubicBezTo>
                  <a:cubicBezTo>
                    <a:pt x="81144" y="151279"/>
                    <a:pt x="78723" y="152282"/>
                    <a:pt x="76198" y="152283"/>
                  </a:cubicBezTo>
                  <a:close/>
                  <a:moveTo>
                    <a:pt x="178182" y="149492"/>
                  </a:moveTo>
                  <a:lnTo>
                    <a:pt x="244857" y="82817"/>
                  </a:lnTo>
                  <a:cubicBezTo>
                    <a:pt x="248576" y="79098"/>
                    <a:pt x="248576" y="73068"/>
                    <a:pt x="244857" y="69349"/>
                  </a:cubicBezTo>
                  <a:lnTo>
                    <a:pt x="178182" y="2674"/>
                  </a:lnTo>
                  <a:cubicBezTo>
                    <a:pt x="174398" y="-981"/>
                    <a:pt x="168369" y="-876"/>
                    <a:pt x="164714" y="2908"/>
                  </a:cubicBezTo>
                  <a:cubicBezTo>
                    <a:pt x="161149" y="6599"/>
                    <a:pt x="161149" y="12451"/>
                    <a:pt x="164714" y="16142"/>
                  </a:cubicBezTo>
                  <a:lnTo>
                    <a:pt x="224655" y="76083"/>
                  </a:lnTo>
                  <a:lnTo>
                    <a:pt x="164714" y="136024"/>
                  </a:lnTo>
                  <a:cubicBezTo>
                    <a:pt x="160930" y="139679"/>
                    <a:pt x="160825" y="145708"/>
                    <a:pt x="164480" y="149492"/>
                  </a:cubicBezTo>
                  <a:cubicBezTo>
                    <a:pt x="168134" y="153275"/>
                    <a:pt x="174165" y="153381"/>
                    <a:pt x="177948" y="149726"/>
                  </a:cubicBezTo>
                  <a:cubicBezTo>
                    <a:pt x="178028" y="149649"/>
                    <a:pt x="178105" y="149571"/>
                    <a:pt x="178182" y="149492"/>
                  </a:cubicBezTo>
                  <a:close/>
                </a:path>
              </a:pathLst>
            </a:custGeom>
            <a:solidFill>
              <a:srgbClr val="59B4D9"/>
            </a:solidFill>
            <a:ln w="9525" cap="flat">
              <a:noFill/>
              <a:prstDash val="solid"/>
              <a:miter/>
            </a:ln>
          </p:spPr>
          <p:txBody>
            <a:bodyPr rtlCol="0" anchor="ctr"/>
            <a:lstStyle/>
            <a:p>
              <a:endParaRPr lang="de-AT">
                <a:latin typeface="+mj-lt"/>
              </a:endParaRPr>
            </a:p>
          </p:txBody>
        </p:sp>
      </p:grpSp>
      <p:cxnSp>
        <p:nvCxnSpPr>
          <p:cNvPr id="55" name="Connector: Elbow 54">
            <a:extLst>
              <a:ext uri="{FF2B5EF4-FFF2-40B4-BE49-F238E27FC236}">
                <a16:creationId xmlns:a16="http://schemas.microsoft.com/office/drawing/2014/main" id="{E7F8C357-00AB-4518-992D-DA1AC194ED60}"/>
              </a:ext>
            </a:extLst>
          </p:cNvPr>
          <p:cNvCxnSpPr>
            <a:cxnSpLocks/>
            <a:stCxn id="56" idx="3"/>
          </p:cNvCxnSpPr>
          <p:nvPr/>
        </p:nvCxnSpPr>
        <p:spPr>
          <a:xfrm>
            <a:off x="2736455" y="1939709"/>
            <a:ext cx="3377313" cy="1038373"/>
          </a:xfrm>
          <a:prstGeom prst="bentConnector3">
            <a:avLst>
              <a:gd name="adj1" fmla="val 50000"/>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sp>
        <p:nvSpPr>
          <p:cNvPr id="56" name="TextBox 55">
            <a:extLst>
              <a:ext uri="{FF2B5EF4-FFF2-40B4-BE49-F238E27FC236}">
                <a16:creationId xmlns:a16="http://schemas.microsoft.com/office/drawing/2014/main" id="{93B76F5D-38AB-434E-81C0-FF87C4723BEA}"/>
              </a:ext>
            </a:extLst>
          </p:cNvPr>
          <p:cNvSpPr txBox="1"/>
          <p:nvPr/>
        </p:nvSpPr>
        <p:spPr>
          <a:xfrm>
            <a:off x="1960280" y="1785820"/>
            <a:ext cx="776175" cy="307777"/>
          </a:xfrm>
          <a:prstGeom prst="rect">
            <a:avLst/>
          </a:prstGeom>
          <a:noFill/>
        </p:spPr>
        <p:txBody>
          <a:bodyPr wrap="none" rtlCol="0">
            <a:spAutoFit/>
          </a:bodyPr>
          <a:lstStyle/>
          <a:p>
            <a:r>
              <a:rPr lang="en-GB" sz="1400" dirty="0">
                <a:latin typeface="+mj-lt"/>
              </a:rPr>
              <a:t>10.0.0.4</a:t>
            </a:r>
            <a:endParaRPr lang="de-AT" sz="1400" dirty="0">
              <a:latin typeface="+mj-lt"/>
            </a:endParaRPr>
          </a:p>
        </p:txBody>
      </p:sp>
      <p:grpSp>
        <p:nvGrpSpPr>
          <p:cNvPr id="57" name="Group 56">
            <a:extLst>
              <a:ext uri="{FF2B5EF4-FFF2-40B4-BE49-F238E27FC236}">
                <a16:creationId xmlns:a16="http://schemas.microsoft.com/office/drawing/2014/main" id="{37F57F0A-D06D-4BDF-BB52-B131560025DB}"/>
              </a:ext>
            </a:extLst>
          </p:cNvPr>
          <p:cNvGrpSpPr/>
          <p:nvPr/>
        </p:nvGrpSpPr>
        <p:grpSpPr>
          <a:xfrm>
            <a:off x="7389825" y="1908587"/>
            <a:ext cx="5352288" cy="4128315"/>
            <a:chOff x="8407665" y="-1272589"/>
            <a:chExt cx="5352288" cy="4128315"/>
          </a:xfrm>
        </p:grpSpPr>
        <p:pic>
          <p:nvPicPr>
            <p:cNvPr id="58" name="Graphic 57">
              <a:extLst>
                <a:ext uri="{FF2B5EF4-FFF2-40B4-BE49-F238E27FC236}">
                  <a16:creationId xmlns:a16="http://schemas.microsoft.com/office/drawing/2014/main" id="{73C85E73-8E5B-48CA-9AFE-BEA701F60B6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7665" y="-1272589"/>
              <a:ext cx="5352288" cy="4128315"/>
            </a:xfrm>
            <a:prstGeom prst="rect">
              <a:avLst/>
            </a:prstGeom>
          </p:spPr>
        </p:pic>
        <p:sp>
          <p:nvSpPr>
            <p:cNvPr id="59" name="TextBox 58">
              <a:extLst>
                <a:ext uri="{FF2B5EF4-FFF2-40B4-BE49-F238E27FC236}">
                  <a16:creationId xmlns:a16="http://schemas.microsoft.com/office/drawing/2014/main" id="{66AC986A-CA7E-432D-9C51-6B195933734A}"/>
                </a:ext>
              </a:extLst>
            </p:cNvPr>
            <p:cNvSpPr txBox="1"/>
            <p:nvPr/>
          </p:nvSpPr>
          <p:spPr>
            <a:xfrm>
              <a:off x="10675581" y="781639"/>
              <a:ext cx="945067" cy="369332"/>
            </a:xfrm>
            <a:prstGeom prst="rect">
              <a:avLst/>
            </a:prstGeom>
            <a:noFill/>
          </p:spPr>
          <p:txBody>
            <a:bodyPr wrap="none" rtlCol="0">
              <a:spAutoFit/>
            </a:bodyPr>
            <a:lstStyle/>
            <a:p>
              <a:r>
                <a:rPr lang="en-GB" dirty="0">
                  <a:latin typeface="+mj-lt"/>
                </a:rPr>
                <a:t>Internet</a:t>
              </a:r>
              <a:endParaRPr lang="de-AT" dirty="0">
                <a:latin typeface="+mj-lt"/>
              </a:endParaRPr>
            </a:p>
          </p:txBody>
        </p:sp>
      </p:grpSp>
      <p:cxnSp>
        <p:nvCxnSpPr>
          <p:cNvPr id="60" name="Connector: Elbow 59">
            <a:extLst>
              <a:ext uri="{FF2B5EF4-FFF2-40B4-BE49-F238E27FC236}">
                <a16:creationId xmlns:a16="http://schemas.microsoft.com/office/drawing/2014/main" id="{7DA44BA9-A6B7-41ED-B147-1D475EED982F}"/>
              </a:ext>
            </a:extLst>
          </p:cNvPr>
          <p:cNvCxnSpPr>
            <a:cxnSpLocks/>
          </p:cNvCxnSpPr>
          <p:nvPr/>
        </p:nvCxnSpPr>
        <p:spPr>
          <a:xfrm rot="10800000">
            <a:off x="7193284" y="2971001"/>
            <a:ext cx="2511096" cy="685898"/>
          </a:xfrm>
          <a:prstGeom prst="bentConnector3">
            <a:avLst>
              <a:gd name="adj1" fmla="val 50000"/>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grpSp>
        <p:nvGrpSpPr>
          <p:cNvPr id="61" name="Group 60">
            <a:extLst>
              <a:ext uri="{FF2B5EF4-FFF2-40B4-BE49-F238E27FC236}">
                <a16:creationId xmlns:a16="http://schemas.microsoft.com/office/drawing/2014/main" id="{8F95F8EF-DE70-43A9-98C7-F05053798F1D}"/>
              </a:ext>
            </a:extLst>
          </p:cNvPr>
          <p:cNvGrpSpPr/>
          <p:nvPr/>
        </p:nvGrpSpPr>
        <p:grpSpPr>
          <a:xfrm>
            <a:off x="8271486" y="3126455"/>
            <a:ext cx="460227" cy="383635"/>
            <a:chOff x="10527499" y="1809750"/>
            <a:chExt cx="460227" cy="383635"/>
          </a:xfrm>
        </p:grpSpPr>
        <p:cxnSp>
          <p:nvCxnSpPr>
            <p:cNvPr id="62" name="Straight Connector 61">
              <a:extLst>
                <a:ext uri="{FF2B5EF4-FFF2-40B4-BE49-F238E27FC236}">
                  <a16:creationId xmlns:a16="http://schemas.microsoft.com/office/drawing/2014/main" id="{0AE5ACC4-E758-4763-A0D4-0DD38BAE8F5E}"/>
                </a:ext>
              </a:extLst>
            </p:cNvPr>
            <p:cNvCxnSpPr/>
            <p:nvPr/>
          </p:nvCxnSpPr>
          <p:spPr>
            <a:xfrm flipV="1">
              <a:off x="10527499" y="1809750"/>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63" name="Straight Connector 62">
              <a:extLst>
                <a:ext uri="{FF2B5EF4-FFF2-40B4-BE49-F238E27FC236}">
                  <a16:creationId xmlns:a16="http://schemas.microsoft.com/office/drawing/2014/main" id="{67B130BC-C85C-4EDC-B811-629B9E8BAF76}"/>
                </a:ext>
              </a:extLst>
            </p:cNvPr>
            <p:cNvCxnSpPr/>
            <p:nvPr/>
          </p:nvCxnSpPr>
          <p:spPr>
            <a:xfrm flipV="1">
              <a:off x="10527499" y="1905878"/>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grpSp>
      <p:pic>
        <p:nvPicPr>
          <p:cNvPr id="66" name="Graphic 65">
            <a:extLst>
              <a:ext uri="{FF2B5EF4-FFF2-40B4-BE49-F238E27FC236}">
                <a16:creationId xmlns:a16="http://schemas.microsoft.com/office/drawing/2014/main" id="{1F31875A-D8A1-40F3-862D-8887316AC95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45846" y="4673467"/>
            <a:ext cx="476250" cy="476250"/>
          </a:xfrm>
          <a:prstGeom prst="rect">
            <a:avLst/>
          </a:prstGeom>
        </p:spPr>
      </p:pic>
      <p:pic>
        <p:nvPicPr>
          <p:cNvPr id="67" name="Graphic 66">
            <a:extLst>
              <a:ext uri="{FF2B5EF4-FFF2-40B4-BE49-F238E27FC236}">
                <a16:creationId xmlns:a16="http://schemas.microsoft.com/office/drawing/2014/main" id="{71EE7F36-D094-4FAF-8DCB-E7DC42FEAAD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510677" y="5032442"/>
            <a:ext cx="266700" cy="266700"/>
          </a:xfrm>
          <a:prstGeom prst="rect">
            <a:avLst/>
          </a:prstGeom>
        </p:spPr>
      </p:pic>
      <p:cxnSp>
        <p:nvCxnSpPr>
          <p:cNvPr id="68" name="Connector: Elbow 67">
            <a:extLst>
              <a:ext uri="{FF2B5EF4-FFF2-40B4-BE49-F238E27FC236}">
                <a16:creationId xmlns:a16="http://schemas.microsoft.com/office/drawing/2014/main" id="{B66A6823-02C4-4A7A-9366-82812149CCCC}"/>
              </a:ext>
            </a:extLst>
          </p:cNvPr>
          <p:cNvCxnSpPr>
            <a:cxnSpLocks/>
          </p:cNvCxnSpPr>
          <p:nvPr/>
        </p:nvCxnSpPr>
        <p:spPr>
          <a:xfrm rot="10800000" flipV="1">
            <a:off x="7122097" y="4305764"/>
            <a:ext cx="2256179" cy="605828"/>
          </a:xfrm>
          <a:prstGeom prst="bentConnector3">
            <a:avLst>
              <a:gd name="adj1" fmla="val 50000"/>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grpSp>
        <p:nvGrpSpPr>
          <p:cNvPr id="69" name="Group 68">
            <a:extLst>
              <a:ext uri="{FF2B5EF4-FFF2-40B4-BE49-F238E27FC236}">
                <a16:creationId xmlns:a16="http://schemas.microsoft.com/office/drawing/2014/main" id="{0D1E75C9-7E08-4A9A-9BEC-261917D0EDB4}"/>
              </a:ext>
            </a:extLst>
          </p:cNvPr>
          <p:cNvGrpSpPr/>
          <p:nvPr/>
        </p:nvGrpSpPr>
        <p:grpSpPr>
          <a:xfrm>
            <a:off x="8020072" y="4381702"/>
            <a:ext cx="460227" cy="383635"/>
            <a:chOff x="10527499" y="1809750"/>
            <a:chExt cx="460227" cy="383635"/>
          </a:xfrm>
        </p:grpSpPr>
        <p:cxnSp>
          <p:nvCxnSpPr>
            <p:cNvPr id="70" name="Straight Connector 69">
              <a:extLst>
                <a:ext uri="{FF2B5EF4-FFF2-40B4-BE49-F238E27FC236}">
                  <a16:creationId xmlns:a16="http://schemas.microsoft.com/office/drawing/2014/main" id="{6D6E7F35-281F-49F0-9EB7-815AD3F20D7F}"/>
                </a:ext>
              </a:extLst>
            </p:cNvPr>
            <p:cNvCxnSpPr/>
            <p:nvPr/>
          </p:nvCxnSpPr>
          <p:spPr>
            <a:xfrm flipV="1">
              <a:off x="10527499" y="1809750"/>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71" name="Straight Connector 70">
              <a:extLst>
                <a:ext uri="{FF2B5EF4-FFF2-40B4-BE49-F238E27FC236}">
                  <a16:creationId xmlns:a16="http://schemas.microsoft.com/office/drawing/2014/main" id="{6AA2046B-C3B8-463A-8142-DB1C0167841F}"/>
                </a:ext>
              </a:extLst>
            </p:cNvPr>
            <p:cNvCxnSpPr/>
            <p:nvPr/>
          </p:nvCxnSpPr>
          <p:spPr>
            <a:xfrm flipV="1">
              <a:off x="10527499" y="1905878"/>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3808358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a:extLst>
              <a:ext uri="{FF2B5EF4-FFF2-40B4-BE49-F238E27FC236}">
                <a16:creationId xmlns:a16="http://schemas.microsoft.com/office/drawing/2014/main" id="{C14EF0B5-C0EE-4B45-ACEB-B10895013C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034" y="3807296"/>
            <a:ext cx="476250" cy="476250"/>
          </a:xfrm>
          <a:prstGeom prst="rect">
            <a:avLst/>
          </a:prstGeom>
        </p:spPr>
      </p:pic>
      <p:grpSp>
        <p:nvGrpSpPr>
          <p:cNvPr id="49" name="Group 48">
            <a:extLst>
              <a:ext uri="{FF2B5EF4-FFF2-40B4-BE49-F238E27FC236}">
                <a16:creationId xmlns:a16="http://schemas.microsoft.com/office/drawing/2014/main" id="{CE8AEDCD-85A3-4A7A-A54D-E485FB1154C4}"/>
              </a:ext>
            </a:extLst>
          </p:cNvPr>
          <p:cNvGrpSpPr/>
          <p:nvPr/>
        </p:nvGrpSpPr>
        <p:grpSpPr>
          <a:xfrm>
            <a:off x="6717034" y="2732876"/>
            <a:ext cx="476250" cy="698430"/>
            <a:chOff x="5076880" y="2354580"/>
            <a:chExt cx="476250" cy="698430"/>
          </a:xfrm>
        </p:grpSpPr>
        <p:pic>
          <p:nvPicPr>
            <p:cNvPr id="35" name="Graphic 34">
              <a:extLst>
                <a:ext uri="{FF2B5EF4-FFF2-40B4-BE49-F238E27FC236}">
                  <a16:creationId xmlns:a16="http://schemas.microsoft.com/office/drawing/2014/main" id="{DDFD9F2F-604B-4D76-9A2A-5A6B565C4B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76880" y="2354580"/>
              <a:ext cx="476250" cy="476250"/>
            </a:xfrm>
            <a:prstGeom prst="rect">
              <a:avLst/>
            </a:prstGeom>
          </p:spPr>
        </p:pic>
        <p:grpSp>
          <p:nvGrpSpPr>
            <p:cNvPr id="32" name="Group 31">
              <a:extLst>
                <a:ext uri="{FF2B5EF4-FFF2-40B4-BE49-F238E27FC236}">
                  <a16:creationId xmlns:a16="http://schemas.microsoft.com/office/drawing/2014/main" id="{032A2C74-377B-4A3E-8833-EBE7B83CDB10}"/>
                </a:ext>
              </a:extLst>
            </p:cNvPr>
            <p:cNvGrpSpPr/>
            <p:nvPr/>
          </p:nvGrpSpPr>
          <p:grpSpPr>
            <a:xfrm>
              <a:off x="5257910" y="2608649"/>
              <a:ext cx="295220" cy="444361"/>
              <a:chOff x="7624818" y="2746867"/>
              <a:chExt cx="196821" cy="278173"/>
            </a:xfrm>
          </p:grpSpPr>
          <p:sp>
            <p:nvSpPr>
              <p:cNvPr id="14" name="Freeform: Shape 13">
                <a:extLst>
                  <a:ext uri="{FF2B5EF4-FFF2-40B4-BE49-F238E27FC236}">
                    <a16:creationId xmlns:a16="http://schemas.microsoft.com/office/drawing/2014/main" id="{8C80B7BF-A728-44CA-99AF-629A075587C4}"/>
                  </a:ext>
                </a:extLst>
              </p:cNvPr>
              <p:cNvSpPr/>
              <p:nvPr/>
            </p:nvSpPr>
            <p:spPr>
              <a:xfrm>
                <a:off x="7711936" y="2746867"/>
                <a:ext cx="13515" cy="13525"/>
              </a:xfrm>
              <a:custGeom>
                <a:avLst/>
                <a:gdLst>
                  <a:gd name="connsiteX0" fmla="*/ 13516 w 13515"/>
                  <a:gd name="connsiteY0" fmla="*/ 6763 h 13525"/>
                  <a:gd name="connsiteX1" fmla="*/ 6753 w 13515"/>
                  <a:gd name="connsiteY1" fmla="*/ 13525 h 13525"/>
                  <a:gd name="connsiteX2" fmla="*/ 0 w 13515"/>
                  <a:gd name="connsiteY2" fmla="*/ 6763 h 13525"/>
                  <a:gd name="connsiteX3" fmla="*/ 6753 w 13515"/>
                  <a:gd name="connsiteY3" fmla="*/ 0 h 13525"/>
                  <a:gd name="connsiteX4" fmla="*/ 13516 w 13515"/>
                  <a:gd name="connsiteY4" fmla="*/ 6763 h 1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15" h="13525">
                    <a:moveTo>
                      <a:pt x="13516" y="6763"/>
                    </a:moveTo>
                    <a:cubicBezTo>
                      <a:pt x="13516" y="10497"/>
                      <a:pt x="10487" y="13525"/>
                      <a:pt x="6753" y="13525"/>
                    </a:cubicBezTo>
                    <a:cubicBezTo>
                      <a:pt x="3010" y="13525"/>
                      <a:pt x="0" y="10497"/>
                      <a:pt x="0" y="6763"/>
                    </a:cubicBezTo>
                    <a:cubicBezTo>
                      <a:pt x="0" y="3019"/>
                      <a:pt x="3010" y="0"/>
                      <a:pt x="6753" y="0"/>
                    </a:cubicBezTo>
                    <a:cubicBezTo>
                      <a:pt x="10487" y="0"/>
                      <a:pt x="13516" y="3019"/>
                      <a:pt x="13516" y="6763"/>
                    </a:cubicBezTo>
                  </a:path>
                </a:pathLst>
              </a:custGeom>
              <a:solidFill>
                <a:srgbClr val="B8D432"/>
              </a:solidFill>
              <a:ln w="9525" cap="flat">
                <a:noFill/>
                <a:prstDash val="solid"/>
                <a:miter/>
              </a:ln>
            </p:spPr>
            <p:txBody>
              <a:bodyPr rtlCol="0" anchor="ctr"/>
              <a:lstStyle/>
              <a:p>
                <a:endParaRPr lang="de-AT">
                  <a:latin typeface="+mj-lt"/>
                </a:endParaRPr>
              </a:p>
            </p:txBody>
          </p:sp>
          <p:grpSp>
            <p:nvGrpSpPr>
              <p:cNvPr id="15" name="Graphic 6">
                <a:extLst>
                  <a:ext uri="{FF2B5EF4-FFF2-40B4-BE49-F238E27FC236}">
                    <a16:creationId xmlns:a16="http://schemas.microsoft.com/office/drawing/2014/main" id="{87972386-EAFE-485C-96D9-186196D32AE3}"/>
                  </a:ext>
                </a:extLst>
              </p:cNvPr>
              <p:cNvGrpSpPr/>
              <p:nvPr/>
            </p:nvGrpSpPr>
            <p:grpSpPr>
              <a:xfrm>
                <a:off x="7624818" y="2791782"/>
                <a:ext cx="196821" cy="233258"/>
                <a:chOff x="7624818" y="2791782"/>
                <a:chExt cx="196821" cy="233258"/>
              </a:xfrm>
              <a:solidFill>
                <a:schemeClr val="accent1"/>
              </a:solidFill>
            </p:grpSpPr>
            <p:sp>
              <p:nvSpPr>
                <p:cNvPr id="16" name="Freeform: Shape 15">
                  <a:extLst>
                    <a:ext uri="{FF2B5EF4-FFF2-40B4-BE49-F238E27FC236}">
                      <a16:creationId xmlns:a16="http://schemas.microsoft.com/office/drawing/2014/main" id="{CB6B6C72-9B1D-44D6-94AA-42BB53BA761A}"/>
                    </a:ext>
                  </a:extLst>
                </p:cNvPr>
                <p:cNvSpPr/>
                <p:nvPr/>
              </p:nvSpPr>
              <p:spPr>
                <a:xfrm>
                  <a:off x="7726244" y="2830048"/>
                  <a:ext cx="13276" cy="19316"/>
                </a:xfrm>
                <a:custGeom>
                  <a:avLst/>
                  <a:gdLst>
                    <a:gd name="connsiteX0" fmla="*/ 10515 w 13276"/>
                    <a:gd name="connsiteY0" fmla="*/ 16316 h 19316"/>
                    <a:gd name="connsiteX1" fmla="*/ 5638 w 13276"/>
                    <a:gd name="connsiteY1" fmla="*/ 19317 h 19316"/>
                    <a:gd name="connsiteX2" fmla="*/ 1419 w 13276"/>
                    <a:gd name="connsiteY2" fmla="*/ 11630 h 19316"/>
                    <a:gd name="connsiteX3" fmla="*/ 676 w 13276"/>
                    <a:gd name="connsiteY3" fmla="*/ 3572 h 19316"/>
                    <a:gd name="connsiteX4" fmla="*/ 5972 w 13276"/>
                    <a:gd name="connsiteY4" fmla="*/ 0 h 19316"/>
                    <a:gd name="connsiteX5" fmla="*/ 6543 w 13276"/>
                    <a:gd name="connsiteY5" fmla="*/ 19 h 19316"/>
                    <a:gd name="connsiteX6" fmla="*/ 12782 w 13276"/>
                    <a:gd name="connsiteY6" fmla="*/ 5544 h 19316"/>
                    <a:gd name="connsiteX7" fmla="*/ 10515 w 13276"/>
                    <a:gd name="connsiteY7" fmla="*/ 16316 h 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76" h="19316">
                      <a:moveTo>
                        <a:pt x="10515" y="16316"/>
                      </a:moveTo>
                      <a:lnTo>
                        <a:pt x="5638" y="19317"/>
                      </a:lnTo>
                      <a:lnTo>
                        <a:pt x="1419" y="11630"/>
                      </a:lnTo>
                      <a:cubicBezTo>
                        <a:pt x="-191" y="8696"/>
                        <a:pt x="-420" y="6210"/>
                        <a:pt x="676" y="3572"/>
                      </a:cubicBezTo>
                      <a:cubicBezTo>
                        <a:pt x="1619" y="1305"/>
                        <a:pt x="3552" y="0"/>
                        <a:pt x="5972" y="0"/>
                      </a:cubicBezTo>
                      <a:lnTo>
                        <a:pt x="6543" y="19"/>
                      </a:lnTo>
                      <a:cubicBezTo>
                        <a:pt x="9258" y="238"/>
                        <a:pt x="11963" y="3048"/>
                        <a:pt x="12782" y="5544"/>
                      </a:cubicBezTo>
                      <a:cubicBezTo>
                        <a:pt x="13649" y="8191"/>
                        <a:pt x="13649" y="14392"/>
                        <a:pt x="10515" y="16316"/>
                      </a:cubicBezTo>
                      <a:close/>
                    </a:path>
                  </a:pathLst>
                </a:custGeom>
                <a:solidFill>
                  <a:srgbClr val="FFFFFF">
                    <a:alpha val="40000"/>
                  </a:srgbClr>
                </a:solidFill>
                <a:ln w="9525" cap="flat">
                  <a:noFill/>
                  <a:prstDash val="solid"/>
                  <a:miter/>
                </a:ln>
              </p:spPr>
              <p:txBody>
                <a:bodyPr rtlCol="0" anchor="ctr"/>
                <a:lstStyle/>
                <a:p>
                  <a:endParaRPr lang="de-AT">
                    <a:latin typeface="+mj-lt"/>
                  </a:endParaRPr>
                </a:p>
              </p:txBody>
            </p:sp>
            <p:sp>
              <p:nvSpPr>
                <p:cNvPr id="17" name="Freeform: Shape 16">
                  <a:extLst>
                    <a:ext uri="{FF2B5EF4-FFF2-40B4-BE49-F238E27FC236}">
                      <a16:creationId xmlns:a16="http://schemas.microsoft.com/office/drawing/2014/main" id="{1249A88C-5A60-4C30-9846-6C37E81D6F38}"/>
                    </a:ext>
                  </a:extLst>
                </p:cNvPr>
                <p:cNvSpPr/>
                <p:nvPr/>
              </p:nvSpPr>
              <p:spPr>
                <a:xfrm>
                  <a:off x="7666604" y="2853013"/>
                  <a:ext cx="103290" cy="152824"/>
                </a:xfrm>
                <a:custGeom>
                  <a:avLst/>
                  <a:gdLst>
                    <a:gd name="connsiteX0" fmla="*/ 22768 w 103290"/>
                    <a:gd name="connsiteY0" fmla="*/ 141160 h 152824"/>
                    <a:gd name="connsiteX1" fmla="*/ 60 w 103290"/>
                    <a:gd name="connsiteY1" fmla="*/ 95440 h 152824"/>
                    <a:gd name="connsiteX2" fmla="*/ 29912 w 103290"/>
                    <a:gd name="connsiteY2" fmla="*/ 22098 h 152824"/>
                    <a:gd name="connsiteX3" fmla="*/ 37932 w 103290"/>
                    <a:gd name="connsiteY3" fmla="*/ 9 h 152824"/>
                    <a:gd name="connsiteX4" fmla="*/ 65430 w 103290"/>
                    <a:gd name="connsiteY4" fmla="*/ 2591 h 152824"/>
                    <a:gd name="connsiteX5" fmla="*/ 78984 w 103290"/>
                    <a:gd name="connsiteY5" fmla="*/ 17583 h 152824"/>
                    <a:gd name="connsiteX6" fmla="*/ 89309 w 103290"/>
                    <a:gd name="connsiteY6" fmla="*/ 44386 h 152824"/>
                    <a:gd name="connsiteX7" fmla="*/ 90443 w 103290"/>
                    <a:gd name="connsiteY7" fmla="*/ 46806 h 152824"/>
                    <a:gd name="connsiteX8" fmla="*/ 103140 w 103290"/>
                    <a:gd name="connsiteY8" fmla="*/ 90154 h 152824"/>
                    <a:gd name="connsiteX9" fmla="*/ 101863 w 103290"/>
                    <a:gd name="connsiteY9" fmla="*/ 102194 h 152824"/>
                    <a:gd name="connsiteX10" fmla="*/ 62230 w 103290"/>
                    <a:gd name="connsiteY10" fmla="*/ 152819 h 152824"/>
                    <a:gd name="connsiteX11" fmla="*/ 22768 w 103290"/>
                    <a:gd name="connsiteY11" fmla="*/ 141160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90" h="152824">
                      <a:moveTo>
                        <a:pt x="22768" y="141160"/>
                      </a:moveTo>
                      <a:cubicBezTo>
                        <a:pt x="22777" y="140865"/>
                        <a:pt x="-1359" y="102156"/>
                        <a:pt x="60" y="95440"/>
                      </a:cubicBezTo>
                      <a:cubicBezTo>
                        <a:pt x="11433" y="41405"/>
                        <a:pt x="24959" y="33518"/>
                        <a:pt x="29912" y="22098"/>
                      </a:cubicBezTo>
                      <a:cubicBezTo>
                        <a:pt x="34865" y="10677"/>
                        <a:pt x="32007" y="143"/>
                        <a:pt x="37932" y="9"/>
                      </a:cubicBezTo>
                      <a:cubicBezTo>
                        <a:pt x="43847" y="-124"/>
                        <a:pt x="61201" y="1181"/>
                        <a:pt x="65430" y="2591"/>
                      </a:cubicBezTo>
                      <a:cubicBezTo>
                        <a:pt x="69659" y="3991"/>
                        <a:pt x="75660" y="8258"/>
                        <a:pt x="78984" y="17583"/>
                      </a:cubicBezTo>
                      <a:cubicBezTo>
                        <a:pt x="83490" y="26108"/>
                        <a:pt x="87919" y="34661"/>
                        <a:pt x="89309" y="44386"/>
                      </a:cubicBezTo>
                      <a:cubicBezTo>
                        <a:pt x="89433" y="45282"/>
                        <a:pt x="89833" y="46139"/>
                        <a:pt x="90443" y="46806"/>
                      </a:cubicBezTo>
                      <a:cubicBezTo>
                        <a:pt x="101682" y="59198"/>
                        <a:pt x="103959" y="74247"/>
                        <a:pt x="103140" y="90154"/>
                      </a:cubicBezTo>
                      <a:cubicBezTo>
                        <a:pt x="102930" y="94183"/>
                        <a:pt x="102406" y="100117"/>
                        <a:pt x="101863" y="102194"/>
                      </a:cubicBezTo>
                      <a:cubicBezTo>
                        <a:pt x="101320" y="104280"/>
                        <a:pt x="86138" y="153410"/>
                        <a:pt x="62230" y="152819"/>
                      </a:cubicBezTo>
                      <a:cubicBezTo>
                        <a:pt x="38313" y="152209"/>
                        <a:pt x="25587" y="143313"/>
                        <a:pt x="22768" y="141160"/>
                      </a:cubicBezTo>
                      <a:close/>
                    </a:path>
                  </a:pathLst>
                </a:custGeom>
                <a:solidFill>
                  <a:srgbClr val="FBFBF9"/>
                </a:solidFill>
                <a:ln w="9525" cap="flat">
                  <a:noFill/>
                  <a:prstDash val="solid"/>
                  <a:miter/>
                </a:ln>
              </p:spPr>
              <p:txBody>
                <a:bodyPr rtlCol="0" anchor="ctr"/>
                <a:lstStyle/>
                <a:p>
                  <a:endParaRPr lang="de-AT">
                    <a:latin typeface="+mj-lt"/>
                  </a:endParaRPr>
                </a:p>
              </p:txBody>
            </p:sp>
            <p:sp>
              <p:nvSpPr>
                <p:cNvPr id="18" name="Freeform: Shape 17">
                  <a:extLst>
                    <a:ext uri="{FF2B5EF4-FFF2-40B4-BE49-F238E27FC236}">
                      <a16:creationId xmlns:a16="http://schemas.microsoft.com/office/drawing/2014/main" id="{CB223731-1A83-4806-AD0B-628EB5A66F67}"/>
                    </a:ext>
                  </a:extLst>
                </p:cNvPr>
                <p:cNvSpPr/>
                <p:nvPr/>
              </p:nvSpPr>
              <p:spPr>
                <a:xfrm>
                  <a:off x="7753646" y="2954976"/>
                  <a:ext cx="67993" cy="70064"/>
                </a:xfrm>
                <a:custGeom>
                  <a:avLst/>
                  <a:gdLst>
                    <a:gd name="connsiteX0" fmla="*/ 64303 w 67993"/>
                    <a:gd name="connsiteY0" fmla="*/ 27739 h 70064"/>
                    <a:gd name="connsiteX1" fmla="*/ 50892 w 67993"/>
                    <a:gd name="connsiteY1" fmla="*/ 17014 h 70064"/>
                    <a:gd name="connsiteX2" fmla="*/ 44796 w 67993"/>
                    <a:gd name="connsiteY2" fmla="*/ 2984 h 70064"/>
                    <a:gd name="connsiteX3" fmla="*/ 14154 w 67993"/>
                    <a:gd name="connsiteY3" fmla="*/ 469 h 70064"/>
                    <a:gd name="connsiteX4" fmla="*/ 3277 w 67993"/>
                    <a:gd name="connsiteY4" fmla="*/ 5708 h 70064"/>
                    <a:gd name="connsiteX5" fmla="*/ 3143 w 67993"/>
                    <a:gd name="connsiteY5" fmla="*/ 26311 h 70064"/>
                    <a:gd name="connsiteX6" fmla="*/ 2705 w 67993"/>
                    <a:gd name="connsiteY6" fmla="*/ 33311 h 70064"/>
                    <a:gd name="connsiteX7" fmla="*/ 162 w 67993"/>
                    <a:gd name="connsiteY7" fmla="*/ 52238 h 70064"/>
                    <a:gd name="connsiteX8" fmla="*/ 0 w 67993"/>
                    <a:gd name="connsiteY8" fmla="*/ 61467 h 70064"/>
                    <a:gd name="connsiteX9" fmla="*/ 30766 w 67993"/>
                    <a:gd name="connsiteY9" fmla="*/ 63334 h 70064"/>
                    <a:gd name="connsiteX10" fmla="*/ 59884 w 67993"/>
                    <a:gd name="connsiteY10" fmla="*/ 43789 h 70064"/>
                    <a:gd name="connsiteX11" fmla="*/ 67342 w 67993"/>
                    <a:gd name="connsiteY11" fmla="*/ 35883 h 70064"/>
                    <a:gd name="connsiteX12" fmla="*/ 64303 w 67993"/>
                    <a:gd name="connsiteY12" fmla="*/ 27739 h 7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993" h="70064">
                      <a:moveTo>
                        <a:pt x="64303" y="27739"/>
                      </a:moveTo>
                      <a:cubicBezTo>
                        <a:pt x="55550" y="27301"/>
                        <a:pt x="50930" y="22043"/>
                        <a:pt x="50892" y="17014"/>
                      </a:cubicBezTo>
                      <a:cubicBezTo>
                        <a:pt x="50844" y="11128"/>
                        <a:pt x="53321" y="3727"/>
                        <a:pt x="44796" y="2984"/>
                      </a:cubicBezTo>
                      <a:cubicBezTo>
                        <a:pt x="36271" y="2231"/>
                        <a:pt x="18831" y="1326"/>
                        <a:pt x="14154" y="469"/>
                      </a:cubicBezTo>
                      <a:cubicBezTo>
                        <a:pt x="3953" y="-1407"/>
                        <a:pt x="3439" y="2755"/>
                        <a:pt x="3277" y="5708"/>
                      </a:cubicBezTo>
                      <a:cubicBezTo>
                        <a:pt x="3200" y="7099"/>
                        <a:pt x="4486" y="20919"/>
                        <a:pt x="3143" y="26311"/>
                      </a:cubicBezTo>
                      <a:cubicBezTo>
                        <a:pt x="3229" y="28654"/>
                        <a:pt x="3067" y="30968"/>
                        <a:pt x="2705" y="33311"/>
                      </a:cubicBezTo>
                      <a:cubicBezTo>
                        <a:pt x="1734" y="39598"/>
                        <a:pt x="991" y="45932"/>
                        <a:pt x="162" y="52238"/>
                      </a:cubicBezTo>
                      <a:cubicBezTo>
                        <a:pt x="105" y="55314"/>
                        <a:pt x="57" y="58391"/>
                        <a:pt x="0" y="61467"/>
                      </a:cubicBezTo>
                      <a:cubicBezTo>
                        <a:pt x="7420" y="72383"/>
                        <a:pt x="21841" y="72793"/>
                        <a:pt x="30766" y="63334"/>
                      </a:cubicBezTo>
                      <a:cubicBezTo>
                        <a:pt x="39138" y="54819"/>
                        <a:pt x="49244" y="48942"/>
                        <a:pt x="59884" y="43789"/>
                      </a:cubicBezTo>
                      <a:cubicBezTo>
                        <a:pt x="62894" y="42322"/>
                        <a:pt x="65742" y="40122"/>
                        <a:pt x="67342" y="35883"/>
                      </a:cubicBezTo>
                      <a:cubicBezTo>
                        <a:pt x="68951" y="31635"/>
                        <a:pt x="67447" y="27892"/>
                        <a:pt x="64303" y="27739"/>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19" name="Freeform: Shape 18">
                  <a:extLst>
                    <a:ext uri="{FF2B5EF4-FFF2-40B4-BE49-F238E27FC236}">
                      <a16:creationId xmlns:a16="http://schemas.microsoft.com/office/drawing/2014/main" id="{50FE5B61-F186-4C93-A8BB-2CD83BCA3D05}"/>
                    </a:ext>
                  </a:extLst>
                </p:cNvPr>
                <p:cNvSpPr/>
                <p:nvPr/>
              </p:nvSpPr>
              <p:spPr>
                <a:xfrm>
                  <a:off x="7652052" y="2791782"/>
                  <a:ext cx="149723" cy="196341"/>
                </a:xfrm>
                <a:custGeom>
                  <a:avLst/>
                  <a:gdLst>
                    <a:gd name="connsiteX0" fmla="*/ 49512 w 149723"/>
                    <a:gd name="connsiteY0" fmla="*/ 185666 h 196341"/>
                    <a:gd name="connsiteX1" fmla="*/ 38625 w 149723"/>
                    <a:gd name="connsiteY1" fmla="*/ 196315 h 196341"/>
                    <a:gd name="connsiteX2" fmla="*/ 29814 w 149723"/>
                    <a:gd name="connsiteY2" fmla="*/ 186038 h 196341"/>
                    <a:gd name="connsiteX3" fmla="*/ 5726 w 149723"/>
                    <a:gd name="connsiteY3" fmla="*/ 159568 h 196341"/>
                    <a:gd name="connsiteX4" fmla="*/ 2592 w 149723"/>
                    <a:gd name="connsiteY4" fmla="*/ 161939 h 196341"/>
                    <a:gd name="connsiteX5" fmla="*/ 1649 w 149723"/>
                    <a:gd name="connsiteY5" fmla="*/ 162311 h 196341"/>
                    <a:gd name="connsiteX6" fmla="*/ 2125 w 149723"/>
                    <a:gd name="connsiteY6" fmla="*/ 147261 h 196341"/>
                    <a:gd name="connsiteX7" fmla="*/ 13631 w 149723"/>
                    <a:gd name="connsiteY7" fmla="*/ 113781 h 196341"/>
                    <a:gd name="connsiteX8" fmla="*/ 19575 w 149723"/>
                    <a:gd name="connsiteY8" fmla="*/ 103303 h 196341"/>
                    <a:gd name="connsiteX9" fmla="*/ 28929 w 149723"/>
                    <a:gd name="connsiteY9" fmla="*/ 85501 h 196341"/>
                    <a:gd name="connsiteX10" fmla="*/ 34377 w 149723"/>
                    <a:gd name="connsiteY10" fmla="*/ 72804 h 196341"/>
                    <a:gd name="connsiteX11" fmla="*/ 32405 w 149723"/>
                    <a:gd name="connsiteY11" fmla="*/ 32094 h 196341"/>
                    <a:gd name="connsiteX12" fmla="*/ 57885 w 149723"/>
                    <a:gd name="connsiteY12" fmla="*/ 2529 h 196341"/>
                    <a:gd name="connsiteX13" fmla="*/ 95442 w 149723"/>
                    <a:gd name="connsiteY13" fmla="*/ 9806 h 196341"/>
                    <a:gd name="connsiteX14" fmla="*/ 108491 w 149723"/>
                    <a:gd name="connsiteY14" fmla="*/ 39048 h 196341"/>
                    <a:gd name="connsiteX15" fmla="*/ 108634 w 149723"/>
                    <a:gd name="connsiteY15" fmla="*/ 45315 h 196341"/>
                    <a:gd name="connsiteX16" fmla="*/ 130294 w 149723"/>
                    <a:gd name="connsiteY16" fmla="*/ 99693 h 196341"/>
                    <a:gd name="connsiteX17" fmla="*/ 149687 w 149723"/>
                    <a:gd name="connsiteY17" fmla="*/ 151805 h 196341"/>
                    <a:gd name="connsiteX18" fmla="*/ 146305 w 149723"/>
                    <a:gd name="connsiteY18" fmla="*/ 166111 h 196341"/>
                    <a:gd name="connsiteX19" fmla="*/ 135599 w 149723"/>
                    <a:gd name="connsiteY19" fmla="*/ 178465 h 196341"/>
                    <a:gd name="connsiteX20" fmla="*/ 119921 w 149723"/>
                    <a:gd name="connsiteY20" fmla="*/ 171598 h 196341"/>
                    <a:gd name="connsiteX21" fmla="*/ 115663 w 149723"/>
                    <a:gd name="connsiteY21" fmla="*/ 163597 h 196341"/>
                    <a:gd name="connsiteX22" fmla="*/ 116940 w 149723"/>
                    <a:gd name="connsiteY22" fmla="*/ 151557 h 196341"/>
                    <a:gd name="connsiteX23" fmla="*/ 102919 w 149723"/>
                    <a:gd name="connsiteY23" fmla="*/ 111771 h 196341"/>
                    <a:gd name="connsiteX24" fmla="*/ 102566 w 149723"/>
                    <a:gd name="connsiteY24" fmla="*/ 104561 h 196341"/>
                    <a:gd name="connsiteX25" fmla="*/ 92784 w 149723"/>
                    <a:gd name="connsiteY25" fmla="*/ 78996 h 196341"/>
                    <a:gd name="connsiteX26" fmla="*/ 90613 w 149723"/>
                    <a:gd name="connsiteY26" fmla="*/ 74786 h 196341"/>
                    <a:gd name="connsiteX27" fmla="*/ 89574 w 149723"/>
                    <a:gd name="connsiteY27" fmla="*/ 71433 h 196341"/>
                    <a:gd name="connsiteX28" fmla="*/ 90851 w 149723"/>
                    <a:gd name="connsiteY28" fmla="*/ 63251 h 196341"/>
                    <a:gd name="connsiteX29" fmla="*/ 62285 w 149723"/>
                    <a:gd name="connsiteY29" fmla="*/ 60974 h 196341"/>
                    <a:gd name="connsiteX30" fmla="*/ 47445 w 149723"/>
                    <a:gd name="connsiteY30" fmla="*/ 60174 h 196341"/>
                    <a:gd name="connsiteX31" fmla="*/ 43759 w 149723"/>
                    <a:gd name="connsiteY31" fmla="*/ 65508 h 196341"/>
                    <a:gd name="connsiteX32" fmla="*/ 46874 w 149723"/>
                    <a:gd name="connsiteY32" fmla="*/ 72519 h 196341"/>
                    <a:gd name="connsiteX33" fmla="*/ 46416 w 149723"/>
                    <a:gd name="connsiteY33" fmla="*/ 81243 h 196341"/>
                    <a:gd name="connsiteX34" fmla="*/ 45559 w 149723"/>
                    <a:gd name="connsiteY34" fmla="*/ 84301 h 196341"/>
                    <a:gd name="connsiteX35" fmla="*/ 39092 w 149723"/>
                    <a:gd name="connsiteY35" fmla="*/ 94321 h 196341"/>
                    <a:gd name="connsiteX36" fmla="*/ 34806 w 149723"/>
                    <a:gd name="connsiteY36" fmla="*/ 104065 h 196341"/>
                    <a:gd name="connsiteX37" fmla="*/ 33805 w 149723"/>
                    <a:gd name="connsiteY37" fmla="*/ 117362 h 196341"/>
                    <a:gd name="connsiteX38" fmla="*/ 24099 w 149723"/>
                    <a:gd name="connsiteY38" fmla="*/ 148261 h 196341"/>
                    <a:gd name="connsiteX39" fmla="*/ 37720 w 149723"/>
                    <a:gd name="connsiteY39" fmla="*/ 169674 h 196341"/>
                    <a:gd name="connsiteX40" fmla="*/ 49512 w 149723"/>
                    <a:gd name="connsiteY40" fmla="*/ 185666 h 19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9723" h="196341">
                      <a:moveTo>
                        <a:pt x="49512" y="185666"/>
                      </a:moveTo>
                      <a:cubicBezTo>
                        <a:pt x="48312" y="191553"/>
                        <a:pt x="41930" y="196763"/>
                        <a:pt x="38625" y="196315"/>
                      </a:cubicBezTo>
                      <a:cubicBezTo>
                        <a:pt x="36577" y="195191"/>
                        <a:pt x="31015" y="187847"/>
                        <a:pt x="29814" y="186038"/>
                      </a:cubicBezTo>
                      <a:cubicBezTo>
                        <a:pt x="26195" y="180542"/>
                        <a:pt x="10345" y="157824"/>
                        <a:pt x="5726" y="159568"/>
                      </a:cubicBezTo>
                      <a:cubicBezTo>
                        <a:pt x="4221" y="159758"/>
                        <a:pt x="3364" y="160796"/>
                        <a:pt x="2592" y="161939"/>
                      </a:cubicBezTo>
                      <a:cubicBezTo>
                        <a:pt x="2278" y="162063"/>
                        <a:pt x="1963" y="162187"/>
                        <a:pt x="1649" y="162311"/>
                      </a:cubicBezTo>
                      <a:cubicBezTo>
                        <a:pt x="-713" y="157215"/>
                        <a:pt x="-523" y="152109"/>
                        <a:pt x="2125" y="147261"/>
                      </a:cubicBezTo>
                      <a:cubicBezTo>
                        <a:pt x="7964" y="136593"/>
                        <a:pt x="10660" y="125630"/>
                        <a:pt x="13631" y="113781"/>
                      </a:cubicBezTo>
                      <a:cubicBezTo>
                        <a:pt x="14632" y="109799"/>
                        <a:pt x="17060" y="106485"/>
                        <a:pt x="19575" y="103303"/>
                      </a:cubicBezTo>
                      <a:cubicBezTo>
                        <a:pt x="24261" y="97350"/>
                        <a:pt x="24147" y="91369"/>
                        <a:pt x="28929" y="85501"/>
                      </a:cubicBezTo>
                      <a:cubicBezTo>
                        <a:pt x="31986" y="81748"/>
                        <a:pt x="34663" y="77662"/>
                        <a:pt x="34377" y="72804"/>
                      </a:cubicBezTo>
                      <a:cubicBezTo>
                        <a:pt x="33567" y="59117"/>
                        <a:pt x="31824" y="45810"/>
                        <a:pt x="32405" y="32094"/>
                      </a:cubicBezTo>
                      <a:cubicBezTo>
                        <a:pt x="32977" y="18655"/>
                        <a:pt x="44712" y="7368"/>
                        <a:pt x="57885" y="2529"/>
                      </a:cubicBezTo>
                      <a:cubicBezTo>
                        <a:pt x="71543" y="-2491"/>
                        <a:pt x="84469" y="-24"/>
                        <a:pt x="95442" y="9806"/>
                      </a:cubicBezTo>
                      <a:cubicBezTo>
                        <a:pt x="104062" y="17521"/>
                        <a:pt x="107834" y="27656"/>
                        <a:pt x="108491" y="39048"/>
                      </a:cubicBezTo>
                      <a:cubicBezTo>
                        <a:pt x="108615" y="41134"/>
                        <a:pt x="108720" y="43239"/>
                        <a:pt x="108634" y="45315"/>
                      </a:cubicBezTo>
                      <a:cubicBezTo>
                        <a:pt x="107653" y="66718"/>
                        <a:pt x="116654" y="84139"/>
                        <a:pt x="130294" y="99693"/>
                      </a:cubicBezTo>
                      <a:cubicBezTo>
                        <a:pt x="143381" y="114610"/>
                        <a:pt x="148505" y="132488"/>
                        <a:pt x="149687" y="151805"/>
                      </a:cubicBezTo>
                      <a:cubicBezTo>
                        <a:pt x="149991" y="156853"/>
                        <a:pt x="148372" y="161568"/>
                        <a:pt x="146305" y="166111"/>
                      </a:cubicBezTo>
                      <a:cubicBezTo>
                        <a:pt x="143448" y="172693"/>
                        <a:pt x="139342" y="176779"/>
                        <a:pt x="135599" y="178465"/>
                      </a:cubicBezTo>
                      <a:cubicBezTo>
                        <a:pt x="131846" y="180151"/>
                        <a:pt x="117054" y="181313"/>
                        <a:pt x="119921" y="171598"/>
                      </a:cubicBezTo>
                      <a:cubicBezTo>
                        <a:pt x="121331" y="166816"/>
                        <a:pt x="121559" y="164787"/>
                        <a:pt x="115663" y="163597"/>
                      </a:cubicBezTo>
                      <a:cubicBezTo>
                        <a:pt x="116101" y="159587"/>
                        <a:pt x="116730" y="155577"/>
                        <a:pt x="116940" y="151557"/>
                      </a:cubicBezTo>
                      <a:cubicBezTo>
                        <a:pt x="117768" y="135641"/>
                        <a:pt x="114977" y="123077"/>
                        <a:pt x="102919" y="111771"/>
                      </a:cubicBezTo>
                      <a:cubicBezTo>
                        <a:pt x="99195" y="108275"/>
                        <a:pt x="102690" y="107704"/>
                        <a:pt x="102566" y="104561"/>
                      </a:cubicBezTo>
                      <a:cubicBezTo>
                        <a:pt x="102252" y="96074"/>
                        <a:pt x="97290" y="87511"/>
                        <a:pt x="92784" y="78996"/>
                      </a:cubicBezTo>
                      <a:cubicBezTo>
                        <a:pt x="92394" y="77424"/>
                        <a:pt x="91641" y="76033"/>
                        <a:pt x="90613" y="74786"/>
                      </a:cubicBezTo>
                      <a:cubicBezTo>
                        <a:pt x="90946" y="73452"/>
                        <a:pt x="90108" y="72490"/>
                        <a:pt x="89574" y="71433"/>
                      </a:cubicBezTo>
                      <a:cubicBezTo>
                        <a:pt x="90241" y="68737"/>
                        <a:pt x="91394" y="66127"/>
                        <a:pt x="90851" y="63251"/>
                      </a:cubicBezTo>
                      <a:cubicBezTo>
                        <a:pt x="90889" y="60774"/>
                        <a:pt x="65457" y="59707"/>
                        <a:pt x="62285" y="60974"/>
                      </a:cubicBezTo>
                      <a:cubicBezTo>
                        <a:pt x="60952" y="60527"/>
                        <a:pt x="47407" y="59946"/>
                        <a:pt x="47445" y="60174"/>
                      </a:cubicBezTo>
                      <a:cubicBezTo>
                        <a:pt x="45616" y="61536"/>
                        <a:pt x="44331" y="63336"/>
                        <a:pt x="43759" y="65508"/>
                      </a:cubicBezTo>
                      <a:cubicBezTo>
                        <a:pt x="43216" y="67566"/>
                        <a:pt x="46521" y="71823"/>
                        <a:pt x="46874" y="72519"/>
                      </a:cubicBezTo>
                      <a:cubicBezTo>
                        <a:pt x="46721" y="75433"/>
                        <a:pt x="46569" y="78338"/>
                        <a:pt x="46416" y="81243"/>
                      </a:cubicBezTo>
                      <a:cubicBezTo>
                        <a:pt x="46131" y="82263"/>
                        <a:pt x="45845" y="83282"/>
                        <a:pt x="45559" y="84301"/>
                      </a:cubicBezTo>
                      <a:cubicBezTo>
                        <a:pt x="43397" y="87635"/>
                        <a:pt x="41178" y="90940"/>
                        <a:pt x="39092" y="94321"/>
                      </a:cubicBezTo>
                      <a:cubicBezTo>
                        <a:pt x="37215" y="97360"/>
                        <a:pt x="35072" y="100313"/>
                        <a:pt x="34806" y="104065"/>
                      </a:cubicBezTo>
                      <a:cubicBezTo>
                        <a:pt x="33329" y="107875"/>
                        <a:pt x="38606" y="112924"/>
                        <a:pt x="33805" y="117362"/>
                      </a:cubicBezTo>
                      <a:cubicBezTo>
                        <a:pt x="29005" y="121801"/>
                        <a:pt x="24176" y="143213"/>
                        <a:pt x="24099" y="148261"/>
                      </a:cubicBezTo>
                      <a:cubicBezTo>
                        <a:pt x="24014" y="153691"/>
                        <a:pt x="33929" y="166092"/>
                        <a:pt x="37720" y="169674"/>
                      </a:cubicBezTo>
                      <a:cubicBezTo>
                        <a:pt x="44683" y="176227"/>
                        <a:pt x="50931" y="178732"/>
                        <a:pt x="49512" y="185666"/>
                      </a:cubicBezTo>
                      <a:close/>
                    </a:path>
                  </a:pathLst>
                </a:custGeom>
                <a:solidFill>
                  <a:srgbClr val="1E1E1E"/>
                </a:solidFill>
                <a:ln w="9525" cap="flat">
                  <a:noFill/>
                  <a:prstDash val="solid"/>
                  <a:miter/>
                </a:ln>
              </p:spPr>
              <p:txBody>
                <a:bodyPr rtlCol="0" anchor="ctr"/>
                <a:lstStyle/>
                <a:p>
                  <a:endParaRPr lang="de-AT">
                    <a:latin typeface="+mj-lt"/>
                  </a:endParaRPr>
                </a:p>
              </p:txBody>
            </p:sp>
            <p:sp>
              <p:nvSpPr>
                <p:cNvPr id="20" name="Freeform: Shape 19">
                  <a:extLst>
                    <a:ext uri="{FF2B5EF4-FFF2-40B4-BE49-F238E27FC236}">
                      <a16:creationId xmlns:a16="http://schemas.microsoft.com/office/drawing/2014/main" id="{F8A55D22-E84A-43E2-BBE8-B500A5359C90}"/>
                    </a:ext>
                  </a:extLst>
                </p:cNvPr>
                <p:cNvSpPr/>
                <p:nvPr/>
              </p:nvSpPr>
              <p:spPr>
                <a:xfrm>
                  <a:off x="7696763" y="2981163"/>
                  <a:ext cx="60182" cy="35156"/>
                </a:xfrm>
                <a:custGeom>
                  <a:avLst/>
                  <a:gdLst>
                    <a:gd name="connsiteX0" fmla="*/ 0 w 60182"/>
                    <a:gd name="connsiteY0" fmla="*/ 16716 h 35156"/>
                    <a:gd name="connsiteX1" fmla="*/ 53111 w 60182"/>
                    <a:gd name="connsiteY1" fmla="*/ 6429 h 35156"/>
                    <a:gd name="connsiteX2" fmla="*/ 60160 w 60182"/>
                    <a:gd name="connsiteY2" fmla="*/ 0 h 35156"/>
                    <a:gd name="connsiteX3" fmla="*/ 59722 w 60182"/>
                    <a:gd name="connsiteY3" fmla="*/ 7001 h 35156"/>
                    <a:gd name="connsiteX4" fmla="*/ 57179 w 60182"/>
                    <a:gd name="connsiteY4" fmla="*/ 25927 h 35156"/>
                    <a:gd name="connsiteX5" fmla="*/ 57017 w 60182"/>
                    <a:gd name="connsiteY5" fmla="*/ 35157 h 35156"/>
                    <a:gd name="connsiteX6" fmla="*/ 18926 w 60182"/>
                    <a:gd name="connsiteY6" fmla="*/ 30651 h 35156"/>
                    <a:gd name="connsiteX7" fmla="*/ 657 w 60182"/>
                    <a:gd name="connsiteY7" fmla="*/ 33604 h 35156"/>
                    <a:gd name="connsiteX8" fmla="*/ 0 w 60182"/>
                    <a:gd name="connsiteY8" fmla="*/ 16716 h 3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82" h="35156">
                      <a:moveTo>
                        <a:pt x="0" y="16716"/>
                      </a:moveTo>
                      <a:cubicBezTo>
                        <a:pt x="10249" y="19612"/>
                        <a:pt x="39100" y="20479"/>
                        <a:pt x="53111" y="6429"/>
                      </a:cubicBezTo>
                      <a:cubicBezTo>
                        <a:pt x="55455" y="4286"/>
                        <a:pt x="57807" y="2143"/>
                        <a:pt x="60160" y="0"/>
                      </a:cubicBezTo>
                      <a:cubicBezTo>
                        <a:pt x="60246" y="2343"/>
                        <a:pt x="60084" y="4658"/>
                        <a:pt x="59722" y="7001"/>
                      </a:cubicBezTo>
                      <a:cubicBezTo>
                        <a:pt x="58750" y="13287"/>
                        <a:pt x="58007" y="19621"/>
                        <a:pt x="57179" y="25927"/>
                      </a:cubicBezTo>
                      <a:cubicBezTo>
                        <a:pt x="57121" y="29004"/>
                        <a:pt x="57074" y="32080"/>
                        <a:pt x="57017" y="35157"/>
                      </a:cubicBezTo>
                      <a:cubicBezTo>
                        <a:pt x="44101" y="31604"/>
                        <a:pt x="24717" y="30347"/>
                        <a:pt x="18926" y="30651"/>
                      </a:cubicBezTo>
                      <a:cubicBezTo>
                        <a:pt x="13144" y="30956"/>
                        <a:pt x="5239" y="32404"/>
                        <a:pt x="657" y="33604"/>
                      </a:cubicBezTo>
                      <a:lnTo>
                        <a:pt x="0" y="16716"/>
                      </a:lnTo>
                      <a:close/>
                    </a:path>
                  </a:pathLst>
                </a:custGeom>
                <a:solidFill>
                  <a:srgbClr val="1E1E1E"/>
                </a:solidFill>
                <a:ln w="9525" cap="flat">
                  <a:noFill/>
                  <a:prstDash val="solid"/>
                  <a:miter/>
                </a:ln>
              </p:spPr>
              <p:txBody>
                <a:bodyPr rtlCol="0" anchor="ctr"/>
                <a:lstStyle/>
                <a:p>
                  <a:endParaRPr lang="de-AT">
                    <a:latin typeface="+mj-lt"/>
                  </a:endParaRPr>
                </a:p>
              </p:txBody>
            </p:sp>
            <p:sp>
              <p:nvSpPr>
                <p:cNvPr id="21" name="Freeform: Shape 20">
                  <a:extLst>
                    <a:ext uri="{FF2B5EF4-FFF2-40B4-BE49-F238E27FC236}">
                      <a16:creationId xmlns:a16="http://schemas.microsoft.com/office/drawing/2014/main" id="{7FB9F5F2-5AE2-470A-9940-FBD1F268742A}"/>
                    </a:ext>
                  </a:extLst>
                </p:cNvPr>
                <p:cNvSpPr/>
                <p:nvPr/>
              </p:nvSpPr>
              <p:spPr>
                <a:xfrm>
                  <a:off x="7804672" y="2972638"/>
                  <a:ext cx="638" cy="914"/>
                </a:xfrm>
                <a:custGeom>
                  <a:avLst/>
                  <a:gdLst>
                    <a:gd name="connsiteX0" fmla="*/ 638 w 638"/>
                    <a:gd name="connsiteY0" fmla="*/ 914 h 914"/>
                    <a:gd name="connsiteX1" fmla="*/ 0 w 638"/>
                    <a:gd name="connsiteY1" fmla="*/ 0 h 914"/>
                    <a:gd name="connsiteX2" fmla="*/ 638 w 638"/>
                    <a:gd name="connsiteY2" fmla="*/ 914 h 914"/>
                  </a:gdLst>
                  <a:ahLst/>
                  <a:cxnLst>
                    <a:cxn ang="0">
                      <a:pos x="connsiteX0" y="connsiteY0"/>
                    </a:cxn>
                    <a:cxn ang="0">
                      <a:pos x="connsiteX1" y="connsiteY1"/>
                    </a:cxn>
                    <a:cxn ang="0">
                      <a:pos x="connsiteX2" y="connsiteY2"/>
                    </a:cxn>
                  </a:cxnLst>
                  <a:rect l="l" t="t" r="r" b="b"/>
                  <a:pathLst>
                    <a:path w="638" h="914">
                      <a:moveTo>
                        <a:pt x="638" y="914"/>
                      </a:moveTo>
                      <a:cubicBezTo>
                        <a:pt x="429" y="610"/>
                        <a:pt x="219" y="305"/>
                        <a:pt x="0" y="0"/>
                      </a:cubicBezTo>
                      <a:cubicBezTo>
                        <a:pt x="210" y="305"/>
                        <a:pt x="419" y="610"/>
                        <a:pt x="638" y="914"/>
                      </a:cubicBezTo>
                      <a:close/>
                    </a:path>
                  </a:pathLst>
                </a:custGeom>
                <a:solidFill>
                  <a:srgbClr val="DDA516"/>
                </a:solidFill>
                <a:ln w="9525" cap="flat">
                  <a:noFill/>
                  <a:prstDash val="solid"/>
                  <a:miter/>
                </a:ln>
              </p:spPr>
              <p:txBody>
                <a:bodyPr rtlCol="0" anchor="ctr"/>
                <a:lstStyle/>
                <a:p>
                  <a:endParaRPr lang="de-AT">
                    <a:latin typeface="+mj-lt"/>
                  </a:endParaRPr>
                </a:p>
              </p:txBody>
            </p:sp>
            <p:sp>
              <p:nvSpPr>
                <p:cNvPr id="22" name="Freeform: Shape 21">
                  <a:extLst>
                    <a:ext uri="{FF2B5EF4-FFF2-40B4-BE49-F238E27FC236}">
                      <a16:creationId xmlns:a16="http://schemas.microsoft.com/office/drawing/2014/main" id="{D97DC8A3-BFAD-4621-9B3E-3E2ACC522266}"/>
                    </a:ext>
                  </a:extLst>
                </p:cNvPr>
                <p:cNvSpPr/>
                <p:nvPr/>
              </p:nvSpPr>
              <p:spPr>
                <a:xfrm>
                  <a:off x="7800719" y="2959417"/>
                  <a:ext cx="828" cy="790"/>
                </a:xfrm>
                <a:custGeom>
                  <a:avLst/>
                  <a:gdLst>
                    <a:gd name="connsiteX0" fmla="*/ 829 w 828"/>
                    <a:gd name="connsiteY0" fmla="*/ 791 h 790"/>
                    <a:gd name="connsiteX1" fmla="*/ 0 w 828"/>
                    <a:gd name="connsiteY1" fmla="*/ 0 h 790"/>
                    <a:gd name="connsiteX2" fmla="*/ 829 w 828"/>
                    <a:gd name="connsiteY2" fmla="*/ 791 h 790"/>
                  </a:gdLst>
                  <a:ahLst/>
                  <a:cxnLst>
                    <a:cxn ang="0">
                      <a:pos x="connsiteX0" y="connsiteY0"/>
                    </a:cxn>
                    <a:cxn ang="0">
                      <a:pos x="connsiteX1" y="connsiteY1"/>
                    </a:cxn>
                    <a:cxn ang="0">
                      <a:pos x="connsiteX2" y="connsiteY2"/>
                    </a:cxn>
                  </a:cxnLst>
                  <a:rect l="l" t="t" r="r" b="b"/>
                  <a:pathLst>
                    <a:path w="828" h="790">
                      <a:moveTo>
                        <a:pt x="829" y="791"/>
                      </a:moveTo>
                      <a:cubicBezTo>
                        <a:pt x="552" y="524"/>
                        <a:pt x="276" y="267"/>
                        <a:pt x="0" y="0"/>
                      </a:cubicBezTo>
                      <a:cubicBezTo>
                        <a:pt x="276" y="267"/>
                        <a:pt x="552" y="524"/>
                        <a:pt x="829" y="791"/>
                      </a:cubicBezTo>
                      <a:close/>
                    </a:path>
                  </a:pathLst>
                </a:custGeom>
                <a:solidFill>
                  <a:srgbClr val="DDA516"/>
                </a:solidFill>
                <a:ln w="9525" cap="flat">
                  <a:noFill/>
                  <a:prstDash val="solid"/>
                  <a:miter/>
                </a:ln>
              </p:spPr>
              <p:txBody>
                <a:bodyPr rtlCol="0" anchor="ctr"/>
                <a:lstStyle/>
                <a:p>
                  <a:endParaRPr lang="de-AT">
                    <a:latin typeface="+mj-lt"/>
                  </a:endParaRPr>
                </a:p>
              </p:txBody>
            </p:sp>
            <p:sp>
              <p:nvSpPr>
                <p:cNvPr id="23" name="Freeform: Shape 22">
                  <a:extLst>
                    <a:ext uri="{FF2B5EF4-FFF2-40B4-BE49-F238E27FC236}">
                      <a16:creationId xmlns:a16="http://schemas.microsoft.com/office/drawing/2014/main" id="{788714E2-4A9E-4B6C-AA56-0050A057C40D}"/>
                    </a:ext>
                  </a:extLst>
                </p:cNvPr>
                <p:cNvSpPr/>
                <p:nvPr/>
              </p:nvSpPr>
              <p:spPr>
                <a:xfrm>
                  <a:off x="7690886" y="2989297"/>
                  <a:ext cx="409" cy="657"/>
                </a:xfrm>
                <a:custGeom>
                  <a:avLst/>
                  <a:gdLst>
                    <a:gd name="connsiteX0" fmla="*/ 0 w 409"/>
                    <a:gd name="connsiteY0" fmla="*/ 0 h 657"/>
                    <a:gd name="connsiteX1" fmla="*/ 410 w 409"/>
                    <a:gd name="connsiteY1" fmla="*/ 657 h 657"/>
                    <a:gd name="connsiteX2" fmla="*/ 0 w 409"/>
                    <a:gd name="connsiteY2" fmla="*/ 0 h 657"/>
                  </a:gdLst>
                  <a:ahLst/>
                  <a:cxnLst>
                    <a:cxn ang="0">
                      <a:pos x="connsiteX0" y="connsiteY0"/>
                    </a:cxn>
                    <a:cxn ang="0">
                      <a:pos x="connsiteX1" y="connsiteY1"/>
                    </a:cxn>
                    <a:cxn ang="0">
                      <a:pos x="connsiteX2" y="connsiteY2"/>
                    </a:cxn>
                  </a:cxnLst>
                  <a:rect l="l" t="t" r="r" b="b"/>
                  <a:pathLst>
                    <a:path w="409" h="657">
                      <a:moveTo>
                        <a:pt x="0" y="0"/>
                      </a:moveTo>
                      <a:cubicBezTo>
                        <a:pt x="133" y="219"/>
                        <a:pt x="276" y="438"/>
                        <a:pt x="410" y="657"/>
                      </a:cubicBezTo>
                      <a:cubicBezTo>
                        <a:pt x="286" y="438"/>
                        <a:pt x="143" y="210"/>
                        <a:pt x="0" y="0"/>
                      </a:cubicBezTo>
                      <a:close/>
                    </a:path>
                  </a:pathLst>
                </a:custGeom>
                <a:solidFill>
                  <a:srgbClr val="8C5F07"/>
                </a:solidFill>
                <a:ln w="9525" cap="flat">
                  <a:noFill/>
                  <a:prstDash val="solid"/>
                  <a:miter/>
                </a:ln>
              </p:spPr>
              <p:txBody>
                <a:bodyPr rtlCol="0" anchor="ctr"/>
                <a:lstStyle/>
                <a:p>
                  <a:endParaRPr lang="de-AT">
                    <a:latin typeface="+mj-lt"/>
                  </a:endParaRPr>
                </a:p>
              </p:txBody>
            </p:sp>
            <p:sp>
              <p:nvSpPr>
                <p:cNvPr id="24" name="Freeform: Shape 23">
                  <a:extLst>
                    <a:ext uri="{FF2B5EF4-FFF2-40B4-BE49-F238E27FC236}">
                      <a16:creationId xmlns:a16="http://schemas.microsoft.com/office/drawing/2014/main" id="{526679D6-AA45-4F19-9F36-7AAAF50115C6}"/>
                    </a:ext>
                  </a:extLst>
                </p:cNvPr>
                <p:cNvSpPr/>
                <p:nvPr/>
              </p:nvSpPr>
              <p:spPr>
                <a:xfrm>
                  <a:off x="7800719" y="2959417"/>
                  <a:ext cx="19" cy="9"/>
                </a:xfrm>
                <a:custGeom>
                  <a:avLst/>
                  <a:gdLst>
                    <a:gd name="connsiteX0" fmla="*/ 0 w 19"/>
                    <a:gd name="connsiteY0" fmla="*/ 0 h 9"/>
                    <a:gd name="connsiteX1" fmla="*/ 10 w 19"/>
                    <a:gd name="connsiteY1" fmla="*/ 10 h 9"/>
                    <a:gd name="connsiteX2" fmla="*/ 19 w 19"/>
                    <a:gd name="connsiteY2" fmla="*/ 10 h 9"/>
                  </a:gdLst>
                  <a:ahLst/>
                  <a:cxnLst>
                    <a:cxn ang="0">
                      <a:pos x="connsiteX0" y="connsiteY0"/>
                    </a:cxn>
                    <a:cxn ang="0">
                      <a:pos x="connsiteX1" y="connsiteY1"/>
                    </a:cxn>
                    <a:cxn ang="0">
                      <a:pos x="connsiteX2" y="connsiteY2"/>
                    </a:cxn>
                  </a:cxnLst>
                  <a:rect l="l" t="t" r="r" b="b"/>
                  <a:pathLst>
                    <a:path w="19" h="9">
                      <a:moveTo>
                        <a:pt x="0" y="0"/>
                      </a:moveTo>
                      <a:lnTo>
                        <a:pt x="10" y="10"/>
                      </a:lnTo>
                      <a:lnTo>
                        <a:pt x="19" y="10"/>
                      </a:lnTo>
                      <a:close/>
                    </a:path>
                  </a:pathLst>
                </a:custGeom>
                <a:solidFill>
                  <a:srgbClr val="E3A906"/>
                </a:solidFill>
                <a:ln w="9525" cap="flat">
                  <a:noFill/>
                  <a:prstDash val="solid"/>
                  <a:miter/>
                </a:ln>
              </p:spPr>
              <p:txBody>
                <a:bodyPr rtlCol="0" anchor="ctr"/>
                <a:lstStyle/>
                <a:p>
                  <a:endParaRPr lang="de-AT">
                    <a:latin typeface="+mj-lt"/>
                  </a:endParaRPr>
                </a:p>
              </p:txBody>
            </p:sp>
            <p:sp>
              <p:nvSpPr>
                <p:cNvPr id="25" name="Freeform: Shape 24">
                  <a:extLst>
                    <a:ext uri="{FF2B5EF4-FFF2-40B4-BE49-F238E27FC236}">
                      <a16:creationId xmlns:a16="http://schemas.microsoft.com/office/drawing/2014/main" id="{50113857-E944-4643-93A2-865E8B17A114}"/>
                    </a:ext>
                  </a:extLst>
                </p:cNvPr>
                <p:cNvSpPr/>
                <p:nvPr/>
              </p:nvSpPr>
              <p:spPr>
                <a:xfrm>
                  <a:off x="7624818" y="2949236"/>
                  <a:ext cx="76093" cy="75407"/>
                </a:xfrm>
                <a:custGeom>
                  <a:avLst/>
                  <a:gdLst>
                    <a:gd name="connsiteX0" fmla="*/ 61877 w 76093"/>
                    <a:gd name="connsiteY0" fmla="*/ 33889 h 75407"/>
                    <a:gd name="connsiteX1" fmla="*/ 43379 w 76093"/>
                    <a:gd name="connsiteY1" fmla="*/ 6162 h 75407"/>
                    <a:gd name="connsiteX2" fmla="*/ 28977 w 76093"/>
                    <a:gd name="connsiteY2" fmla="*/ 4923 h 75407"/>
                    <a:gd name="connsiteX3" fmla="*/ 12556 w 76093"/>
                    <a:gd name="connsiteY3" fmla="*/ 16077 h 75407"/>
                    <a:gd name="connsiteX4" fmla="*/ 3422 w 76093"/>
                    <a:gd name="connsiteY4" fmla="*/ 27488 h 75407"/>
                    <a:gd name="connsiteX5" fmla="*/ 3289 w 76093"/>
                    <a:gd name="connsiteY5" fmla="*/ 47824 h 75407"/>
                    <a:gd name="connsiteX6" fmla="*/ 8127 w 76093"/>
                    <a:gd name="connsiteY6" fmla="*/ 60625 h 75407"/>
                    <a:gd name="connsiteX7" fmla="*/ 51209 w 76093"/>
                    <a:gd name="connsiteY7" fmla="*/ 73484 h 75407"/>
                    <a:gd name="connsiteX8" fmla="*/ 75393 w 76093"/>
                    <a:gd name="connsiteY8" fmla="*/ 63750 h 75407"/>
                    <a:gd name="connsiteX9" fmla="*/ 61877 w 76093"/>
                    <a:gd name="connsiteY9" fmla="*/ 33889 h 7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093" h="75407">
                      <a:moveTo>
                        <a:pt x="61877" y="33889"/>
                      </a:moveTo>
                      <a:cubicBezTo>
                        <a:pt x="54390" y="26126"/>
                        <a:pt x="48647" y="16706"/>
                        <a:pt x="43379" y="6162"/>
                      </a:cubicBezTo>
                      <a:cubicBezTo>
                        <a:pt x="40607" y="618"/>
                        <a:pt x="32140" y="-3783"/>
                        <a:pt x="28977" y="4923"/>
                      </a:cubicBezTo>
                      <a:cubicBezTo>
                        <a:pt x="25815" y="13629"/>
                        <a:pt x="20786" y="17163"/>
                        <a:pt x="12556" y="16077"/>
                      </a:cubicBezTo>
                      <a:cubicBezTo>
                        <a:pt x="6556" y="15277"/>
                        <a:pt x="907" y="19897"/>
                        <a:pt x="3422" y="27488"/>
                      </a:cubicBezTo>
                      <a:cubicBezTo>
                        <a:pt x="6137" y="35679"/>
                        <a:pt x="9232" y="42090"/>
                        <a:pt x="3289" y="47824"/>
                      </a:cubicBezTo>
                      <a:cubicBezTo>
                        <a:pt x="-2655" y="53567"/>
                        <a:pt x="-245" y="59492"/>
                        <a:pt x="8127" y="60625"/>
                      </a:cubicBezTo>
                      <a:cubicBezTo>
                        <a:pt x="16500" y="61759"/>
                        <a:pt x="38512" y="66769"/>
                        <a:pt x="51209" y="73484"/>
                      </a:cubicBezTo>
                      <a:cubicBezTo>
                        <a:pt x="63915" y="80190"/>
                        <a:pt x="74050" y="67503"/>
                        <a:pt x="75393" y="63750"/>
                      </a:cubicBezTo>
                      <a:cubicBezTo>
                        <a:pt x="78746" y="54453"/>
                        <a:pt x="69373" y="41652"/>
                        <a:pt x="61877" y="33889"/>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26" name="Freeform: Shape 25">
                  <a:extLst>
                    <a:ext uri="{FF2B5EF4-FFF2-40B4-BE49-F238E27FC236}">
                      <a16:creationId xmlns:a16="http://schemas.microsoft.com/office/drawing/2014/main" id="{CB0083B8-7769-41E0-B900-9BF6A60C654E}"/>
                    </a:ext>
                  </a:extLst>
                </p:cNvPr>
                <p:cNvSpPr/>
                <p:nvPr/>
              </p:nvSpPr>
              <p:spPr>
                <a:xfrm>
                  <a:off x="7691792" y="2840783"/>
                  <a:ext cx="58475" cy="51273"/>
                </a:xfrm>
                <a:custGeom>
                  <a:avLst/>
                  <a:gdLst>
                    <a:gd name="connsiteX0" fmla="*/ 23230 w 58475"/>
                    <a:gd name="connsiteY0" fmla="*/ 51273 h 51273"/>
                    <a:gd name="connsiteX1" fmla="*/ 7924 w 58475"/>
                    <a:gd name="connsiteY1" fmla="*/ 38595 h 51273"/>
                    <a:gd name="connsiteX2" fmla="*/ 7924 w 58475"/>
                    <a:gd name="connsiteY2" fmla="*/ 38595 h 51273"/>
                    <a:gd name="connsiteX3" fmla="*/ 885 w 58475"/>
                    <a:gd name="connsiteY3" fmla="*/ 14554 h 51273"/>
                    <a:gd name="connsiteX4" fmla="*/ 13753 w 58475"/>
                    <a:gd name="connsiteY4" fmla="*/ 4315 h 51273"/>
                    <a:gd name="connsiteX5" fmla="*/ 15867 w 58475"/>
                    <a:gd name="connsiteY5" fmla="*/ 2524 h 51273"/>
                    <a:gd name="connsiteX6" fmla="*/ 17887 w 58475"/>
                    <a:gd name="connsiteY6" fmla="*/ 1505 h 51273"/>
                    <a:gd name="connsiteX7" fmla="*/ 19192 w 58475"/>
                    <a:gd name="connsiteY7" fmla="*/ 991 h 51273"/>
                    <a:gd name="connsiteX8" fmla="*/ 24221 w 58475"/>
                    <a:gd name="connsiteY8" fmla="*/ 0 h 51273"/>
                    <a:gd name="connsiteX9" fmla="*/ 25002 w 58475"/>
                    <a:gd name="connsiteY9" fmla="*/ 0 h 51273"/>
                    <a:gd name="connsiteX10" fmla="*/ 26507 w 58475"/>
                    <a:gd name="connsiteY10" fmla="*/ 352 h 51273"/>
                    <a:gd name="connsiteX11" fmla="*/ 29888 w 58475"/>
                    <a:gd name="connsiteY11" fmla="*/ 1486 h 51273"/>
                    <a:gd name="connsiteX12" fmla="*/ 57482 w 58475"/>
                    <a:gd name="connsiteY12" fmla="*/ 11678 h 51273"/>
                    <a:gd name="connsiteX13" fmla="*/ 58254 w 58475"/>
                    <a:gd name="connsiteY13" fmla="*/ 15811 h 51273"/>
                    <a:gd name="connsiteX14" fmla="*/ 57358 w 58475"/>
                    <a:gd name="connsiteY14" fmla="*/ 24432 h 51273"/>
                    <a:gd name="connsiteX15" fmla="*/ 56311 w 58475"/>
                    <a:gd name="connsiteY15" fmla="*/ 28480 h 51273"/>
                    <a:gd name="connsiteX16" fmla="*/ 53948 w 58475"/>
                    <a:gd name="connsiteY16" fmla="*/ 29347 h 51273"/>
                    <a:gd name="connsiteX17" fmla="*/ 45985 w 58475"/>
                    <a:gd name="connsiteY17" fmla="*/ 36405 h 51273"/>
                    <a:gd name="connsiteX18" fmla="*/ 38404 w 58475"/>
                    <a:gd name="connsiteY18" fmla="*/ 43444 h 51273"/>
                    <a:gd name="connsiteX19" fmla="*/ 35565 w 58475"/>
                    <a:gd name="connsiteY19" fmla="*/ 45529 h 51273"/>
                    <a:gd name="connsiteX20" fmla="*/ 23230 w 58475"/>
                    <a:gd name="connsiteY20" fmla="*/ 51273 h 51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475" h="51273">
                      <a:moveTo>
                        <a:pt x="23230" y="51273"/>
                      </a:moveTo>
                      <a:cubicBezTo>
                        <a:pt x="16077" y="51273"/>
                        <a:pt x="11295" y="44501"/>
                        <a:pt x="7924" y="38595"/>
                      </a:cubicBezTo>
                      <a:lnTo>
                        <a:pt x="7924" y="38595"/>
                      </a:lnTo>
                      <a:cubicBezTo>
                        <a:pt x="7895" y="38595"/>
                        <a:pt x="-3144" y="23108"/>
                        <a:pt x="885" y="14554"/>
                      </a:cubicBezTo>
                      <a:cubicBezTo>
                        <a:pt x="1447" y="13354"/>
                        <a:pt x="2390" y="11335"/>
                        <a:pt x="13753" y="4315"/>
                      </a:cubicBezTo>
                      <a:lnTo>
                        <a:pt x="15867" y="2524"/>
                      </a:lnTo>
                      <a:lnTo>
                        <a:pt x="17887" y="1505"/>
                      </a:lnTo>
                      <a:lnTo>
                        <a:pt x="19192" y="991"/>
                      </a:lnTo>
                      <a:cubicBezTo>
                        <a:pt x="20754" y="495"/>
                        <a:pt x="22535" y="0"/>
                        <a:pt x="24221" y="0"/>
                      </a:cubicBezTo>
                      <a:lnTo>
                        <a:pt x="25002" y="0"/>
                      </a:lnTo>
                      <a:lnTo>
                        <a:pt x="26507" y="352"/>
                      </a:lnTo>
                      <a:lnTo>
                        <a:pt x="29888" y="1486"/>
                      </a:lnTo>
                      <a:lnTo>
                        <a:pt x="57482" y="11678"/>
                      </a:lnTo>
                      <a:lnTo>
                        <a:pt x="58254" y="15811"/>
                      </a:lnTo>
                      <a:cubicBezTo>
                        <a:pt x="58882" y="19174"/>
                        <a:pt x="58044" y="22088"/>
                        <a:pt x="57358" y="24432"/>
                      </a:cubicBezTo>
                      <a:lnTo>
                        <a:pt x="56311" y="28480"/>
                      </a:lnTo>
                      <a:lnTo>
                        <a:pt x="53948" y="29347"/>
                      </a:lnTo>
                      <a:cubicBezTo>
                        <a:pt x="51862" y="30109"/>
                        <a:pt x="48605" y="33595"/>
                        <a:pt x="45985" y="36405"/>
                      </a:cubicBezTo>
                      <a:cubicBezTo>
                        <a:pt x="43385" y="39186"/>
                        <a:pt x="40928" y="41815"/>
                        <a:pt x="38404" y="43444"/>
                      </a:cubicBezTo>
                      <a:cubicBezTo>
                        <a:pt x="37508" y="44072"/>
                        <a:pt x="36518" y="44825"/>
                        <a:pt x="35565" y="45529"/>
                      </a:cubicBezTo>
                      <a:cubicBezTo>
                        <a:pt x="31612" y="48473"/>
                        <a:pt x="27888" y="51273"/>
                        <a:pt x="23230" y="51273"/>
                      </a:cubicBezTo>
                      <a:close/>
                    </a:path>
                  </a:pathLst>
                </a:custGeom>
                <a:solidFill>
                  <a:srgbClr val="1E1E1E"/>
                </a:solidFill>
                <a:ln w="9525" cap="flat">
                  <a:noFill/>
                  <a:prstDash val="solid"/>
                  <a:miter/>
                </a:ln>
              </p:spPr>
              <p:txBody>
                <a:bodyPr rtlCol="0" anchor="ctr"/>
                <a:lstStyle/>
                <a:p>
                  <a:endParaRPr lang="de-AT">
                    <a:latin typeface="+mj-lt"/>
                  </a:endParaRPr>
                </a:p>
              </p:txBody>
            </p:sp>
            <p:sp>
              <p:nvSpPr>
                <p:cNvPr id="27" name="Freeform: Shape 26">
                  <a:extLst>
                    <a:ext uri="{FF2B5EF4-FFF2-40B4-BE49-F238E27FC236}">
                      <a16:creationId xmlns:a16="http://schemas.microsoft.com/office/drawing/2014/main" id="{9378F8D3-C0E1-420C-9B83-9648F5A9A0B7}"/>
                    </a:ext>
                  </a:extLst>
                </p:cNvPr>
                <p:cNvSpPr/>
                <p:nvPr/>
              </p:nvSpPr>
              <p:spPr>
                <a:xfrm>
                  <a:off x="7694126" y="2843176"/>
                  <a:ext cx="48984" cy="41753"/>
                </a:xfrm>
                <a:custGeom>
                  <a:avLst/>
                  <a:gdLst>
                    <a:gd name="connsiteX0" fmla="*/ 39309 w 48984"/>
                    <a:gd name="connsiteY0" fmla="*/ 14981 h 41753"/>
                    <a:gd name="connsiteX1" fmla="*/ 21897 w 48984"/>
                    <a:gd name="connsiteY1" fmla="*/ 23020 h 41753"/>
                    <a:gd name="connsiteX2" fmla="*/ 21897 w 48984"/>
                    <a:gd name="connsiteY2" fmla="*/ 23020 h 41753"/>
                    <a:gd name="connsiteX3" fmla="*/ 20506 w 48984"/>
                    <a:gd name="connsiteY3" fmla="*/ 18772 h 41753"/>
                    <a:gd name="connsiteX4" fmla="*/ 19582 w 48984"/>
                    <a:gd name="connsiteY4" fmla="*/ 15172 h 41753"/>
                    <a:gd name="connsiteX5" fmla="*/ 20278 w 48984"/>
                    <a:gd name="connsiteY5" fmla="*/ 103 h 41753"/>
                    <a:gd name="connsiteX6" fmla="*/ 15591 w 48984"/>
                    <a:gd name="connsiteY6" fmla="*/ 855 h 41753"/>
                    <a:gd name="connsiteX7" fmla="*/ 13772 w 48984"/>
                    <a:gd name="connsiteY7" fmla="*/ 1770 h 41753"/>
                    <a:gd name="connsiteX8" fmla="*/ 11696 w 48984"/>
                    <a:gd name="connsiteY8" fmla="*/ 3503 h 41753"/>
                    <a:gd name="connsiteX9" fmla="*/ 466 w 48984"/>
                    <a:gd name="connsiteY9" fmla="*/ 11819 h 41753"/>
                    <a:gd name="connsiteX10" fmla="*/ 7333 w 48984"/>
                    <a:gd name="connsiteY10" fmla="*/ 31469 h 41753"/>
                    <a:gd name="connsiteX11" fmla="*/ 31088 w 48984"/>
                    <a:gd name="connsiteY11" fmla="*/ 34679 h 41753"/>
                    <a:gd name="connsiteX12" fmla="*/ 47567 w 48984"/>
                    <a:gd name="connsiteY12" fmla="*/ 20106 h 41753"/>
                    <a:gd name="connsiteX13" fmla="*/ 48843 w 48984"/>
                    <a:gd name="connsiteY13" fmla="*/ 11924 h 41753"/>
                    <a:gd name="connsiteX14" fmla="*/ 39309 w 48984"/>
                    <a:gd name="connsiteY14" fmla="*/ 14981 h 4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984" h="41753">
                      <a:moveTo>
                        <a:pt x="39309" y="14981"/>
                      </a:moveTo>
                      <a:cubicBezTo>
                        <a:pt x="34422" y="19201"/>
                        <a:pt x="28841" y="22830"/>
                        <a:pt x="21897" y="23020"/>
                      </a:cubicBezTo>
                      <a:cubicBezTo>
                        <a:pt x="21640" y="23239"/>
                        <a:pt x="21640" y="23239"/>
                        <a:pt x="21897" y="23020"/>
                      </a:cubicBezTo>
                      <a:cubicBezTo>
                        <a:pt x="21944" y="21439"/>
                        <a:pt x="21849" y="19925"/>
                        <a:pt x="20506" y="18772"/>
                      </a:cubicBezTo>
                      <a:cubicBezTo>
                        <a:pt x="19392" y="17820"/>
                        <a:pt x="19258" y="16410"/>
                        <a:pt x="19582" y="15172"/>
                      </a:cubicBezTo>
                      <a:cubicBezTo>
                        <a:pt x="20887" y="10180"/>
                        <a:pt x="20087" y="5123"/>
                        <a:pt x="20278" y="103"/>
                      </a:cubicBezTo>
                      <a:cubicBezTo>
                        <a:pt x="18973" y="-335"/>
                        <a:pt x="15982" y="760"/>
                        <a:pt x="15591" y="855"/>
                      </a:cubicBezTo>
                      <a:cubicBezTo>
                        <a:pt x="14982" y="1160"/>
                        <a:pt x="14372" y="1465"/>
                        <a:pt x="13772" y="1770"/>
                      </a:cubicBezTo>
                      <a:cubicBezTo>
                        <a:pt x="13077" y="2351"/>
                        <a:pt x="12391" y="2922"/>
                        <a:pt x="11696" y="3503"/>
                      </a:cubicBezTo>
                      <a:cubicBezTo>
                        <a:pt x="10810" y="4056"/>
                        <a:pt x="1428" y="9780"/>
                        <a:pt x="466" y="11819"/>
                      </a:cubicBezTo>
                      <a:cubicBezTo>
                        <a:pt x="-2011" y="17077"/>
                        <a:pt x="6142" y="29964"/>
                        <a:pt x="7333" y="31469"/>
                      </a:cubicBezTo>
                      <a:cubicBezTo>
                        <a:pt x="16858" y="48185"/>
                        <a:pt x="22144" y="40937"/>
                        <a:pt x="31088" y="34679"/>
                      </a:cubicBezTo>
                      <a:cubicBezTo>
                        <a:pt x="35889" y="31574"/>
                        <a:pt x="42137" y="22106"/>
                        <a:pt x="47567" y="20106"/>
                      </a:cubicBezTo>
                      <a:cubicBezTo>
                        <a:pt x="48233" y="17410"/>
                        <a:pt x="49386" y="14800"/>
                        <a:pt x="48843" y="11924"/>
                      </a:cubicBezTo>
                      <a:cubicBezTo>
                        <a:pt x="45414" y="12114"/>
                        <a:pt x="42366" y="12343"/>
                        <a:pt x="39309" y="14981"/>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28" name="Freeform: Shape 27">
                  <a:extLst>
                    <a:ext uri="{FF2B5EF4-FFF2-40B4-BE49-F238E27FC236}">
                      <a16:creationId xmlns:a16="http://schemas.microsoft.com/office/drawing/2014/main" id="{389FB552-AA26-4F15-AFD3-9A97FAF5657D}"/>
                    </a:ext>
                  </a:extLst>
                </p:cNvPr>
                <p:cNvSpPr/>
                <p:nvPr/>
              </p:nvSpPr>
              <p:spPr>
                <a:xfrm>
                  <a:off x="7710451" y="2843279"/>
                  <a:ext cx="76" cy="104"/>
                </a:xfrm>
                <a:custGeom>
                  <a:avLst/>
                  <a:gdLst>
                    <a:gd name="connsiteX0" fmla="*/ 0 w 76"/>
                    <a:gd name="connsiteY0" fmla="*/ 86 h 104"/>
                    <a:gd name="connsiteX1" fmla="*/ 76 w 76"/>
                    <a:gd name="connsiteY1" fmla="*/ 105 h 104"/>
                    <a:gd name="connsiteX2" fmla="*/ 48 w 76"/>
                    <a:gd name="connsiteY2" fmla="*/ 0 h 104"/>
                    <a:gd name="connsiteX3" fmla="*/ 0 w 76"/>
                    <a:gd name="connsiteY3" fmla="*/ 86 h 104"/>
                  </a:gdLst>
                  <a:ahLst/>
                  <a:cxnLst>
                    <a:cxn ang="0">
                      <a:pos x="connsiteX0" y="connsiteY0"/>
                    </a:cxn>
                    <a:cxn ang="0">
                      <a:pos x="connsiteX1" y="connsiteY1"/>
                    </a:cxn>
                    <a:cxn ang="0">
                      <a:pos x="connsiteX2" y="connsiteY2"/>
                    </a:cxn>
                    <a:cxn ang="0">
                      <a:pos x="connsiteX3" y="connsiteY3"/>
                    </a:cxn>
                  </a:cxnLst>
                  <a:rect l="l" t="t" r="r" b="b"/>
                  <a:pathLst>
                    <a:path w="76" h="104">
                      <a:moveTo>
                        <a:pt x="0" y="86"/>
                      </a:moveTo>
                      <a:cubicBezTo>
                        <a:pt x="29" y="105"/>
                        <a:pt x="48" y="95"/>
                        <a:pt x="76" y="105"/>
                      </a:cubicBezTo>
                      <a:cubicBezTo>
                        <a:pt x="57" y="57"/>
                        <a:pt x="76" y="48"/>
                        <a:pt x="48" y="0"/>
                      </a:cubicBezTo>
                      <a:lnTo>
                        <a:pt x="0" y="86"/>
                      </a:lnTo>
                      <a:close/>
                    </a:path>
                  </a:pathLst>
                </a:custGeom>
                <a:solidFill>
                  <a:srgbClr val="E3A906"/>
                </a:solidFill>
                <a:ln w="9525" cap="flat">
                  <a:noFill/>
                  <a:prstDash val="solid"/>
                  <a:miter/>
                </a:ln>
              </p:spPr>
              <p:txBody>
                <a:bodyPr rtlCol="0" anchor="ctr"/>
                <a:lstStyle/>
                <a:p>
                  <a:endParaRPr lang="de-AT">
                    <a:latin typeface="+mj-lt"/>
                  </a:endParaRPr>
                </a:p>
              </p:txBody>
            </p:sp>
            <p:sp>
              <p:nvSpPr>
                <p:cNvPr id="29" name="Freeform: Shape 28">
                  <a:extLst>
                    <a:ext uri="{FF2B5EF4-FFF2-40B4-BE49-F238E27FC236}">
                      <a16:creationId xmlns:a16="http://schemas.microsoft.com/office/drawing/2014/main" id="{1E221D66-ACD4-4AEC-A2BD-35B6E32C0E34}"/>
                    </a:ext>
                  </a:extLst>
                </p:cNvPr>
                <p:cNvSpPr/>
                <p:nvPr/>
              </p:nvSpPr>
              <p:spPr>
                <a:xfrm>
                  <a:off x="7709874" y="2842703"/>
                  <a:ext cx="33105" cy="28579"/>
                </a:xfrm>
                <a:custGeom>
                  <a:avLst/>
                  <a:gdLst>
                    <a:gd name="connsiteX0" fmla="*/ 29190 w 33105"/>
                    <a:gd name="connsiteY0" fmla="*/ 8615 h 28579"/>
                    <a:gd name="connsiteX1" fmla="*/ 33105 w 33105"/>
                    <a:gd name="connsiteY1" fmla="*/ 13549 h 28579"/>
                    <a:gd name="connsiteX2" fmla="*/ 22665 w 33105"/>
                    <a:gd name="connsiteY2" fmla="*/ 16911 h 28579"/>
                    <a:gd name="connsiteX3" fmla="*/ 2482 w 33105"/>
                    <a:gd name="connsiteY3" fmla="*/ 28579 h 28579"/>
                    <a:gd name="connsiteX4" fmla="*/ 167 w 33105"/>
                    <a:gd name="connsiteY4" fmla="*/ 18235 h 28579"/>
                    <a:gd name="connsiteX5" fmla="*/ 1834 w 33105"/>
                    <a:gd name="connsiteY5" fmla="*/ 614 h 28579"/>
                    <a:gd name="connsiteX6" fmla="*/ 11797 w 33105"/>
                    <a:gd name="connsiteY6" fmla="*/ 1509 h 28579"/>
                    <a:gd name="connsiteX7" fmla="*/ 15864 w 33105"/>
                    <a:gd name="connsiteY7" fmla="*/ 3967 h 28579"/>
                    <a:gd name="connsiteX8" fmla="*/ 22980 w 33105"/>
                    <a:gd name="connsiteY8" fmla="*/ 6691 h 28579"/>
                    <a:gd name="connsiteX9" fmla="*/ 29190 w 33105"/>
                    <a:gd name="connsiteY9" fmla="*/ 8615 h 28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5" h="28579">
                      <a:moveTo>
                        <a:pt x="29190" y="8615"/>
                      </a:moveTo>
                      <a:cubicBezTo>
                        <a:pt x="31257" y="9653"/>
                        <a:pt x="33143" y="10834"/>
                        <a:pt x="33105" y="13549"/>
                      </a:cubicBezTo>
                      <a:cubicBezTo>
                        <a:pt x="29342" y="13777"/>
                        <a:pt x="25999" y="14025"/>
                        <a:pt x="22665" y="16911"/>
                      </a:cubicBezTo>
                      <a:cubicBezTo>
                        <a:pt x="17322" y="21531"/>
                        <a:pt x="10083" y="28370"/>
                        <a:pt x="2482" y="28579"/>
                      </a:cubicBezTo>
                      <a:cubicBezTo>
                        <a:pt x="2787" y="26084"/>
                        <a:pt x="-804" y="22493"/>
                        <a:pt x="167" y="18235"/>
                      </a:cubicBezTo>
                      <a:cubicBezTo>
                        <a:pt x="1425" y="12739"/>
                        <a:pt x="1625" y="6119"/>
                        <a:pt x="1834" y="614"/>
                      </a:cubicBezTo>
                      <a:cubicBezTo>
                        <a:pt x="5311" y="-777"/>
                        <a:pt x="8540" y="490"/>
                        <a:pt x="11797" y="1509"/>
                      </a:cubicBezTo>
                      <a:cubicBezTo>
                        <a:pt x="13150" y="2328"/>
                        <a:pt x="14512" y="3157"/>
                        <a:pt x="15864" y="3967"/>
                      </a:cubicBezTo>
                      <a:cubicBezTo>
                        <a:pt x="18236" y="4872"/>
                        <a:pt x="20608" y="5776"/>
                        <a:pt x="22980" y="6691"/>
                      </a:cubicBezTo>
                      <a:cubicBezTo>
                        <a:pt x="24847" y="7967"/>
                        <a:pt x="27066" y="8129"/>
                        <a:pt x="29190" y="8615"/>
                      </a:cubicBezTo>
                      <a:close/>
                    </a:path>
                  </a:pathLst>
                </a:custGeom>
                <a:solidFill>
                  <a:srgbClr val="FCD116"/>
                </a:solidFill>
                <a:ln w="9525" cap="flat">
                  <a:noFill/>
                  <a:prstDash val="solid"/>
                  <a:miter/>
                </a:ln>
              </p:spPr>
              <p:txBody>
                <a:bodyPr rtlCol="0" anchor="ctr"/>
                <a:lstStyle/>
                <a:p>
                  <a:endParaRPr lang="de-AT">
                    <a:latin typeface="+mj-lt"/>
                  </a:endParaRPr>
                </a:p>
              </p:txBody>
            </p:sp>
          </p:grpSp>
          <p:sp>
            <p:nvSpPr>
              <p:cNvPr id="30" name="Freeform: Shape 29">
                <a:extLst>
                  <a:ext uri="{FF2B5EF4-FFF2-40B4-BE49-F238E27FC236}">
                    <a16:creationId xmlns:a16="http://schemas.microsoft.com/office/drawing/2014/main" id="{F0CD5784-EA59-41B3-BBBF-8C6B2584A4F3}"/>
                  </a:ext>
                </a:extLst>
              </p:cNvPr>
              <p:cNvSpPr/>
              <p:nvPr/>
            </p:nvSpPr>
            <p:spPr>
              <a:xfrm>
                <a:off x="7701469" y="2834201"/>
                <a:ext cx="9525" cy="9525"/>
              </a:xfrm>
              <a:custGeom>
                <a:avLst/>
                <a:gdLst>
                  <a:gd name="connsiteX0" fmla="*/ 0 w 9525"/>
                  <a:gd name="connsiteY0" fmla="*/ 0 h 9525"/>
                  <a:gd name="connsiteX1" fmla="*/ 9525 w 9525"/>
                  <a:gd name="connsiteY1" fmla="*/ 0 h 9525"/>
                  <a:gd name="connsiteX2" fmla="*/ 9525 w 9525"/>
                  <a:gd name="connsiteY2" fmla="*/ 9525 h 9525"/>
                  <a:gd name="connsiteX3" fmla="*/ 0 w 9525"/>
                  <a:gd name="connsiteY3" fmla="*/ 9525 h 9525"/>
                </a:gdLst>
                <a:ahLst/>
                <a:cxnLst>
                  <a:cxn ang="0">
                    <a:pos x="connsiteX0" y="connsiteY0"/>
                  </a:cxn>
                  <a:cxn ang="0">
                    <a:pos x="connsiteX1" y="connsiteY1"/>
                  </a:cxn>
                  <a:cxn ang="0">
                    <a:pos x="connsiteX2" y="connsiteY2"/>
                  </a:cxn>
                  <a:cxn ang="0">
                    <a:pos x="connsiteX3" y="connsiteY3"/>
                  </a:cxn>
                </a:cxnLst>
                <a:rect l="l" t="t" r="r" b="b"/>
                <a:pathLst>
                  <a:path w="9525" h="9525">
                    <a:moveTo>
                      <a:pt x="0" y="0"/>
                    </a:moveTo>
                    <a:lnTo>
                      <a:pt x="9525" y="0"/>
                    </a:lnTo>
                    <a:lnTo>
                      <a:pt x="9525" y="9525"/>
                    </a:lnTo>
                    <a:lnTo>
                      <a:pt x="0" y="9525"/>
                    </a:lnTo>
                    <a:close/>
                  </a:path>
                </a:pathLst>
              </a:custGeom>
              <a:solidFill>
                <a:srgbClr val="FFFFFF">
                  <a:alpha val="90000"/>
                </a:srgbClr>
              </a:solidFill>
              <a:ln w="9525" cap="flat">
                <a:noFill/>
                <a:prstDash val="solid"/>
                <a:miter/>
              </a:ln>
            </p:spPr>
            <p:txBody>
              <a:bodyPr rtlCol="0" anchor="ctr"/>
              <a:lstStyle/>
              <a:p>
                <a:endParaRPr lang="de-AT">
                  <a:latin typeface="+mj-lt"/>
                </a:endParaRPr>
              </a:p>
            </p:txBody>
          </p:sp>
          <p:sp>
            <p:nvSpPr>
              <p:cNvPr id="31" name="Freeform: Shape 30">
                <a:extLst>
                  <a:ext uri="{FF2B5EF4-FFF2-40B4-BE49-F238E27FC236}">
                    <a16:creationId xmlns:a16="http://schemas.microsoft.com/office/drawing/2014/main" id="{DF0B43C4-E056-4790-B41B-21B31B13EA1C}"/>
                  </a:ext>
                </a:extLst>
              </p:cNvPr>
              <p:cNvSpPr/>
              <p:nvPr/>
            </p:nvSpPr>
            <p:spPr>
              <a:xfrm>
                <a:off x="7730044" y="2834201"/>
                <a:ext cx="9525" cy="9525"/>
              </a:xfrm>
              <a:custGeom>
                <a:avLst/>
                <a:gdLst>
                  <a:gd name="connsiteX0" fmla="*/ 0 w 9525"/>
                  <a:gd name="connsiteY0" fmla="*/ 0 h 9525"/>
                  <a:gd name="connsiteX1" fmla="*/ 9525 w 9525"/>
                  <a:gd name="connsiteY1" fmla="*/ 0 h 9525"/>
                  <a:gd name="connsiteX2" fmla="*/ 9525 w 9525"/>
                  <a:gd name="connsiteY2" fmla="*/ 9525 h 9525"/>
                  <a:gd name="connsiteX3" fmla="*/ 0 w 9525"/>
                  <a:gd name="connsiteY3" fmla="*/ 9525 h 9525"/>
                </a:gdLst>
                <a:ahLst/>
                <a:cxnLst>
                  <a:cxn ang="0">
                    <a:pos x="connsiteX0" y="connsiteY0"/>
                  </a:cxn>
                  <a:cxn ang="0">
                    <a:pos x="connsiteX1" y="connsiteY1"/>
                  </a:cxn>
                  <a:cxn ang="0">
                    <a:pos x="connsiteX2" y="connsiteY2"/>
                  </a:cxn>
                  <a:cxn ang="0">
                    <a:pos x="connsiteX3" y="connsiteY3"/>
                  </a:cxn>
                </a:cxnLst>
                <a:rect l="l" t="t" r="r" b="b"/>
                <a:pathLst>
                  <a:path w="9525" h="9525">
                    <a:moveTo>
                      <a:pt x="0" y="0"/>
                    </a:moveTo>
                    <a:lnTo>
                      <a:pt x="9525" y="0"/>
                    </a:lnTo>
                    <a:lnTo>
                      <a:pt x="9525" y="9525"/>
                    </a:lnTo>
                    <a:lnTo>
                      <a:pt x="0" y="9525"/>
                    </a:lnTo>
                    <a:close/>
                  </a:path>
                </a:pathLst>
              </a:custGeom>
              <a:solidFill>
                <a:srgbClr val="FFFFFF">
                  <a:alpha val="90000"/>
                </a:srgbClr>
              </a:solidFill>
              <a:ln w="9525" cap="flat">
                <a:noFill/>
                <a:prstDash val="solid"/>
                <a:miter/>
              </a:ln>
            </p:spPr>
            <p:txBody>
              <a:bodyPr rtlCol="0" anchor="ctr"/>
              <a:lstStyle/>
              <a:p>
                <a:endParaRPr lang="de-AT">
                  <a:latin typeface="+mj-lt"/>
                </a:endParaRPr>
              </a:p>
            </p:txBody>
          </p:sp>
        </p:grpSp>
      </p:grpSp>
      <p:sp>
        <p:nvSpPr>
          <p:cNvPr id="36" name="Rectangle 35">
            <a:extLst>
              <a:ext uri="{FF2B5EF4-FFF2-40B4-BE49-F238E27FC236}">
                <a16:creationId xmlns:a16="http://schemas.microsoft.com/office/drawing/2014/main" id="{F92D4C56-40F3-4ED9-B561-B236317B042C}"/>
              </a:ext>
            </a:extLst>
          </p:cNvPr>
          <p:cNvSpPr/>
          <p:nvPr/>
        </p:nvSpPr>
        <p:spPr>
          <a:xfrm>
            <a:off x="1350704" y="1114812"/>
            <a:ext cx="3377313" cy="4994678"/>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37" name="TextBox 36">
            <a:extLst>
              <a:ext uri="{FF2B5EF4-FFF2-40B4-BE49-F238E27FC236}">
                <a16:creationId xmlns:a16="http://schemas.microsoft.com/office/drawing/2014/main" id="{D5FB1568-E9C7-418B-A19E-F210E89CF84E}"/>
              </a:ext>
            </a:extLst>
          </p:cNvPr>
          <p:cNvSpPr txBox="1"/>
          <p:nvPr/>
        </p:nvSpPr>
        <p:spPr>
          <a:xfrm>
            <a:off x="1769804" y="752981"/>
            <a:ext cx="648383" cy="369332"/>
          </a:xfrm>
          <a:prstGeom prst="rect">
            <a:avLst/>
          </a:prstGeom>
          <a:noFill/>
        </p:spPr>
        <p:txBody>
          <a:bodyPr wrap="none" rtlCol="0">
            <a:spAutoFit/>
          </a:bodyPr>
          <a:lstStyle/>
          <a:p>
            <a:r>
              <a:rPr lang="en-GB" dirty="0" err="1">
                <a:latin typeface="+mj-lt"/>
              </a:rPr>
              <a:t>VNet</a:t>
            </a:r>
            <a:endParaRPr lang="de-AT" dirty="0">
              <a:latin typeface="+mj-lt"/>
            </a:endParaRPr>
          </a:p>
        </p:txBody>
      </p:sp>
      <p:sp>
        <p:nvSpPr>
          <p:cNvPr id="38" name="Rectangle 37">
            <a:extLst>
              <a:ext uri="{FF2B5EF4-FFF2-40B4-BE49-F238E27FC236}">
                <a16:creationId xmlns:a16="http://schemas.microsoft.com/office/drawing/2014/main" id="{3909D689-F837-4DFA-B78A-2537176E45B5}"/>
              </a:ext>
            </a:extLst>
          </p:cNvPr>
          <p:cNvSpPr/>
          <p:nvPr/>
        </p:nvSpPr>
        <p:spPr>
          <a:xfrm>
            <a:off x="1712654" y="1656554"/>
            <a:ext cx="1966647" cy="1536370"/>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pic>
        <p:nvPicPr>
          <p:cNvPr id="40" name="Graphic 39">
            <a:extLst>
              <a:ext uri="{FF2B5EF4-FFF2-40B4-BE49-F238E27FC236}">
                <a16:creationId xmlns:a16="http://schemas.microsoft.com/office/drawing/2014/main" id="{0B68E5B3-701A-46A1-B1C2-00D24CE3C7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50704" y="699522"/>
            <a:ext cx="476250" cy="476250"/>
          </a:xfrm>
          <a:prstGeom prst="rect">
            <a:avLst/>
          </a:prstGeom>
        </p:spPr>
      </p:pic>
      <p:sp>
        <p:nvSpPr>
          <p:cNvPr id="41" name="TextBox 40">
            <a:extLst>
              <a:ext uri="{FF2B5EF4-FFF2-40B4-BE49-F238E27FC236}">
                <a16:creationId xmlns:a16="http://schemas.microsoft.com/office/drawing/2014/main" id="{5D53C561-7844-4BB5-8E69-5BDA3BA0FC8F}"/>
              </a:ext>
            </a:extLst>
          </p:cNvPr>
          <p:cNvSpPr txBox="1"/>
          <p:nvPr/>
        </p:nvSpPr>
        <p:spPr>
          <a:xfrm>
            <a:off x="1641311" y="1464848"/>
            <a:ext cx="1968809" cy="246221"/>
          </a:xfrm>
          <a:prstGeom prst="rect">
            <a:avLst/>
          </a:prstGeom>
          <a:noFill/>
        </p:spPr>
        <p:txBody>
          <a:bodyPr wrap="none" rtlCol="0">
            <a:spAutoFit/>
          </a:bodyPr>
          <a:lstStyle/>
          <a:p>
            <a:r>
              <a:rPr lang="en-GB" sz="1000" dirty="0">
                <a:latin typeface="+mj-lt"/>
              </a:rPr>
              <a:t>Private Endpoint Subnet (10.0.0.x)</a:t>
            </a:r>
            <a:endParaRPr lang="de-AT" sz="1000" dirty="0">
              <a:latin typeface="+mj-lt"/>
            </a:endParaRPr>
          </a:p>
        </p:txBody>
      </p:sp>
      <p:sp>
        <p:nvSpPr>
          <p:cNvPr id="43" name="Rectangle 42">
            <a:extLst>
              <a:ext uri="{FF2B5EF4-FFF2-40B4-BE49-F238E27FC236}">
                <a16:creationId xmlns:a16="http://schemas.microsoft.com/office/drawing/2014/main" id="{2B52A3D4-DDF6-4D63-928F-16FC120CA58D}"/>
              </a:ext>
            </a:extLst>
          </p:cNvPr>
          <p:cNvSpPr/>
          <p:nvPr/>
        </p:nvSpPr>
        <p:spPr>
          <a:xfrm>
            <a:off x="1712654" y="3595361"/>
            <a:ext cx="1975029" cy="710647"/>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44" name="TextBox 43">
            <a:extLst>
              <a:ext uri="{FF2B5EF4-FFF2-40B4-BE49-F238E27FC236}">
                <a16:creationId xmlns:a16="http://schemas.microsoft.com/office/drawing/2014/main" id="{A7E1956A-B613-433D-8E2E-601EC58E286A}"/>
              </a:ext>
            </a:extLst>
          </p:cNvPr>
          <p:cNvSpPr txBox="1"/>
          <p:nvPr/>
        </p:nvSpPr>
        <p:spPr>
          <a:xfrm>
            <a:off x="1648443" y="4290390"/>
            <a:ext cx="676788" cy="553998"/>
          </a:xfrm>
          <a:prstGeom prst="rect">
            <a:avLst/>
          </a:prstGeom>
          <a:noFill/>
        </p:spPr>
        <p:txBody>
          <a:bodyPr wrap="none" rtlCol="0">
            <a:spAutoFit/>
          </a:bodyPr>
          <a:lstStyle>
            <a:defPPr>
              <a:defRPr lang="de-DE"/>
            </a:defPPr>
            <a:lvl1pPr>
              <a:defRPr sz="1000"/>
            </a:lvl1pPr>
          </a:lstStyle>
          <a:p>
            <a:r>
              <a:rPr lang="en-GB" dirty="0">
                <a:latin typeface="+mj-lt"/>
              </a:rPr>
              <a:t>Regular</a:t>
            </a:r>
            <a:br>
              <a:rPr lang="en-GB" dirty="0">
                <a:latin typeface="+mj-lt"/>
              </a:rPr>
            </a:br>
            <a:r>
              <a:rPr lang="en-GB" dirty="0">
                <a:latin typeface="+mj-lt"/>
              </a:rPr>
              <a:t>Subnet</a:t>
            </a:r>
            <a:br>
              <a:rPr lang="en-GB" dirty="0">
                <a:latin typeface="+mj-lt"/>
              </a:rPr>
            </a:br>
            <a:r>
              <a:rPr lang="en-GB" dirty="0">
                <a:latin typeface="+mj-lt"/>
              </a:rPr>
              <a:t>(10.0.1.x)</a:t>
            </a:r>
            <a:endParaRPr lang="de-AT" dirty="0">
              <a:latin typeface="+mj-lt"/>
            </a:endParaRPr>
          </a:p>
        </p:txBody>
      </p:sp>
      <p:sp>
        <p:nvSpPr>
          <p:cNvPr id="46" name="Rectangle 45">
            <a:extLst>
              <a:ext uri="{FF2B5EF4-FFF2-40B4-BE49-F238E27FC236}">
                <a16:creationId xmlns:a16="http://schemas.microsoft.com/office/drawing/2014/main" id="{9847155A-F6D2-436D-8345-46E381E8F99B}"/>
              </a:ext>
            </a:extLst>
          </p:cNvPr>
          <p:cNvSpPr/>
          <p:nvPr/>
        </p:nvSpPr>
        <p:spPr>
          <a:xfrm>
            <a:off x="1711555" y="4911592"/>
            <a:ext cx="1975029" cy="710647"/>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47" name="TextBox 46">
            <a:extLst>
              <a:ext uri="{FF2B5EF4-FFF2-40B4-BE49-F238E27FC236}">
                <a16:creationId xmlns:a16="http://schemas.microsoft.com/office/drawing/2014/main" id="{3BAC9362-8D62-482B-8742-8EBEDE62F507}"/>
              </a:ext>
            </a:extLst>
          </p:cNvPr>
          <p:cNvSpPr txBox="1"/>
          <p:nvPr/>
        </p:nvSpPr>
        <p:spPr>
          <a:xfrm>
            <a:off x="1647344" y="5653515"/>
            <a:ext cx="1277914" cy="246221"/>
          </a:xfrm>
          <a:prstGeom prst="rect">
            <a:avLst/>
          </a:prstGeom>
          <a:noFill/>
        </p:spPr>
        <p:txBody>
          <a:bodyPr wrap="none" rtlCol="0">
            <a:spAutoFit/>
          </a:bodyPr>
          <a:lstStyle>
            <a:defPPr>
              <a:defRPr lang="de-DE"/>
            </a:defPPr>
            <a:lvl1pPr>
              <a:defRPr sz="1000"/>
            </a:lvl1pPr>
          </a:lstStyle>
          <a:p>
            <a:r>
              <a:rPr lang="en-GB" dirty="0">
                <a:latin typeface="+mj-lt"/>
              </a:rPr>
              <a:t>ACI Subnet (10.0.2.x)</a:t>
            </a:r>
            <a:endParaRPr lang="de-AT" dirty="0">
              <a:latin typeface="+mj-lt"/>
            </a:endParaRPr>
          </a:p>
        </p:txBody>
      </p:sp>
      <p:grpSp>
        <p:nvGrpSpPr>
          <p:cNvPr id="33" name="Group 32">
            <a:extLst>
              <a:ext uri="{FF2B5EF4-FFF2-40B4-BE49-F238E27FC236}">
                <a16:creationId xmlns:a16="http://schemas.microsoft.com/office/drawing/2014/main" id="{45F8A1F9-B919-49F3-B8B3-442D8E340C57}"/>
              </a:ext>
            </a:extLst>
          </p:cNvPr>
          <p:cNvGrpSpPr/>
          <p:nvPr/>
        </p:nvGrpSpPr>
        <p:grpSpPr>
          <a:xfrm>
            <a:off x="6113768" y="2739957"/>
            <a:ext cx="508165" cy="607641"/>
            <a:chOff x="10651324" y="3259840"/>
            <a:chExt cx="508165" cy="607641"/>
          </a:xfrm>
        </p:grpSpPr>
        <p:pic>
          <p:nvPicPr>
            <p:cNvPr id="39" name="Graphic 38">
              <a:extLst>
                <a:ext uri="{FF2B5EF4-FFF2-40B4-BE49-F238E27FC236}">
                  <a16:creationId xmlns:a16="http://schemas.microsoft.com/office/drawing/2014/main" id="{0E9D3131-B8E9-4BD3-8413-5D704A3473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51324" y="3259840"/>
              <a:ext cx="476250" cy="476250"/>
            </a:xfrm>
            <a:prstGeom prst="rect">
              <a:avLst/>
            </a:prstGeom>
          </p:spPr>
        </p:pic>
        <p:grpSp>
          <p:nvGrpSpPr>
            <p:cNvPr id="42" name="Group 41">
              <a:extLst>
                <a:ext uri="{FF2B5EF4-FFF2-40B4-BE49-F238E27FC236}">
                  <a16:creationId xmlns:a16="http://schemas.microsoft.com/office/drawing/2014/main" id="{2ACE6643-443C-4D91-85D5-89D095AB6C4C}"/>
                </a:ext>
              </a:extLst>
            </p:cNvPr>
            <p:cNvGrpSpPr/>
            <p:nvPr/>
          </p:nvGrpSpPr>
          <p:grpSpPr>
            <a:xfrm>
              <a:off x="10911840" y="3467431"/>
              <a:ext cx="247649" cy="400050"/>
              <a:chOff x="3929884" y="2730339"/>
              <a:chExt cx="247649" cy="400050"/>
            </a:xfrm>
          </p:grpSpPr>
          <p:sp>
            <p:nvSpPr>
              <p:cNvPr id="45" name="Freeform: Shape 44">
                <a:extLst>
                  <a:ext uri="{FF2B5EF4-FFF2-40B4-BE49-F238E27FC236}">
                    <a16:creationId xmlns:a16="http://schemas.microsoft.com/office/drawing/2014/main" id="{89ED8AAC-4C51-4EF5-B1A1-35E91BD39835}"/>
                  </a:ext>
                </a:extLst>
              </p:cNvPr>
              <p:cNvSpPr/>
              <p:nvPr/>
            </p:nvSpPr>
            <p:spPr>
              <a:xfrm>
                <a:off x="3929884" y="2863689"/>
                <a:ext cx="247649" cy="266700"/>
              </a:xfrm>
              <a:custGeom>
                <a:avLst/>
                <a:gdLst>
                  <a:gd name="connsiteX0" fmla="*/ 9525 w 247649"/>
                  <a:gd name="connsiteY0" fmla="*/ 0 h 266700"/>
                  <a:gd name="connsiteX1" fmla="*/ 0 w 247649"/>
                  <a:gd name="connsiteY1" fmla="*/ 9525 h 266700"/>
                  <a:gd name="connsiteX2" fmla="*/ 0 w 247649"/>
                  <a:gd name="connsiteY2" fmla="*/ 257175 h 266700"/>
                  <a:gd name="connsiteX3" fmla="*/ 9525 w 247649"/>
                  <a:gd name="connsiteY3" fmla="*/ 266700 h 266700"/>
                  <a:gd name="connsiteX4" fmla="*/ 238125 w 247649"/>
                  <a:gd name="connsiteY4" fmla="*/ 266700 h 266700"/>
                  <a:gd name="connsiteX5" fmla="*/ 247650 w 247649"/>
                  <a:gd name="connsiteY5" fmla="*/ 257175 h 266700"/>
                  <a:gd name="connsiteX6" fmla="*/ 247650 w 247649"/>
                  <a:gd name="connsiteY6" fmla="*/ 9525 h 266700"/>
                  <a:gd name="connsiteX7" fmla="*/ 238125 w 247649"/>
                  <a:gd name="connsiteY7" fmla="*/ 0 h 266700"/>
                  <a:gd name="connsiteX8" fmla="*/ 9525 w 24764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49" h="266700">
                    <a:moveTo>
                      <a:pt x="9525" y="0"/>
                    </a:moveTo>
                    <a:cubicBezTo>
                      <a:pt x="4264" y="0"/>
                      <a:pt x="0" y="4264"/>
                      <a:pt x="0" y="9525"/>
                    </a:cubicBezTo>
                    <a:lnTo>
                      <a:pt x="0" y="257175"/>
                    </a:lnTo>
                    <a:cubicBezTo>
                      <a:pt x="0" y="262436"/>
                      <a:pt x="4264" y="266700"/>
                      <a:pt x="9525" y="266700"/>
                    </a:cubicBezTo>
                    <a:lnTo>
                      <a:pt x="238125" y="266700"/>
                    </a:lnTo>
                    <a:cubicBezTo>
                      <a:pt x="243386" y="266700"/>
                      <a:pt x="247650" y="262436"/>
                      <a:pt x="247650" y="257175"/>
                    </a:cubicBezTo>
                    <a:lnTo>
                      <a:pt x="247650" y="9525"/>
                    </a:lnTo>
                    <a:cubicBezTo>
                      <a:pt x="247650" y="4264"/>
                      <a:pt x="243386" y="0"/>
                      <a:pt x="238125" y="0"/>
                    </a:cubicBezTo>
                    <a:lnTo>
                      <a:pt x="9525" y="0"/>
                    </a:lnTo>
                    <a:close/>
                  </a:path>
                </a:pathLst>
              </a:custGeom>
              <a:solidFill>
                <a:srgbClr val="804998"/>
              </a:solidFill>
              <a:ln w="9525" cap="flat">
                <a:noFill/>
                <a:prstDash val="solid"/>
                <a:miter/>
              </a:ln>
            </p:spPr>
            <p:txBody>
              <a:bodyPr rtlCol="0" anchor="ctr"/>
              <a:lstStyle/>
              <a:p>
                <a:endParaRPr lang="de-AT">
                  <a:latin typeface="+mj-lt"/>
                </a:endParaRPr>
              </a:p>
            </p:txBody>
          </p:sp>
          <p:sp>
            <p:nvSpPr>
              <p:cNvPr id="48" name="Freeform: Shape 47">
                <a:extLst>
                  <a:ext uri="{FF2B5EF4-FFF2-40B4-BE49-F238E27FC236}">
                    <a16:creationId xmlns:a16="http://schemas.microsoft.com/office/drawing/2014/main" id="{DD6FC538-1985-4B8B-92CA-CED0FC3E11D1}"/>
                  </a:ext>
                </a:extLst>
              </p:cNvPr>
              <p:cNvSpPr/>
              <p:nvPr/>
            </p:nvSpPr>
            <p:spPr>
              <a:xfrm>
                <a:off x="3958459" y="2730339"/>
                <a:ext cx="190499" cy="371475"/>
              </a:xfrm>
              <a:custGeom>
                <a:avLst/>
                <a:gdLst>
                  <a:gd name="connsiteX0" fmla="*/ 76200 w 190499"/>
                  <a:gd name="connsiteY0" fmla="*/ 133350 h 371475"/>
                  <a:gd name="connsiteX1" fmla="*/ 76200 w 190499"/>
                  <a:gd name="connsiteY1" fmla="*/ 66675 h 371475"/>
                  <a:gd name="connsiteX2" fmla="*/ 47625 w 190499"/>
                  <a:gd name="connsiteY2" fmla="*/ 66675 h 371475"/>
                  <a:gd name="connsiteX3" fmla="*/ 95250 w 190499"/>
                  <a:gd name="connsiteY3" fmla="*/ 0 h 371475"/>
                  <a:gd name="connsiteX4" fmla="*/ 142875 w 190499"/>
                  <a:gd name="connsiteY4" fmla="*/ 66675 h 371475"/>
                  <a:gd name="connsiteX5" fmla="*/ 114300 w 190499"/>
                  <a:gd name="connsiteY5" fmla="*/ 66675 h 371475"/>
                  <a:gd name="connsiteX6" fmla="*/ 114300 w 190499"/>
                  <a:gd name="connsiteY6" fmla="*/ 133350 h 371475"/>
                  <a:gd name="connsiteX7" fmla="*/ 171450 w 190499"/>
                  <a:gd name="connsiteY7" fmla="*/ 161925 h 371475"/>
                  <a:gd name="connsiteX8" fmla="*/ 0 w 190499"/>
                  <a:gd name="connsiteY8" fmla="*/ 161925 h 371475"/>
                  <a:gd name="connsiteX9" fmla="*/ 0 w 190499"/>
                  <a:gd name="connsiteY9" fmla="*/ 371475 h 371475"/>
                  <a:gd name="connsiteX10" fmla="*/ 190500 w 190499"/>
                  <a:gd name="connsiteY10" fmla="*/ 371475 h 371475"/>
                  <a:gd name="connsiteX11" fmla="*/ 190500 w 190499"/>
                  <a:gd name="connsiteY11" fmla="*/ 161925 h 371475"/>
                  <a:gd name="connsiteX12" fmla="*/ 171450 w 190499"/>
                  <a:gd name="connsiteY12" fmla="*/ 161925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99" h="371475">
                    <a:moveTo>
                      <a:pt x="76200" y="133350"/>
                    </a:moveTo>
                    <a:lnTo>
                      <a:pt x="76200" y="66675"/>
                    </a:lnTo>
                    <a:lnTo>
                      <a:pt x="47625" y="66675"/>
                    </a:lnTo>
                    <a:lnTo>
                      <a:pt x="95250" y="0"/>
                    </a:lnTo>
                    <a:lnTo>
                      <a:pt x="142875" y="66675"/>
                    </a:lnTo>
                    <a:lnTo>
                      <a:pt x="114300" y="66675"/>
                    </a:lnTo>
                    <a:lnTo>
                      <a:pt x="114300" y="133350"/>
                    </a:lnTo>
                    <a:close/>
                    <a:moveTo>
                      <a:pt x="171450" y="161925"/>
                    </a:moveTo>
                    <a:lnTo>
                      <a:pt x="0" y="161925"/>
                    </a:lnTo>
                    <a:lnTo>
                      <a:pt x="0" y="371475"/>
                    </a:lnTo>
                    <a:lnTo>
                      <a:pt x="190500" y="371475"/>
                    </a:lnTo>
                    <a:lnTo>
                      <a:pt x="190500" y="161925"/>
                    </a:lnTo>
                    <a:lnTo>
                      <a:pt x="171450" y="161925"/>
                    </a:lnTo>
                    <a:close/>
                  </a:path>
                </a:pathLst>
              </a:custGeom>
              <a:solidFill>
                <a:srgbClr val="FFFFFF"/>
              </a:solidFill>
              <a:ln w="9525" cap="flat">
                <a:noFill/>
                <a:prstDash val="solid"/>
                <a:miter/>
              </a:ln>
            </p:spPr>
            <p:txBody>
              <a:bodyPr rtlCol="0" anchor="ctr"/>
              <a:lstStyle/>
              <a:p>
                <a:endParaRPr lang="de-AT">
                  <a:latin typeface="+mj-lt"/>
                </a:endParaRPr>
              </a:p>
            </p:txBody>
          </p:sp>
          <p:sp>
            <p:nvSpPr>
              <p:cNvPr id="50" name="Freeform: Shape 49">
                <a:extLst>
                  <a:ext uri="{FF2B5EF4-FFF2-40B4-BE49-F238E27FC236}">
                    <a16:creationId xmlns:a16="http://schemas.microsoft.com/office/drawing/2014/main" id="{2B1BC2AF-7EAF-438A-8D43-8BB3EAC1D763}"/>
                  </a:ext>
                </a:extLst>
              </p:cNvPr>
              <p:cNvSpPr/>
              <p:nvPr/>
            </p:nvSpPr>
            <p:spPr>
              <a:xfrm>
                <a:off x="3977195" y="2911314"/>
                <a:ext cx="152400" cy="171450"/>
              </a:xfrm>
              <a:custGeom>
                <a:avLst/>
                <a:gdLst>
                  <a:gd name="connsiteX0" fmla="*/ 0 w 152400"/>
                  <a:gd name="connsiteY0" fmla="*/ 0 h 171450"/>
                  <a:gd name="connsiteX1" fmla="*/ 38100 w 152400"/>
                  <a:gd name="connsiteY1" fmla="*/ 0 h 171450"/>
                  <a:gd name="connsiteX2" fmla="*/ 38100 w 152400"/>
                  <a:gd name="connsiteY2" fmla="*/ 171450 h 171450"/>
                  <a:gd name="connsiteX3" fmla="*/ 0 w 152400"/>
                  <a:gd name="connsiteY3" fmla="*/ 171450 h 171450"/>
                  <a:gd name="connsiteX4" fmla="*/ 57150 w 152400"/>
                  <a:gd name="connsiteY4" fmla="*/ 0 h 171450"/>
                  <a:gd name="connsiteX5" fmla="*/ 95250 w 152400"/>
                  <a:gd name="connsiteY5" fmla="*/ 0 h 171450"/>
                  <a:gd name="connsiteX6" fmla="*/ 95250 w 152400"/>
                  <a:gd name="connsiteY6" fmla="*/ 171450 h 171450"/>
                  <a:gd name="connsiteX7" fmla="*/ 57150 w 152400"/>
                  <a:gd name="connsiteY7" fmla="*/ 171450 h 171450"/>
                  <a:gd name="connsiteX8" fmla="*/ 114300 w 152400"/>
                  <a:gd name="connsiteY8" fmla="*/ 0 h 171450"/>
                  <a:gd name="connsiteX9" fmla="*/ 152400 w 152400"/>
                  <a:gd name="connsiteY9" fmla="*/ 0 h 171450"/>
                  <a:gd name="connsiteX10" fmla="*/ 152400 w 152400"/>
                  <a:gd name="connsiteY10" fmla="*/ 171450 h 171450"/>
                  <a:gd name="connsiteX11" fmla="*/ 114300 w 152400"/>
                  <a:gd name="connsiteY11" fmla="*/ 17145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 h="171450">
                    <a:moveTo>
                      <a:pt x="0" y="0"/>
                    </a:moveTo>
                    <a:lnTo>
                      <a:pt x="38100" y="0"/>
                    </a:lnTo>
                    <a:lnTo>
                      <a:pt x="38100" y="171450"/>
                    </a:lnTo>
                    <a:lnTo>
                      <a:pt x="0" y="171450"/>
                    </a:lnTo>
                    <a:close/>
                    <a:moveTo>
                      <a:pt x="57150" y="0"/>
                    </a:moveTo>
                    <a:lnTo>
                      <a:pt x="95250" y="0"/>
                    </a:lnTo>
                    <a:lnTo>
                      <a:pt x="95250" y="171450"/>
                    </a:lnTo>
                    <a:lnTo>
                      <a:pt x="57150" y="171450"/>
                    </a:lnTo>
                    <a:close/>
                    <a:moveTo>
                      <a:pt x="114300" y="0"/>
                    </a:moveTo>
                    <a:lnTo>
                      <a:pt x="152400" y="0"/>
                    </a:lnTo>
                    <a:lnTo>
                      <a:pt x="152400" y="171450"/>
                    </a:lnTo>
                    <a:lnTo>
                      <a:pt x="114300" y="171450"/>
                    </a:lnTo>
                    <a:close/>
                  </a:path>
                </a:pathLst>
              </a:custGeom>
              <a:solidFill>
                <a:srgbClr val="804998"/>
              </a:solidFill>
              <a:ln w="9525" cap="flat">
                <a:noFill/>
                <a:prstDash val="solid"/>
                <a:miter/>
              </a:ln>
            </p:spPr>
            <p:txBody>
              <a:bodyPr rtlCol="0" anchor="ctr"/>
              <a:lstStyle/>
              <a:p>
                <a:endParaRPr lang="de-AT">
                  <a:latin typeface="+mj-lt"/>
                </a:endParaRPr>
              </a:p>
            </p:txBody>
          </p:sp>
        </p:grpSp>
      </p:grpSp>
      <p:grpSp>
        <p:nvGrpSpPr>
          <p:cNvPr id="51" name="Group 50">
            <a:extLst>
              <a:ext uri="{FF2B5EF4-FFF2-40B4-BE49-F238E27FC236}">
                <a16:creationId xmlns:a16="http://schemas.microsoft.com/office/drawing/2014/main" id="{0F62D61C-583E-4554-9230-5AAB2D0E9812}"/>
              </a:ext>
            </a:extLst>
          </p:cNvPr>
          <p:cNvGrpSpPr/>
          <p:nvPr/>
        </p:nvGrpSpPr>
        <p:grpSpPr>
          <a:xfrm>
            <a:off x="2111036" y="1998060"/>
            <a:ext cx="474664" cy="597264"/>
            <a:chOff x="4914507" y="3716041"/>
            <a:chExt cx="320193" cy="429596"/>
          </a:xfrm>
        </p:grpSpPr>
        <p:sp>
          <p:nvSpPr>
            <p:cNvPr id="52" name="Freeform: Shape 51">
              <a:extLst>
                <a:ext uri="{FF2B5EF4-FFF2-40B4-BE49-F238E27FC236}">
                  <a16:creationId xmlns:a16="http://schemas.microsoft.com/office/drawing/2014/main" id="{54CB28EA-2A15-4808-94C6-B45DBE885EFD}"/>
                </a:ext>
              </a:extLst>
            </p:cNvPr>
            <p:cNvSpPr/>
            <p:nvPr/>
          </p:nvSpPr>
          <p:spPr>
            <a:xfrm>
              <a:off x="4914507" y="3716041"/>
              <a:ext cx="320193" cy="429596"/>
            </a:xfrm>
            <a:custGeom>
              <a:avLst/>
              <a:gdLst>
                <a:gd name="connsiteX0" fmla="*/ 242907 w 320193"/>
                <a:gd name="connsiteY0" fmla="*/ 429597 h 429596"/>
                <a:gd name="connsiteX1" fmla="*/ 200045 w 320193"/>
                <a:gd name="connsiteY1" fmla="*/ 381972 h 429596"/>
                <a:gd name="connsiteX2" fmla="*/ 214780 w 320193"/>
                <a:gd name="connsiteY2" fmla="*/ 343872 h 429596"/>
                <a:gd name="connsiteX3" fmla="*/ 20 w 320193"/>
                <a:gd name="connsiteY3" fmla="*/ 343872 h 429596"/>
                <a:gd name="connsiteX4" fmla="*/ 20 w 320193"/>
                <a:gd name="connsiteY4" fmla="*/ 76219 h 429596"/>
                <a:gd name="connsiteX5" fmla="*/ 72828 w 320193"/>
                <a:gd name="connsiteY5" fmla="*/ 19 h 429596"/>
                <a:gd name="connsiteX6" fmla="*/ 76220 w 320193"/>
                <a:gd name="connsiteY6" fmla="*/ 19 h 429596"/>
                <a:gd name="connsiteX7" fmla="*/ 320193 w 320193"/>
                <a:gd name="connsiteY7" fmla="*/ 19 h 429596"/>
                <a:gd name="connsiteX8" fmla="*/ 303934 w 320193"/>
                <a:gd name="connsiteY8" fmla="*/ 16278 h 429596"/>
                <a:gd name="connsiteX9" fmla="*/ 285770 w 320193"/>
                <a:gd name="connsiteY9" fmla="*/ 66694 h 429596"/>
                <a:gd name="connsiteX10" fmla="*/ 285770 w 320193"/>
                <a:gd name="connsiteY10" fmla="*/ 372447 h 429596"/>
                <a:gd name="connsiteX11" fmla="*/ 242907 w 320193"/>
                <a:gd name="connsiteY11" fmla="*/ 429597 h 42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0193" h="429596">
                  <a:moveTo>
                    <a:pt x="242907" y="429597"/>
                  </a:moveTo>
                  <a:cubicBezTo>
                    <a:pt x="221609" y="429597"/>
                    <a:pt x="200045" y="413242"/>
                    <a:pt x="200045" y="381972"/>
                  </a:cubicBezTo>
                  <a:cubicBezTo>
                    <a:pt x="199928" y="367860"/>
                    <a:pt x="205198" y="354234"/>
                    <a:pt x="214780" y="343872"/>
                  </a:cubicBezTo>
                  <a:lnTo>
                    <a:pt x="20" y="343872"/>
                  </a:lnTo>
                  <a:lnTo>
                    <a:pt x="20" y="76219"/>
                  </a:lnTo>
                  <a:cubicBezTo>
                    <a:pt x="-917" y="35072"/>
                    <a:pt x="31681" y="956"/>
                    <a:pt x="72828" y="19"/>
                  </a:cubicBezTo>
                  <a:cubicBezTo>
                    <a:pt x="73958" y="-6"/>
                    <a:pt x="75089" y="-6"/>
                    <a:pt x="76220" y="19"/>
                  </a:cubicBezTo>
                  <a:lnTo>
                    <a:pt x="320193" y="19"/>
                  </a:lnTo>
                  <a:lnTo>
                    <a:pt x="303934" y="16278"/>
                  </a:lnTo>
                  <a:cubicBezTo>
                    <a:pt x="292437" y="30594"/>
                    <a:pt x="286045" y="48336"/>
                    <a:pt x="285770" y="66694"/>
                  </a:cubicBezTo>
                  <a:lnTo>
                    <a:pt x="285770" y="372447"/>
                  </a:lnTo>
                  <a:cubicBezTo>
                    <a:pt x="285770" y="398812"/>
                    <a:pt x="274540" y="429597"/>
                    <a:pt x="242907" y="429597"/>
                  </a:cubicBezTo>
                  <a:close/>
                </a:path>
              </a:pathLst>
            </a:custGeom>
            <a:solidFill>
              <a:srgbClr val="FFFFFF"/>
            </a:solidFill>
            <a:ln w="9525" cap="flat">
              <a:noFill/>
              <a:prstDash val="solid"/>
              <a:miter/>
            </a:ln>
          </p:spPr>
          <p:txBody>
            <a:bodyPr rtlCol="0" anchor="ctr"/>
            <a:lstStyle/>
            <a:p>
              <a:endParaRPr lang="de-AT">
                <a:latin typeface="+mj-lt"/>
              </a:endParaRPr>
            </a:p>
          </p:txBody>
        </p:sp>
        <p:sp>
          <p:nvSpPr>
            <p:cNvPr id="53" name="Freeform: Shape 52">
              <a:extLst>
                <a:ext uri="{FF2B5EF4-FFF2-40B4-BE49-F238E27FC236}">
                  <a16:creationId xmlns:a16="http://schemas.microsoft.com/office/drawing/2014/main" id="{05432EC0-B33C-4A48-835F-0B73E7637FAA}"/>
                </a:ext>
              </a:extLst>
            </p:cNvPr>
            <p:cNvSpPr/>
            <p:nvPr/>
          </p:nvSpPr>
          <p:spPr>
            <a:xfrm>
              <a:off x="4981202" y="3850300"/>
              <a:ext cx="152400" cy="166774"/>
            </a:xfrm>
            <a:custGeom>
              <a:avLst/>
              <a:gdLst>
                <a:gd name="connsiteX0" fmla="*/ 38100 w 152400"/>
                <a:gd name="connsiteY0" fmla="*/ 19113 h 166774"/>
                <a:gd name="connsiteX1" fmla="*/ 19050 w 152400"/>
                <a:gd name="connsiteY1" fmla="*/ 38163 h 166774"/>
                <a:gd name="connsiteX2" fmla="*/ 0 w 152400"/>
                <a:gd name="connsiteY2" fmla="*/ 19113 h 166774"/>
                <a:gd name="connsiteX3" fmla="*/ 19050 w 152400"/>
                <a:gd name="connsiteY3" fmla="*/ 63 h 166774"/>
                <a:gd name="connsiteX4" fmla="*/ 38100 w 152400"/>
                <a:gd name="connsiteY4" fmla="*/ 19113 h 166774"/>
                <a:gd name="connsiteX5" fmla="*/ 133350 w 152400"/>
                <a:gd name="connsiteY5" fmla="*/ 63 h 166774"/>
                <a:gd name="connsiteX6" fmla="*/ 114300 w 152400"/>
                <a:gd name="connsiteY6" fmla="*/ 19113 h 166774"/>
                <a:gd name="connsiteX7" fmla="*/ 133350 w 152400"/>
                <a:gd name="connsiteY7" fmla="*/ 38163 h 166774"/>
                <a:gd name="connsiteX8" fmla="*/ 152400 w 152400"/>
                <a:gd name="connsiteY8" fmla="*/ 19113 h 166774"/>
                <a:gd name="connsiteX9" fmla="*/ 133350 w 152400"/>
                <a:gd name="connsiteY9" fmla="*/ 63 h 166774"/>
                <a:gd name="connsiteX10" fmla="*/ 83344 w 152400"/>
                <a:gd name="connsiteY10" fmla="*/ 130060 h 166774"/>
                <a:gd name="connsiteX11" fmla="*/ 83344 w 152400"/>
                <a:gd name="connsiteY11" fmla="*/ 36715 h 166774"/>
                <a:gd name="connsiteX12" fmla="*/ 93859 w 152400"/>
                <a:gd name="connsiteY12" fmla="*/ 11911 h 166774"/>
                <a:gd name="connsiteX13" fmla="*/ 69056 w 152400"/>
                <a:gd name="connsiteY13" fmla="*/ 1395 h 166774"/>
                <a:gd name="connsiteX14" fmla="*/ 58541 w 152400"/>
                <a:gd name="connsiteY14" fmla="*/ 26198 h 166774"/>
                <a:gd name="connsiteX15" fmla="*/ 69056 w 152400"/>
                <a:gd name="connsiteY15" fmla="*/ 36715 h 166774"/>
                <a:gd name="connsiteX16" fmla="*/ 69056 w 152400"/>
                <a:gd name="connsiteY16" fmla="*/ 130060 h 166774"/>
                <a:gd name="connsiteX17" fmla="*/ 58541 w 152400"/>
                <a:gd name="connsiteY17" fmla="*/ 154863 h 166774"/>
                <a:gd name="connsiteX18" fmla="*/ 83344 w 152400"/>
                <a:gd name="connsiteY18" fmla="*/ 165379 h 166774"/>
                <a:gd name="connsiteX19" fmla="*/ 93859 w 152400"/>
                <a:gd name="connsiteY19" fmla="*/ 140575 h 166774"/>
                <a:gd name="connsiteX20" fmla="*/ 83344 w 152400"/>
                <a:gd name="connsiteY20" fmla="*/ 130060 h 16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400" h="166774">
                  <a:moveTo>
                    <a:pt x="38100" y="19113"/>
                  </a:moveTo>
                  <a:cubicBezTo>
                    <a:pt x="38100" y="29634"/>
                    <a:pt x="29571" y="38163"/>
                    <a:pt x="19050" y="38163"/>
                  </a:cubicBezTo>
                  <a:cubicBezTo>
                    <a:pt x="8529" y="38163"/>
                    <a:pt x="0" y="29634"/>
                    <a:pt x="0" y="19113"/>
                  </a:cubicBezTo>
                  <a:cubicBezTo>
                    <a:pt x="0" y="8591"/>
                    <a:pt x="8529" y="63"/>
                    <a:pt x="19050" y="63"/>
                  </a:cubicBezTo>
                  <a:cubicBezTo>
                    <a:pt x="29571" y="63"/>
                    <a:pt x="38100" y="8591"/>
                    <a:pt x="38100" y="19113"/>
                  </a:cubicBezTo>
                  <a:close/>
                  <a:moveTo>
                    <a:pt x="133350" y="63"/>
                  </a:moveTo>
                  <a:cubicBezTo>
                    <a:pt x="122829" y="63"/>
                    <a:pt x="114300" y="8591"/>
                    <a:pt x="114300" y="19113"/>
                  </a:cubicBezTo>
                  <a:cubicBezTo>
                    <a:pt x="114300" y="29634"/>
                    <a:pt x="122829" y="38163"/>
                    <a:pt x="133350" y="38163"/>
                  </a:cubicBezTo>
                  <a:cubicBezTo>
                    <a:pt x="143871" y="38163"/>
                    <a:pt x="152400" y="29634"/>
                    <a:pt x="152400" y="19113"/>
                  </a:cubicBezTo>
                  <a:cubicBezTo>
                    <a:pt x="152400" y="8591"/>
                    <a:pt x="143871" y="63"/>
                    <a:pt x="133350" y="63"/>
                  </a:cubicBezTo>
                  <a:close/>
                  <a:moveTo>
                    <a:pt x="83344" y="130060"/>
                  </a:moveTo>
                  <a:lnTo>
                    <a:pt x="83344" y="36715"/>
                  </a:lnTo>
                  <a:cubicBezTo>
                    <a:pt x="93097" y="32770"/>
                    <a:pt x="97806" y="21664"/>
                    <a:pt x="93859" y="11911"/>
                  </a:cubicBezTo>
                  <a:cubicBezTo>
                    <a:pt x="89914" y="2158"/>
                    <a:pt x="78810" y="-2550"/>
                    <a:pt x="69056" y="1395"/>
                  </a:cubicBezTo>
                  <a:cubicBezTo>
                    <a:pt x="59303" y="5340"/>
                    <a:pt x="54594" y="16446"/>
                    <a:pt x="58541" y="26198"/>
                  </a:cubicBezTo>
                  <a:cubicBezTo>
                    <a:pt x="60476" y="30985"/>
                    <a:pt x="64271" y="34779"/>
                    <a:pt x="69056" y="36715"/>
                  </a:cubicBezTo>
                  <a:lnTo>
                    <a:pt x="69056" y="130060"/>
                  </a:lnTo>
                  <a:cubicBezTo>
                    <a:pt x="59303" y="134005"/>
                    <a:pt x="54594" y="145110"/>
                    <a:pt x="58541" y="154863"/>
                  </a:cubicBezTo>
                  <a:cubicBezTo>
                    <a:pt x="62486" y="164617"/>
                    <a:pt x="73590" y="169325"/>
                    <a:pt x="83344" y="165379"/>
                  </a:cubicBezTo>
                  <a:cubicBezTo>
                    <a:pt x="93097" y="161434"/>
                    <a:pt x="97806" y="150329"/>
                    <a:pt x="93859" y="140575"/>
                  </a:cubicBezTo>
                  <a:cubicBezTo>
                    <a:pt x="91924" y="135790"/>
                    <a:pt x="88129" y="131995"/>
                    <a:pt x="83344" y="130060"/>
                  </a:cubicBezTo>
                  <a:close/>
                </a:path>
              </a:pathLst>
            </a:custGeom>
            <a:solidFill>
              <a:srgbClr val="7FBA00"/>
            </a:solidFill>
            <a:ln w="9525" cap="flat">
              <a:noFill/>
              <a:prstDash val="solid"/>
              <a:miter/>
            </a:ln>
          </p:spPr>
          <p:txBody>
            <a:bodyPr rtlCol="0" anchor="ctr"/>
            <a:lstStyle/>
            <a:p>
              <a:endParaRPr lang="de-AT">
                <a:latin typeface="+mj-lt"/>
              </a:endParaRPr>
            </a:p>
          </p:txBody>
        </p:sp>
        <p:sp>
          <p:nvSpPr>
            <p:cNvPr id="54" name="Freeform: Shape 53">
              <a:extLst>
                <a:ext uri="{FF2B5EF4-FFF2-40B4-BE49-F238E27FC236}">
                  <a16:creationId xmlns:a16="http://schemas.microsoft.com/office/drawing/2014/main" id="{1FBC992E-3665-4AEC-9BCE-6C6D0C0814C8}"/>
                </a:ext>
              </a:extLst>
            </p:cNvPr>
            <p:cNvSpPr/>
            <p:nvPr/>
          </p:nvSpPr>
          <p:spPr>
            <a:xfrm>
              <a:off x="4933578" y="3793330"/>
              <a:ext cx="247646" cy="152400"/>
            </a:xfrm>
            <a:custGeom>
              <a:avLst/>
              <a:gdLst>
                <a:gd name="connsiteX0" fmla="*/ 76198 w 247646"/>
                <a:gd name="connsiteY0" fmla="*/ 152283 h 152400"/>
                <a:gd name="connsiteX1" fmla="*/ 69464 w 247646"/>
                <a:gd name="connsiteY1" fmla="*/ 149492 h 152400"/>
                <a:gd name="connsiteX2" fmla="*/ 2789 w 247646"/>
                <a:gd name="connsiteY2" fmla="*/ 82817 h 152400"/>
                <a:gd name="connsiteX3" fmla="*/ 2789 w 247646"/>
                <a:gd name="connsiteY3" fmla="*/ 69349 h 152400"/>
                <a:gd name="connsiteX4" fmla="*/ 69464 w 247646"/>
                <a:gd name="connsiteY4" fmla="*/ 2674 h 152400"/>
                <a:gd name="connsiteX5" fmla="*/ 82932 w 247646"/>
                <a:gd name="connsiteY5" fmla="*/ 2908 h 152400"/>
                <a:gd name="connsiteX6" fmla="*/ 82932 w 247646"/>
                <a:gd name="connsiteY6" fmla="*/ 16142 h 152400"/>
                <a:gd name="connsiteX7" fmla="*/ 22991 w 247646"/>
                <a:gd name="connsiteY7" fmla="*/ 76083 h 152400"/>
                <a:gd name="connsiteX8" fmla="*/ 82932 w 247646"/>
                <a:gd name="connsiteY8" fmla="*/ 136024 h 152400"/>
                <a:gd name="connsiteX9" fmla="*/ 82930 w 247646"/>
                <a:gd name="connsiteY9" fmla="*/ 149494 h 152400"/>
                <a:gd name="connsiteX10" fmla="*/ 76198 w 247646"/>
                <a:gd name="connsiteY10" fmla="*/ 152283 h 152400"/>
                <a:gd name="connsiteX11" fmla="*/ 178182 w 247646"/>
                <a:gd name="connsiteY11" fmla="*/ 149492 h 152400"/>
                <a:gd name="connsiteX12" fmla="*/ 244857 w 247646"/>
                <a:gd name="connsiteY12" fmla="*/ 82817 h 152400"/>
                <a:gd name="connsiteX13" fmla="*/ 244857 w 247646"/>
                <a:gd name="connsiteY13" fmla="*/ 69349 h 152400"/>
                <a:gd name="connsiteX14" fmla="*/ 178182 w 247646"/>
                <a:gd name="connsiteY14" fmla="*/ 2674 h 152400"/>
                <a:gd name="connsiteX15" fmla="*/ 164714 w 247646"/>
                <a:gd name="connsiteY15" fmla="*/ 2908 h 152400"/>
                <a:gd name="connsiteX16" fmla="*/ 164714 w 247646"/>
                <a:gd name="connsiteY16" fmla="*/ 16142 h 152400"/>
                <a:gd name="connsiteX17" fmla="*/ 224655 w 247646"/>
                <a:gd name="connsiteY17" fmla="*/ 76083 h 152400"/>
                <a:gd name="connsiteX18" fmla="*/ 164714 w 247646"/>
                <a:gd name="connsiteY18" fmla="*/ 136024 h 152400"/>
                <a:gd name="connsiteX19" fmla="*/ 164480 w 247646"/>
                <a:gd name="connsiteY19" fmla="*/ 149492 h 152400"/>
                <a:gd name="connsiteX20" fmla="*/ 177948 w 247646"/>
                <a:gd name="connsiteY20" fmla="*/ 149726 h 152400"/>
                <a:gd name="connsiteX21" fmla="*/ 178182 w 247646"/>
                <a:gd name="connsiteY21" fmla="*/ 14949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7646" h="152400">
                  <a:moveTo>
                    <a:pt x="76198" y="152283"/>
                  </a:moveTo>
                  <a:cubicBezTo>
                    <a:pt x="73672" y="152282"/>
                    <a:pt x="71250" y="151279"/>
                    <a:pt x="69464" y="149492"/>
                  </a:cubicBezTo>
                  <a:lnTo>
                    <a:pt x="2789" y="82817"/>
                  </a:lnTo>
                  <a:cubicBezTo>
                    <a:pt x="-930" y="79098"/>
                    <a:pt x="-930" y="73068"/>
                    <a:pt x="2789" y="69349"/>
                  </a:cubicBezTo>
                  <a:lnTo>
                    <a:pt x="69464" y="2674"/>
                  </a:lnTo>
                  <a:cubicBezTo>
                    <a:pt x="73248" y="-981"/>
                    <a:pt x="79278" y="-876"/>
                    <a:pt x="82932" y="2908"/>
                  </a:cubicBezTo>
                  <a:cubicBezTo>
                    <a:pt x="86497" y="6599"/>
                    <a:pt x="86497" y="12451"/>
                    <a:pt x="82932" y="16142"/>
                  </a:cubicBezTo>
                  <a:lnTo>
                    <a:pt x="22991" y="76083"/>
                  </a:lnTo>
                  <a:lnTo>
                    <a:pt x="82932" y="136024"/>
                  </a:lnTo>
                  <a:cubicBezTo>
                    <a:pt x="86652" y="139744"/>
                    <a:pt x="86651" y="145775"/>
                    <a:pt x="82930" y="149494"/>
                  </a:cubicBezTo>
                  <a:cubicBezTo>
                    <a:pt x="81144" y="151279"/>
                    <a:pt x="78723" y="152282"/>
                    <a:pt x="76198" y="152283"/>
                  </a:cubicBezTo>
                  <a:close/>
                  <a:moveTo>
                    <a:pt x="178182" y="149492"/>
                  </a:moveTo>
                  <a:lnTo>
                    <a:pt x="244857" y="82817"/>
                  </a:lnTo>
                  <a:cubicBezTo>
                    <a:pt x="248576" y="79098"/>
                    <a:pt x="248576" y="73068"/>
                    <a:pt x="244857" y="69349"/>
                  </a:cubicBezTo>
                  <a:lnTo>
                    <a:pt x="178182" y="2674"/>
                  </a:lnTo>
                  <a:cubicBezTo>
                    <a:pt x="174398" y="-981"/>
                    <a:pt x="168369" y="-876"/>
                    <a:pt x="164714" y="2908"/>
                  </a:cubicBezTo>
                  <a:cubicBezTo>
                    <a:pt x="161149" y="6599"/>
                    <a:pt x="161149" y="12451"/>
                    <a:pt x="164714" y="16142"/>
                  </a:cubicBezTo>
                  <a:lnTo>
                    <a:pt x="224655" y="76083"/>
                  </a:lnTo>
                  <a:lnTo>
                    <a:pt x="164714" y="136024"/>
                  </a:lnTo>
                  <a:cubicBezTo>
                    <a:pt x="160930" y="139679"/>
                    <a:pt x="160825" y="145708"/>
                    <a:pt x="164480" y="149492"/>
                  </a:cubicBezTo>
                  <a:cubicBezTo>
                    <a:pt x="168134" y="153275"/>
                    <a:pt x="174165" y="153381"/>
                    <a:pt x="177948" y="149726"/>
                  </a:cubicBezTo>
                  <a:cubicBezTo>
                    <a:pt x="178028" y="149649"/>
                    <a:pt x="178105" y="149571"/>
                    <a:pt x="178182" y="149492"/>
                  </a:cubicBezTo>
                  <a:close/>
                </a:path>
              </a:pathLst>
            </a:custGeom>
            <a:solidFill>
              <a:srgbClr val="59B4D9"/>
            </a:solidFill>
            <a:ln w="9525" cap="flat">
              <a:noFill/>
              <a:prstDash val="solid"/>
              <a:miter/>
            </a:ln>
          </p:spPr>
          <p:txBody>
            <a:bodyPr rtlCol="0" anchor="ctr"/>
            <a:lstStyle/>
            <a:p>
              <a:endParaRPr lang="de-AT">
                <a:latin typeface="+mj-lt"/>
              </a:endParaRPr>
            </a:p>
          </p:txBody>
        </p:sp>
      </p:grpSp>
      <p:cxnSp>
        <p:nvCxnSpPr>
          <p:cNvPr id="55" name="Connector: Elbow 54">
            <a:extLst>
              <a:ext uri="{FF2B5EF4-FFF2-40B4-BE49-F238E27FC236}">
                <a16:creationId xmlns:a16="http://schemas.microsoft.com/office/drawing/2014/main" id="{E7F8C357-00AB-4518-992D-DA1AC194ED60}"/>
              </a:ext>
            </a:extLst>
          </p:cNvPr>
          <p:cNvCxnSpPr>
            <a:cxnSpLocks/>
            <a:stCxn id="56" idx="3"/>
          </p:cNvCxnSpPr>
          <p:nvPr/>
        </p:nvCxnSpPr>
        <p:spPr>
          <a:xfrm>
            <a:off x="2736455" y="1939709"/>
            <a:ext cx="3377313" cy="1038373"/>
          </a:xfrm>
          <a:prstGeom prst="bentConnector3">
            <a:avLst>
              <a:gd name="adj1" fmla="val 50000"/>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sp>
        <p:nvSpPr>
          <p:cNvPr id="56" name="TextBox 55">
            <a:extLst>
              <a:ext uri="{FF2B5EF4-FFF2-40B4-BE49-F238E27FC236}">
                <a16:creationId xmlns:a16="http://schemas.microsoft.com/office/drawing/2014/main" id="{93B76F5D-38AB-434E-81C0-FF87C4723BEA}"/>
              </a:ext>
            </a:extLst>
          </p:cNvPr>
          <p:cNvSpPr txBox="1"/>
          <p:nvPr/>
        </p:nvSpPr>
        <p:spPr>
          <a:xfrm>
            <a:off x="1960280" y="1785820"/>
            <a:ext cx="776175" cy="307777"/>
          </a:xfrm>
          <a:prstGeom prst="rect">
            <a:avLst/>
          </a:prstGeom>
          <a:noFill/>
        </p:spPr>
        <p:txBody>
          <a:bodyPr wrap="none" rtlCol="0">
            <a:spAutoFit/>
          </a:bodyPr>
          <a:lstStyle/>
          <a:p>
            <a:r>
              <a:rPr lang="en-GB" sz="1400" dirty="0">
                <a:latin typeface="+mj-lt"/>
              </a:rPr>
              <a:t>10.0.0.4</a:t>
            </a:r>
            <a:endParaRPr lang="de-AT" sz="1400" dirty="0">
              <a:latin typeface="+mj-lt"/>
            </a:endParaRPr>
          </a:p>
        </p:txBody>
      </p:sp>
      <p:grpSp>
        <p:nvGrpSpPr>
          <p:cNvPr id="57" name="Group 56">
            <a:extLst>
              <a:ext uri="{FF2B5EF4-FFF2-40B4-BE49-F238E27FC236}">
                <a16:creationId xmlns:a16="http://schemas.microsoft.com/office/drawing/2014/main" id="{37F57F0A-D06D-4BDF-BB52-B131560025DB}"/>
              </a:ext>
            </a:extLst>
          </p:cNvPr>
          <p:cNvGrpSpPr/>
          <p:nvPr/>
        </p:nvGrpSpPr>
        <p:grpSpPr>
          <a:xfrm>
            <a:off x="7389825" y="1908587"/>
            <a:ext cx="5352288" cy="4128315"/>
            <a:chOff x="8407665" y="-1272589"/>
            <a:chExt cx="5352288" cy="4128315"/>
          </a:xfrm>
        </p:grpSpPr>
        <p:pic>
          <p:nvPicPr>
            <p:cNvPr id="58" name="Graphic 57">
              <a:extLst>
                <a:ext uri="{FF2B5EF4-FFF2-40B4-BE49-F238E27FC236}">
                  <a16:creationId xmlns:a16="http://schemas.microsoft.com/office/drawing/2014/main" id="{73C85E73-8E5B-48CA-9AFE-BEA701F60B6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7665" y="-1272589"/>
              <a:ext cx="5352288" cy="4128315"/>
            </a:xfrm>
            <a:prstGeom prst="rect">
              <a:avLst/>
            </a:prstGeom>
          </p:spPr>
        </p:pic>
        <p:sp>
          <p:nvSpPr>
            <p:cNvPr id="59" name="TextBox 58">
              <a:extLst>
                <a:ext uri="{FF2B5EF4-FFF2-40B4-BE49-F238E27FC236}">
                  <a16:creationId xmlns:a16="http://schemas.microsoft.com/office/drawing/2014/main" id="{66AC986A-CA7E-432D-9C51-6B195933734A}"/>
                </a:ext>
              </a:extLst>
            </p:cNvPr>
            <p:cNvSpPr txBox="1"/>
            <p:nvPr/>
          </p:nvSpPr>
          <p:spPr>
            <a:xfrm>
              <a:off x="10675581" y="781639"/>
              <a:ext cx="945067" cy="369332"/>
            </a:xfrm>
            <a:prstGeom prst="rect">
              <a:avLst/>
            </a:prstGeom>
            <a:noFill/>
          </p:spPr>
          <p:txBody>
            <a:bodyPr wrap="none" rtlCol="0">
              <a:spAutoFit/>
            </a:bodyPr>
            <a:lstStyle/>
            <a:p>
              <a:r>
                <a:rPr lang="en-GB" dirty="0">
                  <a:latin typeface="+mj-lt"/>
                </a:rPr>
                <a:t>Internet</a:t>
              </a:r>
              <a:endParaRPr lang="de-AT" dirty="0">
                <a:latin typeface="+mj-lt"/>
              </a:endParaRPr>
            </a:p>
          </p:txBody>
        </p:sp>
      </p:grpSp>
      <p:cxnSp>
        <p:nvCxnSpPr>
          <p:cNvPr id="60" name="Connector: Elbow 59">
            <a:extLst>
              <a:ext uri="{FF2B5EF4-FFF2-40B4-BE49-F238E27FC236}">
                <a16:creationId xmlns:a16="http://schemas.microsoft.com/office/drawing/2014/main" id="{7DA44BA9-A6B7-41ED-B147-1D475EED982F}"/>
              </a:ext>
            </a:extLst>
          </p:cNvPr>
          <p:cNvCxnSpPr>
            <a:cxnSpLocks/>
          </p:cNvCxnSpPr>
          <p:nvPr/>
        </p:nvCxnSpPr>
        <p:spPr>
          <a:xfrm rot="10800000">
            <a:off x="7193284" y="2971001"/>
            <a:ext cx="2511096" cy="685898"/>
          </a:xfrm>
          <a:prstGeom prst="bentConnector3">
            <a:avLst>
              <a:gd name="adj1" fmla="val 50000"/>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grpSp>
        <p:nvGrpSpPr>
          <p:cNvPr id="61" name="Group 60">
            <a:extLst>
              <a:ext uri="{FF2B5EF4-FFF2-40B4-BE49-F238E27FC236}">
                <a16:creationId xmlns:a16="http://schemas.microsoft.com/office/drawing/2014/main" id="{8F95F8EF-DE70-43A9-98C7-F05053798F1D}"/>
              </a:ext>
            </a:extLst>
          </p:cNvPr>
          <p:cNvGrpSpPr/>
          <p:nvPr/>
        </p:nvGrpSpPr>
        <p:grpSpPr>
          <a:xfrm>
            <a:off x="8271486" y="3126455"/>
            <a:ext cx="460227" cy="383635"/>
            <a:chOff x="10527499" y="1809750"/>
            <a:chExt cx="460227" cy="383635"/>
          </a:xfrm>
        </p:grpSpPr>
        <p:cxnSp>
          <p:nvCxnSpPr>
            <p:cNvPr id="62" name="Straight Connector 61">
              <a:extLst>
                <a:ext uri="{FF2B5EF4-FFF2-40B4-BE49-F238E27FC236}">
                  <a16:creationId xmlns:a16="http://schemas.microsoft.com/office/drawing/2014/main" id="{0AE5ACC4-E758-4763-A0D4-0DD38BAE8F5E}"/>
                </a:ext>
              </a:extLst>
            </p:cNvPr>
            <p:cNvCxnSpPr/>
            <p:nvPr/>
          </p:nvCxnSpPr>
          <p:spPr>
            <a:xfrm flipV="1">
              <a:off x="10527499" y="1809750"/>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63" name="Straight Connector 62">
              <a:extLst>
                <a:ext uri="{FF2B5EF4-FFF2-40B4-BE49-F238E27FC236}">
                  <a16:creationId xmlns:a16="http://schemas.microsoft.com/office/drawing/2014/main" id="{67B130BC-C85C-4EDC-B811-629B9E8BAF76}"/>
                </a:ext>
              </a:extLst>
            </p:cNvPr>
            <p:cNvCxnSpPr/>
            <p:nvPr/>
          </p:nvCxnSpPr>
          <p:spPr>
            <a:xfrm flipV="1">
              <a:off x="10527499" y="1905878"/>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grpSp>
      <p:pic>
        <p:nvPicPr>
          <p:cNvPr id="66" name="Graphic 65">
            <a:extLst>
              <a:ext uri="{FF2B5EF4-FFF2-40B4-BE49-F238E27FC236}">
                <a16:creationId xmlns:a16="http://schemas.microsoft.com/office/drawing/2014/main" id="{1F31875A-D8A1-40F3-862D-8887316AC95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45846" y="4673467"/>
            <a:ext cx="476250" cy="476250"/>
          </a:xfrm>
          <a:prstGeom prst="rect">
            <a:avLst/>
          </a:prstGeom>
        </p:spPr>
      </p:pic>
      <p:pic>
        <p:nvPicPr>
          <p:cNvPr id="67" name="Graphic 66">
            <a:extLst>
              <a:ext uri="{FF2B5EF4-FFF2-40B4-BE49-F238E27FC236}">
                <a16:creationId xmlns:a16="http://schemas.microsoft.com/office/drawing/2014/main" id="{71EE7F36-D094-4FAF-8DCB-E7DC42FEAAD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510677" y="5032442"/>
            <a:ext cx="266700" cy="266700"/>
          </a:xfrm>
          <a:prstGeom prst="rect">
            <a:avLst/>
          </a:prstGeom>
        </p:spPr>
      </p:pic>
      <p:cxnSp>
        <p:nvCxnSpPr>
          <p:cNvPr id="68" name="Connector: Elbow 67">
            <a:extLst>
              <a:ext uri="{FF2B5EF4-FFF2-40B4-BE49-F238E27FC236}">
                <a16:creationId xmlns:a16="http://schemas.microsoft.com/office/drawing/2014/main" id="{B66A6823-02C4-4A7A-9366-82812149CCCC}"/>
              </a:ext>
            </a:extLst>
          </p:cNvPr>
          <p:cNvCxnSpPr>
            <a:cxnSpLocks/>
          </p:cNvCxnSpPr>
          <p:nvPr/>
        </p:nvCxnSpPr>
        <p:spPr>
          <a:xfrm rot="10800000" flipV="1">
            <a:off x="7122097" y="4305764"/>
            <a:ext cx="2256179" cy="605828"/>
          </a:xfrm>
          <a:prstGeom prst="bentConnector3">
            <a:avLst>
              <a:gd name="adj1" fmla="val 50000"/>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grpSp>
        <p:nvGrpSpPr>
          <p:cNvPr id="69" name="Group 68">
            <a:extLst>
              <a:ext uri="{FF2B5EF4-FFF2-40B4-BE49-F238E27FC236}">
                <a16:creationId xmlns:a16="http://schemas.microsoft.com/office/drawing/2014/main" id="{0D1E75C9-7E08-4A9A-9BEC-261917D0EDB4}"/>
              </a:ext>
            </a:extLst>
          </p:cNvPr>
          <p:cNvGrpSpPr/>
          <p:nvPr/>
        </p:nvGrpSpPr>
        <p:grpSpPr>
          <a:xfrm>
            <a:off x="8020072" y="4381702"/>
            <a:ext cx="460227" cy="383635"/>
            <a:chOff x="10527499" y="1809750"/>
            <a:chExt cx="460227" cy="383635"/>
          </a:xfrm>
        </p:grpSpPr>
        <p:cxnSp>
          <p:nvCxnSpPr>
            <p:cNvPr id="70" name="Straight Connector 69">
              <a:extLst>
                <a:ext uri="{FF2B5EF4-FFF2-40B4-BE49-F238E27FC236}">
                  <a16:creationId xmlns:a16="http://schemas.microsoft.com/office/drawing/2014/main" id="{6D6E7F35-281F-49F0-9EB7-815AD3F20D7F}"/>
                </a:ext>
              </a:extLst>
            </p:cNvPr>
            <p:cNvCxnSpPr/>
            <p:nvPr/>
          </p:nvCxnSpPr>
          <p:spPr>
            <a:xfrm flipV="1">
              <a:off x="10527499" y="1809750"/>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71" name="Straight Connector 70">
              <a:extLst>
                <a:ext uri="{FF2B5EF4-FFF2-40B4-BE49-F238E27FC236}">
                  <a16:creationId xmlns:a16="http://schemas.microsoft.com/office/drawing/2014/main" id="{6AA2046B-C3B8-463A-8142-DB1C0167841F}"/>
                </a:ext>
              </a:extLst>
            </p:cNvPr>
            <p:cNvCxnSpPr/>
            <p:nvPr/>
          </p:nvCxnSpPr>
          <p:spPr>
            <a:xfrm flipV="1">
              <a:off x="10527499" y="1905878"/>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grpSp>
      <p:grpSp>
        <p:nvGrpSpPr>
          <p:cNvPr id="72" name="Group 71">
            <a:extLst>
              <a:ext uri="{FF2B5EF4-FFF2-40B4-BE49-F238E27FC236}">
                <a16:creationId xmlns:a16="http://schemas.microsoft.com/office/drawing/2014/main" id="{751FA2E9-706E-44F4-91B7-ADB9563FB255}"/>
              </a:ext>
            </a:extLst>
          </p:cNvPr>
          <p:cNvGrpSpPr/>
          <p:nvPr/>
        </p:nvGrpSpPr>
        <p:grpSpPr>
          <a:xfrm>
            <a:off x="2898086" y="2532983"/>
            <a:ext cx="474664" cy="597264"/>
            <a:chOff x="4914507" y="3716041"/>
            <a:chExt cx="320193" cy="429596"/>
          </a:xfrm>
        </p:grpSpPr>
        <p:sp>
          <p:nvSpPr>
            <p:cNvPr id="73" name="Freeform: Shape 72">
              <a:extLst>
                <a:ext uri="{FF2B5EF4-FFF2-40B4-BE49-F238E27FC236}">
                  <a16:creationId xmlns:a16="http://schemas.microsoft.com/office/drawing/2014/main" id="{268ABA11-FF94-441A-A62C-2E0B0833E64E}"/>
                </a:ext>
              </a:extLst>
            </p:cNvPr>
            <p:cNvSpPr/>
            <p:nvPr/>
          </p:nvSpPr>
          <p:spPr>
            <a:xfrm>
              <a:off x="4914507" y="3716041"/>
              <a:ext cx="320193" cy="429596"/>
            </a:xfrm>
            <a:custGeom>
              <a:avLst/>
              <a:gdLst>
                <a:gd name="connsiteX0" fmla="*/ 242907 w 320193"/>
                <a:gd name="connsiteY0" fmla="*/ 429597 h 429596"/>
                <a:gd name="connsiteX1" fmla="*/ 200045 w 320193"/>
                <a:gd name="connsiteY1" fmla="*/ 381972 h 429596"/>
                <a:gd name="connsiteX2" fmla="*/ 214780 w 320193"/>
                <a:gd name="connsiteY2" fmla="*/ 343872 h 429596"/>
                <a:gd name="connsiteX3" fmla="*/ 20 w 320193"/>
                <a:gd name="connsiteY3" fmla="*/ 343872 h 429596"/>
                <a:gd name="connsiteX4" fmla="*/ 20 w 320193"/>
                <a:gd name="connsiteY4" fmla="*/ 76219 h 429596"/>
                <a:gd name="connsiteX5" fmla="*/ 72828 w 320193"/>
                <a:gd name="connsiteY5" fmla="*/ 19 h 429596"/>
                <a:gd name="connsiteX6" fmla="*/ 76220 w 320193"/>
                <a:gd name="connsiteY6" fmla="*/ 19 h 429596"/>
                <a:gd name="connsiteX7" fmla="*/ 320193 w 320193"/>
                <a:gd name="connsiteY7" fmla="*/ 19 h 429596"/>
                <a:gd name="connsiteX8" fmla="*/ 303934 w 320193"/>
                <a:gd name="connsiteY8" fmla="*/ 16278 h 429596"/>
                <a:gd name="connsiteX9" fmla="*/ 285770 w 320193"/>
                <a:gd name="connsiteY9" fmla="*/ 66694 h 429596"/>
                <a:gd name="connsiteX10" fmla="*/ 285770 w 320193"/>
                <a:gd name="connsiteY10" fmla="*/ 372447 h 429596"/>
                <a:gd name="connsiteX11" fmla="*/ 242907 w 320193"/>
                <a:gd name="connsiteY11" fmla="*/ 429597 h 42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0193" h="429596">
                  <a:moveTo>
                    <a:pt x="242907" y="429597"/>
                  </a:moveTo>
                  <a:cubicBezTo>
                    <a:pt x="221609" y="429597"/>
                    <a:pt x="200045" y="413242"/>
                    <a:pt x="200045" y="381972"/>
                  </a:cubicBezTo>
                  <a:cubicBezTo>
                    <a:pt x="199928" y="367860"/>
                    <a:pt x="205198" y="354234"/>
                    <a:pt x="214780" y="343872"/>
                  </a:cubicBezTo>
                  <a:lnTo>
                    <a:pt x="20" y="343872"/>
                  </a:lnTo>
                  <a:lnTo>
                    <a:pt x="20" y="76219"/>
                  </a:lnTo>
                  <a:cubicBezTo>
                    <a:pt x="-917" y="35072"/>
                    <a:pt x="31681" y="956"/>
                    <a:pt x="72828" y="19"/>
                  </a:cubicBezTo>
                  <a:cubicBezTo>
                    <a:pt x="73958" y="-6"/>
                    <a:pt x="75089" y="-6"/>
                    <a:pt x="76220" y="19"/>
                  </a:cubicBezTo>
                  <a:lnTo>
                    <a:pt x="320193" y="19"/>
                  </a:lnTo>
                  <a:lnTo>
                    <a:pt x="303934" y="16278"/>
                  </a:lnTo>
                  <a:cubicBezTo>
                    <a:pt x="292437" y="30594"/>
                    <a:pt x="286045" y="48336"/>
                    <a:pt x="285770" y="66694"/>
                  </a:cubicBezTo>
                  <a:lnTo>
                    <a:pt x="285770" y="372447"/>
                  </a:lnTo>
                  <a:cubicBezTo>
                    <a:pt x="285770" y="398812"/>
                    <a:pt x="274540" y="429597"/>
                    <a:pt x="242907" y="429597"/>
                  </a:cubicBezTo>
                  <a:close/>
                </a:path>
              </a:pathLst>
            </a:custGeom>
            <a:solidFill>
              <a:srgbClr val="FFFFFF"/>
            </a:solidFill>
            <a:ln w="9525" cap="flat">
              <a:noFill/>
              <a:prstDash val="solid"/>
              <a:miter/>
            </a:ln>
          </p:spPr>
          <p:txBody>
            <a:bodyPr rtlCol="0" anchor="ctr"/>
            <a:lstStyle/>
            <a:p>
              <a:endParaRPr lang="de-AT">
                <a:latin typeface="+mj-lt"/>
              </a:endParaRPr>
            </a:p>
          </p:txBody>
        </p:sp>
        <p:sp>
          <p:nvSpPr>
            <p:cNvPr id="74" name="Freeform: Shape 73">
              <a:extLst>
                <a:ext uri="{FF2B5EF4-FFF2-40B4-BE49-F238E27FC236}">
                  <a16:creationId xmlns:a16="http://schemas.microsoft.com/office/drawing/2014/main" id="{374DCB51-8F27-4E96-ADB5-381511DD60A0}"/>
                </a:ext>
              </a:extLst>
            </p:cNvPr>
            <p:cNvSpPr/>
            <p:nvPr/>
          </p:nvSpPr>
          <p:spPr>
            <a:xfrm>
              <a:off x="4981202" y="3850300"/>
              <a:ext cx="152400" cy="166774"/>
            </a:xfrm>
            <a:custGeom>
              <a:avLst/>
              <a:gdLst>
                <a:gd name="connsiteX0" fmla="*/ 38100 w 152400"/>
                <a:gd name="connsiteY0" fmla="*/ 19113 h 166774"/>
                <a:gd name="connsiteX1" fmla="*/ 19050 w 152400"/>
                <a:gd name="connsiteY1" fmla="*/ 38163 h 166774"/>
                <a:gd name="connsiteX2" fmla="*/ 0 w 152400"/>
                <a:gd name="connsiteY2" fmla="*/ 19113 h 166774"/>
                <a:gd name="connsiteX3" fmla="*/ 19050 w 152400"/>
                <a:gd name="connsiteY3" fmla="*/ 63 h 166774"/>
                <a:gd name="connsiteX4" fmla="*/ 38100 w 152400"/>
                <a:gd name="connsiteY4" fmla="*/ 19113 h 166774"/>
                <a:gd name="connsiteX5" fmla="*/ 133350 w 152400"/>
                <a:gd name="connsiteY5" fmla="*/ 63 h 166774"/>
                <a:gd name="connsiteX6" fmla="*/ 114300 w 152400"/>
                <a:gd name="connsiteY6" fmla="*/ 19113 h 166774"/>
                <a:gd name="connsiteX7" fmla="*/ 133350 w 152400"/>
                <a:gd name="connsiteY7" fmla="*/ 38163 h 166774"/>
                <a:gd name="connsiteX8" fmla="*/ 152400 w 152400"/>
                <a:gd name="connsiteY8" fmla="*/ 19113 h 166774"/>
                <a:gd name="connsiteX9" fmla="*/ 133350 w 152400"/>
                <a:gd name="connsiteY9" fmla="*/ 63 h 166774"/>
                <a:gd name="connsiteX10" fmla="*/ 83344 w 152400"/>
                <a:gd name="connsiteY10" fmla="*/ 130060 h 166774"/>
                <a:gd name="connsiteX11" fmla="*/ 83344 w 152400"/>
                <a:gd name="connsiteY11" fmla="*/ 36715 h 166774"/>
                <a:gd name="connsiteX12" fmla="*/ 93859 w 152400"/>
                <a:gd name="connsiteY12" fmla="*/ 11911 h 166774"/>
                <a:gd name="connsiteX13" fmla="*/ 69056 w 152400"/>
                <a:gd name="connsiteY13" fmla="*/ 1395 h 166774"/>
                <a:gd name="connsiteX14" fmla="*/ 58541 w 152400"/>
                <a:gd name="connsiteY14" fmla="*/ 26198 h 166774"/>
                <a:gd name="connsiteX15" fmla="*/ 69056 w 152400"/>
                <a:gd name="connsiteY15" fmla="*/ 36715 h 166774"/>
                <a:gd name="connsiteX16" fmla="*/ 69056 w 152400"/>
                <a:gd name="connsiteY16" fmla="*/ 130060 h 166774"/>
                <a:gd name="connsiteX17" fmla="*/ 58541 w 152400"/>
                <a:gd name="connsiteY17" fmla="*/ 154863 h 166774"/>
                <a:gd name="connsiteX18" fmla="*/ 83344 w 152400"/>
                <a:gd name="connsiteY18" fmla="*/ 165379 h 166774"/>
                <a:gd name="connsiteX19" fmla="*/ 93859 w 152400"/>
                <a:gd name="connsiteY19" fmla="*/ 140575 h 166774"/>
                <a:gd name="connsiteX20" fmla="*/ 83344 w 152400"/>
                <a:gd name="connsiteY20" fmla="*/ 130060 h 16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400" h="166774">
                  <a:moveTo>
                    <a:pt x="38100" y="19113"/>
                  </a:moveTo>
                  <a:cubicBezTo>
                    <a:pt x="38100" y="29634"/>
                    <a:pt x="29571" y="38163"/>
                    <a:pt x="19050" y="38163"/>
                  </a:cubicBezTo>
                  <a:cubicBezTo>
                    <a:pt x="8529" y="38163"/>
                    <a:pt x="0" y="29634"/>
                    <a:pt x="0" y="19113"/>
                  </a:cubicBezTo>
                  <a:cubicBezTo>
                    <a:pt x="0" y="8591"/>
                    <a:pt x="8529" y="63"/>
                    <a:pt x="19050" y="63"/>
                  </a:cubicBezTo>
                  <a:cubicBezTo>
                    <a:pt x="29571" y="63"/>
                    <a:pt x="38100" y="8591"/>
                    <a:pt x="38100" y="19113"/>
                  </a:cubicBezTo>
                  <a:close/>
                  <a:moveTo>
                    <a:pt x="133350" y="63"/>
                  </a:moveTo>
                  <a:cubicBezTo>
                    <a:pt x="122829" y="63"/>
                    <a:pt x="114300" y="8591"/>
                    <a:pt x="114300" y="19113"/>
                  </a:cubicBezTo>
                  <a:cubicBezTo>
                    <a:pt x="114300" y="29634"/>
                    <a:pt x="122829" y="38163"/>
                    <a:pt x="133350" y="38163"/>
                  </a:cubicBezTo>
                  <a:cubicBezTo>
                    <a:pt x="143871" y="38163"/>
                    <a:pt x="152400" y="29634"/>
                    <a:pt x="152400" y="19113"/>
                  </a:cubicBezTo>
                  <a:cubicBezTo>
                    <a:pt x="152400" y="8591"/>
                    <a:pt x="143871" y="63"/>
                    <a:pt x="133350" y="63"/>
                  </a:cubicBezTo>
                  <a:close/>
                  <a:moveTo>
                    <a:pt x="83344" y="130060"/>
                  </a:moveTo>
                  <a:lnTo>
                    <a:pt x="83344" y="36715"/>
                  </a:lnTo>
                  <a:cubicBezTo>
                    <a:pt x="93097" y="32770"/>
                    <a:pt x="97806" y="21664"/>
                    <a:pt x="93859" y="11911"/>
                  </a:cubicBezTo>
                  <a:cubicBezTo>
                    <a:pt x="89914" y="2158"/>
                    <a:pt x="78810" y="-2550"/>
                    <a:pt x="69056" y="1395"/>
                  </a:cubicBezTo>
                  <a:cubicBezTo>
                    <a:pt x="59303" y="5340"/>
                    <a:pt x="54594" y="16446"/>
                    <a:pt x="58541" y="26198"/>
                  </a:cubicBezTo>
                  <a:cubicBezTo>
                    <a:pt x="60476" y="30985"/>
                    <a:pt x="64271" y="34779"/>
                    <a:pt x="69056" y="36715"/>
                  </a:cubicBezTo>
                  <a:lnTo>
                    <a:pt x="69056" y="130060"/>
                  </a:lnTo>
                  <a:cubicBezTo>
                    <a:pt x="59303" y="134005"/>
                    <a:pt x="54594" y="145110"/>
                    <a:pt x="58541" y="154863"/>
                  </a:cubicBezTo>
                  <a:cubicBezTo>
                    <a:pt x="62486" y="164617"/>
                    <a:pt x="73590" y="169325"/>
                    <a:pt x="83344" y="165379"/>
                  </a:cubicBezTo>
                  <a:cubicBezTo>
                    <a:pt x="93097" y="161434"/>
                    <a:pt x="97806" y="150329"/>
                    <a:pt x="93859" y="140575"/>
                  </a:cubicBezTo>
                  <a:cubicBezTo>
                    <a:pt x="91924" y="135790"/>
                    <a:pt x="88129" y="131995"/>
                    <a:pt x="83344" y="130060"/>
                  </a:cubicBezTo>
                  <a:close/>
                </a:path>
              </a:pathLst>
            </a:custGeom>
            <a:solidFill>
              <a:srgbClr val="7FBA00"/>
            </a:solidFill>
            <a:ln w="9525" cap="flat">
              <a:noFill/>
              <a:prstDash val="solid"/>
              <a:miter/>
            </a:ln>
          </p:spPr>
          <p:txBody>
            <a:bodyPr rtlCol="0" anchor="ctr"/>
            <a:lstStyle/>
            <a:p>
              <a:endParaRPr lang="de-AT">
                <a:latin typeface="+mj-lt"/>
              </a:endParaRPr>
            </a:p>
          </p:txBody>
        </p:sp>
        <p:sp>
          <p:nvSpPr>
            <p:cNvPr id="75" name="Freeform: Shape 74">
              <a:extLst>
                <a:ext uri="{FF2B5EF4-FFF2-40B4-BE49-F238E27FC236}">
                  <a16:creationId xmlns:a16="http://schemas.microsoft.com/office/drawing/2014/main" id="{B2DF8D50-0CAF-4C89-9192-7D27E89925A3}"/>
                </a:ext>
              </a:extLst>
            </p:cNvPr>
            <p:cNvSpPr/>
            <p:nvPr/>
          </p:nvSpPr>
          <p:spPr>
            <a:xfrm>
              <a:off x="4933578" y="3793330"/>
              <a:ext cx="247646" cy="152400"/>
            </a:xfrm>
            <a:custGeom>
              <a:avLst/>
              <a:gdLst>
                <a:gd name="connsiteX0" fmla="*/ 76198 w 247646"/>
                <a:gd name="connsiteY0" fmla="*/ 152283 h 152400"/>
                <a:gd name="connsiteX1" fmla="*/ 69464 w 247646"/>
                <a:gd name="connsiteY1" fmla="*/ 149492 h 152400"/>
                <a:gd name="connsiteX2" fmla="*/ 2789 w 247646"/>
                <a:gd name="connsiteY2" fmla="*/ 82817 h 152400"/>
                <a:gd name="connsiteX3" fmla="*/ 2789 w 247646"/>
                <a:gd name="connsiteY3" fmla="*/ 69349 h 152400"/>
                <a:gd name="connsiteX4" fmla="*/ 69464 w 247646"/>
                <a:gd name="connsiteY4" fmla="*/ 2674 h 152400"/>
                <a:gd name="connsiteX5" fmla="*/ 82932 w 247646"/>
                <a:gd name="connsiteY5" fmla="*/ 2908 h 152400"/>
                <a:gd name="connsiteX6" fmla="*/ 82932 w 247646"/>
                <a:gd name="connsiteY6" fmla="*/ 16142 h 152400"/>
                <a:gd name="connsiteX7" fmla="*/ 22991 w 247646"/>
                <a:gd name="connsiteY7" fmla="*/ 76083 h 152400"/>
                <a:gd name="connsiteX8" fmla="*/ 82932 w 247646"/>
                <a:gd name="connsiteY8" fmla="*/ 136024 h 152400"/>
                <a:gd name="connsiteX9" fmla="*/ 82930 w 247646"/>
                <a:gd name="connsiteY9" fmla="*/ 149494 h 152400"/>
                <a:gd name="connsiteX10" fmla="*/ 76198 w 247646"/>
                <a:gd name="connsiteY10" fmla="*/ 152283 h 152400"/>
                <a:gd name="connsiteX11" fmla="*/ 178182 w 247646"/>
                <a:gd name="connsiteY11" fmla="*/ 149492 h 152400"/>
                <a:gd name="connsiteX12" fmla="*/ 244857 w 247646"/>
                <a:gd name="connsiteY12" fmla="*/ 82817 h 152400"/>
                <a:gd name="connsiteX13" fmla="*/ 244857 w 247646"/>
                <a:gd name="connsiteY13" fmla="*/ 69349 h 152400"/>
                <a:gd name="connsiteX14" fmla="*/ 178182 w 247646"/>
                <a:gd name="connsiteY14" fmla="*/ 2674 h 152400"/>
                <a:gd name="connsiteX15" fmla="*/ 164714 w 247646"/>
                <a:gd name="connsiteY15" fmla="*/ 2908 h 152400"/>
                <a:gd name="connsiteX16" fmla="*/ 164714 w 247646"/>
                <a:gd name="connsiteY16" fmla="*/ 16142 h 152400"/>
                <a:gd name="connsiteX17" fmla="*/ 224655 w 247646"/>
                <a:gd name="connsiteY17" fmla="*/ 76083 h 152400"/>
                <a:gd name="connsiteX18" fmla="*/ 164714 w 247646"/>
                <a:gd name="connsiteY18" fmla="*/ 136024 h 152400"/>
                <a:gd name="connsiteX19" fmla="*/ 164480 w 247646"/>
                <a:gd name="connsiteY19" fmla="*/ 149492 h 152400"/>
                <a:gd name="connsiteX20" fmla="*/ 177948 w 247646"/>
                <a:gd name="connsiteY20" fmla="*/ 149726 h 152400"/>
                <a:gd name="connsiteX21" fmla="*/ 178182 w 247646"/>
                <a:gd name="connsiteY21" fmla="*/ 14949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7646" h="152400">
                  <a:moveTo>
                    <a:pt x="76198" y="152283"/>
                  </a:moveTo>
                  <a:cubicBezTo>
                    <a:pt x="73672" y="152282"/>
                    <a:pt x="71250" y="151279"/>
                    <a:pt x="69464" y="149492"/>
                  </a:cubicBezTo>
                  <a:lnTo>
                    <a:pt x="2789" y="82817"/>
                  </a:lnTo>
                  <a:cubicBezTo>
                    <a:pt x="-930" y="79098"/>
                    <a:pt x="-930" y="73068"/>
                    <a:pt x="2789" y="69349"/>
                  </a:cubicBezTo>
                  <a:lnTo>
                    <a:pt x="69464" y="2674"/>
                  </a:lnTo>
                  <a:cubicBezTo>
                    <a:pt x="73248" y="-981"/>
                    <a:pt x="79278" y="-876"/>
                    <a:pt x="82932" y="2908"/>
                  </a:cubicBezTo>
                  <a:cubicBezTo>
                    <a:pt x="86497" y="6599"/>
                    <a:pt x="86497" y="12451"/>
                    <a:pt x="82932" y="16142"/>
                  </a:cubicBezTo>
                  <a:lnTo>
                    <a:pt x="22991" y="76083"/>
                  </a:lnTo>
                  <a:lnTo>
                    <a:pt x="82932" y="136024"/>
                  </a:lnTo>
                  <a:cubicBezTo>
                    <a:pt x="86652" y="139744"/>
                    <a:pt x="86651" y="145775"/>
                    <a:pt x="82930" y="149494"/>
                  </a:cubicBezTo>
                  <a:cubicBezTo>
                    <a:pt x="81144" y="151279"/>
                    <a:pt x="78723" y="152282"/>
                    <a:pt x="76198" y="152283"/>
                  </a:cubicBezTo>
                  <a:close/>
                  <a:moveTo>
                    <a:pt x="178182" y="149492"/>
                  </a:moveTo>
                  <a:lnTo>
                    <a:pt x="244857" y="82817"/>
                  </a:lnTo>
                  <a:cubicBezTo>
                    <a:pt x="248576" y="79098"/>
                    <a:pt x="248576" y="73068"/>
                    <a:pt x="244857" y="69349"/>
                  </a:cubicBezTo>
                  <a:lnTo>
                    <a:pt x="178182" y="2674"/>
                  </a:lnTo>
                  <a:cubicBezTo>
                    <a:pt x="174398" y="-981"/>
                    <a:pt x="168369" y="-876"/>
                    <a:pt x="164714" y="2908"/>
                  </a:cubicBezTo>
                  <a:cubicBezTo>
                    <a:pt x="161149" y="6599"/>
                    <a:pt x="161149" y="12451"/>
                    <a:pt x="164714" y="16142"/>
                  </a:cubicBezTo>
                  <a:lnTo>
                    <a:pt x="224655" y="76083"/>
                  </a:lnTo>
                  <a:lnTo>
                    <a:pt x="164714" y="136024"/>
                  </a:lnTo>
                  <a:cubicBezTo>
                    <a:pt x="160930" y="139679"/>
                    <a:pt x="160825" y="145708"/>
                    <a:pt x="164480" y="149492"/>
                  </a:cubicBezTo>
                  <a:cubicBezTo>
                    <a:pt x="168134" y="153275"/>
                    <a:pt x="174165" y="153381"/>
                    <a:pt x="177948" y="149726"/>
                  </a:cubicBezTo>
                  <a:cubicBezTo>
                    <a:pt x="178028" y="149649"/>
                    <a:pt x="178105" y="149571"/>
                    <a:pt x="178182" y="149492"/>
                  </a:cubicBezTo>
                  <a:close/>
                </a:path>
              </a:pathLst>
            </a:custGeom>
            <a:solidFill>
              <a:srgbClr val="59B4D9"/>
            </a:solidFill>
            <a:ln w="9525" cap="flat">
              <a:noFill/>
              <a:prstDash val="solid"/>
              <a:miter/>
            </a:ln>
          </p:spPr>
          <p:txBody>
            <a:bodyPr rtlCol="0" anchor="ctr"/>
            <a:lstStyle/>
            <a:p>
              <a:endParaRPr lang="de-AT">
                <a:latin typeface="+mj-lt"/>
              </a:endParaRPr>
            </a:p>
          </p:txBody>
        </p:sp>
      </p:grpSp>
      <p:sp>
        <p:nvSpPr>
          <p:cNvPr id="76" name="TextBox 75">
            <a:extLst>
              <a:ext uri="{FF2B5EF4-FFF2-40B4-BE49-F238E27FC236}">
                <a16:creationId xmlns:a16="http://schemas.microsoft.com/office/drawing/2014/main" id="{9CA3FCA2-5B72-4CAF-83EC-C32BFFBFB0B3}"/>
              </a:ext>
            </a:extLst>
          </p:cNvPr>
          <p:cNvSpPr txBox="1"/>
          <p:nvPr/>
        </p:nvSpPr>
        <p:spPr>
          <a:xfrm>
            <a:off x="2747330" y="2320743"/>
            <a:ext cx="776175" cy="307777"/>
          </a:xfrm>
          <a:prstGeom prst="rect">
            <a:avLst/>
          </a:prstGeom>
          <a:noFill/>
        </p:spPr>
        <p:txBody>
          <a:bodyPr wrap="none" rtlCol="0">
            <a:spAutoFit/>
          </a:bodyPr>
          <a:lstStyle/>
          <a:p>
            <a:r>
              <a:rPr lang="en-GB" sz="1400" dirty="0">
                <a:latin typeface="+mj-lt"/>
              </a:rPr>
              <a:t>10.0.0.5</a:t>
            </a:r>
            <a:endParaRPr lang="de-AT" sz="1400" dirty="0">
              <a:latin typeface="+mj-lt"/>
            </a:endParaRPr>
          </a:p>
        </p:txBody>
      </p:sp>
      <p:cxnSp>
        <p:nvCxnSpPr>
          <p:cNvPr id="77" name="Connector: Elbow 76">
            <a:extLst>
              <a:ext uri="{FF2B5EF4-FFF2-40B4-BE49-F238E27FC236}">
                <a16:creationId xmlns:a16="http://schemas.microsoft.com/office/drawing/2014/main" id="{2CEA807E-3081-4968-ADA3-361C065B870E}"/>
              </a:ext>
            </a:extLst>
          </p:cNvPr>
          <p:cNvCxnSpPr>
            <a:cxnSpLocks/>
            <a:stCxn id="76" idx="3"/>
          </p:cNvCxnSpPr>
          <p:nvPr/>
        </p:nvCxnSpPr>
        <p:spPr>
          <a:xfrm>
            <a:off x="3523505" y="2474632"/>
            <a:ext cx="3122341" cy="2436960"/>
          </a:xfrm>
          <a:prstGeom prst="bentConnector3">
            <a:avLst>
              <a:gd name="adj1" fmla="val 21242"/>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20281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a:extLst>
              <a:ext uri="{FF2B5EF4-FFF2-40B4-BE49-F238E27FC236}">
                <a16:creationId xmlns:a16="http://schemas.microsoft.com/office/drawing/2014/main" id="{C14EF0B5-C0EE-4B45-ACEB-B10895013C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034" y="3807296"/>
            <a:ext cx="476250" cy="476250"/>
          </a:xfrm>
          <a:prstGeom prst="rect">
            <a:avLst/>
          </a:prstGeom>
        </p:spPr>
      </p:pic>
      <p:grpSp>
        <p:nvGrpSpPr>
          <p:cNvPr id="49" name="Group 48">
            <a:extLst>
              <a:ext uri="{FF2B5EF4-FFF2-40B4-BE49-F238E27FC236}">
                <a16:creationId xmlns:a16="http://schemas.microsoft.com/office/drawing/2014/main" id="{CE8AEDCD-85A3-4A7A-A54D-E485FB1154C4}"/>
              </a:ext>
            </a:extLst>
          </p:cNvPr>
          <p:cNvGrpSpPr/>
          <p:nvPr/>
        </p:nvGrpSpPr>
        <p:grpSpPr>
          <a:xfrm>
            <a:off x="6717034" y="2732876"/>
            <a:ext cx="476250" cy="698430"/>
            <a:chOff x="5076880" y="2354580"/>
            <a:chExt cx="476250" cy="698430"/>
          </a:xfrm>
        </p:grpSpPr>
        <p:pic>
          <p:nvPicPr>
            <p:cNvPr id="35" name="Graphic 34">
              <a:extLst>
                <a:ext uri="{FF2B5EF4-FFF2-40B4-BE49-F238E27FC236}">
                  <a16:creationId xmlns:a16="http://schemas.microsoft.com/office/drawing/2014/main" id="{DDFD9F2F-604B-4D76-9A2A-5A6B565C4B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76880" y="2354580"/>
              <a:ext cx="476250" cy="476250"/>
            </a:xfrm>
            <a:prstGeom prst="rect">
              <a:avLst/>
            </a:prstGeom>
          </p:spPr>
        </p:pic>
        <p:grpSp>
          <p:nvGrpSpPr>
            <p:cNvPr id="32" name="Group 31">
              <a:extLst>
                <a:ext uri="{FF2B5EF4-FFF2-40B4-BE49-F238E27FC236}">
                  <a16:creationId xmlns:a16="http://schemas.microsoft.com/office/drawing/2014/main" id="{032A2C74-377B-4A3E-8833-EBE7B83CDB10}"/>
                </a:ext>
              </a:extLst>
            </p:cNvPr>
            <p:cNvGrpSpPr/>
            <p:nvPr/>
          </p:nvGrpSpPr>
          <p:grpSpPr>
            <a:xfrm>
              <a:off x="5257910" y="2608649"/>
              <a:ext cx="295220" cy="444361"/>
              <a:chOff x="7624818" y="2746867"/>
              <a:chExt cx="196821" cy="278173"/>
            </a:xfrm>
          </p:grpSpPr>
          <p:sp>
            <p:nvSpPr>
              <p:cNvPr id="14" name="Freeform: Shape 13">
                <a:extLst>
                  <a:ext uri="{FF2B5EF4-FFF2-40B4-BE49-F238E27FC236}">
                    <a16:creationId xmlns:a16="http://schemas.microsoft.com/office/drawing/2014/main" id="{8C80B7BF-A728-44CA-99AF-629A075587C4}"/>
                  </a:ext>
                </a:extLst>
              </p:cNvPr>
              <p:cNvSpPr/>
              <p:nvPr/>
            </p:nvSpPr>
            <p:spPr>
              <a:xfrm>
                <a:off x="7711936" y="2746867"/>
                <a:ext cx="13515" cy="13525"/>
              </a:xfrm>
              <a:custGeom>
                <a:avLst/>
                <a:gdLst>
                  <a:gd name="connsiteX0" fmla="*/ 13516 w 13515"/>
                  <a:gd name="connsiteY0" fmla="*/ 6763 h 13525"/>
                  <a:gd name="connsiteX1" fmla="*/ 6753 w 13515"/>
                  <a:gd name="connsiteY1" fmla="*/ 13525 h 13525"/>
                  <a:gd name="connsiteX2" fmla="*/ 0 w 13515"/>
                  <a:gd name="connsiteY2" fmla="*/ 6763 h 13525"/>
                  <a:gd name="connsiteX3" fmla="*/ 6753 w 13515"/>
                  <a:gd name="connsiteY3" fmla="*/ 0 h 13525"/>
                  <a:gd name="connsiteX4" fmla="*/ 13516 w 13515"/>
                  <a:gd name="connsiteY4" fmla="*/ 6763 h 1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15" h="13525">
                    <a:moveTo>
                      <a:pt x="13516" y="6763"/>
                    </a:moveTo>
                    <a:cubicBezTo>
                      <a:pt x="13516" y="10497"/>
                      <a:pt x="10487" y="13525"/>
                      <a:pt x="6753" y="13525"/>
                    </a:cubicBezTo>
                    <a:cubicBezTo>
                      <a:pt x="3010" y="13525"/>
                      <a:pt x="0" y="10497"/>
                      <a:pt x="0" y="6763"/>
                    </a:cubicBezTo>
                    <a:cubicBezTo>
                      <a:pt x="0" y="3019"/>
                      <a:pt x="3010" y="0"/>
                      <a:pt x="6753" y="0"/>
                    </a:cubicBezTo>
                    <a:cubicBezTo>
                      <a:pt x="10487" y="0"/>
                      <a:pt x="13516" y="3019"/>
                      <a:pt x="13516" y="6763"/>
                    </a:cubicBezTo>
                  </a:path>
                </a:pathLst>
              </a:custGeom>
              <a:solidFill>
                <a:srgbClr val="B8D432"/>
              </a:solidFill>
              <a:ln w="9525" cap="flat">
                <a:noFill/>
                <a:prstDash val="solid"/>
                <a:miter/>
              </a:ln>
            </p:spPr>
            <p:txBody>
              <a:bodyPr rtlCol="0" anchor="ctr"/>
              <a:lstStyle/>
              <a:p>
                <a:endParaRPr lang="de-AT">
                  <a:latin typeface="+mj-lt"/>
                </a:endParaRPr>
              </a:p>
            </p:txBody>
          </p:sp>
          <p:grpSp>
            <p:nvGrpSpPr>
              <p:cNvPr id="15" name="Graphic 6">
                <a:extLst>
                  <a:ext uri="{FF2B5EF4-FFF2-40B4-BE49-F238E27FC236}">
                    <a16:creationId xmlns:a16="http://schemas.microsoft.com/office/drawing/2014/main" id="{87972386-EAFE-485C-96D9-186196D32AE3}"/>
                  </a:ext>
                </a:extLst>
              </p:cNvPr>
              <p:cNvGrpSpPr/>
              <p:nvPr/>
            </p:nvGrpSpPr>
            <p:grpSpPr>
              <a:xfrm>
                <a:off x="7624818" y="2791782"/>
                <a:ext cx="196821" cy="233258"/>
                <a:chOff x="7624818" y="2791782"/>
                <a:chExt cx="196821" cy="233258"/>
              </a:xfrm>
              <a:solidFill>
                <a:schemeClr val="accent1"/>
              </a:solidFill>
            </p:grpSpPr>
            <p:sp>
              <p:nvSpPr>
                <p:cNvPr id="16" name="Freeform: Shape 15">
                  <a:extLst>
                    <a:ext uri="{FF2B5EF4-FFF2-40B4-BE49-F238E27FC236}">
                      <a16:creationId xmlns:a16="http://schemas.microsoft.com/office/drawing/2014/main" id="{CB6B6C72-9B1D-44D6-94AA-42BB53BA761A}"/>
                    </a:ext>
                  </a:extLst>
                </p:cNvPr>
                <p:cNvSpPr/>
                <p:nvPr/>
              </p:nvSpPr>
              <p:spPr>
                <a:xfrm>
                  <a:off x="7726244" y="2830048"/>
                  <a:ext cx="13276" cy="19316"/>
                </a:xfrm>
                <a:custGeom>
                  <a:avLst/>
                  <a:gdLst>
                    <a:gd name="connsiteX0" fmla="*/ 10515 w 13276"/>
                    <a:gd name="connsiteY0" fmla="*/ 16316 h 19316"/>
                    <a:gd name="connsiteX1" fmla="*/ 5638 w 13276"/>
                    <a:gd name="connsiteY1" fmla="*/ 19317 h 19316"/>
                    <a:gd name="connsiteX2" fmla="*/ 1419 w 13276"/>
                    <a:gd name="connsiteY2" fmla="*/ 11630 h 19316"/>
                    <a:gd name="connsiteX3" fmla="*/ 676 w 13276"/>
                    <a:gd name="connsiteY3" fmla="*/ 3572 h 19316"/>
                    <a:gd name="connsiteX4" fmla="*/ 5972 w 13276"/>
                    <a:gd name="connsiteY4" fmla="*/ 0 h 19316"/>
                    <a:gd name="connsiteX5" fmla="*/ 6543 w 13276"/>
                    <a:gd name="connsiteY5" fmla="*/ 19 h 19316"/>
                    <a:gd name="connsiteX6" fmla="*/ 12782 w 13276"/>
                    <a:gd name="connsiteY6" fmla="*/ 5544 h 19316"/>
                    <a:gd name="connsiteX7" fmla="*/ 10515 w 13276"/>
                    <a:gd name="connsiteY7" fmla="*/ 16316 h 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76" h="19316">
                      <a:moveTo>
                        <a:pt x="10515" y="16316"/>
                      </a:moveTo>
                      <a:lnTo>
                        <a:pt x="5638" y="19317"/>
                      </a:lnTo>
                      <a:lnTo>
                        <a:pt x="1419" y="11630"/>
                      </a:lnTo>
                      <a:cubicBezTo>
                        <a:pt x="-191" y="8696"/>
                        <a:pt x="-420" y="6210"/>
                        <a:pt x="676" y="3572"/>
                      </a:cubicBezTo>
                      <a:cubicBezTo>
                        <a:pt x="1619" y="1305"/>
                        <a:pt x="3552" y="0"/>
                        <a:pt x="5972" y="0"/>
                      </a:cubicBezTo>
                      <a:lnTo>
                        <a:pt x="6543" y="19"/>
                      </a:lnTo>
                      <a:cubicBezTo>
                        <a:pt x="9258" y="238"/>
                        <a:pt x="11963" y="3048"/>
                        <a:pt x="12782" y="5544"/>
                      </a:cubicBezTo>
                      <a:cubicBezTo>
                        <a:pt x="13649" y="8191"/>
                        <a:pt x="13649" y="14392"/>
                        <a:pt x="10515" y="16316"/>
                      </a:cubicBezTo>
                      <a:close/>
                    </a:path>
                  </a:pathLst>
                </a:custGeom>
                <a:solidFill>
                  <a:srgbClr val="FFFFFF">
                    <a:alpha val="40000"/>
                  </a:srgbClr>
                </a:solidFill>
                <a:ln w="9525" cap="flat">
                  <a:noFill/>
                  <a:prstDash val="solid"/>
                  <a:miter/>
                </a:ln>
              </p:spPr>
              <p:txBody>
                <a:bodyPr rtlCol="0" anchor="ctr"/>
                <a:lstStyle/>
                <a:p>
                  <a:endParaRPr lang="de-AT">
                    <a:latin typeface="+mj-lt"/>
                  </a:endParaRPr>
                </a:p>
              </p:txBody>
            </p:sp>
            <p:sp>
              <p:nvSpPr>
                <p:cNvPr id="17" name="Freeform: Shape 16">
                  <a:extLst>
                    <a:ext uri="{FF2B5EF4-FFF2-40B4-BE49-F238E27FC236}">
                      <a16:creationId xmlns:a16="http://schemas.microsoft.com/office/drawing/2014/main" id="{1249A88C-5A60-4C30-9846-6C37E81D6F38}"/>
                    </a:ext>
                  </a:extLst>
                </p:cNvPr>
                <p:cNvSpPr/>
                <p:nvPr/>
              </p:nvSpPr>
              <p:spPr>
                <a:xfrm>
                  <a:off x="7666604" y="2853013"/>
                  <a:ext cx="103290" cy="152824"/>
                </a:xfrm>
                <a:custGeom>
                  <a:avLst/>
                  <a:gdLst>
                    <a:gd name="connsiteX0" fmla="*/ 22768 w 103290"/>
                    <a:gd name="connsiteY0" fmla="*/ 141160 h 152824"/>
                    <a:gd name="connsiteX1" fmla="*/ 60 w 103290"/>
                    <a:gd name="connsiteY1" fmla="*/ 95440 h 152824"/>
                    <a:gd name="connsiteX2" fmla="*/ 29912 w 103290"/>
                    <a:gd name="connsiteY2" fmla="*/ 22098 h 152824"/>
                    <a:gd name="connsiteX3" fmla="*/ 37932 w 103290"/>
                    <a:gd name="connsiteY3" fmla="*/ 9 h 152824"/>
                    <a:gd name="connsiteX4" fmla="*/ 65430 w 103290"/>
                    <a:gd name="connsiteY4" fmla="*/ 2591 h 152824"/>
                    <a:gd name="connsiteX5" fmla="*/ 78984 w 103290"/>
                    <a:gd name="connsiteY5" fmla="*/ 17583 h 152824"/>
                    <a:gd name="connsiteX6" fmla="*/ 89309 w 103290"/>
                    <a:gd name="connsiteY6" fmla="*/ 44386 h 152824"/>
                    <a:gd name="connsiteX7" fmla="*/ 90443 w 103290"/>
                    <a:gd name="connsiteY7" fmla="*/ 46806 h 152824"/>
                    <a:gd name="connsiteX8" fmla="*/ 103140 w 103290"/>
                    <a:gd name="connsiteY8" fmla="*/ 90154 h 152824"/>
                    <a:gd name="connsiteX9" fmla="*/ 101863 w 103290"/>
                    <a:gd name="connsiteY9" fmla="*/ 102194 h 152824"/>
                    <a:gd name="connsiteX10" fmla="*/ 62230 w 103290"/>
                    <a:gd name="connsiteY10" fmla="*/ 152819 h 152824"/>
                    <a:gd name="connsiteX11" fmla="*/ 22768 w 103290"/>
                    <a:gd name="connsiteY11" fmla="*/ 141160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90" h="152824">
                      <a:moveTo>
                        <a:pt x="22768" y="141160"/>
                      </a:moveTo>
                      <a:cubicBezTo>
                        <a:pt x="22777" y="140865"/>
                        <a:pt x="-1359" y="102156"/>
                        <a:pt x="60" y="95440"/>
                      </a:cubicBezTo>
                      <a:cubicBezTo>
                        <a:pt x="11433" y="41405"/>
                        <a:pt x="24959" y="33518"/>
                        <a:pt x="29912" y="22098"/>
                      </a:cubicBezTo>
                      <a:cubicBezTo>
                        <a:pt x="34865" y="10677"/>
                        <a:pt x="32007" y="143"/>
                        <a:pt x="37932" y="9"/>
                      </a:cubicBezTo>
                      <a:cubicBezTo>
                        <a:pt x="43847" y="-124"/>
                        <a:pt x="61201" y="1181"/>
                        <a:pt x="65430" y="2591"/>
                      </a:cubicBezTo>
                      <a:cubicBezTo>
                        <a:pt x="69659" y="3991"/>
                        <a:pt x="75660" y="8258"/>
                        <a:pt x="78984" y="17583"/>
                      </a:cubicBezTo>
                      <a:cubicBezTo>
                        <a:pt x="83490" y="26108"/>
                        <a:pt x="87919" y="34661"/>
                        <a:pt x="89309" y="44386"/>
                      </a:cubicBezTo>
                      <a:cubicBezTo>
                        <a:pt x="89433" y="45282"/>
                        <a:pt x="89833" y="46139"/>
                        <a:pt x="90443" y="46806"/>
                      </a:cubicBezTo>
                      <a:cubicBezTo>
                        <a:pt x="101682" y="59198"/>
                        <a:pt x="103959" y="74247"/>
                        <a:pt x="103140" y="90154"/>
                      </a:cubicBezTo>
                      <a:cubicBezTo>
                        <a:pt x="102930" y="94183"/>
                        <a:pt x="102406" y="100117"/>
                        <a:pt x="101863" y="102194"/>
                      </a:cubicBezTo>
                      <a:cubicBezTo>
                        <a:pt x="101320" y="104280"/>
                        <a:pt x="86138" y="153410"/>
                        <a:pt x="62230" y="152819"/>
                      </a:cubicBezTo>
                      <a:cubicBezTo>
                        <a:pt x="38313" y="152209"/>
                        <a:pt x="25587" y="143313"/>
                        <a:pt x="22768" y="141160"/>
                      </a:cubicBezTo>
                      <a:close/>
                    </a:path>
                  </a:pathLst>
                </a:custGeom>
                <a:solidFill>
                  <a:srgbClr val="FBFBF9"/>
                </a:solidFill>
                <a:ln w="9525" cap="flat">
                  <a:noFill/>
                  <a:prstDash val="solid"/>
                  <a:miter/>
                </a:ln>
              </p:spPr>
              <p:txBody>
                <a:bodyPr rtlCol="0" anchor="ctr"/>
                <a:lstStyle/>
                <a:p>
                  <a:endParaRPr lang="de-AT">
                    <a:latin typeface="+mj-lt"/>
                  </a:endParaRPr>
                </a:p>
              </p:txBody>
            </p:sp>
            <p:sp>
              <p:nvSpPr>
                <p:cNvPr id="18" name="Freeform: Shape 17">
                  <a:extLst>
                    <a:ext uri="{FF2B5EF4-FFF2-40B4-BE49-F238E27FC236}">
                      <a16:creationId xmlns:a16="http://schemas.microsoft.com/office/drawing/2014/main" id="{CB223731-1A83-4806-AD0B-628EB5A66F67}"/>
                    </a:ext>
                  </a:extLst>
                </p:cNvPr>
                <p:cNvSpPr/>
                <p:nvPr/>
              </p:nvSpPr>
              <p:spPr>
                <a:xfrm>
                  <a:off x="7753646" y="2954976"/>
                  <a:ext cx="67993" cy="70064"/>
                </a:xfrm>
                <a:custGeom>
                  <a:avLst/>
                  <a:gdLst>
                    <a:gd name="connsiteX0" fmla="*/ 64303 w 67993"/>
                    <a:gd name="connsiteY0" fmla="*/ 27739 h 70064"/>
                    <a:gd name="connsiteX1" fmla="*/ 50892 w 67993"/>
                    <a:gd name="connsiteY1" fmla="*/ 17014 h 70064"/>
                    <a:gd name="connsiteX2" fmla="*/ 44796 w 67993"/>
                    <a:gd name="connsiteY2" fmla="*/ 2984 h 70064"/>
                    <a:gd name="connsiteX3" fmla="*/ 14154 w 67993"/>
                    <a:gd name="connsiteY3" fmla="*/ 469 h 70064"/>
                    <a:gd name="connsiteX4" fmla="*/ 3277 w 67993"/>
                    <a:gd name="connsiteY4" fmla="*/ 5708 h 70064"/>
                    <a:gd name="connsiteX5" fmla="*/ 3143 w 67993"/>
                    <a:gd name="connsiteY5" fmla="*/ 26311 h 70064"/>
                    <a:gd name="connsiteX6" fmla="*/ 2705 w 67993"/>
                    <a:gd name="connsiteY6" fmla="*/ 33311 h 70064"/>
                    <a:gd name="connsiteX7" fmla="*/ 162 w 67993"/>
                    <a:gd name="connsiteY7" fmla="*/ 52238 h 70064"/>
                    <a:gd name="connsiteX8" fmla="*/ 0 w 67993"/>
                    <a:gd name="connsiteY8" fmla="*/ 61467 h 70064"/>
                    <a:gd name="connsiteX9" fmla="*/ 30766 w 67993"/>
                    <a:gd name="connsiteY9" fmla="*/ 63334 h 70064"/>
                    <a:gd name="connsiteX10" fmla="*/ 59884 w 67993"/>
                    <a:gd name="connsiteY10" fmla="*/ 43789 h 70064"/>
                    <a:gd name="connsiteX11" fmla="*/ 67342 w 67993"/>
                    <a:gd name="connsiteY11" fmla="*/ 35883 h 70064"/>
                    <a:gd name="connsiteX12" fmla="*/ 64303 w 67993"/>
                    <a:gd name="connsiteY12" fmla="*/ 27739 h 7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993" h="70064">
                      <a:moveTo>
                        <a:pt x="64303" y="27739"/>
                      </a:moveTo>
                      <a:cubicBezTo>
                        <a:pt x="55550" y="27301"/>
                        <a:pt x="50930" y="22043"/>
                        <a:pt x="50892" y="17014"/>
                      </a:cubicBezTo>
                      <a:cubicBezTo>
                        <a:pt x="50844" y="11128"/>
                        <a:pt x="53321" y="3727"/>
                        <a:pt x="44796" y="2984"/>
                      </a:cubicBezTo>
                      <a:cubicBezTo>
                        <a:pt x="36271" y="2231"/>
                        <a:pt x="18831" y="1326"/>
                        <a:pt x="14154" y="469"/>
                      </a:cubicBezTo>
                      <a:cubicBezTo>
                        <a:pt x="3953" y="-1407"/>
                        <a:pt x="3439" y="2755"/>
                        <a:pt x="3277" y="5708"/>
                      </a:cubicBezTo>
                      <a:cubicBezTo>
                        <a:pt x="3200" y="7099"/>
                        <a:pt x="4486" y="20919"/>
                        <a:pt x="3143" y="26311"/>
                      </a:cubicBezTo>
                      <a:cubicBezTo>
                        <a:pt x="3229" y="28654"/>
                        <a:pt x="3067" y="30968"/>
                        <a:pt x="2705" y="33311"/>
                      </a:cubicBezTo>
                      <a:cubicBezTo>
                        <a:pt x="1734" y="39598"/>
                        <a:pt x="991" y="45932"/>
                        <a:pt x="162" y="52238"/>
                      </a:cubicBezTo>
                      <a:cubicBezTo>
                        <a:pt x="105" y="55314"/>
                        <a:pt x="57" y="58391"/>
                        <a:pt x="0" y="61467"/>
                      </a:cubicBezTo>
                      <a:cubicBezTo>
                        <a:pt x="7420" y="72383"/>
                        <a:pt x="21841" y="72793"/>
                        <a:pt x="30766" y="63334"/>
                      </a:cubicBezTo>
                      <a:cubicBezTo>
                        <a:pt x="39138" y="54819"/>
                        <a:pt x="49244" y="48942"/>
                        <a:pt x="59884" y="43789"/>
                      </a:cubicBezTo>
                      <a:cubicBezTo>
                        <a:pt x="62894" y="42322"/>
                        <a:pt x="65742" y="40122"/>
                        <a:pt x="67342" y="35883"/>
                      </a:cubicBezTo>
                      <a:cubicBezTo>
                        <a:pt x="68951" y="31635"/>
                        <a:pt x="67447" y="27892"/>
                        <a:pt x="64303" y="27739"/>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19" name="Freeform: Shape 18">
                  <a:extLst>
                    <a:ext uri="{FF2B5EF4-FFF2-40B4-BE49-F238E27FC236}">
                      <a16:creationId xmlns:a16="http://schemas.microsoft.com/office/drawing/2014/main" id="{50FE5B61-F186-4C93-A8BB-2CD83BCA3D05}"/>
                    </a:ext>
                  </a:extLst>
                </p:cNvPr>
                <p:cNvSpPr/>
                <p:nvPr/>
              </p:nvSpPr>
              <p:spPr>
                <a:xfrm>
                  <a:off x="7652052" y="2791782"/>
                  <a:ext cx="149723" cy="196341"/>
                </a:xfrm>
                <a:custGeom>
                  <a:avLst/>
                  <a:gdLst>
                    <a:gd name="connsiteX0" fmla="*/ 49512 w 149723"/>
                    <a:gd name="connsiteY0" fmla="*/ 185666 h 196341"/>
                    <a:gd name="connsiteX1" fmla="*/ 38625 w 149723"/>
                    <a:gd name="connsiteY1" fmla="*/ 196315 h 196341"/>
                    <a:gd name="connsiteX2" fmla="*/ 29814 w 149723"/>
                    <a:gd name="connsiteY2" fmla="*/ 186038 h 196341"/>
                    <a:gd name="connsiteX3" fmla="*/ 5726 w 149723"/>
                    <a:gd name="connsiteY3" fmla="*/ 159568 h 196341"/>
                    <a:gd name="connsiteX4" fmla="*/ 2592 w 149723"/>
                    <a:gd name="connsiteY4" fmla="*/ 161939 h 196341"/>
                    <a:gd name="connsiteX5" fmla="*/ 1649 w 149723"/>
                    <a:gd name="connsiteY5" fmla="*/ 162311 h 196341"/>
                    <a:gd name="connsiteX6" fmla="*/ 2125 w 149723"/>
                    <a:gd name="connsiteY6" fmla="*/ 147261 h 196341"/>
                    <a:gd name="connsiteX7" fmla="*/ 13631 w 149723"/>
                    <a:gd name="connsiteY7" fmla="*/ 113781 h 196341"/>
                    <a:gd name="connsiteX8" fmla="*/ 19575 w 149723"/>
                    <a:gd name="connsiteY8" fmla="*/ 103303 h 196341"/>
                    <a:gd name="connsiteX9" fmla="*/ 28929 w 149723"/>
                    <a:gd name="connsiteY9" fmla="*/ 85501 h 196341"/>
                    <a:gd name="connsiteX10" fmla="*/ 34377 w 149723"/>
                    <a:gd name="connsiteY10" fmla="*/ 72804 h 196341"/>
                    <a:gd name="connsiteX11" fmla="*/ 32405 w 149723"/>
                    <a:gd name="connsiteY11" fmla="*/ 32094 h 196341"/>
                    <a:gd name="connsiteX12" fmla="*/ 57885 w 149723"/>
                    <a:gd name="connsiteY12" fmla="*/ 2529 h 196341"/>
                    <a:gd name="connsiteX13" fmla="*/ 95442 w 149723"/>
                    <a:gd name="connsiteY13" fmla="*/ 9806 h 196341"/>
                    <a:gd name="connsiteX14" fmla="*/ 108491 w 149723"/>
                    <a:gd name="connsiteY14" fmla="*/ 39048 h 196341"/>
                    <a:gd name="connsiteX15" fmla="*/ 108634 w 149723"/>
                    <a:gd name="connsiteY15" fmla="*/ 45315 h 196341"/>
                    <a:gd name="connsiteX16" fmla="*/ 130294 w 149723"/>
                    <a:gd name="connsiteY16" fmla="*/ 99693 h 196341"/>
                    <a:gd name="connsiteX17" fmla="*/ 149687 w 149723"/>
                    <a:gd name="connsiteY17" fmla="*/ 151805 h 196341"/>
                    <a:gd name="connsiteX18" fmla="*/ 146305 w 149723"/>
                    <a:gd name="connsiteY18" fmla="*/ 166111 h 196341"/>
                    <a:gd name="connsiteX19" fmla="*/ 135599 w 149723"/>
                    <a:gd name="connsiteY19" fmla="*/ 178465 h 196341"/>
                    <a:gd name="connsiteX20" fmla="*/ 119921 w 149723"/>
                    <a:gd name="connsiteY20" fmla="*/ 171598 h 196341"/>
                    <a:gd name="connsiteX21" fmla="*/ 115663 w 149723"/>
                    <a:gd name="connsiteY21" fmla="*/ 163597 h 196341"/>
                    <a:gd name="connsiteX22" fmla="*/ 116940 w 149723"/>
                    <a:gd name="connsiteY22" fmla="*/ 151557 h 196341"/>
                    <a:gd name="connsiteX23" fmla="*/ 102919 w 149723"/>
                    <a:gd name="connsiteY23" fmla="*/ 111771 h 196341"/>
                    <a:gd name="connsiteX24" fmla="*/ 102566 w 149723"/>
                    <a:gd name="connsiteY24" fmla="*/ 104561 h 196341"/>
                    <a:gd name="connsiteX25" fmla="*/ 92784 w 149723"/>
                    <a:gd name="connsiteY25" fmla="*/ 78996 h 196341"/>
                    <a:gd name="connsiteX26" fmla="*/ 90613 w 149723"/>
                    <a:gd name="connsiteY26" fmla="*/ 74786 h 196341"/>
                    <a:gd name="connsiteX27" fmla="*/ 89574 w 149723"/>
                    <a:gd name="connsiteY27" fmla="*/ 71433 h 196341"/>
                    <a:gd name="connsiteX28" fmla="*/ 90851 w 149723"/>
                    <a:gd name="connsiteY28" fmla="*/ 63251 h 196341"/>
                    <a:gd name="connsiteX29" fmla="*/ 62285 w 149723"/>
                    <a:gd name="connsiteY29" fmla="*/ 60974 h 196341"/>
                    <a:gd name="connsiteX30" fmla="*/ 47445 w 149723"/>
                    <a:gd name="connsiteY30" fmla="*/ 60174 h 196341"/>
                    <a:gd name="connsiteX31" fmla="*/ 43759 w 149723"/>
                    <a:gd name="connsiteY31" fmla="*/ 65508 h 196341"/>
                    <a:gd name="connsiteX32" fmla="*/ 46874 w 149723"/>
                    <a:gd name="connsiteY32" fmla="*/ 72519 h 196341"/>
                    <a:gd name="connsiteX33" fmla="*/ 46416 w 149723"/>
                    <a:gd name="connsiteY33" fmla="*/ 81243 h 196341"/>
                    <a:gd name="connsiteX34" fmla="*/ 45559 w 149723"/>
                    <a:gd name="connsiteY34" fmla="*/ 84301 h 196341"/>
                    <a:gd name="connsiteX35" fmla="*/ 39092 w 149723"/>
                    <a:gd name="connsiteY35" fmla="*/ 94321 h 196341"/>
                    <a:gd name="connsiteX36" fmla="*/ 34806 w 149723"/>
                    <a:gd name="connsiteY36" fmla="*/ 104065 h 196341"/>
                    <a:gd name="connsiteX37" fmla="*/ 33805 w 149723"/>
                    <a:gd name="connsiteY37" fmla="*/ 117362 h 196341"/>
                    <a:gd name="connsiteX38" fmla="*/ 24099 w 149723"/>
                    <a:gd name="connsiteY38" fmla="*/ 148261 h 196341"/>
                    <a:gd name="connsiteX39" fmla="*/ 37720 w 149723"/>
                    <a:gd name="connsiteY39" fmla="*/ 169674 h 196341"/>
                    <a:gd name="connsiteX40" fmla="*/ 49512 w 149723"/>
                    <a:gd name="connsiteY40" fmla="*/ 185666 h 19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9723" h="196341">
                      <a:moveTo>
                        <a:pt x="49512" y="185666"/>
                      </a:moveTo>
                      <a:cubicBezTo>
                        <a:pt x="48312" y="191553"/>
                        <a:pt x="41930" y="196763"/>
                        <a:pt x="38625" y="196315"/>
                      </a:cubicBezTo>
                      <a:cubicBezTo>
                        <a:pt x="36577" y="195191"/>
                        <a:pt x="31015" y="187847"/>
                        <a:pt x="29814" y="186038"/>
                      </a:cubicBezTo>
                      <a:cubicBezTo>
                        <a:pt x="26195" y="180542"/>
                        <a:pt x="10345" y="157824"/>
                        <a:pt x="5726" y="159568"/>
                      </a:cubicBezTo>
                      <a:cubicBezTo>
                        <a:pt x="4221" y="159758"/>
                        <a:pt x="3364" y="160796"/>
                        <a:pt x="2592" y="161939"/>
                      </a:cubicBezTo>
                      <a:cubicBezTo>
                        <a:pt x="2278" y="162063"/>
                        <a:pt x="1963" y="162187"/>
                        <a:pt x="1649" y="162311"/>
                      </a:cubicBezTo>
                      <a:cubicBezTo>
                        <a:pt x="-713" y="157215"/>
                        <a:pt x="-523" y="152109"/>
                        <a:pt x="2125" y="147261"/>
                      </a:cubicBezTo>
                      <a:cubicBezTo>
                        <a:pt x="7964" y="136593"/>
                        <a:pt x="10660" y="125630"/>
                        <a:pt x="13631" y="113781"/>
                      </a:cubicBezTo>
                      <a:cubicBezTo>
                        <a:pt x="14632" y="109799"/>
                        <a:pt x="17060" y="106485"/>
                        <a:pt x="19575" y="103303"/>
                      </a:cubicBezTo>
                      <a:cubicBezTo>
                        <a:pt x="24261" y="97350"/>
                        <a:pt x="24147" y="91369"/>
                        <a:pt x="28929" y="85501"/>
                      </a:cubicBezTo>
                      <a:cubicBezTo>
                        <a:pt x="31986" y="81748"/>
                        <a:pt x="34663" y="77662"/>
                        <a:pt x="34377" y="72804"/>
                      </a:cubicBezTo>
                      <a:cubicBezTo>
                        <a:pt x="33567" y="59117"/>
                        <a:pt x="31824" y="45810"/>
                        <a:pt x="32405" y="32094"/>
                      </a:cubicBezTo>
                      <a:cubicBezTo>
                        <a:pt x="32977" y="18655"/>
                        <a:pt x="44712" y="7368"/>
                        <a:pt x="57885" y="2529"/>
                      </a:cubicBezTo>
                      <a:cubicBezTo>
                        <a:pt x="71543" y="-2491"/>
                        <a:pt x="84469" y="-24"/>
                        <a:pt x="95442" y="9806"/>
                      </a:cubicBezTo>
                      <a:cubicBezTo>
                        <a:pt x="104062" y="17521"/>
                        <a:pt x="107834" y="27656"/>
                        <a:pt x="108491" y="39048"/>
                      </a:cubicBezTo>
                      <a:cubicBezTo>
                        <a:pt x="108615" y="41134"/>
                        <a:pt x="108720" y="43239"/>
                        <a:pt x="108634" y="45315"/>
                      </a:cubicBezTo>
                      <a:cubicBezTo>
                        <a:pt x="107653" y="66718"/>
                        <a:pt x="116654" y="84139"/>
                        <a:pt x="130294" y="99693"/>
                      </a:cubicBezTo>
                      <a:cubicBezTo>
                        <a:pt x="143381" y="114610"/>
                        <a:pt x="148505" y="132488"/>
                        <a:pt x="149687" y="151805"/>
                      </a:cubicBezTo>
                      <a:cubicBezTo>
                        <a:pt x="149991" y="156853"/>
                        <a:pt x="148372" y="161568"/>
                        <a:pt x="146305" y="166111"/>
                      </a:cubicBezTo>
                      <a:cubicBezTo>
                        <a:pt x="143448" y="172693"/>
                        <a:pt x="139342" y="176779"/>
                        <a:pt x="135599" y="178465"/>
                      </a:cubicBezTo>
                      <a:cubicBezTo>
                        <a:pt x="131846" y="180151"/>
                        <a:pt x="117054" y="181313"/>
                        <a:pt x="119921" y="171598"/>
                      </a:cubicBezTo>
                      <a:cubicBezTo>
                        <a:pt x="121331" y="166816"/>
                        <a:pt x="121559" y="164787"/>
                        <a:pt x="115663" y="163597"/>
                      </a:cubicBezTo>
                      <a:cubicBezTo>
                        <a:pt x="116101" y="159587"/>
                        <a:pt x="116730" y="155577"/>
                        <a:pt x="116940" y="151557"/>
                      </a:cubicBezTo>
                      <a:cubicBezTo>
                        <a:pt x="117768" y="135641"/>
                        <a:pt x="114977" y="123077"/>
                        <a:pt x="102919" y="111771"/>
                      </a:cubicBezTo>
                      <a:cubicBezTo>
                        <a:pt x="99195" y="108275"/>
                        <a:pt x="102690" y="107704"/>
                        <a:pt x="102566" y="104561"/>
                      </a:cubicBezTo>
                      <a:cubicBezTo>
                        <a:pt x="102252" y="96074"/>
                        <a:pt x="97290" y="87511"/>
                        <a:pt x="92784" y="78996"/>
                      </a:cubicBezTo>
                      <a:cubicBezTo>
                        <a:pt x="92394" y="77424"/>
                        <a:pt x="91641" y="76033"/>
                        <a:pt x="90613" y="74786"/>
                      </a:cubicBezTo>
                      <a:cubicBezTo>
                        <a:pt x="90946" y="73452"/>
                        <a:pt x="90108" y="72490"/>
                        <a:pt x="89574" y="71433"/>
                      </a:cubicBezTo>
                      <a:cubicBezTo>
                        <a:pt x="90241" y="68737"/>
                        <a:pt x="91394" y="66127"/>
                        <a:pt x="90851" y="63251"/>
                      </a:cubicBezTo>
                      <a:cubicBezTo>
                        <a:pt x="90889" y="60774"/>
                        <a:pt x="65457" y="59707"/>
                        <a:pt x="62285" y="60974"/>
                      </a:cubicBezTo>
                      <a:cubicBezTo>
                        <a:pt x="60952" y="60527"/>
                        <a:pt x="47407" y="59946"/>
                        <a:pt x="47445" y="60174"/>
                      </a:cubicBezTo>
                      <a:cubicBezTo>
                        <a:pt x="45616" y="61536"/>
                        <a:pt x="44331" y="63336"/>
                        <a:pt x="43759" y="65508"/>
                      </a:cubicBezTo>
                      <a:cubicBezTo>
                        <a:pt x="43216" y="67566"/>
                        <a:pt x="46521" y="71823"/>
                        <a:pt x="46874" y="72519"/>
                      </a:cubicBezTo>
                      <a:cubicBezTo>
                        <a:pt x="46721" y="75433"/>
                        <a:pt x="46569" y="78338"/>
                        <a:pt x="46416" y="81243"/>
                      </a:cubicBezTo>
                      <a:cubicBezTo>
                        <a:pt x="46131" y="82263"/>
                        <a:pt x="45845" y="83282"/>
                        <a:pt x="45559" y="84301"/>
                      </a:cubicBezTo>
                      <a:cubicBezTo>
                        <a:pt x="43397" y="87635"/>
                        <a:pt x="41178" y="90940"/>
                        <a:pt x="39092" y="94321"/>
                      </a:cubicBezTo>
                      <a:cubicBezTo>
                        <a:pt x="37215" y="97360"/>
                        <a:pt x="35072" y="100313"/>
                        <a:pt x="34806" y="104065"/>
                      </a:cubicBezTo>
                      <a:cubicBezTo>
                        <a:pt x="33329" y="107875"/>
                        <a:pt x="38606" y="112924"/>
                        <a:pt x="33805" y="117362"/>
                      </a:cubicBezTo>
                      <a:cubicBezTo>
                        <a:pt x="29005" y="121801"/>
                        <a:pt x="24176" y="143213"/>
                        <a:pt x="24099" y="148261"/>
                      </a:cubicBezTo>
                      <a:cubicBezTo>
                        <a:pt x="24014" y="153691"/>
                        <a:pt x="33929" y="166092"/>
                        <a:pt x="37720" y="169674"/>
                      </a:cubicBezTo>
                      <a:cubicBezTo>
                        <a:pt x="44683" y="176227"/>
                        <a:pt x="50931" y="178732"/>
                        <a:pt x="49512" y="185666"/>
                      </a:cubicBezTo>
                      <a:close/>
                    </a:path>
                  </a:pathLst>
                </a:custGeom>
                <a:solidFill>
                  <a:srgbClr val="1E1E1E"/>
                </a:solidFill>
                <a:ln w="9525" cap="flat">
                  <a:noFill/>
                  <a:prstDash val="solid"/>
                  <a:miter/>
                </a:ln>
              </p:spPr>
              <p:txBody>
                <a:bodyPr rtlCol="0" anchor="ctr"/>
                <a:lstStyle/>
                <a:p>
                  <a:endParaRPr lang="de-AT">
                    <a:latin typeface="+mj-lt"/>
                  </a:endParaRPr>
                </a:p>
              </p:txBody>
            </p:sp>
            <p:sp>
              <p:nvSpPr>
                <p:cNvPr id="20" name="Freeform: Shape 19">
                  <a:extLst>
                    <a:ext uri="{FF2B5EF4-FFF2-40B4-BE49-F238E27FC236}">
                      <a16:creationId xmlns:a16="http://schemas.microsoft.com/office/drawing/2014/main" id="{F8A55D22-E84A-43E2-BBE8-B500A5359C90}"/>
                    </a:ext>
                  </a:extLst>
                </p:cNvPr>
                <p:cNvSpPr/>
                <p:nvPr/>
              </p:nvSpPr>
              <p:spPr>
                <a:xfrm>
                  <a:off x="7696763" y="2981163"/>
                  <a:ext cx="60182" cy="35156"/>
                </a:xfrm>
                <a:custGeom>
                  <a:avLst/>
                  <a:gdLst>
                    <a:gd name="connsiteX0" fmla="*/ 0 w 60182"/>
                    <a:gd name="connsiteY0" fmla="*/ 16716 h 35156"/>
                    <a:gd name="connsiteX1" fmla="*/ 53111 w 60182"/>
                    <a:gd name="connsiteY1" fmla="*/ 6429 h 35156"/>
                    <a:gd name="connsiteX2" fmla="*/ 60160 w 60182"/>
                    <a:gd name="connsiteY2" fmla="*/ 0 h 35156"/>
                    <a:gd name="connsiteX3" fmla="*/ 59722 w 60182"/>
                    <a:gd name="connsiteY3" fmla="*/ 7001 h 35156"/>
                    <a:gd name="connsiteX4" fmla="*/ 57179 w 60182"/>
                    <a:gd name="connsiteY4" fmla="*/ 25927 h 35156"/>
                    <a:gd name="connsiteX5" fmla="*/ 57017 w 60182"/>
                    <a:gd name="connsiteY5" fmla="*/ 35157 h 35156"/>
                    <a:gd name="connsiteX6" fmla="*/ 18926 w 60182"/>
                    <a:gd name="connsiteY6" fmla="*/ 30651 h 35156"/>
                    <a:gd name="connsiteX7" fmla="*/ 657 w 60182"/>
                    <a:gd name="connsiteY7" fmla="*/ 33604 h 35156"/>
                    <a:gd name="connsiteX8" fmla="*/ 0 w 60182"/>
                    <a:gd name="connsiteY8" fmla="*/ 16716 h 3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82" h="35156">
                      <a:moveTo>
                        <a:pt x="0" y="16716"/>
                      </a:moveTo>
                      <a:cubicBezTo>
                        <a:pt x="10249" y="19612"/>
                        <a:pt x="39100" y="20479"/>
                        <a:pt x="53111" y="6429"/>
                      </a:cubicBezTo>
                      <a:cubicBezTo>
                        <a:pt x="55455" y="4286"/>
                        <a:pt x="57807" y="2143"/>
                        <a:pt x="60160" y="0"/>
                      </a:cubicBezTo>
                      <a:cubicBezTo>
                        <a:pt x="60246" y="2343"/>
                        <a:pt x="60084" y="4658"/>
                        <a:pt x="59722" y="7001"/>
                      </a:cubicBezTo>
                      <a:cubicBezTo>
                        <a:pt x="58750" y="13287"/>
                        <a:pt x="58007" y="19621"/>
                        <a:pt x="57179" y="25927"/>
                      </a:cubicBezTo>
                      <a:cubicBezTo>
                        <a:pt x="57121" y="29004"/>
                        <a:pt x="57074" y="32080"/>
                        <a:pt x="57017" y="35157"/>
                      </a:cubicBezTo>
                      <a:cubicBezTo>
                        <a:pt x="44101" y="31604"/>
                        <a:pt x="24717" y="30347"/>
                        <a:pt x="18926" y="30651"/>
                      </a:cubicBezTo>
                      <a:cubicBezTo>
                        <a:pt x="13144" y="30956"/>
                        <a:pt x="5239" y="32404"/>
                        <a:pt x="657" y="33604"/>
                      </a:cubicBezTo>
                      <a:lnTo>
                        <a:pt x="0" y="16716"/>
                      </a:lnTo>
                      <a:close/>
                    </a:path>
                  </a:pathLst>
                </a:custGeom>
                <a:solidFill>
                  <a:srgbClr val="1E1E1E"/>
                </a:solidFill>
                <a:ln w="9525" cap="flat">
                  <a:noFill/>
                  <a:prstDash val="solid"/>
                  <a:miter/>
                </a:ln>
              </p:spPr>
              <p:txBody>
                <a:bodyPr rtlCol="0" anchor="ctr"/>
                <a:lstStyle/>
                <a:p>
                  <a:endParaRPr lang="de-AT">
                    <a:latin typeface="+mj-lt"/>
                  </a:endParaRPr>
                </a:p>
              </p:txBody>
            </p:sp>
            <p:sp>
              <p:nvSpPr>
                <p:cNvPr id="21" name="Freeform: Shape 20">
                  <a:extLst>
                    <a:ext uri="{FF2B5EF4-FFF2-40B4-BE49-F238E27FC236}">
                      <a16:creationId xmlns:a16="http://schemas.microsoft.com/office/drawing/2014/main" id="{7FB9F5F2-5AE2-470A-9940-FBD1F268742A}"/>
                    </a:ext>
                  </a:extLst>
                </p:cNvPr>
                <p:cNvSpPr/>
                <p:nvPr/>
              </p:nvSpPr>
              <p:spPr>
                <a:xfrm>
                  <a:off x="7804672" y="2972638"/>
                  <a:ext cx="638" cy="914"/>
                </a:xfrm>
                <a:custGeom>
                  <a:avLst/>
                  <a:gdLst>
                    <a:gd name="connsiteX0" fmla="*/ 638 w 638"/>
                    <a:gd name="connsiteY0" fmla="*/ 914 h 914"/>
                    <a:gd name="connsiteX1" fmla="*/ 0 w 638"/>
                    <a:gd name="connsiteY1" fmla="*/ 0 h 914"/>
                    <a:gd name="connsiteX2" fmla="*/ 638 w 638"/>
                    <a:gd name="connsiteY2" fmla="*/ 914 h 914"/>
                  </a:gdLst>
                  <a:ahLst/>
                  <a:cxnLst>
                    <a:cxn ang="0">
                      <a:pos x="connsiteX0" y="connsiteY0"/>
                    </a:cxn>
                    <a:cxn ang="0">
                      <a:pos x="connsiteX1" y="connsiteY1"/>
                    </a:cxn>
                    <a:cxn ang="0">
                      <a:pos x="connsiteX2" y="connsiteY2"/>
                    </a:cxn>
                  </a:cxnLst>
                  <a:rect l="l" t="t" r="r" b="b"/>
                  <a:pathLst>
                    <a:path w="638" h="914">
                      <a:moveTo>
                        <a:pt x="638" y="914"/>
                      </a:moveTo>
                      <a:cubicBezTo>
                        <a:pt x="429" y="610"/>
                        <a:pt x="219" y="305"/>
                        <a:pt x="0" y="0"/>
                      </a:cubicBezTo>
                      <a:cubicBezTo>
                        <a:pt x="210" y="305"/>
                        <a:pt x="419" y="610"/>
                        <a:pt x="638" y="914"/>
                      </a:cubicBezTo>
                      <a:close/>
                    </a:path>
                  </a:pathLst>
                </a:custGeom>
                <a:solidFill>
                  <a:srgbClr val="DDA516"/>
                </a:solidFill>
                <a:ln w="9525" cap="flat">
                  <a:noFill/>
                  <a:prstDash val="solid"/>
                  <a:miter/>
                </a:ln>
              </p:spPr>
              <p:txBody>
                <a:bodyPr rtlCol="0" anchor="ctr"/>
                <a:lstStyle/>
                <a:p>
                  <a:endParaRPr lang="de-AT">
                    <a:latin typeface="+mj-lt"/>
                  </a:endParaRPr>
                </a:p>
              </p:txBody>
            </p:sp>
            <p:sp>
              <p:nvSpPr>
                <p:cNvPr id="22" name="Freeform: Shape 21">
                  <a:extLst>
                    <a:ext uri="{FF2B5EF4-FFF2-40B4-BE49-F238E27FC236}">
                      <a16:creationId xmlns:a16="http://schemas.microsoft.com/office/drawing/2014/main" id="{D97DC8A3-BFAD-4621-9B3E-3E2ACC522266}"/>
                    </a:ext>
                  </a:extLst>
                </p:cNvPr>
                <p:cNvSpPr/>
                <p:nvPr/>
              </p:nvSpPr>
              <p:spPr>
                <a:xfrm>
                  <a:off x="7800719" y="2959417"/>
                  <a:ext cx="828" cy="790"/>
                </a:xfrm>
                <a:custGeom>
                  <a:avLst/>
                  <a:gdLst>
                    <a:gd name="connsiteX0" fmla="*/ 829 w 828"/>
                    <a:gd name="connsiteY0" fmla="*/ 791 h 790"/>
                    <a:gd name="connsiteX1" fmla="*/ 0 w 828"/>
                    <a:gd name="connsiteY1" fmla="*/ 0 h 790"/>
                    <a:gd name="connsiteX2" fmla="*/ 829 w 828"/>
                    <a:gd name="connsiteY2" fmla="*/ 791 h 790"/>
                  </a:gdLst>
                  <a:ahLst/>
                  <a:cxnLst>
                    <a:cxn ang="0">
                      <a:pos x="connsiteX0" y="connsiteY0"/>
                    </a:cxn>
                    <a:cxn ang="0">
                      <a:pos x="connsiteX1" y="connsiteY1"/>
                    </a:cxn>
                    <a:cxn ang="0">
                      <a:pos x="connsiteX2" y="connsiteY2"/>
                    </a:cxn>
                  </a:cxnLst>
                  <a:rect l="l" t="t" r="r" b="b"/>
                  <a:pathLst>
                    <a:path w="828" h="790">
                      <a:moveTo>
                        <a:pt x="829" y="791"/>
                      </a:moveTo>
                      <a:cubicBezTo>
                        <a:pt x="552" y="524"/>
                        <a:pt x="276" y="267"/>
                        <a:pt x="0" y="0"/>
                      </a:cubicBezTo>
                      <a:cubicBezTo>
                        <a:pt x="276" y="267"/>
                        <a:pt x="552" y="524"/>
                        <a:pt x="829" y="791"/>
                      </a:cubicBezTo>
                      <a:close/>
                    </a:path>
                  </a:pathLst>
                </a:custGeom>
                <a:solidFill>
                  <a:srgbClr val="DDA516"/>
                </a:solidFill>
                <a:ln w="9525" cap="flat">
                  <a:noFill/>
                  <a:prstDash val="solid"/>
                  <a:miter/>
                </a:ln>
              </p:spPr>
              <p:txBody>
                <a:bodyPr rtlCol="0" anchor="ctr"/>
                <a:lstStyle/>
                <a:p>
                  <a:endParaRPr lang="de-AT">
                    <a:latin typeface="+mj-lt"/>
                  </a:endParaRPr>
                </a:p>
              </p:txBody>
            </p:sp>
            <p:sp>
              <p:nvSpPr>
                <p:cNvPr id="23" name="Freeform: Shape 22">
                  <a:extLst>
                    <a:ext uri="{FF2B5EF4-FFF2-40B4-BE49-F238E27FC236}">
                      <a16:creationId xmlns:a16="http://schemas.microsoft.com/office/drawing/2014/main" id="{788714E2-4A9E-4B6C-AA56-0050A057C40D}"/>
                    </a:ext>
                  </a:extLst>
                </p:cNvPr>
                <p:cNvSpPr/>
                <p:nvPr/>
              </p:nvSpPr>
              <p:spPr>
                <a:xfrm>
                  <a:off x="7690886" y="2989297"/>
                  <a:ext cx="409" cy="657"/>
                </a:xfrm>
                <a:custGeom>
                  <a:avLst/>
                  <a:gdLst>
                    <a:gd name="connsiteX0" fmla="*/ 0 w 409"/>
                    <a:gd name="connsiteY0" fmla="*/ 0 h 657"/>
                    <a:gd name="connsiteX1" fmla="*/ 410 w 409"/>
                    <a:gd name="connsiteY1" fmla="*/ 657 h 657"/>
                    <a:gd name="connsiteX2" fmla="*/ 0 w 409"/>
                    <a:gd name="connsiteY2" fmla="*/ 0 h 657"/>
                  </a:gdLst>
                  <a:ahLst/>
                  <a:cxnLst>
                    <a:cxn ang="0">
                      <a:pos x="connsiteX0" y="connsiteY0"/>
                    </a:cxn>
                    <a:cxn ang="0">
                      <a:pos x="connsiteX1" y="connsiteY1"/>
                    </a:cxn>
                    <a:cxn ang="0">
                      <a:pos x="connsiteX2" y="connsiteY2"/>
                    </a:cxn>
                  </a:cxnLst>
                  <a:rect l="l" t="t" r="r" b="b"/>
                  <a:pathLst>
                    <a:path w="409" h="657">
                      <a:moveTo>
                        <a:pt x="0" y="0"/>
                      </a:moveTo>
                      <a:cubicBezTo>
                        <a:pt x="133" y="219"/>
                        <a:pt x="276" y="438"/>
                        <a:pt x="410" y="657"/>
                      </a:cubicBezTo>
                      <a:cubicBezTo>
                        <a:pt x="286" y="438"/>
                        <a:pt x="143" y="210"/>
                        <a:pt x="0" y="0"/>
                      </a:cubicBezTo>
                      <a:close/>
                    </a:path>
                  </a:pathLst>
                </a:custGeom>
                <a:solidFill>
                  <a:srgbClr val="8C5F07"/>
                </a:solidFill>
                <a:ln w="9525" cap="flat">
                  <a:noFill/>
                  <a:prstDash val="solid"/>
                  <a:miter/>
                </a:ln>
              </p:spPr>
              <p:txBody>
                <a:bodyPr rtlCol="0" anchor="ctr"/>
                <a:lstStyle/>
                <a:p>
                  <a:endParaRPr lang="de-AT">
                    <a:latin typeface="+mj-lt"/>
                  </a:endParaRPr>
                </a:p>
              </p:txBody>
            </p:sp>
            <p:sp>
              <p:nvSpPr>
                <p:cNvPr id="24" name="Freeform: Shape 23">
                  <a:extLst>
                    <a:ext uri="{FF2B5EF4-FFF2-40B4-BE49-F238E27FC236}">
                      <a16:creationId xmlns:a16="http://schemas.microsoft.com/office/drawing/2014/main" id="{526679D6-AA45-4F19-9F36-7AAAF50115C6}"/>
                    </a:ext>
                  </a:extLst>
                </p:cNvPr>
                <p:cNvSpPr/>
                <p:nvPr/>
              </p:nvSpPr>
              <p:spPr>
                <a:xfrm>
                  <a:off x="7800719" y="2959417"/>
                  <a:ext cx="19" cy="9"/>
                </a:xfrm>
                <a:custGeom>
                  <a:avLst/>
                  <a:gdLst>
                    <a:gd name="connsiteX0" fmla="*/ 0 w 19"/>
                    <a:gd name="connsiteY0" fmla="*/ 0 h 9"/>
                    <a:gd name="connsiteX1" fmla="*/ 10 w 19"/>
                    <a:gd name="connsiteY1" fmla="*/ 10 h 9"/>
                    <a:gd name="connsiteX2" fmla="*/ 19 w 19"/>
                    <a:gd name="connsiteY2" fmla="*/ 10 h 9"/>
                  </a:gdLst>
                  <a:ahLst/>
                  <a:cxnLst>
                    <a:cxn ang="0">
                      <a:pos x="connsiteX0" y="connsiteY0"/>
                    </a:cxn>
                    <a:cxn ang="0">
                      <a:pos x="connsiteX1" y="connsiteY1"/>
                    </a:cxn>
                    <a:cxn ang="0">
                      <a:pos x="connsiteX2" y="connsiteY2"/>
                    </a:cxn>
                  </a:cxnLst>
                  <a:rect l="l" t="t" r="r" b="b"/>
                  <a:pathLst>
                    <a:path w="19" h="9">
                      <a:moveTo>
                        <a:pt x="0" y="0"/>
                      </a:moveTo>
                      <a:lnTo>
                        <a:pt x="10" y="10"/>
                      </a:lnTo>
                      <a:lnTo>
                        <a:pt x="19" y="10"/>
                      </a:lnTo>
                      <a:close/>
                    </a:path>
                  </a:pathLst>
                </a:custGeom>
                <a:solidFill>
                  <a:srgbClr val="E3A906"/>
                </a:solidFill>
                <a:ln w="9525" cap="flat">
                  <a:noFill/>
                  <a:prstDash val="solid"/>
                  <a:miter/>
                </a:ln>
              </p:spPr>
              <p:txBody>
                <a:bodyPr rtlCol="0" anchor="ctr"/>
                <a:lstStyle/>
                <a:p>
                  <a:endParaRPr lang="de-AT">
                    <a:latin typeface="+mj-lt"/>
                  </a:endParaRPr>
                </a:p>
              </p:txBody>
            </p:sp>
            <p:sp>
              <p:nvSpPr>
                <p:cNvPr id="25" name="Freeform: Shape 24">
                  <a:extLst>
                    <a:ext uri="{FF2B5EF4-FFF2-40B4-BE49-F238E27FC236}">
                      <a16:creationId xmlns:a16="http://schemas.microsoft.com/office/drawing/2014/main" id="{50113857-E944-4643-93A2-865E8B17A114}"/>
                    </a:ext>
                  </a:extLst>
                </p:cNvPr>
                <p:cNvSpPr/>
                <p:nvPr/>
              </p:nvSpPr>
              <p:spPr>
                <a:xfrm>
                  <a:off x="7624818" y="2949236"/>
                  <a:ext cx="76093" cy="75407"/>
                </a:xfrm>
                <a:custGeom>
                  <a:avLst/>
                  <a:gdLst>
                    <a:gd name="connsiteX0" fmla="*/ 61877 w 76093"/>
                    <a:gd name="connsiteY0" fmla="*/ 33889 h 75407"/>
                    <a:gd name="connsiteX1" fmla="*/ 43379 w 76093"/>
                    <a:gd name="connsiteY1" fmla="*/ 6162 h 75407"/>
                    <a:gd name="connsiteX2" fmla="*/ 28977 w 76093"/>
                    <a:gd name="connsiteY2" fmla="*/ 4923 h 75407"/>
                    <a:gd name="connsiteX3" fmla="*/ 12556 w 76093"/>
                    <a:gd name="connsiteY3" fmla="*/ 16077 h 75407"/>
                    <a:gd name="connsiteX4" fmla="*/ 3422 w 76093"/>
                    <a:gd name="connsiteY4" fmla="*/ 27488 h 75407"/>
                    <a:gd name="connsiteX5" fmla="*/ 3289 w 76093"/>
                    <a:gd name="connsiteY5" fmla="*/ 47824 h 75407"/>
                    <a:gd name="connsiteX6" fmla="*/ 8127 w 76093"/>
                    <a:gd name="connsiteY6" fmla="*/ 60625 h 75407"/>
                    <a:gd name="connsiteX7" fmla="*/ 51209 w 76093"/>
                    <a:gd name="connsiteY7" fmla="*/ 73484 h 75407"/>
                    <a:gd name="connsiteX8" fmla="*/ 75393 w 76093"/>
                    <a:gd name="connsiteY8" fmla="*/ 63750 h 75407"/>
                    <a:gd name="connsiteX9" fmla="*/ 61877 w 76093"/>
                    <a:gd name="connsiteY9" fmla="*/ 33889 h 7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093" h="75407">
                      <a:moveTo>
                        <a:pt x="61877" y="33889"/>
                      </a:moveTo>
                      <a:cubicBezTo>
                        <a:pt x="54390" y="26126"/>
                        <a:pt x="48647" y="16706"/>
                        <a:pt x="43379" y="6162"/>
                      </a:cubicBezTo>
                      <a:cubicBezTo>
                        <a:pt x="40607" y="618"/>
                        <a:pt x="32140" y="-3783"/>
                        <a:pt x="28977" y="4923"/>
                      </a:cubicBezTo>
                      <a:cubicBezTo>
                        <a:pt x="25815" y="13629"/>
                        <a:pt x="20786" y="17163"/>
                        <a:pt x="12556" y="16077"/>
                      </a:cubicBezTo>
                      <a:cubicBezTo>
                        <a:pt x="6556" y="15277"/>
                        <a:pt x="907" y="19897"/>
                        <a:pt x="3422" y="27488"/>
                      </a:cubicBezTo>
                      <a:cubicBezTo>
                        <a:pt x="6137" y="35679"/>
                        <a:pt x="9232" y="42090"/>
                        <a:pt x="3289" y="47824"/>
                      </a:cubicBezTo>
                      <a:cubicBezTo>
                        <a:pt x="-2655" y="53567"/>
                        <a:pt x="-245" y="59492"/>
                        <a:pt x="8127" y="60625"/>
                      </a:cubicBezTo>
                      <a:cubicBezTo>
                        <a:pt x="16500" y="61759"/>
                        <a:pt x="38512" y="66769"/>
                        <a:pt x="51209" y="73484"/>
                      </a:cubicBezTo>
                      <a:cubicBezTo>
                        <a:pt x="63915" y="80190"/>
                        <a:pt x="74050" y="67503"/>
                        <a:pt x="75393" y="63750"/>
                      </a:cubicBezTo>
                      <a:cubicBezTo>
                        <a:pt x="78746" y="54453"/>
                        <a:pt x="69373" y="41652"/>
                        <a:pt x="61877" y="33889"/>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26" name="Freeform: Shape 25">
                  <a:extLst>
                    <a:ext uri="{FF2B5EF4-FFF2-40B4-BE49-F238E27FC236}">
                      <a16:creationId xmlns:a16="http://schemas.microsoft.com/office/drawing/2014/main" id="{CB0083B8-7769-41E0-B900-9BF6A60C654E}"/>
                    </a:ext>
                  </a:extLst>
                </p:cNvPr>
                <p:cNvSpPr/>
                <p:nvPr/>
              </p:nvSpPr>
              <p:spPr>
                <a:xfrm>
                  <a:off x="7691792" y="2840783"/>
                  <a:ext cx="58475" cy="51273"/>
                </a:xfrm>
                <a:custGeom>
                  <a:avLst/>
                  <a:gdLst>
                    <a:gd name="connsiteX0" fmla="*/ 23230 w 58475"/>
                    <a:gd name="connsiteY0" fmla="*/ 51273 h 51273"/>
                    <a:gd name="connsiteX1" fmla="*/ 7924 w 58475"/>
                    <a:gd name="connsiteY1" fmla="*/ 38595 h 51273"/>
                    <a:gd name="connsiteX2" fmla="*/ 7924 w 58475"/>
                    <a:gd name="connsiteY2" fmla="*/ 38595 h 51273"/>
                    <a:gd name="connsiteX3" fmla="*/ 885 w 58475"/>
                    <a:gd name="connsiteY3" fmla="*/ 14554 h 51273"/>
                    <a:gd name="connsiteX4" fmla="*/ 13753 w 58475"/>
                    <a:gd name="connsiteY4" fmla="*/ 4315 h 51273"/>
                    <a:gd name="connsiteX5" fmla="*/ 15867 w 58475"/>
                    <a:gd name="connsiteY5" fmla="*/ 2524 h 51273"/>
                    <a:gd name="connsiteX6" fmla="*/ 17887 w 58475"/>
                    <a:gd name="connsiteY6" fmla="*/ 1505 h 51273"/>
                    <a:gd name="connsiteX7" fmla="*/ 19192 w 58475"/>
                    <a:gd name="connsiteY7" fmla="*/ 991 h 51273"/>
                    <a:gd name="connsiteX8" fmla="*/ 24221 w 58475"/>
                    <a:gd name="connsiteY8" fmla="*/ 0 h 51273"/>
                    <a:gd name="connsiteX9" fmla="*/ 25002 w 58475"/>
                    <a:gd name="connsiteY9" fmla="*/ 0 h 51273"/>
                    <a:gd name="connsiteX10" fmla="*/ 26507 w 58475"/>
                    <a:gd name="connsiteY10" fmla="*/ 352 h 51273"/>
                    <a:gd name="connsiteX11" fmla="*/ 29888 w 58475"/>
                    <a:gd name="connsiteY11" fmla="*/ 1486 h 51273"/>
                    <a:gd name="connsiteX12" fmla="*/ 57482 w 58475"/>
                    <a:gd name="connsiteY12" fmla="*/ 11678 h 51273"/>
                    <a:gd name="connsiteX13" fmla="*/ 58254 w 58475"/>
                    <a:gd name="connsiteY13" fmla="*/ 15811 h 51273"/>
                    <a:gd name="connsiteX14" fmla="*/ 57358 w 58475"/>
                    <a:gd name="connsiteY14" fmla="*/ 24432 h 51273"/>
                    <a:gd name="connsiteX15" fmla="*/ 56311 w 58475"/>
                    <a:gd name="connsiteY15" fmla="*/ 28480 h 51273"/>
                    <a:gd name="connsiteX16" fmla="*/ 53948 w 58475"/>
                    <a:gd name="connsiteY16" fmla="*/ 29347 h 51273"/>
                    <a:gd name="connsiteX17" fmla="*/ 45985 w 58475"/>
                    <a:gd name="connsiteY17" fmla="*/ 36405 h 51273"/>
                    <a:gd name="connsiteX18" fmla="*/ 38404 w 58475"/>
                    <a:gd name="connsiteY18" fmla="*/ 43444 h 51273"/>
                    <a:gd name="connsiteX19" fmla="*/ 35565 w 58475"/>
                    <a:gd name="connsiteY19" fmla="*/ 45529 h 51273"/>
                    <a:gd name="connsiteX20" fmla="*/ 23230 w 58475"/>
                    <a:gd name="connsiteY20" fmla="*/ 51273 h 51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475" h="51273">
                      <a:moveTo>
                        <a:pt x="23230" y="51273"/>
                      </a:moveTo>
                      <a:cubicBezTo>
                        <a:pt x="16077" y="51273"/>
                        <a:pt x="11295" y="44501"/>
                        <a:pt x="7924" y="38595"/>
                      </a:cubicBezTo>
                      <a:lnTo>
                        <a:pt x="7924" y="38595"/>
                      </a:lnTo>
                      <a:cubicBezTo>
                        <a:pt x="7895" y="38595"/>
                        <a:pt x="-3144" y="23108"/>
                        <a:pt x="885" y="14554"/>
                      </a:cubicBezTo>
                      <a:cubicBezTo>
                        <a:pt x="1447" y="13354"/>
                        <a:pt x="2390" y="11335"/>
                        <a:pt x="13753" y="4315"/>
                      </a:cubicBezTo>
                      <a:lnTo>
                        <a:pt x="15867" y="2524"/>
                      </a:lnTo>
                      <a:lnTo>
                        <a:pt x="17887" y="1505"/>
                      </a:lnTo>
                      <a:lnTo>
                        <a:pt x="19192" y="991"/>
                      </a:lnTo>
                      <a:cubicBezTo>
                        <a:pt x="20754" y="495"/>
                        <a:pt x="22535" y="0"/>
                        <a:pt x="24221" y="0"/>
                      </a:cubicBezTo>
                      <a:lnTo>
                        <a:pt x="25002" y="0"/>
                      </a:lnTo>
                      <a:lnTo>
                        <a:pt x="26507" y="352"/>
                      </a:lnTo>
                      <a:lnTo>
                        <a:pt x="29888" y="1486"/>
                      </a:lnTo>
                      <a:lnTo>
                        <a:pt x="57482" y="11678"/>
                      </a:lnTo>
                      <a:lnTo>
                        <a:pt x="58254" y="15811"/>
                      </a:lnTo>
                      <a:cubicBezTo>
                        <a:pt x="58882" y="19174"/>
                        <a:pt x="58044" y="22088"/>
                        <a:pt x="57358" y="24432"/>
                      </a:cubicBezTo>
                      <a:lnTo>
                        <a:pt x="56311" y="28480"/>
                      </a:lnTo>
                      <a:lnTo>
                        <a:pt x="53948" y="29347"/>
                      </a:lnTo>
                      <a:cubicBezTo>
                        <a:pt x="51862" y="30109"/>
                        <a:pt x="48605" y="33595"/>
                        <a:pt x="45985" y="36405"/>
                      </a:cubicBezTo>
                      <a:cubicBezTo>
                        <a:pt x="43385" y="39186"/>
                        <a:pt x="40928" y="41815"/>
                        <a:pt x="38404" y="43444"/>
                      </a:cubicBezTo>
                      <a:cubicBezTo>
                        <a:pt x="37508" y="44072"/>
                        <a:pt x="36518" y="44825"/>
                        <a:pt x="35565" y="45529"/>
                      </a:cubicBezTo>
                      <a:cubicBezTo>
                        <a:pt x="31612" y="48473"/>
                        <a:pt x="27888" y="51273"/>
                        <a:pt x="23230" y="51273"/>
                      </a:cubicBezTo>
                      <a:close/>
                    </a:path>
                  </a:pathLst>
                </a:custGeom>
                <a:solidFill>
                  <a:srgbClr val="1E1E1E"/>
                </a:solidFill>
                <a:ln w="9525" cap="flat">
                  <a:noFill/>
                  <a:prstDash val="solid"/>
                  <a:miter/>
                </a:ln>
              </p:spPr>
              <p:txBody>
                <a:bodyPr rtlCol="0" anchor="ctr"/>
                <a:lstStyle/>
                <a:p>
                  <a:endParaRPr lang="de-AT">
                    <a:latin typeface="+mj-lt"/>
                  </a:endParaRPr>
                </a:p>
              </p:txBody>
            </p:sp>
            <p:sp>
              <p:nvSpPr>
                <p:cNvPr id="27" name="Freeform: Shape 26">
                  <a:extLst>
                    <a:ext uri="{FF2B5EF4-FFF2-40B4-BE49-F238E27FC236}">
                      <a16:creationId xmlns:a16="http://schemas.microsoft.com/office/drawing/2014/main" id="{9378F8D3-C0E1-420C-9B83-9648F5A9A0B7}"/>
                    </a:ext>
                  </a:extLst>
                </p:cNvPr>
                <p:cNvSpPr/>
                <p:nvPr/>
              </p:nvSpPr>
              <p:spPr>
                <a:xfrm>
                  <a:off x="7694126" y="2843176"/>
                  <a:ext cx="48984" cy="41753"/>
                </a:xfrm>
                <a:custGeom>
                  <a:avLst/>
                  <a:gdLst>
                    <a:gd name="connsiteX0" fmla="*/ 39309 w 48984"/>
                    <a:gd name="connsiteY0" fmla="*/ 14981 h 41753"/>
                    <a:gd name="connsiteX1" fmla="*/ 21897 w 48984"/>
                    <a:gd name="connsiteY1" fmla="*/ 23020 h 41753"/>
                    <a:gd name="connsiteX2" fmla="*/ 21897 w 48984"/>
                    <a:gd name="connsiteY2" fmla="*/ 23020 h 41753"/>
                    <a:gd name="connsiteX3" fmla="*/ 20506 w 48984"/>
                    <a:gd name="connsiteY3" fmla="*/ 18772 h 41753"/>
                    <a:gd name="connsiteX4" fmla="*/ 19582 w 48984"/>
                    <a:gd name="connsiteY4" fmla="*/ 15172 h 41753"/>
                    <a:gd name="connsiteX5" fmla="*/ 20278 w 48984"/>
                    <a:gd name="connsiteY5" fmla="*/ 103 h 41753"/>
                    <a:gd name="connsiteX6" fmla="*/ 15591 w 48984"/>
                    <a:gd name="connsiteY6" fmla="*/ 855 h 41753"/>
                    <a:gd name="connsiteX7" fmla="*/ 13772 w 48984"/>
                    <a:gd name="connsiteY7" fmla="*/ 1770 h 41753"/>
                    <a:gd name="connsiteX8" fmla="*/ 11696 w 48984"/>
                    <a:gd name="connsiteY8" fmla="*/ 3503 h 41753"/>
                    <a:gd name="connsiteX9" fmla="*/ 466 w 48984"/>
                    <a:gd name="connsiteY9" fmla="*/ 11819 h 41753"/>
                    <a:gd name="connsiteX10" fmla="*/ 7333 w 48984"/>
                    <a:gd name="connsiteY10" fmla="*/ 31469 h 41753"/>
                    <a:gd name="connsiteX11" fmla="*/ 31088 w 48984"/>
                    <a:gd name="connsiteY11" fmla="*/ 34679 h 41753"/>
                    <a:gd name="connsiteX12" fmla="*/ 47567 w 48984"/>
                    <a:gd name="connsiteY12" fmla="*/ 20106 h 41753"/>
                    <a:gd name="connsiteX13" fmla="*/ 48843 w 48984"/>
                    <a:gd name="connsiteY13" fmla="*/ 11924 h 41753"/>
                    <a:gd name="connsiteX14" fmla="*/ 39309 w 48984"/>
                    <a:gd name="connsiteY14" fmla="*/ 14981 h 4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984" h="41753">
                      <a:moveTo>
                        <a:pt x="39309" y="14981"/>
                      </a:moveTo>
                      <a:cubicBezTo>
                        <a:pt x="34422" y="19201"/>
                        <a:pt x="28841" y="22830"/>
                        <a:pt x="21897" y="23020"/>
                      </a:cubicBezTo>
                      <a:cubicBezTo>
                        <a:pt x="21640" y="23239"/>
                        <a:pt x="21640" y="23239"/>
                        <a:pt x="21897" y="23020"/>
                      </a:cubicBezTo>
                      <a:cubicBezTo>
                        <a:pt x="21944" y="21439"/>
                        <a:pt x="21849" y="19925"/>
                        <a:pt x="20506" y="18772"/>
                      </a:cubicBezTo>
                      <a:cubicBezTo>
                        <a:pt x="19392" y="17820"/>
                        <a:pt x="19258" y="16410"/>
                        <a:pt x="19582" y="15172"/>
                      </a:cubicBezTo>
                      <a:cubicBezTo>
                        <a:pt x="20887" y="10180"/>
                        <a:pt x="20087" y="5123"/>
                        <a:pt x="20278" y="103"/>
                      </a:cubicBezTo>
                      <a:cubicBezTo>
                        <a:pt x="18973" y="-335"/>
                        <a:pt x="15982" y="760"/>
                        <a:pt x="15591" y="855"/>
                      </a:cubicBezTo>
                      <a:cubicBezTo>
                        <a:pt x="14982" y="1160"/>
                        <a:pt x="14372" y="1465"/>
                        <a:pt x="13772" y="1770"/>
                      </a:cubicBezTo>
                      <a:cubicBezTo>
                        <a:pt x="13077" y="2351"/>
                        <a:pt x="12391" y="2922"/>
                        <a:pt x="11696" y="3503"/>
                      </a:cubicBezTo>
                      <a:cubicBezTo>
                        <a:pt x="10810" y="4056"/>
                        <a:pt x="1428" y="9780"/>
                        <a:pt x="466" y="11819"/>
                      </a:cubicBezTo>
                      <a:cubicBezTo>
                        <a:pt x="-2011" y="17077"/>
                        <a:pt x="6142" y="29964"/>
                        <a:pt x="7333" y="31469"/>
                      </a:cubicBezTo>
                      <a:cubicBezTo>
                        <a:pt x="16858" y="48185"/>
                        <a:pt x="22144" y="40937"/>
                        <a:pt x="31088" y="34679"/>
                      </a:cubicBezTo>
                      <a:cubicBezTo>
                        <a:pt x="35889" y="31574"/>
                        <a:pt x="42137" y="22106"/>
                        <a:pt x="47567" y="20106"/>
                      </a:cubicBezTo>
                      <a:cubicBezTo>
                        <a:pt x="48233" y="17410"/>
                        <a:pt x="49386" y="14800"/>
                        <a:pt x="48843" y="11924"/>
                      </a:cubicBezTo>
                      <a:cubicBezTo>
                        <a:pt x="45414" y="12114"/>
                        <a:pt x="42366" y="12343"/>
                        <a:pt x="39309" y="14981"/>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28" name="Freeform: Shape 27">
                  <a:extLst>
                    <a:ext uri="{FF2B5EF4-FFF2-40B4-BE49-F238E27FC236}">
                      <a16:creationId xmlns:a16="http://schemas.microsoft.com/office/drawing/2014/main" id="{389FB552-AA26-4F15-AFD3-9A97FAF5657D}"/>
                    </a:ext>
                  </a:extLst>
                </p:cNvPr>
                <p:cNvSpPr/>
                <p:nvPr/>
              </p:nvSpPr>
              <p:spPr>
                <a:xfrm>
                  <a:off x="7710451" y="2843279"/>
                  <a:ext cx="76" cy="104"/>
                </a:xfrm>
                <a:custGeom>
                  <a:avLst/>
                  <a:gdLst>
                    <a:gd name="connsiteX0" fmla="*/ 0 w 76"/>
                    <a:gd name="connsiteY0" fmla="*/ 86 h 104"/>
                    <a:gd name="connsiteX1" fmla="*/ 76 w 76"/>
                    <a:gd name="connsiteY1" fmla="*/ 105 h 104"/>
                    <a:gd name="connsiteX2" fmla="*/ 48 w 76"/>
                    <a:gd name="connsiteY2" fmla="*/ 0 h 104"/>
                    <a:gd name="connsiteX3" fmla="*/ 0 w 76"/>
                    <a:gd name="connsiteY3" fmla="*/ 86 h 104"/>
                  </a:gdLst>
                  <a:ahLst/>
                  <a:cxnLst>
                    <a:cxn ang="0">
                      <a:pos x="connsiteX0" y="connsiteY0"/>
                    </a:cxn>
                    <a:cxn ang="0">
                      <a:pos x="connsiteX1" y="connsiteY1"/>
                    </a:cxn>
                    <a:cxn ang="0">
                      <a:pos x="connsiteX2" y="connsiteY2"/>
                    </a:cxn>
                    <a:cxn ang="0">
                      <a:pos x="connsiteX3" y="connsiteY3"/>
                    </a:cxn>
                  </a:cxnLst>
                  <a:rect l="l" t="t" r="r" b="b"/>
                  <a:pathLst>
                    <a:path w="76" h="104">
                      <a:moveTo>
                        <a:pt x="0" y="86"/>
                      </a:moveTo>
                      <a:cubicBezTo>
                        <a:pt x="29" y="105"/>
                        <a:pt x="48" y="95"/>
                        <a:pt x="76" y="105"/>
                      </a:cubicBezTo>
                      <a:cubicBezTo>
                        <a:pt x="57" y="57"/>
                        <a:pt x="76" y="48"/>
                        <a:pt x="48" y="0"/>
                      </a:cubicBezTo>
                      <a:lnTo>
                        <a:pt x="0" y="86"/>
                      </a:lnTo>
                      <a:close/>
                    </a:path>
                  </a:pathLst>
                </a:custGeom>
                <a:solidFill>
                  <a:srgbClr val="E3A906"/>
                </a:solidFill>
                <a:ln w="9525" cap="flat">
                  <a:noFill/>
                  <a:prstDash val="solid"/>
                  <a:miter/>
                </a:ln>
              </p:spPr>
              <p:txBody>
                <a:bodyPr rtlCol="0" anchor="ctr"/>
                <a:lstStyle/>
                <a:p>
                  <a:endParaRPr lang="de-AT">
                    <a:latin typeface="+mj-lt"/>
                  </a:endParaRPr>
                </a:p>
              </p:txBody>
            </p:sp>
            <p:sp>
              <p:nvSpPr>
                <p:cNvPr id="29" name="Freeform: Shape 28">
                  <a:extLst>
                    <a:ext uri="{FF2B5EF4-FFF2-40B4-BE49-F238E27FC236}">
                      <a16:creationId xmlns:a16="http://schemas.microsoft.com/office/drawing/2014/main" id="{1E221D66-ACD4-4AEC-A2BD-35B6E32C0E34}"/>
                    </a:ext>
                  </a:extLst>
                </p:cNvPr>
                <p:cNvSpPr/>
                <p:nvPr/>
              </p:nvSpPr>
              <p:spPr>
                <a:xfrm>
                  <a:off x="7709874" y="2842703"/>
                  <a:ext cx="33105" cy="28579"/>
                </a:xfrm>
                <a:custGeom>
                  <a:avLst/>
                  <a:gdLst>
                    <a:gd name="connsiteX0" fmla="*/ 29190 w 33105"/>
                    <a:gd name="connsiteY0" fmla="*/ 8615 h 28579"/>
                    <a:gd name="connsiteX1" fmla="*/ 33105 w 33105"/>
                    <a:gd name="connsiteY1" fmla="*/ 13549 h 28579"/>
                    <a:gd name="connsiteX2" fmla="*/ 22665 w 33105"/>
                    <a:gd name="connsiteY2" fmla="*/ 16911 h 28579"/>
                    <a:gd name="connsiteX3" fmla="*/ 2482 w 33105"/>
                    <a:gd name="connsiteY3" fmla="*/ 28579 h 28579"/>
                    <a:gd name="connsiteX4" fmla="*/ 167 w 33105"/>
                    <a:gd name="connsiteY4" fmla="*/ 18235 h 28579"/>
                    <a:gd name="connsiteX5" fmla="*/ 1834 w 33105"/>
                    <a:gd name="connsiteY5" fmla="*/ 614 h 28579"/>
                    <a:gd name="connsiteX6" fmla="*/ 11797 w 33105"/>
                    <a:gd name="connsiteY6" fmla="*/ 1509 h 28579"/>
                    <a:gd name="connsiteX7" fmla="*/ 15864 w 33105"/>
                    <a:gd name="connsiteY7" fmla="*/ 3967 h 28579"/>
                    <a:gd name="connsiteX8" fmla="*/ 22980 w 33105"/>
                    <a:gd name="connsiteY8" fmla="*/ 6691 h 28579"/>
                    <a:gd name="connsiteX9" fmla="*/ 29190 w 33105"/>
                    <a:gd name="connsiteY9" fmla="*/ 8615 h 28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5" h="28579">
                      <a:moveTo>
                        <a:pt x="29190" y="8615"/>
                      </a:moveTo>
                      <a:cubicBezTo>
                        <a:pt x="31257" y="9653"/>
                        <a:pt x="33143" y="10834"/>
                        <a:pt x="33105" y="13549"/>
                      </a:cubicBezTo>
                      <a:cubicBezTo>
                        <a:pt x="29342" y="13777"/>
                        <a:pt x="25999" y="14025"/>
                        <a:pt x="22665" y="16911"/>
                      </a:cubicBezTo>
                      <a:cubicBezTo>
                        <a:pt x="17322" y="21531"/>
                        <a:pt x="10083" y="28370"/>
                        <a:pt x="2482" y="28579"/>
                      </a:cubicBezTo>
                      <a:cubicBezTo>
                        <a:pt x="2787" y="26084"/>
                        <a:pt x="-804" y="22493"/>
                        <a:pt x="167" y="18235"/>
                      </a:cubicBezTo>
                      <a:cubicBezTo>
                        <a:pt x="1425" y="12739"/>
                        <a:pt x="1625" y="6119"/>
                        <a:pt x="1834" y="614"/>
                      </a:cubicBezTo>
                      <a:cubicBezTo>
                        <a:pt x="5311" y="-777"/>
                        <a:pt x="8540" y="490"/>
                        <a:pt x="11797" y="1509"/>
                      </a:cubicBezTo>
                      <a:cubicBezTo>
                        <a:pt x="13150" y="2328"/>
                        <a:pt x="14512" y="3157"/>
                        <a:pt x="15864" y="3967"/>
                      </a:cubicBezTo>
                      <a:cubicBezTo>
                        <a:pt x="18236" y="4872"/>
                        <a:pt x="20608" y="5776"/>
                        <a:pt x="22980" y="6691"/>
                      </a:cubicBezTo>
                      <a:cubicBezTo>
                        <a:pt x="24847" y="7967"/>
                        <a:pt x="27066" y="8129"/>
                        <a:pt x="29190" y="8615"/>
                      </a:cubicBezTo>
                      <a:close/>
                    </a:path>
                  </a:pathLst>
                </a:custGeom>
                <a:solidFill>
                  <a:srgbClr val="FCD116"/>
                </a:solidFill>
                <a:ln w="9525" cap="flat">
                  <a:noFill/>
                  <a:prstDash val="solid"/>
                  <a:miter/>
                </a:ln>
              </p:spPr>
              <p:txBody>
                <a:bodyPr rtlCol="0" anchor="ctr"/>
                <a:lstStyle/>
                <a:p>
                  <a:endParaRPr lang="de-AT">
                    <a:latin typeface="+mj-lt"/>
                  </a:endParaRPr>
                </a:p>
              </p:txBody>
            </p:sp>
          </p:grpSp>
          <p:sp>
            <p:nvSpPr>
              <p:cNvPr id="30" name="Freeform: Shape 29">
                <a:extLst>
                  <a:ext uri="{FF2B5EF4-FFF2-40B4-BE49-F238E27FC236}">
                    <a16:creationId xmlns:a16="http://schemas.microsoft.com/office/drawing/2014/main" id="{F0CD5784-EA59-41B3-BBBF-8C6B2584A4F3}"/>
                  </a:ext>
                </a:extLst>
              </p:cNvPr>
              <p:cNvSpPr/>
              <p:nvPr/>
            </p:nvSpPr>
            <p:spPr>
              <a:xfrm>
                <a:off x="7701469" y="2834201"/>
                <a:ext cx="9525" cy="9525"/>
              </a:xfrm>
              <a:custGeom>
                <a:avLst/>
                <a:gdLst>
                  <a:gd name="connsiteX0" fmla="*/ 0 w 9525"/>
                  <a:gd name="connsiteY0" fmla="*/ 0 h 9525"/>
                  <a:gd name="connsiteX1" fmla="*/ 9525 w 9525"/>
                  <a:gd name="connsiteY1" fmla="*/ 0 h 9525"/>
                  <a:gd name="connsiteX2" fmla="*/ 9525 w 9525"/>
                  <a:gd name="connsiteY2" fmla="*/ 9525 h 9525"/>
                  <a:gd name="connsiteX3" fmla="*/ 0 w 9525"/>
                  <a:gd name="connsiteY3" fmla="*/ 9525 h 9525"/>
                </a:gdLst>
                <a:ahLst/>
                <a:cxnLst>
                  <a:cxn ang="0">
                    <a:pos x="connsiteX0" y="connsiteY0"/>
                  </a:cxn>
                  <a:cxn ang="0">
                    <a:pos x="connsiteX1" y="connsiteY1"/>
                  </a:cxn>
                  <a:cxn ang="0">
                    <a:pos x="connsiteX2" y="connsiteY2"/>
                  </a:cxn>
                  <a:cxn ang="0">
                    <a:pos x="connsiteX3" y="connsiteY3"/>
                  </a:cxn>
                </a:cxnLst>
                <a:rect l="l" t="t" r="r" b="b"/>
                <a:pathLst>
                  <a:path w="9525" h="9525">
                    <a:moveTo>
                      <a:pt x="0" y="0"/>
                    </a:moveTo>
                    <a:lnTo>
                      <a:pt x="9525" y="0"/>
                    </a:lnTo>
                    <a:lnTo>
                      <a:pt x="9525" y="9525"/>
                    </a:lnTo>
                    <a:lnTo>
                      <a:pt x="0" y="9525"/>
                    </a:lnTo>
                    <a:close/>
                  </a:path>
                </a:pathLst>
              </a:custGeom>
              <a:solidFill>
                <a:srgbClr val="FFFFFF">
                  <a:alpha val="90000"/>
                </a:srgbClr>
              </a:solidFill>
              <a:ln w="9525" cap="flat">
                <a:noFill/>
                <a:prstDash val="solid"/>
                <a:miter/>
              </a:ln>
            </p:spPr>
            <p:txBody>
              <a:bodyPr rtlCol="0" anchor="ctr"/>
              <a:lstStyle/>
              <a:p>
                <a:endParaRPr lang="de-AT">
                  <a:latin typeface="+mj-lt"/>
                </a:endParaRPr>
              </a:p>
            </p:txBody>
          </p:sp>
          <p:sp>
            <p:nvSpPr>
              <p:cNvPr id="31" name="Freeform: Shape 30">
                <a:extLst>
                  <a:ext uri="{FF2B5EF4-FFF2-40B4-BE49-F238E27FC236}">
                    <a16:creationId xmlns:a16="http://schemas.microsoft.com/office/drawing/2014/main" id="{DF0B43C4-E056-4790-B41B-21B31B13EA1C}"/>
                  </a:ext>
                </a:extLst>
              </p:cNvPr>
              <p:cNvSpPr/>
              <p:nvPr/>
            </p:nvSpPr>
            <p:spPr>
              <a:xfrm>
                <a:off x="7730044" y="2834201"/>
                <a:ext cx="9525" cy="9525"/>
              </a:xfrm>
              <a:custGeom>
                <a:avLst/>
                <a:gdLst>
                  <a:gd name="connsiteX0" fmla="*/ 0 w 9525"/>
                  <a:gd name="connsiteY0" fmla="*/ 0 h 9525"/>
                  <a:gd name="connsiteX1" fmla="*/ 9525 w 9525"/>
                  <a:gd name="connsiteY1" fmla="*/ 0 h 9525"/>
                  <a:gd name="connsiteX2" fmla="*/ 9525 w 9525"/>
                  <a:gd name="connsiteY2" fmla="*/ 9525 h 9525"/>
                  <a:gd name="connsiteX3" fmla="*/ 0 w 9525"/>
                  <a:gd name="connsiteY3" fmla="*/ 9525 h 9525"/>
                </a:gdLst>
                <a:ahLst/>
                <a:cxnLst>
                  <a:cxn ang="0">
                    <a:pos x="connsiteX0" y="connsiteY0"/>
                  </a:cxn>
                  <a:cxn ang="0">
                    <a:pos x="connsiteX1" y="connsiteY1"/>
                  </a:cxn>
                  <a:cxn ang="0">
                    <a:pos x="connsiteX2" y="connsiteY2"/>
                  </a:cxn>
                  <a:cxn ang="0">
                    <a:pos x="connsiteX3" y="connsiteY3"/>
                  </a:cxn>
                </a:cxnLst>
                <a:rect l="l" t="t" r="r" b="b"/>
                <a:pathLst>
                  <a:path w="9525" h="9525">
                    <a:moveTo>
                      <a:pt x="0" y="0"/>
                    </a:moveTo>
                    <a:lnTo>
                      <a:pt x="9525" y="0"/>
                    </a:lnTo>
                    <a:lnTo>
                      <a:pt x="9525" y="9525"/>
                    </a:lnTo>
                    <a:lnTo>
                      <a:pt x="0" y="9525"/>
                    </a:lnTo>
                    <a:close/>
                  </a:path>
                </a:pathLst>
              </a:custGeom>
              <a:solidFill>
                <a:srgbClr val="FFFFFF">
                  <a:alpha val="90000"/>
                </a:srgbClr>
              </a:solidFill>
              <a:ln w="9525" cap="flat">
                <a:noFill/>
                <a:prstDash val="solid"/>
                <a:miter/>
              </a:ln>
            </p:spPr>
            <p:txBody>
              <a:bodyPr rtlCol="0" anchor="ctr"/>
              <a:lstStyle/>
              <a:p>
                <a:endParaRPr lang="de-AT">
                  <a:latin typeface="+mj-lt"/>
                </a:endParaRPr>
              </a:p>
            </p:txBody>
          </p:sp>
        </p:grpSp>
      </p:grpSp>
      <p:sp>
        <p:nvSpPr>
          <p:cNvPr id="36" name="Rectangle 35">
            <a:extLst>
              <a:ext uri="{FF2B5EF4-FFF2-40B4-BE49-F238E27FC236}">
                <a16:creationId xmlns:a16="http://schemas.microsoft.com/office/drawing/2014/main" id="{F92D4C56-40F3-4ED9-B561-B236317B042C}"/>
              </a:ext>
            </a:extLst>
          </p:cNvPr>
          <p:cNvSpPr/>
          <p:nvPr/>
        </p:nvSpPr>
        <p:spPr>
          <a:xfrm>
            <a:off x="1350704" y="1114812"/>
            <a:ext cx="3377313" cy="4994678"/>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37" name="TextBox 36">
            <a:extLst>
              <a:ext uri="{FF2B5EF4-FFF2-40B4-BE49-F238E27FC236}">
                <a16:creationId xmlns:a16="http://schemas.microsoft.com/office/drawing/2014/main" id="{D5FB1568-E9C7-418B-A19E-F210E89CF84E}"/>
              </a:ext>
            </a:extLst>
          </p:cNvPr>
          <p:cNvSpPr txBox="1"/>
          <p:nvPr/>
        </p:nvSpPr>
        <p:spPr>
          <a:xfrm>
            <a:off x="1769804" y="752981"/>
            <a:ext cx="648383" cy="369332"/>
          </a:xfrm>
          <a:prstGeom prst="rect">
            <a:avLst/>
          </a:prstGeom>
          <a:noFill/>
        </p:spPr>
        <p:txBody>
          <a:bodyPr wrap="none" rtlCol="0">
            <a:spAutoFit/>
          </a:bodyPr>
          <a:lstStyle/>
          <a:p>
            <a:r>
              <a:rPr lang="en-GB" dirty="0" err="1">
                <a:latin typeface="+mj-lt"/>
              </a:rPr>
              <a:t>VNet</a:t>
            </a:r>
            <a:endParaRPr lang="de-AT" dirty="0">
              <a:latin typeface="+mj-lt"/>
            </a:endParaRPr>
          </a:p>
        </p:txBody>
      </p:sp>
      <p:sp>
        <p:nvSpPr>
          <p:cNvPr id="38" name="Rectangle 37">
            <a:extLst>
              <a:ext uri="{FF2B5EF4-FFF2-40B4-BE49-F238E27FC236}">
                <a16:creationId xmlns:a16="http://schemas.microsoft.com/office/drawing/2014/main" id="{3909D689-F837-4DFA-B78A-2537176E45B5}"/>
              </a:ext>
            </a:extLst>
          </p:cNvPr>
          <p:cNvSpPr/>
          <p:nvPr/>
        </p:nvSpPr>
        <p:spPr>
          <a:xfrm>
            <a:off x="1712654" y="1656554"/>
            <a:ext cx="1966647" cy="1536370"/>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pic>
        <p:nvPicPr>
          <p:cNvPr id="40" name="Graphic 39">
            <a:extLst>
              <a:ext uri="{FF2B5EF4-FFF2-40B4-BE49-F238E27FC236}">
                <a16:creationId xmlns:a16="http://schemas.microsoft.com/office/drawing/2014/main" id="{0B68E5B3-701A-46A1-B1C2-00D24CE3C7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50704" y="699522"/>
            <a:ext cx="476250" cy="476250"/>
          </a:xfrm>
          <a:prstGeom prst="rect">
            <a:avLst/>
          </a:prstGeom>
        </p:spPr>
      </p:pic>
      <p:sp>
        <p:nvSpPr>
          <p:cNvPr id="41" name="TextBox 40">
            <a:extLst>
              <a:ext uri="{FF2B5EF4-FFF2-40B4-BE49-F238E27FC236}">
                <a16:creationId xmlns:a16="http://schemas.microsoft.com/office/drawing/2014/main" id="{5D53C561-7844-4BB5-8E69-5BDA3BA0FC8F}"/>
              </a:ext>
            </a:extLst>
          </p:cNvPr>
          <p:cNvSpPr txBox="1"/>
          <p:nvPr/>
        </p:nvSpPr>
        <p:spPr>
          <a:xfrm>
            <a:off x="1641311" y="1464848"/>
            <a:ext cx="1968809" cy="246221"/>
          </a:xfrm>
          <a:prstGeom prst="rect">
            <a:avLst/>
          </a:prstGeom>
          <a:noFill/>
        </p:spPr>
        <p:txBody>
          <a:bodyPr wrap="none" rtlCol="0">
            <a:spAutoFit/>
          </a:bodyPr>
          <a:lstStyle/>
          <a:p>
            <a:r>
              <a:rPr lang="en-GB" sz="1000" dirty="0">
                <a:latin typeface="+mj-lt"/>
              </a:rPr>
              <a:t>Private Endpoint Subnet (10.0.0.x)</a:t>
            </a:r>
            <a:endParaRPr lang="de-AT" sz="1000" dirty="0">
              <a:latin typeface="+mj-lt"/>
            </a:endParaRPr>
          </a:p>
        </p:txBody>
      </p:sp>
      <p:sp>
        <p:nvSpPr>
          <p:cNvPr id="43" name="Rectangle 42">
            <a:extLst>
              <a:ext uri="{FF2B5EF4-FFF2-40B4-BE49-F238E27FC236}">
                <a16:creationId xmlns:a16="http://schemas.microsoft.com/office/drawing/2014/main" id="{2B52A3D4-DDF6-4D63-928F-16FC120CA58D}"/>
              </a:ext>
            </a:extLst>
          </p:cNvPr>
          <p:cNvSpPr/>
          <p:nvPr/>
        </p:nvSpPr>
        <p:spPr>
          <a:xfrm>
            <a:off x="1712654" y="3595361"/>
            <a:ext cx="1975029" cy="710647"/>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44" name="TextBox 43">
            <a:extLst>
              <a:ext uri="{FF2B5EF4-FFF2-40B4-BE49-F238E27FC236}">
                <a16:creationId xmlns:a16="http://schemas.microsoft.com/office/drawing/2014/main" id="{A7E1956A-B613-433D-8E2E-601EC58E286A}"/>
              </a:ext>
            </a:extLst>
          </p:cNvPr>
          <p:cNvSpPr txBox="1"/>
          <p:nvPr/>
        </p:nvSpPr>
        <p:spPr>
          <a:xfrm>
            <a:off x="1648443" y="4290390"/>
            <a:ext cx="676788" cy="553998"/>
          </a:xfrm>
          <a:prstGeom prst="rect">
            <a:avLst/>
          </a:prstGeom>
          <a:noFill/>
        </p:spPr>
        <p:txBody>
          <a:bodyPr wrap="none" rtlCol="0">
            <a:spAutoFit/>
          </a:bodyPr>
          <a:lstStyle>
            <a:defPPr>
              <a:defRPr lang="de-DE"/>
            </a:defPPr>
            <a:lvl1pPr>
              <a:defRPr sz="1000"/>
            </a:lvl1pPr>
          </a:lstStyle>
          <a:p>
            <a:r>
              <a:rPr lang="en-GB" dirty="0">
                <a:latin typeface="+mj-lt"/>
              </a:rPr>
              <a:t>Regular</a:t>
            </a:r>
            <a:br>
              <a:rPr lang="en-GB" dirty="0">
                <a:latin typeface="+mj-lt"/>
              </a:rPr>
            </a:br>
            <a:r>
              <a:rPr lang="en-GB" dirty="0">
                <a:latin typeface="+mj-lt"/>
              </a:rPr>
              <a:t>Subnet</a:t>
            </a:r>
            <a:br>
              <a:rPr lang="en-GB" dirty="0">
                <a:latin typeface="+mj-lt"/>
              </a:rPr>
            </a:br>
            <a:r>
              <a:rPr lang="en-GB" dirty="0">
                <a:latin typeface="+mj-lt"/>
              </a:rPr>
              <a:t>(10.0.1.x)</a:t>
            </a:r>
            <a:endParaRPr lang="de-AT" dirty="0">
              <a:latin typeface="+mj-lt"/>
            </a:endParaRPr>
          </a:p>
        </p:txBody>
      </p:sp>
      <p:sp>
        <p:nvSpPr>
          <p:cNvPr id="46" name="Rectangle 45">
            <a:extLst>
              <a:ext uri="{FF2B5EF4-FFF2-40B4-BE49-F238E27FC236}">
                <a16:creationId xmlns:a16="http://schemas.microsoft.com/office/drawing/2014/main" id="{9847155A-F6D2-436D-8345-46E381E8F99B}"/>
              </a:ext>
            </a:extLst>
          </p:cNvPr>
          <p:cNvSpPr/>
          <p:nvPr/>
        </p:nvSpPr>
        <p:spPr>
          <a:xfrm>
            <a:off x="1711555" y="4911592"/>
            <a:ext cx="1975029" cy="710647"/>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47" name="TextBox 46">
            <a:extLst>
              <a:ext uri="{FF2B5EF4-FFF2-40B4-BE49-F238E27FC236}">
                <a16:creationId xmlns:a16="http://schemas.microsoft.com/office/drawing/2014/main" id="{3BAC9362-8D62-482B-8742-8EBEDE62F507}"/>
              </a:ext>
            </a:extLst>
          </p:cNvPr>
          <p:cNvSpPr txBox="1"/>
          <p:nvPr/>
        </p:nvSpPr>
        <p:spPr>
          <a:xfrm>
            <a:off x="1647344" y="5653515"/>
            <a:ext cx="1277914" cy="246221"/>
          </a:xfrm>
          <a:prstGeom prst="rect">
            <a:avLst/>
          </a:prstGeom>
          <a:noFill/>
        </p:spPr>
        <p:txBody>
          <a:bodyPr wrap="none" rtlCol="0">
            <a:spAutoFit/>
          </a:bodyPr>
          <a:lstStyle>
            <a:defPPr>
              <a:defRPr lang="de-DE"/>
            </a:defPPr>
            <a:lvl1pPr>
              <a:defRPr sz="1000"/>
            </a:lvl1pPr>
          </a:lstStyle>
          <a:p>
            <a:r>
              <a:rPr lang="en-GB" dirty="0">
                <a:latin typeface="+mj-lt"/>
              </a:rPr>
              <a:t>ACI Subnet (10.0.2.x)</a:t>
            </a:r>
            <a:endParaRPr lang="de-AT" dirty="0">
              <a:latin typeface="+mj-lt"/>
            </a:endParaRPr>
          </a:p>
        </p:txBody>
      </p:sp>
      <p:grpSp>
        <p:nvGrpSpPr>
          <p:cNvPr id="33" name="Group 32">
            <a:extLst>
              <a:ext uri="{FF2B5EF4-FFF2-40B4-BE49-F238E27FC236}">
                <a16:creationId xmlns:a16="http://schemas.microsoft.com/office/drawing/2014/main" id="{45F8A1F9-B919-49F3-B8B3-442D8E340C57}"/>
              </a:ext>
            </a:extLst>
          </p:cNvPr>
          <p:cNvGrpSpPr/>
          <p:nvPr/>
        </p:nvGrpSpPr>
        <p:grpSpPr>
          <a:xfrm>
            <a:off x="6113768" y="2739957"/>
            <a:ext cx="508165" cy="607641"/>
            <a:chOff x="10651324" y="3259840"/>
            <a:chExt cx="508165" cy="607641"/>
          </a:xfrm>
        </p:grpSpPr>
        <p:pic>
          <p:nvPicPr>
            <p:cNvPr id="39" name="Graphic 38">
              <a:extLst>
                <a:ext uri="{FF2B5EF4-FFF2-40B4-BE49-F238E27FC236}">
                  <a16:creationId xmlns:a16="http://schemas.microsoft.com/office/drawing/2014/main" id="{0E9D3131-B8E9-4BD3-8413-5D704A3473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51324" y="3259840"/>
              <a:ext cx="476250" cy="476250"/>
            </a:xfrm>
            <a:prstGeom prst="rect">
              <a:avLst/>
            </a:prstGeom>
          </p:spPr>
        </p:pic>
        <p:grpSp>
          <p:nvGrpSpPr>
            <p:cNvPr id="42" name="Group 41">
              <a:extLst>
                <a:ext uri="{FF2B5EF4-FFF2-40B4-BE49-F238E27FC236}">
                  <a16:creationId xmlns:a16="http://schemas.microsoft.com/office/drawing/2014/main" id="{2ACE6643-443C-4D91-85D5-89D095AB6C4C}"/>
                </a:ext>
              </a:extLst>
            </p:cNvPr>
            <p:cNvGrpSpPr/>
            <p:nvPr/>
          </p:nvGrpSpPr>
          <p:grpSpPr>
            <a:xfrm>
              <a:off x="10911840" y="3467431"/>
              <a:ext cx="247649" cy="400050"/>
              <a:chOff x="3929884" y="2730339"/>
              <a:chExt cx="247649" cy="400050"/>
            </a:xfrm>
          </p:grpSpPr>
          <p:sp>
            <p:nvSpPr>
              <p:cNvPr id="45" name="Freeform: Shape 44">
                <a:extLst>
                  <a:ext uri="{FF2B5EF4-FFF2-40B4-BE49-F238E27FC236}">
                    <a16:creationId xmlns:a16="http://schemas.microsoft.com/office/drawing/2014/main" id="{89ED8AAC-4C51-4EF5-B1A1-35E91BD39835}"/>
                  </a:ext>
                </a:extLst>
              </p:cNvPr>
              <p:cNvSpPr/>
              <p:nvPr/>
            </p:nvSpPr>
            <p:spPr>
              <a:xfrm>
                <a:off x="3929884" y="2863689"/>
                <a:ext cx="247649" cy="266700"/>
              </a:xfrm>
              <a:custGeom>
                <a:avLst/>
                <a:gdLst>
                  <a:gd name="connsiteX0" fmla="*/ 9525 w 247649"/>
                  <a:gd name="connsiteY0" fmla="*/ 0 h 266700"/>
                  <a:gd name="connsiteX1" fmla="*/ 0 w 247649"/>
                  <a:gd name="connsiteY1" fmla="*/ 9525 h 266700"/>
                  <a:gd name="connsiteX2" fmla="*/ 0 w 247649"/>
                  <a:gd name="connsiteY2" fmla="*/ 257175 h 266700"/>
                  <a:gd name="connsiteX3" fmla="*/ 9525 w 247649"/>
                  <a:gd name="connsiteY3" fmla="*/ 266700 h 266700"/>
                  <a:gd name="connsiteX4" fmla="*/ 238125 w 247649"/>
                  <a:gd name="connsiteY4" fmla="*/ 266700 h 266700"/>
                  <a:gd name="connsiteX5" fmla="*/ 247650 w 247649"/>
                  <a:gd name="connsiteY5" fmla="*/ 257175 h 266700"/>
                  <a:gd name="connsiteX6" fmla="*/ 247650 w 247649"/>
                  <a:gd name="connsiteY6" fmla="*/ 9525 h 266700"/>
                  <a:gd name="connsiteX7" fmla="*/ 238125 w 247649"/>
                  <a:gd name="connsiteY7" fmla="*/ 0 h 266700"/>
                  <a:gd name="connsiteX8" fmla="*/ 9525 w 24764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49" h="266700">
                    <a:moveTo>
                      <a:pt x="9525" y="0"/>
                    </a:moveTo>
                    <a:cubicBezTo>
                      <a:pt x="4264" y="0"/>
                      <a:pt x="0" y="4264"/>
                      <a:pt x="0" y="9525"/>
                    </a:cubicBezTo>
                    <a:lnTo>
                      <a:pt x="0" y="257175"/>
                    </a:lnTo>
                    <a:cubicBezTo>
                      <a:pt x="0" y="262436"/>
                      <a:pt x="4264" y="266700"/>
                      <a:pt x="9525" y="266700"/>
                    </a:cubicBezTo>
                    <a:lnTo>
                      <a:pt x="238125" y="266700"/>
                    </a:lnTo>
                    <a:cubicBezTo>
                      <a:pt x="243386" y="266700"/>
                      <a:pt x="247650" y="262436"/>
                      <a:pt x="247650" y="257175"/>
                    </a:cubicBezTo>
                    <a:lnTo>
                      <a:pt x="247650" y="9525"/>
                    </a:lnTo>
                    <a:cubicBezTo>
                      <a:pt x="247650" y="4264"/>
                      <a:pt x="243386" y="0"/>
                      <a:pt x="238125" y="0"/>
                    </a:cubicBezTo>
                    <a:lnTo>
                      <a:pt x="9525" y="0"/>
                    </a:lnTo>
                    <a:close/>
                  </a:path>
                </a:pathLst>
              </a:custGeom>
              <a:solidFill>
                <a:srgbClr val="804998"/>
              </a:solidFill>
              <a:ln w="9525" cap="flat">
                <a:noFill/>
                <a:prstDash val="solid"/>
                <a:miter/>
              </a:ln>
            </p:spPr>
            <p:txBody>
              <a:bodyPr rtlCol="0" anchor="ctr"/>
              <a:lstStyle/>
              <a:p>
                <a:endParaRPr lang="de-AT">
                  <a:latin typeface="+mj-lt"/>
                </a:endParaRPr>
              </a:p>
            </p:txBody>
          </p:sp>
          <p:sp>
            <p:nvSpPr>
              <p:cNvPr id="48" name="Freeform: Shape 47">
                <a:extLst>
                  <a:ext uri="{FF2B5EF4-FFF2-40B4-BE49-F238E27FC236}">
                    <a16:creationId xmlns:a16="http://schemas.microsoft.com/office/drawing/2014/main" id="{DD6FC538-1985-4B8B-92CA-CED0FC3E11D1}"/>
                  </a:ext>
                </a:extLst>
              </p:cNvPr>
              <p:cNvSpPr/>
              <p:nvPr/>
            </p:nvSpPr>
            <p:spPr>
              <a:xfrm>
                <a:off x="3958459" y="2730339"/>
                <a:ext cx="190499" cy="371475"/>
              </a:xfrm>
              <a:custGeom>
                <a:avLst/>
                <a:gdLst>
                  <a:gd name="connsiteX0" fmla="*/ 76200 w 190499"/>
                  <a:gd name="connsiteY0" fmla="*/ 133350 h 371475"/>
                  <a:gd name="connsiteX1" fmla="*/ 76200 w 190499"/>
                  <a:gd name="connsiteY1" fmla="*/ 66675 h 371475"/>
                  <a:gd name="connsiteX2" fmla="*/ 47625 w 190499"/>
                  <a:gd name="connsiteY2" fmla="*/ 66675 h 371475"/>
                  <a:gd name="connsiteX3" fmla="*/ 95250 w 190499"/>
                  <a:gd name="connsiteY3" fmla="*/ 0 h 371475"/>
                  <a:gd name="connsiteX4" fmla="*/ 142875 w 190499"/>
                  <a:gd name="connsiteY4" fmla="*/ 66675 h 371475"/>
                  <a:gd name="connsiteX5" fmla="*/ 114300 w 190499"/>
                  <a:gd name="connsiteY5" fmla="*/ 66675 h 371475"/>
                  <a:gd name="connsiteX6" fmla="*/ 114300 w 190499"/>
                  <a:gd name="connsiteY6" fmla="*/ 133350 h 371475"/>
                  <a:gd name="connsiteX7" fmla="*/ 171450 w 190499"/>
                  <a:gd name="connsiteY7" fmla="*/ 161925 h 371475"/>
                  <a:gd name="connsiteX8" fmla="*/ 0 w 190499"/>
                  <a:gd name="connsiteY8" fmla="*/ 161925 h 371475"/>
                  <a:gd name="connsiteX9" fmla="*/ 0 w 190499"/>
                  <a:gd name="connsiteY9" fmla="*/ 371475 h 371475"/>
                  <a:gd name="connsiteX10" fmla="*/ 190500 w 190499"/>
                  <a:gd name="connsiteY10" fmla="*/ 371475 h 371475"/>
                  <a:gd name="connsiteX11" fmla="*/ 190500 w 190499"/>
                  <a:gd name="connsiteY11" fmla="*/ 161925 h 371475"/>
                  <a:gd name="connsiteX12" fmla="*/ 171450 w 190499"/>
                  <a:gd name="connsiteY12" fmla="*/ 161925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99" h="371475">
                    <a:moveTo>
                      <a:pt x="76200" y="133350"/>
                    </a:moveTo>
                    <a:lnTo>
                      <a:pt x="76200" y="66675"/>
                    </a:lnTo>
                    <a:lnTo>
                      <a:pt x="47625" y="66675"/>
                    </a:lnTo>
                    <a:lnTo>
                      <a:pt x="95250" y="0"/>
                    </a:lnTo>
                    <a:lnTo>
                      <a:pt x="142875" y="66675"/>
                    </a:lnTo>
                    <a:lnTo>
                      <a:pt x="114300" y="66675"/>
                    </a:lnTo>
                    <a:lnTo>
                      <a:pt x="114300" y="133350"/>
                    </a:lnTo>
                    <a:close/>
                    <a:moveTo>
                      <a:pt x="171450" y="161925"/>
                    </a:moveTo>
                    <a:lnTo>
                      <a:pt x="0" y="161925"/>
                    </a:lnTo>
                    <a:lnTo>
                      <a:pt x="0" y="371475"/>
                    </a:lnTo>
                    <a:lnTo>
                      <a:pt x="190500" y="371475"/>
                    </a:lnTo>
                    <a:lnTo>
                      <a:pt x="190500" y="161925"/>
                    </a:lnTo>
                    <a:lnTo>
                      <a:pt x="171450" y="161925"/>
                    </a:lnTo>
                    <a:close/>
                  </a:path>
                </a:pathLst>
              </a:custGeom>
              <a:solidFill>
                <a:srgbClr val="FFFFFF"/>
              </a:solidFill>
              <a:ln w="9525" cap="flat">
                <a:noFill/>
                <a:prstDash val="solid"/>
                <a:miter/>
              </a:ln>
            </p:spPr>
            <p:txBody>
              <a:bodyPr rtlCol="0" anchor="ctr"/>
              <a:lstStyle/>
              <a:p>
                <a:endParaRPr lang="de-AT">
                  <a:latin typeface="+mj-lt"/>
                </a:endParaRPr>
              </a:p>
            </p:txBody>
          </p:sp>
          <p:sp>
            <p:nvSpPr>
              <p:cNvPr id="50" name="Freeform: Shape 49">
                <a:extLst>
                  <a:ext uri="{FF2B5EF4-FFF2-40B4-BE49-F238E27FC236}">
                    <a16:creationId xmlns:a16="http://schemas.microsoft.com/office/drawing/2014/main" id="{2B1BC2AF-7EAF-438A-8D43-8BB3EAC1D763}"/>
                  </a:ext>
                </a:extLst>
              </p:cNvPr>
              <p:cNvSpPr/>
              <p:nvPr/>
            </p:nvSpPr>
            <p:spPr>
              <a:xfrm>
                <a:off x="3977195" y="2911314"/>
                <a:ext cx="152400" cy="171450"/>
              </a:xfrm>
              <a:custGeom>
                <a:avLst/>
                <a:gdLst>
                  <a:gd name="connsiteX0" fmla="*/ 0 w 152400"/>
                  <a:gd name="connsiteY0" fmla="*/ 0 h 171450"/>
                  <a:gd name="connsiteX1" fmla="*/ 38100 w 152400"/>
                  <a:gd name="connsiteY1" fmla="*/ 0 h 171450"/>
                  <a:gd name="connsiteX2" fmla="*/ 38100 w 152400"/>
                  <a:gd name="connsiteY2" fmla="*/ 171450 h 171450"/>
                  <a:gd name="connsiteX3" fmla="*/ 0 w 152400"/>
                  <a:gd name="connsiteY3" fmla="*/ 171450 h 171450"/>
                  <a:gd name="connsiteX4" fmla="*/ 57150 w 152400"/>
                  <a:gd name="connsiteY4" fmla="*/ 0 h 171450"/>
                  <a:gd name="connsiteX5" fmla="*/ 95250 w 152400"/>
                  <a:gd name="connsiteY5" fmla="*/ 0 h 171450"/>
                  <a:gd name="connsiteX6" fmla="*/ 95250 w 152400"/>
                  <a:gd name="connsiteY6" fmla="*/ 171450 h 171450"/>
                  <a:gd name="connsiteX7" fmla="*/ 57150 w 152400"/>
                  <a:gd name="connsiteY7" fmla="*/ 171450 h 171450"/>
                  <a:gd name="connsiteX8" fmla="*/ 114300 w 152400"/>
                  <a:gd name="connsiteY8" fmla="*/ 0 h 171450"/>
                  <a:gd name="connsiteX9" fmla="*/ 152400 w 152400"/>
                  <a:gd name="connsiteY9" fmla="*/ 0 h 171450"/>
                  <a:gd name="connsiteX10" fmla="*/ 152400 w 152400"/>
                  <a:gd name="connsiteY10" fmla="*/ 171450 h 171450"/>
                  <a:gd name="connsiteX11" fmla="*/ 114300 w 152400"/>
                  <a:gd name="connsiteY11" fmla="*/ 17145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 h="171450">
                    <a:moveTo>
                      <a:pt x="0" y="0"/>
                    </a:moveTo>
                    <a:lnTo>
                      <a:pt x="38100" y="0"/>
                    </a:lnTo>
                    <a:lnTo>
                      <a:pt x="38100" y="171450"/>
                    </a:lnTo>
                    <a:lnTo>
                      <a:pt x="0" y="171450"/>
                    </a:lnTo>
                    <a:close/>
                    <a:moveTo>
                      <a:pt x="57150" y="0"/>
                    </a:moveTo>
                    <a:lnTo>
                      <a:pt x="95250" y="0"/>
                    </a:lnTo>
                    <a:lnTo>
                      <a:pt x="95250" y="171450"/>
                    </a:lnTo>
                    <a:lnTo>
                      <a:pt x="57150" y="171450"/>
                    </a:lnTo>
                    <a:close/>
                    <a:moveTo>
                      <a:pt x="114300" y="0"/>
                    </a:moveTo>
                    <a:lnTo>
                      <a:pt x="152400" y="0"/>
                    </a:lnTo>
                    <a:lnTo>
                      <a:pt x="152400" y="171450"/>
                    </a:lnTo>
                    <a:lnTo>
                      <a:pt x="114300" y="171450"/>
                    </a:lnTo>
                    <a:close/>
                  </a:path>
                </a:pathLst>
              </a:custGeom>
              <a:solidFill>
                <a:srgbClr val="804998"/>
              </a:solidFill>
              <a:ln w="9525" cap="flat">
                <a:noFill/>
                <a:prstDash val="solid"/>
                <a:miter/>
              </a:ln>
            </p:spPr>
            <p:txBody>
              <a:bodyPr rtlCol="0" anchor="ctr"/>
              <a:lstStyle/>
              <a:p>
                <a:endParaRPr lang="de-AT">
                  <a:latin typeface="+mj-lt"/>
                </a:endParaRPr>
              </a:p>
            </p:txBody>
          </p:sp>
        </p:grpSp>
      </p:grpSp>
      <p:grpSp>
        <p:nvGrpSpPr>
          <p:cNvPr id="51" name="Group 50">
            <a:extLst>
              <a:ext uri="{FF2B5EF4-FFF2-40B4-BE49-F238E27FC236}">
                <a16:creationId xmlns:a16="http://schemas.microsoft.com/office/drawing/2014/main" id="{0F62D61C-583E-4554-9230-5AAB2D0E9812}"/>
              </a:ext>
            </a:extLst>
          </p:cNvPr>
          <p:cNvGrpSpPr/>
          <p:nvPr/>
        </p:nvGrpSpPr>
        <p:grpSpPr>
          <a:xfrm>
            <a:off x="2111036" y="1998060"/>
            <a:ext cx="474664" cy="597264"/>
            <a:chOff x="4914507" y="3716041"/>
            <a:chExt cx="320193" cy="429596"/>
          </a:xfrm>
        </p:grpSpPr>
        <p:sp>
          <p:nvSpPr>
            <p:cNvPr id="52" name="Freeform: Shape 51">
              <a:extLst>
                <a:ext uri="{FF2B5EF4-FFF2-40B4-BE49-F238E27FC236}">
                  <a16:creationId xmlns:a16="http://schemas.microsoft.com/office/drawing/2014/main" id="{54CB28EA-2A15-4808-94C6-B45DBE885EFD}"/>
                </a:ext>
              </a:extLst>
            </p:cNvPr>
            <p:cNvSpPr/>
            <p:nvPr/>
          </p:nvSpPr>
          <p:spPr>
            <a:xfrm>
              <a:off x="4914507" y="3716041"/>
              <a:ext cx="320193" cy="429596"/>
            </a:xfrm>
            <a:custGeom>
              <a:avLst/>
              <a:gdLst>
                <a:gd name="connsiteX0" fmla="*/ 242907 w 320193"/>
                <a:gd name="connsiteY0" fmla="*/ 429597 h 429596"/>
                <a:gd name="connsiteX1" fmla="*/ 200045 w 320193"/>
                <a:gd name="connsiteY1" fmla="*/ 381972 h 429596"/>
                <a:gd name="connsiteX2" fmla="*/ 214780 w 320193"/>
                <a:gd name="connsiteY2" fmla="*/ 343872 h 429596"/>
                <a:gd name="connsiteX3" fmla="*/ 20 w 320193"/>
                <a:gd name="connsiteY3" fmla="*/ 343872 h 429596"/>
                <a:gd name="connsiteX4" fmla="*/ 20 w 320193"/>
                <a:gd name="connsiteY4" fmla="*/ 76219 h 429596"/>
                <a:gd name="connsiteX5" fmla="*/ 72828 w 320193"/>
                <a:gd name="connsiteY5" fmla="*/ 19 h 429596"/>
                <a:gd name="connsiteX6" fmla="*/ 76220 w 320193"/>
                <a:gd name="connsiteY6" fmla="*/ 19 h 429596"/>
                <a:gd name="connsiteX7" fmla="*/ 320193 w 320193"/>
                <a:gd name="connsiteY7" fmla="*/ 19 h 429596"/>
                <a:gd name="connsiteX8" fmla="*/ 303934 w 320193"/>
                <a:gd name="connsiteY8" fmla="*/ 16278 h 429596"/>
                <a:gd name="connsiteX9" fmla="*/ 285770 w 320193"/>
                <a:gd name="connsiteY9" fmla="*/ 66694 h 429596"/>
                <a:gd name="connsiteX10" fmla="*/ 285770 w 320193"/>
                <a:gd name="connsiteY10" fmla="*/ 372447 h 429596"/>
                <a:gd name="connsiteX11" fmla="*/ 242907 w 320193"/>
                <a:gd name="connsiteY11" fmla="*/ 429597 h 42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0193" h="429596">
                  <a:moveTo>
                    <a:pt x="242907" y="429597"/>
                  </a:moveTo>
                  <a:cubicBezTo>
                    <a:pt x="221609" y="429597"/>
                    <a:pt x="200045" y="413242"/>
                    <a:pt x="200045" y="381972"/>
                  </a:cubicBezTo>
                  <a:cubicBezTo>
                    <a:pt x="199928" y="367860"/>
                    <a:pt x="205198" y="354234"/>
                    <a:pt x="214780" y="343872"/>
                  </a:cubicBezTo>
                  <a:lnTo>
                    <a:pt x="20" y="343872"/>
                  </a:lnTo>
                  <a:lnTo>
                    <a:pt x="20" y="76219"/>
                  </a:lnTo>
                  <a:cubicBezTo>
                    <a:pt x="-917" y="35072"/>
                    <a:pt x="31681" y="956"/>
                    <a:pt x="72828" y="19"/>
                  </a:cubicBezTo>
                  <a:cubicBezTo>
                    <a:pt x="73958" y="-6"/>
                    <a:pt x="75089" y="-6"/>
                    <a:pt x="76220" y="19"/>
                  </a:cubicBezTo>
                  <a:lnTo>
                    <a:pt x="320193" y="19"/>
                  </a:lnTo>
                  <a:lnTo>
                    <a:pt x="303934" y="16278"/>
                  </a:lnTo>
                  <a:cubicBezTo>
                    <a:pt x="292437" y="30594"/>
                    <a:pt x="286045" y="48336"/>
                    <a:pt x="285770" y="66694"/>
                  </a:cubicBezTo>
                  <a:lnTo>
                    <a:pt x="285770" y="372447"/>
                  </a:lnTo>
                  <a:cubicBezTo>
                    <a:pt x="285770" y="398812"/>
                    <a:pt x="274540" y="429597"/>
                    <a:pt x="242907" y="429597"/>
                  </a:cubicBezTo>
                  <a:close/>
                </a:path>
              </a:pathLst>
            </a:custGeom>
            <a:solidFill>
              <a:srgbClr val="FFFFFF"/>
            </a:solidFill>
            <a:ln w="9525" cap="flat">
              <a:noFill/>
              <a:prstDash val="solid"/>
              <a:miter/>
            </a:ln>
          </p:spPr>
          <p:txBody>
            <a:bodyPr rtlCol="0" anchor="ctr"/>
            <a:lstStyle/>
            <a:p>
              <a:endParaRPr lang="de-AT">
                <a:latin typeface="+mj-lt"/>
              </a:endParaRPr>
            </a:p>
          </p:txBody>
        </p:sp>
        <p:sp>
          <p:nvSpPr>
            <p:cNvPr id="53" name="Freeform: Shape 52">
              <a:extLst>
                <a:ext uri="{FF2B5EF4-FFF2-40B4-BE49-F238E27FC236}">
                  <a16:creationId xmlns:a16="http://schemas.microsoft.com/office/drawing/2014/main" id="{05432EC0-B33C-4A48-835F-0B73E7637FAA}"/>
                </a:ext>
              </a:extLst>
            </p:cNvPr>
            <p:cNvSpPr/>
            <p:nvPr/>
          </p:nvSpPr>
          <p:spPr>
            <a:xfrm>
              <a:off x="4981202" y="3850300"/>
              <a:ext cx="152400" cy="166774"/>
            </a:xfrm>
            <a:custGeom>
              <a:avLst/>
              <a:gdLst>
                <a:gd name="connsiteX0" fmla="*/ 38100 w 152400"/>
                <a:gd name="connsiteY0" fmla="*/ 19113 h 166774"/>
                <a:gd name="connsiteX1" fmla="*/ 19050 w 152400"/>
                <a:gd name="connsiteY1" fmla="*/ 38163 h 166774"/>
                <a:gd name="connsiteX2" fmla="*/ 0 w 152400"/>
                <a:gd name="connsiteY2" fmla="*/ 19113 h 166774"/>
                <a:gd name="connsiteX3" fmla="*/ 19050 w 152400"/>
                <a:gd name="connsiteY3" fmla="*/ 63 h 166774"/>
                <a:gd name="connsiteX4" fmla="*/ 38100 w 152400"/>
                <a:gd name="connsiteY4" fmla="*/ 19113 h 166774"/>
                <a:gd name="connsiteX5" fmla="*/ 133350 w 152400"/>
                <a:gd name="connsiteY5" fmla="*/ 63 h 166774"/>
                <a:gd name="connsiteX6" fmla="*/ 114300 w 152400"/>
                <a:gd name="connsiteY6" fmla="*/ 19113 h 166774"/>
                <a:gd name="connsiteX7" fmla="*/ 133350 w 152400"/>
                <a:gd name="connsiteY7" fmla="*/ 38163 h 166774"/>
                <a:gd name="connsiteX8" fmla="*/ 152400 w 152400"/>
                <a:gd name="connsiteY8" fmla="*/ 19113 h 166774"/>
                <a:gd name="connsiteX9" fmla="*/ 133350 w 152400"/>
                <a:gd name="connsiteY9" fmla="*/ 63 h 166774"/>
                <a:gd name="connsiteX10" fmla="*/ 83344 w 152400"/>
                <a:gd name="connsiteY10" fmla="*/ 130060 h 166774"/>
                <a:gd name="connsiteX11" fmla="*/ 83344 w 152400"/>
                <a:gd name="connsiteY11" fmla="*/ 36715 h 166774"/>
                <a:gd name="connsiteX12" fmla="*/ 93859 w 152400"/>
                <a:gd name="connsiteY12" fmla="*/ 11911 h 166774"/>
                <a:gd name="connsiteX13" fmla="*/ 69056 w 152400"/>
                <a:gd name="connsiteY13" fmla="*/ 1395 h 166774"/>
                <a:gd name="connsiteX14" fmla="*/ 58541 w 152400"/>
                <a:gd name="connsiteY14" fmla="*/ 26198 h 166774"/>
                <a:gd name="connsiteX15" fmla="*/ 69056 w 152400"/>
                <a:gd name="connsiteY15" fmla="*/ 36715 h 166774"/>
                <a:gd name="connsiteX16" fmla="*/ 69056 w 152400"/>
                <a:gd name="connsiteY16" fmla="*/ 130060 h 166774"/>
                <a:gd name="connsiteX17" fmla="*/ 58541 w 152400"/>
                <a:gd name="connsiteY17" fmla="*/ 154863 h 166774"/>
                <a:gd name="connsiteX18" fmla="*/ 83344 w 152400"/>
                <a:gd name="connsiteY18" fmla="*/ 165379 h 166774"/>
                <a:gd name="connsiteX19" fmla="*/ 93859 w 152400"/>
                <a:gd name="connsiteY19" fmla="*/ 140575 h 166774"/>
                <a:gd name="connsiteX20" fmla="*/ 83344 w 152400"/>
                <a:gd name="connsiteY20" fmla="*/ 130060 h 16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400" h="166774">
                  <a:moveTo>
                    <a:pt x="38100" y="19113"/>
                  </a:moveTo>
                  <a:cubicBezTo>
                    <a:pt x="38100" y="29634"/>
                    <a:pt x="29571" y="38163"/>
                    <a:pt x="19050" y="38163"/>
                  </a:cubicBezTo>
                  <a:cubicBezTo>
                    <a:pt x="8529" y="38163"/>
                    <a:pt x="0" y="29634"/>
                    <a:pt x="0" y="19113"/>
                  </a:cubicBezTo>
                  <a:cubicBezTo>
                    <a:pt x="0" y="8591"/>
                    <a:pt x="8529" y="63"/>
                    <a:pt x="19050" y="63"/>
                  </a:cubicBezTo>
                  <a:cubicBezTo>
                    <a:pt x="29571" y="63"/>
                    <a:pt x="38100" y="8591"/>
                    <a:pt x="38100" y="19113"/>
                  </a:cubicBezTo>
                  <a:close/>
                  <a:moveTo>
                    <a:pt x="133350" y="63"/>
                  </a:moveTo>
                  <a:cubicBezTo>
                    <a:pt x="122829" y="63"/>
                    <a:pt x="114300" y="8591"/>
                    <a:pt x="114300" y="19113"/>
                  </a:cubicBezTo>
                  <a:cubicBezTo>
                    <a:pt x="114300" y="29634"/>
                    <a:pt x="122829" y="38163"/>
                    <a:pt x="133350" y="38163"/>
                  </a:cubicBezTo>
                  <a:cubicBezTo>
                    <a:pt x="143871" y="38163"/>
                    <a:pt x="152400" y="29634"/>
                    <a:pt x="152400" y="19113"/>
                  </a:cubicBezTo>
                  <a:cubicBezTo>
                    <a:pt x="152400" y="8591"/>
                    <a:pt x="143871" y="63"/>
                    <a:pt x="133350" y="63"/>
                  </a:cubicBezTo>
                  <a:close/>
                  <a:moveTo>
                    <a:pt x="83344" y="130060"/>
                  </a:moveTo>
                  <a:lnTo>
                    <a:pt x="83344" y="36715"/>
                  </a:lnTo>
                  <a:cubicBezTo>
                    <a:pt x="93097" y="32770"/>
                    <a:pt x="97806" y="21664"/>
                    <a:pt x="93859" y="11911"/>
                  </a:cubicBezTo>
                  <a:cubicBezTo>
                    <a:pt x="89914" y="2158"/>
                    <a:pt x="78810" y="-2550"/>
                    <a:pt x="69056" y="1395"/>
                  </a:cubicBezTo>
                  <a:cubicBezTo>
                    <a:pt x="59303" y="5340"/>
                    <a:pt x="54594" y="16446"/>
                    <a:pt x="58541" y="26198"/>
                  </a:cubicBezTo>
                  <a:cubicBezTo>
                    <a:pt x="60476" y="30985"/>
                    <a:pt x="64271" y="34779"/>
                    <a:pt x="69056" y="36715"/>
                  </a:cubicBezTo>
                  <a:lnTo>
                    <a:pt x="69056" y="130060"/>
                  </a:lnTo>
                  <a:cubicBezTo>
                    <a:pt x="59303" y="134005"/>
                    <a:pt x="54594" y="145110"/>
                    <a:pt x="58541" y="154863"/>
                  </a:cubicBezTo>
                  <a:cubicBezTo>
                    <a:pt x="62486" y="164617"/>
                    <a:pt x="73590" y="169325"/>
                    <a:pt x="83344" y="165379"/>
                  </a:cubicBezTo>
                  <a:cubicBezTo>
                    <a:pt x="93097" y="161434"/>
                    <a:pt x="97806" y="150329"/>
                    <a:pt x="93859" y="140575"/>
                  </a:cubicBezTo>
                  <a:cubicBezTo>
                    <a:pt x="91924" y="135790"/>
                    <a:pt x="88129" y="131995"/>
                    <a:pt x="83344" y="130060"/>
                  </a:cubicBezTo>
                  <a:close/>
                </a:path>
              </a:pathLst>
            </a:custGeom>
            <a:solidFill>
              <a:srgbClr val="7FBA00"/>
            </a:solidFill>
            <a:ln w="9525" cap="flat">
              <a:noFill/>
              <a:prstDash val="solid"/>
              <a:miter/>
            </a:ln>
          </p:spPr>
          <p:txBody>
            <a:bodyPr rtlCol="0" anchor="ctr"/>
            <a:lstStyle/>
            <a:p>
              <a:endParaRPr lang="de-AT">
                <a:latin typeface="+mj-lt"/>
              </a:endParaRPr>
            </a:p>
          </p:txBody>
        </p:sp>
        <p:sp>
          <p:nvSpPr>
            <p:cNvPr id="54" name="Freeform: Shape 53">
              <a:extLst>
                <a:ext uri="{FF2B5EF4-FFF2-40B4-BE49-F238E27FC236}">
                  <a16:creationId xmlns:a16="http://schemas.microsoft.com/office/drawing/2014/main" id="{1FBC992E-3665-4AEC-9BCE-6C6D0C0814C8}"/>
                </a:ext>
              </a:extLst>
            </p:cNvPr>
            <p:cNvSpPr/>
            <p:nvPr/>
          </p:nvSpPr>
          <p:spPr>
            <a:xfrm>
              <a:off x="4933578" y="3793330"/>
              <a:ext cx="247646" cy="152400"/>
            </a:xfrm>
            <a:custGeom>
              <a:avLst/>
              <a:gdLst>
                <a:gd name="connsiteX0" fmla="*/ 76198 w 247646"/>
                <a:gd name="connsiteY0" fmla="*/ 152283 h 152400"/>
                <a:gd name="connsiteX1" fmla="*/ 69464 w 247646"/>
                <a:gd name="connsiteY1" fmla="*/ 149492 h 152400"/>
                <a:gd name="connsiteX2" fmla="*/ 2789 w 247646"/>
                <a:gd name="connsiteY2" fmla="*/ 82817 h 152400"/>
                <a:gd name="connsiteX3" fmla="*/ 2789 w 247646"/>
                <a:gd name="connsiteY3" fmla="*/ 69349 h 152400"/>
                <a:gd name="connsiteX4" fmla="*/ 69464 w 247646"/>
                <a:gd name="connsiteY4" fmla="*/ 2674 h 152400"/>
                <a:gd name="connsiteX5" fmla="*/ 82932 w 247646"/>
                <a:gd name="connsiteY5" fmla="*/ 2908 h 152400"/>
                <a:gd name="connsiteX6" fmla="*/ 82932 w 247646"/>
                <a:gd name="connsiteY6" fmla="*/ 16142 h 152400"/>
                <a:gd name="connsiteX7" fmla="*/ 22991 w 247646"/>
                <a:gd name="connsiteY7" fmla="*/ 76083 h 152400"/>
                <a:gd name="connsiteX8" fmla="*/ 82932 w 247646"/>
                <a:gd name="connsiteY8" fmla="*/ 136024 h 152400"/>
                <a:gd name="connsiteX9" fmla="*/ 82930 w 247646"/>
                <a:gd name="connsiteY9" fmla="*/ 149494 h 152400"/>
                <a:gd name="connsiteX10" fmla="*/ 76198 w 247646"/>
                <a:gd name="connsiteY10" fmla="*/ 152283 h 152400"/>
                <a:gd name="connsiteX11" fmla="*/ 178182 w 247646"/>
                <a:gd name="connsiteY11" fmla="*/ 149492 h 152400"/>
                <a:gd name="connsiteX12" fmla="*/ 244857 w 247646"/>
                <a:gd name="connsiteY12" fmla="*/ 82817 h 152400"/>
                <a:gd name="connsiteX13" fmla="*/ 244857 w 247646"/>
                <a:gd name="connsiteY13" fmla="*/ 69349 h 152400"/>
                <a:gd name="connsiteX14" fmla="*/ 178182 w 247646"/>
                <a:gd name="connsiteY14" fmla="*/ 2674 h 152400"/>
                <a:gd name="connsiteX15" fmla="*/ 164714 w 247646"/>
                <a:gd name="connsiteY15" fmla="*/ 2908 h 152400"/>
                <a:gd name="connsiteX16" fmla="*/ 164714 w 247646"/>
                <a:gd name="connsiteY16" fmla="*/ 16142 h 152400"/>
                <a:gd name="connsiteX17" fmla="*/ 224655 w 247646"/>
                <a:gd name="connsiteY17" fmla="*/ 76083 h 152400"/>
                <a:gd name="connsiteX18" fmla="*/ 164714 w 247646"/>
                <a:gd name="connsiteY18" fmla="*/ 136024 h 152400"/>
                <a:gd name="connsiteX19" fmla="*/ 164480 w 247646"/>
                <a:gd name="connsiteY19" fmla="*/ 149492 h 152400"/>
                <a:gd name="connsiteX20" fmla="*/ 177948 w 247646"/>
                <a:gd name="connsiteY20" fmla="*/ 149726 h 152400"/>
                <a:gd name="connsiteX21" fmla="*/ 178182 w 247646"/>
                <a:gd name="connsiteY21" fmla="*/ 14949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7646" h="152400">
                  <a:moveTo>
                    <a:pt x="76198" y="152283"/>
                  </a:moveTo>
                  <a:cubicBezTo>
                    <a:pt x="73672" y="152282"/>
                    <a:pt x="71250" y="151279"/>
                    <a:pt x="69464" y="149492"/>
                  </a:cubicBezTo>
                  <a:lnTo>
                    <a:pt x="2789" y="82817"/>
                  </a:lnTo>
                  <a:cubicBezTo>
                    <a:pt x="-930" y="79098"/>
                    <a:pt x="-930" y="73068"/>
                    <a:pt x="2789" y="69349"/>
                  </a:cubicBezTo>
                  <a:lnTo>
                    <a:pt x="69464" y="2674"/>
                  </a:lnTo>
                  <a:cubicBezTo>
                    <a:pt x="73248" y="-981"/>
                    <a:pt x="79278" y="-876"/>
                    <a:pt x="82932" y="2908"/>
                  </a:cubicBezTo>
                  <a:cubicBezTo>
                    <a:pt x="86497" y="6599"/>
                    <a:pt x="86497" y="12451"/>
                    <a:pt x="82932" y="16142"/>
                  </a:cubicBezTo>
                  <a:lnTo>
                    <a:pt x="22991" y="76083"/>
                  </a:lnTo>
                  <a:lnTo>
                    <a:pt x="82932" y="136024"/>
                  </a:lnTo>
                  <a:cubicBezTo>
                    <a:pt x="86652" y="139744"/>
                    <a:pt x="86651" y="145775"/>
                    <a:pt x="82930" y="149494"/>
                  </a:cubicBezTo>
                  <a:cubicBezTo>
                    <a:pt x="81144" y="151279"/>
                    <a:pt x="78723" y="152282"/>
                    <a:pt x="76198" y="152283"/>
                  </a:cubicBezTo>
                  <a:close/>
                  <a:moveTo>
                    <a:pt x="178182" y="149492"/>
                  </a:moveTo>
                  <a:lnTo>
                    <a:pt x="244857" y="82817"/>
                  </a:lnTo>
                  <a:cubicBezTo>
                    <a:pt x="248576" y="79098"/>
                    <a:pt x="248576" y="73068"/>
                    <a:pt x="244857" y="69349"/>
                  </a:cubicBezTo>
                  <a:lnTo>
                    <a:pt x="178182" y="2674"/>
                  </a:lnTo>
                  <a:cubicBezTo>
                    <a:pt x="174398" y="-981"/>
                    <a:pt x="168369" y="-876"/>
                    <a:pt x="164714" y="2908"/>
                  </a:cubicBezTo>
                  <a:cubicBezTo>
                    <a:pt x="161149" y="6599"/>
                    <a:pt x="161149" y="12451"/>
                    <a:pt x="164714" y="16142"/>
                  </a:cubicBezTo>
                  <a:lnTo>
                    <a:pt x="224655" y="76083"/>
                  </a:lnTo>
                  <a:lnTo>
                    <a:pt x="164714" y="136024"/>
                  </a:lnTo>
                  <a:cubicBezTo>
                    <a:pt x="160930" y="139679"/>
                    <a:pt x="160825" y="145708"/>
                    <a:pt x="164480" y="149492"/>
                  </a:cubicBezTo>
                  <a:cubicBezTo>
                    <a:pt x="168134" y="153275"/>
                    <a:pt x="174165" y="153381"/>
                    <a:pt x="177948" y="149726"/>
                  </a:cubicBezTo>
                  <a:cubicBezTo>
                    <a:pt x="178028" y="149649"/>
                    <a:pt x="178105" y="149571"/>
                    <a:pt x="178182" y="149492"/>
                  </a:cubicBezTo>
                  <a:close/>
                </a:path>
              </a:pathLst>
            </a:custGeom>
            <a:solidFill>
              <a:srgbClr val="59B4D9"/>
            </a:solidFill>
            <a:ln w="9525" cap="flat">
              <a:noFill/>
              <a:prstDash val="solid"/>
              <a:miter/>
            </a:ln>
          </p:spPr>
          <p:txBody>
            <a:bodyPr rtlCol="0" anchor="ctr"/>
            <a:lstStyle/>
            <a:p>
              <a:endParaRPr lang="de-AT">
                <a:latin typeface="+mj-lt"/>
              </a:endParaRPr>
            </a:p>
          </p:txBody>
        </p:sp>
      </p:grpSp>
      <p:cxnSp>
        <p:nvCxnSpPr>
          <p:cNvPr id="55" name="Connector: Elbow 54">
            <a:extLst>
              <a:ext uri="{FF2B5EF4-FFF2-40B4-BE49-F238E27FC236}">
                <a16:creationId xmlns:a16="http://schemas.microsoft.com/office/drawing/2014/main" id="{E7F8C357-00AB-4518-992D-DA1AC194ED60}"/>
              </a:ext>
            </a:extLst>
          </p:cNvPr>
          <p:cNvCxnSpPr>
            <a:cxnSpLocks/>
            <a:stCxn id="56" idx="3"/>
          </p:cNvCxnSpPr>
          <p:nvPr/>
        </p:nvCxnSpPr>
        <p:spPr>
          <a:xfrm>
            <a:off x="2736455" y="1939709"/>
            <a:ext cx="3377313" cy="1038373"/>
          </a:xfrm>
          <a:prstGeom prst="bentConnector3">
            <a:avLst>
              <a:gd name="adj1" fmla="val 50000"/>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sp>
        <p:nvSpPr>
          <p:cNvPr id="56" name="TextBox 55">
            <a:extLst>
              <a:ext uri="{FF2B5EF4-FFF2-40B4-BE49-F238E27FC236}">
                <a16:creationId xmlns:a16="http://schemas.microsoft.com/office/drawing/2014/main" id="{93B76F5D-38AB-434E-81C0-FF87C4723BEA}"/>
              </a:ext>
            </a:extLst>
          </p:cNvPr>
          <p:cNvSpPr txBox="1"/>
          <p:nvPr/>
        </p:nvSpPr>
        <p:spPr>
          <a:xfrm>
            <a:off x="1960280" y="1785820"/>
            <a:ext cx="776175" cy="307777"/>
          </a:xfrm>
          <a:prstGeom prst="rect">
            <a:avLst/>
          </a:prstGeom>
          <a:noFill/>
        </p:spPr>
        <p:txBody>
          <a:bodyPr wrap="none" rtlCol="0">
            <a:spAutoFit/>
          </a:bodyPr>
          <a:lstStyle/>
          <a:p>
            <a:r>
              <a:rPr lang="en-GB" sz="1400" dirty="0">
                <a:latin typeface="+mj-lt"/>
              </a:rPr>
              <a:t>10.0.0.4</a:t>
            </a:r>
            <a:endParaRPr lang="de-AT" sz="1400" dirty="0">
              <a:latin typeface="+mj-lt"/>
            </a:endParaRPr>
          </a:p>
        </p:txBody>
      </p:sp>
      <p:grpSp>
        <p:nvGrpSpPr>
          <p:cNvPr id="57" name="Group 56">
            <a:extLst>
              <a:ext uri="{FF2B5EF4-FFF2-40B4-BE49-F238E27FC236}">
                <a16:creationId xmlns:a16="http://schemas.microsoft.com/office/drawing/2014/main" id="{37F57F0A-D06D-4BDF-BB52-B131560025DB}"/>
              </a:ext>
            </a:extLst>
          </p:cNvPr>
          <p:cNvGrpSpPr/>
          <p:nvPr/>
        </p:nvGrpSpPr>
        <p:grpSpPr>
          <a:xfrm>
            <a:off x="7389825" y="1908587"/>
            <a:ext cx="5352288" cy="4128315"/>
            <a:chOff x="8407665" y="-1272589"/>
            <a:chExt cx="5352288" cy="4128315"/>
          </a:xfrm>
        </p:grpSpPr>
        <p:pic>
          <p:nvPicPr>
            <p:cNvPr id="58" name="Graphic 57">
              <a:extLst>
                <a:ext uri="{FF2B5EF4-FFF2-40B4-BE49-F238E27FC236}">
                  <a16:creationId xmlns:a16="http://schemas.microsoft.com/office/drawing/2014/main" id="{73C85E73-8E5B-48CA-9AFE-BEA701F60B6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7665" y="-1272589"/>
              <a:ext cx="5352288" cy="4128315"/>
            </a:xfrm>
            <a:prstGeom prst="rect">
              <a:avLst/>
            </a:prstGeom>
          </p:spPr>
        </p:pic>
        <p:sp>
          <p:nvSpPr>
            <p:cNvPr id="59" name="TextBox 58">
              <a:extLst>
                <a:ext uri="{FF2B5EF4-FFF2-40B4-BE49-F238E27FC236}">
                  <a16:creationId xmlns:a16="http://schemas.microsoft.com/office/drawing/2014/main" id="{66AC986A-CA7E-432D-9C51-6B195933734A}"/>
                </a:ext>
              </a:extLst>
            </p:cNvPr>
            <p:cNvSpPr txBox="1"/>
            <p:nvPr/>
          </p:nvSpPr>
          <p:spPr>
            <a:xfrm>
              <a:off x="10675581" y="781639"/>
              <a:ext cx="945067" cy="369332"/>
            </a:xfrm>
            <a:prstGeom prst="rect">
              <a:avLst/>
            </a:prstGeom>
            <a:noFill/>
          </p:spPr>
          <p:txBody>
            <a:bodyPr wrap="none" rtlCol="0">
              <a:spAutoFit/>
            </a:bodyPr>
            <a:lstStyle/>
            <a:p>
              <a:r>
                <a:rPr lang="en-GB" dirty="0">
                  <a:latin typeface="+mj-lt"/>
                </a:rPr>
                <a:t>Internet</a:t>
              </a:r>
              <a:endParaRPr lang="de-AT" dirty="0">
                <a:latin typeface="+mj-lt"/>
              </a:endParaRPr>
            </a:p>
          </p:txBody>
        </p:sp>
      </p:grpSp>
      <p:cxnSp>
        <p:nvCxnSpPr>
          <p:cNvPr id="60" name="Connector: Elbow 59">
            <a:extLst>
              <a:ext uri="{FF2B5EF4-FFF2-40B4-BE49-F238E27FC236}">
                <a16:creationId xmlns:a16="http://schemas.microsoft.com/office/drawing/2014/main" id="{7DA44BA9-A6B7-41ED-B147-1D475EED982F}"/>
              </a:ext>
            </a:extLst>
          </p:cNvPr>
          <p:cNvCxnSpPr>
            <a:cxnSpLocks/>
          </p:cNvCxnSpPr>
          <p:nvPr/>
        </p:nvCxnSpPr>
        <p:spPr>
          <a:xfrm rot="10800000">
            <a:off x="7193284" y="2971001"/>
            <a:ext cx="2511096" cy="685898"/>
          </a:xfrm>
          <a:prstGeom prst="bentConnector3">
            <a:avLst>
              <a:gd name="adj1" fmla="val 50000"/>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grpSp>
        <p:nvGrpSpPr>
          <p:cNvPr id="61" name="Group 60">
            <a:extLst>
              <a:ext uri="{FF2B5EF4-FFF2-40B4-BE49-F238E27FC236}">
                <a16:creationId xmlns:a16="http://schemas.microsoft.com/office/drawing/2014/main" id="{8F95F8EF-DE70-43A9-98C7-F05053798F1D}"/>
              </a:ext>
            </a:extLst>
          </p:cNvPr>
          <p:cNvGrpSpPr/>
          <p:nvPr/>
        </p:nvGrpSpPr>
        <p:grpSpPr>
          <a:xfrm>
            <a:off x="8271486" y="3126455"/>
            <a:ext cx="460227" cy="383635"/>
            <a:chOff x="10527499" y="1809750"/>
            <a:chExt cx="460227" cy="383635"/>
          </a:xfrm>
        </p:grpSpPr>
        <p:cxnSp>
          <p:nvCxnSpPr>
            <p:cNvPr id="62" name="Straight Connector 61">
              <a:extLst>
                <a:ext uri="{FF2B5EF4-FFF2-40B4-BE49-F238E27FC236}">
                  <a16:creationId xmlns:a16="http://schemas.microsoft.com/office/drawing/2014/main" id="{0AE5ACC4-E758-4763-A0D4-0DD38BAE8F5E}"/>
                </a:ext>
              </a:extLst>
            </p:cNvPr>
            <p:cNvCxnSpPr/>
            <p:nvPr/>
          </p:nvCxnSpPr>
          <p:spPr>
            <a:xfrm flipV="1">
              <a:off x="10527499" y="1809750"/>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63" name="Straight Connector 62">
              <a:extLst>
                <a:ext uri="{FF2B5EF4-FFF2-40B4-BE49-F238E27FC236}">
                  <a16:creationId xmlns:a16="http://schemas.microsoft.com/office/drawing/2014/main" id="{67B130BC-C85C-4EDC-B811-629B9E8BAF76}"/>
                </a:ext>
              </a:extLst>
            </p:cNvPr>
            <p:cNvCxnSpPr/>
            <p:nvPr/>
          </p:nvCxnSpPr>
          <p:spPr>
            <a:xfrm flipV="1">
              <a:off x="10527499" y="1905878"/>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grpSp>
      <p:pic>
        <p:nvPicPr>
          <p:cNvPr id="66" name="Graphic 65">
            <a:extLst>
              <a:ext uri="{FF2B5EF4-FFF2-40B4-BE49-F238E27FC236}">
                <a16:creationId xmlns:a16="http://schemas.microsoft.com/office/drawing/2014/main" id="{1F31875A-D8A1-40F3-862D-8887316AC95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45846" y="4673467"/>
            <a:ext cx="476250" cy="476250"/>
          </a:xfrm>
          <a:prstGeom prst="rect">
            <a:avLst/>
          </a:prstGeom>
        </p:spPr>
      </p:pic>
      <p:pic>
        <p:nvPicPr>
          <p:cNvPr id="67" name="Graphic 66">
            <a:extLst>
              <a:ext uri="{FF2B5EF4-FFF2-40B4-BE49-F238E27FC236}">
                <a16:creationId xmlns:a16="http://schemas.microsoft.com/office/drawing/2014/main" id="{71EE7F36-D094-4FAF-8DCB-E7DC42FEAAD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510677" y="5032442"/>
            <a:ext cx="266700" cy="266700"/>
          </a:xfrm>
          <a:prstGeom prst="rect">
            <a:avLst/>
          </a:prstGeom>
        </p:spPr>
      </p:pic>
      <p:cxnSp>
        <p:nvCxnSpPr>
          <p:cNvPr id="68" name="Connector: Elbow 67">
            <a:extLst>
              <a:ext uri="{FF2B5EF4-FFF2-40B4-BE49-F238E27FC236}">
                <a16:creationId xmlns:a16="http://schemas.microsoft.com/office/drawing/2014/main" id="{B66A6823-02C4-4A7A-9366-82812149CCCC}"/>
              </a:ext>
            </a:extLst>
          </p:cNvPr>
          <p:cNvCxnSpPr>
            <a:cxnSpLocks/>
          </p:cNvCxnSpPr>
          <p:nvPr/>
        </p:nvCxnSpPr>
        <p:spPr>
          <a:xfrm rot="10800000" flipV="1">
            <a:off x="7122097" y="4305764"/>
            <a:ext cx="2256179" cy="605828"/>
          </a:xfrm>
          <a:prstGeom prst="bentConnector3">
            <a:avLst>
              <a:gd name="adj1" fmla="val 50000"/>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grpSp>
        <p:nvGrpSpPr>
          <p:cNvPr id="69" name="Group 68">
            <a:extLst>
              <a:ext uri="{FF2B5EF4-FFF2-40B4-BE49-F238E27FC236}">
                <a16:creationId xmlns:a16="http://schemas.microsoft.com/office/drawing/2014/main" id="{0D1E75C9-7E08-4A9A-9BEC-261917D0EDB4}"/>
              </a:ext>
            </a:extLst>
          </p:cNvPr>
          <p:cNvGrpSpPr/>
          <p:nvPr/>
        </p:nvGrpSpPr>
        <p:grpSpPr>
          <a:xfrm>
            <a:off x="8020072" y="4381702"/>
            <a:ext cx="460227" cy="383635"/>
            <a:chOff x="10527499" y="1809750"/>
            <a:chExt cx="460227" cy="383635"/>
          </a:xfrm>
        </p:grpSpPr>
        <p:cxnSp>
          <p:nvCxnSpPr>
            <p:cNvPr id="70" name="Straight Connector 69">
              <a:extLst>
                <a:ext uri="{FF2B5EF4-FFF2-40B4-BE49-F238E27FC236}">
                  <a16:creationId xmlns:a16="http://schemas.microsoft.com/office/drawing/2014/main" id="{6D6E7F35-281F-49F0-9EB7-815AD3F20D7F}"/>
                </a:ext>
              </a:extLst>
            </p:cNvPr>
            <p:cNvCxnSpPr/>
            <p:nvPr/>
          </p:nvCxnSpPr>
          <p:spPr>
            <a:xfrm flipV="1">
              <a:off x="10527499" y="1809750"/>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71" name="Straight Connector 70">
              <a:extLst>
                <a:ext uri="{FF2B5EF4-FFF2-40B4-BE49-F238E27FC236}">
                  <a16:creationId xmlns:a16="http://schemas.microsoft.com/office/drawing/2014/main" id="{6AA2046B-C3B8-463A-8142-DB1C0167841F}"/>
                </a:ext>
              </a:extLst>
            </p:cNvPr>
            <p:cNvCxnSpPr/>
            <p:nvPr/>
          </p:nvCxnSpPr>
          <p:spPr>
            <a:xfrm flipV="1">
              <a:off x="10527499" y="1905878"/>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grpSp>
      <p:grpSp>
        <p:nvGrpSpPr>
          <p:cNvPr id="72" name="Group 71">
            <a:extLst>
              <a:ext uri="{FF2B5EF4-FFF2-40B4-BE49-F238E27FC236}">
                <a16:creationId xmlns:a16="http://schemas.microsoft.com/office/drawing/2014/main" id="{751FA2E9-706E-44F4-91B7-ADB9563FB255}"/>
              </a:ext>
            </a:extLst>
          </p:cNvPr>
          <p:cNvGrpSpPr/>
          <p:nvPr/>
        </p:nvGrpSpPr>
        <p:grpSpPr>
          <a:xfrm>
            <a:off x="2898086" y="2532983"/>
            <a:ext cx="474664" cy="597264"/>
            <a:chOff x="4914507" y="3716041"/>
            <a:chExt cx="320193" cy="429596"/>
          </a:xfrm>
        </p:grpSpPr>
        <p:sp>
          <p:nvSpPr>
            <p:cNvPr id="73" name="Freeform: Shape 72">
              <a:extLst>
                <a:ext uri="{FF2B5EF4-FFF2-40B4-BE49-F238E27FC236}">
                  <a16:creationId xmlns:a16="http://schemas.microsoft.com/office/drawing/2014/main" id="{268ABA11-FF94-441A-A62C-2E0B0833E64E}"/>
                </a:ext>
              </a:extLst>
            </p:cNvPr>
            <p:cNvSpPr/>
            <p:nvPr/>
          </p:nvSpPr>
          <p:spPr>
            <a:xfrm>
              <a:off x="4914507" y="3716041"/>
              <a:ext cx="320193" cy="429596"/>
            </a:xfrm>
            <a:custGeom>
              <a:avLst/>
              <a:gdLst>
                <a:gd name="connsiteX0" fmla="*/ 242907 w 320193"/>
                <a:gd name="connsiteY0" fmla="*/ 429597 h 429596"/>
                <a:gd name="connsiteX1" fmla="*/ 200045 w 320193"/>
                <a:gd name="connsiteY1" fmla="*/ 381972 h 429596"/>
                <a:gd name="connsiteX2" fmla="*/ 214780 w 320193"/>
                <a:gd name="connsiteY2" fmla="*/ 343872 h 429596"/>
                <a:gd name="connsiteX3" fmla="*/ 20 w 320193"/>
                <a:gd name="connsiteY3" fmla="*/ 343872 h 429596"/>
                <a:gd name="connsiteX4" fmla="*/ 20 w 320193"/>
                <a:gd name="connsiteY4" fmla="*/ 76219 h 429596"/>
                <a:gd name="connsiteX5" fmla="*/ 72828 w 320193"/>
                <a:gd name="connsiteY5" fmla="*/ 19 h 429596"/>
                <a:gd name="connsiteX6" fmla="*/ 76220 w 320193"/>
                <a:gd name="connsiteY6" fmla="*/ 19 h 429596"/>
                <a:gd name="connsiteX7" fmla="*/ 320193 w 320193"/>
                <a:gd name="connsiteY7" fmla="*/ 19 h 429596"/>
                <a:gd name="connsiteX8" fmla="*/ 303934 w 320193"/>
                <a:gd name="connsiteY8" fmla="*/ 16278 h 429596"/>
                <a:gd name="connsiteX9" fmla="*/ 285770 w 320193"/>
                <a:gd name="connsiteY9" fmla="*/ 66694 h 429596"/>
                <a:gd name="connsiteX10" fmla="*/ 285770 w 320193"/>
                <a:gd name="connsiteY10" fmla="*/ 372447 h 429596"/>
                <a:gd name="connsiteX11" fmla="*/ 242907 w 320193"/>
                <a:gd name="connsiteY11" fmla="*/ 429597 h 42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0193" h="429596">
                  <a:moveTo>
                    <a:pt x="242907" y="429597"/>
                  </a:moveTo>
                  <a:cubicBezTo>
                    <a:pt x="221609" y="429597"/>
                    <a:pt x="200045" y="413242"/>
                    <a:pt x="200045" y="381972"/>
                  </a:cubicBezTo>
                  <a:cubicBezTo>
                    <a:pt x="199928" y="367860"/>
                    <a:pt x="205198" y="354234"/>
                    <a:pt x="214780" y="343872"/>
                  </a:cubicBezTo>
                  <a:lnTo>
                    <a:pt x="20" y="343872"/>
                  </a:lnTo>
                  <a:lnTo>
                    <a:pt x="20" y="76219"/>
                  </a:lnTo>
                  <a:cubicBezTo>
                    <a:pt x="-917" y="35072"/>
                    <a:pt x="31681" y="956"/>
                    <a:pt x="72828" y="19"/>
                  </a:cubicBezTo>
                  <a:cubicBezTo>
                    <a:pt x="73958" y="-6"/>
                    <a:pt x="75089" y="-6"/>
                    <a:pt x="76220" y="19"/>
                  </a:cubicBezTo>
                  <a:lnTo>
                    <a:pt x="320193" y="19"/>
                  </a:lnTo>
                  <a:lnTo>
                    <a:pt x="303934" y="16278"/>
                  </a:lnTo>
                  <a:cubicBezTo>
                    <a:pt x="292437" y="30594"/>
                    <a:pt x="286045" y="48336"/>
                    <a:pt x="285770" y="66694"/>
                  </a:cubicBezTo>
                  <a:lnTo>
                    <a:pt x="285770" y="372447"/>
                  </a:lnTo>
                  <a:cubicBezTo>
                    <a:pt x="285770" y="398812"/>
                    <a:pt x="274540" y="429597"/>
                    <a:pt x="242907" y="429597"/>
                  </a:cubicBezTo>
                  <a:close/>
                </a:path>
              </a:pathLst>
            </a:custGeom>
            <a:solidFill>
              <a:srgbClr val="FFFFFF"/>
            </a:solidFill>
            <a:ln w="9525" cap="flat">
              <a:noFill/>
              <a:prstDash val="solid"/>
              <a:miter/>
            </a:ln>
          </p:spPr>
          <p:txBody>
            <a:bodyPr rtlCol="0" anchor="ctr"/>
            <a:lstStyle/>
            <a:p>
              <a:endParaRPr lang="de-AT">
                <a:latin typeface="+mj-lt"/>
              </a:endParaRPr>
            </a:p>
          </p:txBody>
        </p:sp>
        <p:sp>
          <p:nvSpPr>
            <p:cNvPr id="74" name="Freeform: Shape 73">
              <a:extLst>
                <a:ext uri="{FF2B5EF4-FFF2-40B4-BE49-F238E27FC236}">
                  <a16:creationId xmlns:a16="http://schemas.microsoft.com/office/drawing/2014/main" id="{374DCB51-8F27-4E96-ADB5-381511DD60A0}"/>
                </a:ext>
              </a:extLst>
            </p:cNvPr>
            <p:cNvSpPr/>
            <p:nvPr/>
          </p:nvSpPr>
          <p:spPr>
            <a:xfrm>
              <a:off x="4981202" y="3850300"/>
              <a:ext cx="152400" cy="166774"/>
            </a:xfrm>
            <a:custGeom>
              <a:avLst/>
              <a:gdLst>
                <a:gd name="connsiteX0" fmla="*/ 38100 w 152400"/>
                <a:gd name="connsiteY0" fmla="*/ 19113 h 166774"/>
                <a:gd name="connsiteX1" fmla="*/ 19050 w 152400"/>
                <a:gd name="connsiteY1" fmla="*/ 38163 h 166774"/>
                <a:gd name="connsiteX2" fmla="*/ 0 w 152400"/>
                <a:gd name="connsiteY2" fmla="*/ 19113 h 166774"/>
                <a:gd name="connsiteX3" fmla="*/ 19050 w 152400"/>
                <a:gd name="connsiteY3" fmla="*/ 63 h 166774"/>
                <a:gd name="connsiteX4" fmla="*/ 38100 w 152400"/>
                <a:gd name="connsiteY4" fmla="*/ 19113 h 166774"/>
                <a:gd name="connsiteX5" fmla="*/ 133350 w 152400"/>
                <a:gd name="connsiteY5" fmla="*/ 63 h 166774"/>
                <a:gd name="connsiteX6" fmla="*/ 114300 w 152400"/>
                <a:gd name="connsiteY6" fmla="*/ 19113 h 166774"/>
                <a:gd name="connsiteX7" fmla="*/ 133350 w 152400"/>
                <a:gd name="connsiteY7" fmla="*/ 38163 h 166774"/>
                <a:gd name="connsiteX8" fmla="*/ 152400 w 152400"/>
                <a:gd name="connsiteY8" fmla="*/ 19113 h 166774"/>
                <a:gd name="connsiteX9" fmla="*/ 133350 w 152400"/>
                <a:gd name="connsiteY9" fmla="*/ 63 h 166774"/>
                <a:gd name="connsiteX10" fmla="*/ 83344 w 152400"/>
                <a:gd name="connsiteY10" fmla="*/ 130060 h 166774"/>
                <a:gd name="connsiteX11" fmla="*/ 83344 w 152400"/>
                <a:gd name="connsiteY11" fmla="*/ 36715 h 166774"/>
                <a:gd name="connsiteX12" fmla="*/ 93859 w 152400"/>
                <a:gd name="connsiteY12" fmla="*/ 11911 h 166774"/>
                <a:gd name="connsiteX13" fmla="*/ 69056 w 152400"/>
                <a:gd name="connsiteY13" fmla="*/ 1395 h 166774"/>
                <a:gd name="connsiteX14" fmla="*/ 58541 w 152400"/>
                <a:gd name="connsiteY14" fmla="*/ 26198 h 166774"/>
                <a:gd name="connsiteX15" fmla="*/ 69056 w 152400"/>
                <a:gd name="connsiteY15" fmla="*/ 36715 h 166774"/>
                <a:gd name="connsiteX16" fmla="*/ 69056 w 152400"/>
                <a:gd name="connsiteY16" fmla="*/ 130060 h 166774"/>
                <a:gd name="connsiteX17" fmla="*/ 58541 w 152400"/>
                <a:gd name="connsiteY17" fmla="*/ 154863 h 166774"/>
                <a:gd name="connsiteX18" fmla="*/ 83344 w 152400"/>
                <a:gd name="connsiteY18" fmla="*/ 165379 h 166774"/>
                <a:gd name="connsiteX19" fmla="*/ 93859 w 152400"/>
                <a:gd name="connsiteY19" fmla="*/ 140575 h 166774"/>
                <a:gd name="connsiteX20" fmla="*/ 83344 w 152400"/>
                <a:gd name="connsiteY20" fmla="*/ 130060 h 16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400" h="166774">
                  <a:moveTo>
                    <a:pt x="38100" y="19113"/>
                  </a:moveTo>
                  <a:cubicBezTo>
                    <a:pt x="38100" y="29634"/>
                    <a:pt x="29571" y="38163"/>
                    <a:pt x="19050" y="38163"/>
                  </a:cubicBezTo>
                  <a:cubicBezTo>
                    <a:pt x="8529" y="38163"/>
                    <a:pt x="0" y="29634"/>
                    <a:pt x="0" y="19113"/>
                  </a:cubicBezTo>
                  <a:cubicBezTo>
                    <a:pt x="0" y="8591"/>
                    <a:pt x="8529" y="63"/>
                    <a:pt x="19050" y="63"/>
                  </a:cubicBezTo>
                  <a:cubicBezTo>
                    <a:pt x="29571" y="63"/>
                    <a:pt x="38100" y="8591"/>
                    <a:pt x="38100" y="19113"/>
                  </a:cubicBezTo>
                  <a:close/>
                  <a:moveTo>
                    <a:pt x="133350" y="63"/>
                  </a:moveTo>
                  <a:cubicBezTo>
                    <a:pt x="122829" y="63"/>
                    <a:pt x="114300" y="8591"/>
                    <a:pt x="114300" y="19113"/>
                  </a:cubicBezTo>
                  <a:cubicBezTo>
                    <a:pt x="114300" y="29634"/>
                    <a:pt x="122829" y="38163"/>
                    <a:pt x="133350" y="38163"/>
                  </a:cubicBezTo>
                  <a:cubicBezTo>
                    <a:pt x="143871" y="38163"/>
                    <a:pt x="152400" y="29634"/>
                    <a:pt x="152400" y="19113"/>
                  </a:cubicBezTo>
                  <a:cubicBezTo>
                    <a:pt x="152400" y="8591"/>
                    <a:pt x="143871" y="63"/>
                    <a:pt x="133350" y="63"/>
                  </a:cubicBezTo>
                  <a:close/>
                  <a:moveTo>
                    <a:pt x="83344" y="130060"/>
                  </a:moveTo>
                  <a:lnTo>
                    <a:pt x="83344" y="36715"/>
                  </a:lnTo>
                  <a:cubicBezTo>
                    <a:pt x="93097" y="32770"/>
                    <a:pt x="97806" y="21664"/>
                    <a:pt x="93859" y="11911"/>
                  </a:cubicBezTo>
                  <a:cubicBezTo>
                    <a:pt x="89914" y="2158"/>
                    <a:pt x="78810" y="-2550"/>
                    <a:pt x="69056" y="1395"/>
                  </a:cubicBezTo>
                  <a:cubicBezTo>
                    <a:pt x="59303" y="5340"/>
                    <a:pt x="54594" y="16446"/>
                    <a:pt x="58541" y="26198"/>
                  </a:cubicBezTo>
                  <a:cubicBezTo>
                    <a:pt x="60476" y="30985"/>
                    <a:pt x="64271" y="34779"/>
                    <a:pt x="69056" y="36715"/>
                  </a:cubicBezTo>
                  <a:lnTo>
                    <a:pt x="69056" y="130060"/>
                  </a:lnTo>
                  <a:cubicBezTo>
                    <a:pt x="59303" y="134005"/>
                    <a:pt x="54594" y="145110"/>
                    <a:pt x="58541" y="154863"/>
                  </a:cubicBezTo>
                  <a:cubicBezTo>
                    <a:pt x="62486" y="164617"/>
                    <a:pt x="73590" y="169325"/>
                    <a:pt x="83344" y="165379"/>
                  </a:cubicBezTo>
                  <a:cubicBezTo>
                    <a:pt x="93097" y="161434"/>
                    <a:pt x="97806" y="150329"/>
                    <a:pt x="93859" y="140575"/>
                  </a:cubicBezTo>
                  <a:cubicBezTo>
                    <a:pt x="91924" y="135790"/>
                    <a:pt x="88129" y="131995"/>
                    <a:pt x="83344" y="130060"/>
                  </a:cubicBezTo>
                  <a:close/>
                </a:path>
              </a:pathLst>
            </a:custGeom>
            <a:solidFill>
              <a:srgbClr val="7FBA00"/>
            </a:solidFill>
            <a:ln w="9525" cap="flat">
              <a:noFill/>
              <a:prstDash val="solid"/>
              <a:miter/>
            </a:ln>
          </p:spPr>
          <p:txBody>
            <a:bodyPr rtlCol="0" anchor="ctr"/>
            <a:lstStyle/>
            <a:p>
              <a:endParaRPr lang="de-AT">
                <a:latin typeface="+mj-lt"/>
              </a:endParaRPr>
            </a:p>
          </p:txBody>
        </p:sp>
        <p:sp>
          <p:nvSpPr>
            <p:cNvPr id="75" name="Freeform: Shape 74">
              <a:extLst>
                <a:ext uri="{FF2B5EF4-FFF2-40B4-BE49-F238E27FC236}">
                  <a16:creationId xmlns:a16="http://schemas.microsoft.com/office/drawing/2014/main" id="{B2DF8D50-0CAF-4C89-9192-7D27E89925A3}"/>
                </a:ext>
              </a:extLst>
            </p:cNvPr>
            <p:cNvSpPr/>
            <p:nvPr/>
          </p:nvSpPr>
          <p:spPr>
            <a:xfrm>
              <a:off x="4933578" y="3793330"/>
              <a:ext cx="247646" cy="152400"/>
            </a:xfrm>
            <a:custGeom>
              <a:avLst/>
              <a:gdLst>
                <a:gd name="connsiteX0" fmla="*/ 76198 w 247646"/>
                <a:gd name="connsiteY0" fmla="*/ 152283 h 152400"/>
                <a:gd name="connsiteX1" fmla="*/ 69464 w 247646"/>
                <a:gd name="connsiteY1" fmla="*/ 149492 h 152400"/>
                <a:gd name="connsiteX2" fmla="*/ 2789 w 247646"/>
                <a:gd name="connsiteY2" fmla="*/ 82817 h 152400"/>
                <a:gd name="connsiteX3" fmla="*/ 2789 w 247646"/>
                <a:gd name="connsiteY3" fmla="*/ 69349 h 152400"/>
                <a:gd name="connsiteX4" fmla="*/ 69464 w 247646"/>
                <a:gd name="connsiteY4" fmla="*/ 2674 h 152400"/>
                <a:gd name="connsiteX5" fmla="*/ 82932 w 247646"/>
                <a:gd name="connsiteY5" fmla="*/ 2908 h 152400"/>
                <a:gd name="connsiteX6" fmla="*/ 82932 w 247646"/>
                <a:gd name="connsiteY6" fmla="*/ 16142 h 152400"/>
                <a:gd name="connsiteX7" fmla="*/ 22991 w 247646"/>
                <a:gd name="connsiteY7" fmla="*/ 76083 h 152400"/>
                <a:gd name="connsiteX8" fmla="*/ 82932 w 247646"/>
                <a:gd name="connsiteY8" fmla="*/ 136024 h 152400"/>
                <a:gd name="connsiteX9" fmla="*/ 82930 w 247646"/>
                <a:gd name="connsiteY9" fmla="*/ 149494 h 152400"/>
                <a:gd name="connsiteX10" fmla="*/ 76198 w 247646"/>
                <a:gd name="connsiteY10" fmla="*/ 152283 h 152400"/>
                <a:gd name="connsiteX11" fmla="*/ 178182 w 247646"/>
                <a:gd name="connsiteY11" fmla="*/ 149492 h 152400"/>
                <a:gd name="connsiteX12" fmla="*/ 244857 w 247646"/>
                <a:gd name="connsiteY12" fmla="*/ 82817 h 152400"/>
                <a:gd name="connsiteX13" fmla="*/ 244857 w 247646"/>
                <a:gd name="connsiteY13" fmla="*/ 69349 h 152400"/>
                <a:gd name="connsiteX14" fmla="*/ 178182 w 247646"/>
                <a:gd name="connsiteY14" fmla="*/ 2674 h 152400"/>
                <a:gd name="connsiteX15" fmla="*/ 164714 w 247646"/>
                <a:gd name="connsiteY15" fmla="*/ 2908 h 152400"/>
                <a:gd name="connsiteX16" fmla="*/ 164714 w 247646"/>
                <a:gd name="connsiteY16" fmla="*/ 16142 h 152400"/>
                <a:gd name="connsiteX17" fmla="*/ 224655 w 247646"/>
                <a:gd name="connsiteY17" fmla="*/ 76083 h 152400"/>
                <a:gd name="connsiteX18" fmla="*/ 164714 w 247646"/>
                <a:gd name="connsiteY18" fmla="*/ 136024 h 152400"/>
                <a:gd name="connsiteX19" fmla="*/ 164480 w 247646"/>
                <a:gd name="connsiteY19" fmla="*/ 149492 h 152400"/>
                <a:gd name="connsiteX20" fmla="*/ 177948 w 247646"/>
                <a:gd name="connsiteY20" fmla="*/ 149726 h 152400"/>
                <a:gd name="connsiteX21" fmla="*/ 178182 w 247646"/>
                <a:gd name="connsiteY21" fmla="*/ 14949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7646" h="152400">
                  <a:moveTo>
                    <a:pt x="76198" y="152283"/>
                  </a:moveTo>
                  <a:cubicBezTo>
                    <a:pt x="73672" y="152282"/>
                    <a:pt x="71250" y="151279"/>
                    <a:pt x="69464" y="149492"/>
                  </a:cubicBezTo>
                  <a:lnTo>
                    <a:pt x="2789" y="82817"/>
                  </a:lnTo>
                  <a:cubicBezTo>
                    <a:pt x="-930" y="79098"/>
                    <a:pt x="-930" y="73068"/>
                    <a:pt x="2789" y="69349"/>
                  </a:cubicBezTo>
                  <a:lnTo>
                    <a:pt x="69464" y="2674"/>
                  </a:lnTo>
                  <a:cubicBezTo>
                    <a:pt x="73248" y="-981"/>
                    <a:pt x="79278" y="-876"/>
                    <a:pt x="82932" y="2908"/>
                  </a:cubicBezTo>
                  <a:cubicBezTo>
                    <a:pt x="86497" y="6599"/>
                    <a:pt x="86497" y="12451"/>
                    <a:pt x="82932" y="16142"/>
                  </a:cubicBezTo>
                  <a:lnTo>
                    <a:pt x="22991" y="76083"/>
                  </a:lnTo>
                  <a:lnTo>
                    <a:pt x="82932" y="136024"/>
                  </a:lnTo>
                  <a:cubicBezTo>
                    <a:pt x="86652" y="139744"/>
                    <a:pt x="86651" y="145775"/>
                    <a:pt x="82930" y="149494"/>
                  </a:cubicBezTo>
                  <a:cubicBezTo>
                    <a:pt x="81144" y="151279"/>
                    <a:pt x="78723" y="152282"/>
                    <a:pt x="76198" y="152283"/>
                  </a:cubicBezTo>
                  <a:close/>
                  <a:moveTo>
                    <a:pt x="178182" y="149492"/>
                  </a:moveTo>
                  <a:lnTo>
                    <a:pt x="244857" y="82817"/>
                  </a:lnTo>
                  <a:cubicBezTo>
                    <a:pt x="248576" y="79098"/>
                    <a:pt x="248576" y="73068"/>
                    <a:pt x="244857" y="69349"/>
                  </a:cubicBezTo>
                  <a:lnTo>
                    <a:pt x="178182" y="2674"/>
                  </a:lnTo>
                  <a:cubicBezTo>
                    <a:pt x="174398" y="-981"/>
                    <a:pt x="168369" y="-876"/>
                    <a:pt x="164714" y="2908"/>
                  </a:cubicBezTo>
                  <a:cubicBezTo>
                    <a:pt x="161149" y="6599"/>
                    <a:pt x="161149" y="12451"/>
                    <a:pt x="164714" y="16142"/>
                  </a:cubicBezTo>
                  <a:lnTo>
                    <a:pt x="224655" y="76083"/>
                  </a:lnTo>
                  <a:lnTo>
                    <a:pt x="164714" y="136024"/>
                  </a:lnTo>
                  <a:cubicBezTo>
                    <a:pt x="160930" y="139679"/>
                    <a:pt x="160825" y="145708"/>
                    <a:pt x="164480" y="149492"/>
                  </a:cubicBezTo>
                  <a:cubicBezTo>
                    <a:pt x="168134" y="153275"/>
                    <a:pt x="174165" y="153381"/>
                    <a:pt x="177948" y="149726"/>
                  </a:cubicBezTo>
                  <a:cubicBezTo>
                    <a:pt x="178028" y="149649"/>
                    <a:pt x="178105" y="149571"/>
                    <a:pt x="178182" y="149492"/>
                  </a:cubicBezTo>
                  <a:close/>
                </a:path>
              </a:pathLst>
            </a:custGeom>
            <a:solidFill>
              <a:srgbClr val="59B4D9"/>
            </a:solidFill>
            <a:ln w="9525" cap="flat">
              <a:noFill/>
              <a:prstDash val="solid"/>
              <a:miter/>
            </a:ln>
          </p:spPr>
          <p:txBody>
            <a:bodyPr rtlCol="0" anchor="ctr"/>
            <a:lstStyle/>
            <a:p>
              <a:endParaRPr lang="de-AT">
                <a:latin typeface="+mj-lt"/>
              </a:endParaRPr>
            </a:p>
          </p:txBody>
        </p:sp>
      </p:grpSp>
      <p:sp>
        <p:nvSpPr>
          <p:cNvPr id="76" name="TextBox 75">
            <a:extLst>
              <a:ext uri="{FF2B5EF4-FFF2-40B4-BE49-F238E27FC236}">
                <a16:creationId xmlns:a16="http://schemas.microsoft.com/office/drawing/2014/main" id="{9CA3FCA2-5B72-4CAF-83EC-C32BFFBFB0B3}"/>
              </a:ext>
            </a:extLst>
          </p:cNvPr>
          <p:cNvSpPr txBox="1"/>
          <p:nvPr/>
        </p:nvSpPr>
        <p:spPr>
          <a:xfrm>
            <a:off x="2747330" y="2320743"/>
            <a:ext cx="776175" cy="307777"/>
          </a:xfrm>
          <a:prstGeom prst="rect">
            <a:avLst/>
          </a:prstGeom>
          <a:noFill/>
        </p:spPr>
        <p:txBody>
          <a:bodyPr wrap="none" rtlCol="0">
            <a:spAutoFit/>
          </a:bodyPr>
          <a:lstStyle/>
          <a:p>
            <a:r>
              <a:rPr lang="en-GB" sz="1400" dirty="0">
                <a:latin typeface="+mj-lt"/>
              </a:rPr>
              <a:t>10.0.0.5</a:t>
            </a:r>
            <a:endParaRPr lang="de-AT" sz="1400" dirty="0">
              <a:latin typeface="+mj-lt"/>
            </a:endParaRPr>
          </a:p>
        </p:txBody>
      </p:sp>
      <p:cxnSp>
        <p:nvCxnSpPr>
          <p:cNvPr id="77" name="Connector: Elbow 76">
            <a:extLst>
              <a:ext uri="{FF2B5EF4-FFF2-40B4-BE49-F238E27FC236}">
                <a16:creationId xmlns:a16="http://schemas.microsoft.com/office/drawing/2014/main" id="{2CEA807E-3081-4968-ADA3-361C065B870E}"/>
              </a:ext>
            </a:extLst>
          </p:cNvPr>
          <p:cNvCxnSpPr>
            <a:cxnSpLocks/>
            <a:stCxn id="76" idx="3"/>
          </p:cNvCxnSpPr>
          <p:nvPr/>
        </p:nvCxnSpPr>
        <p:spPr>
          <a:xfrm>
            <a:off x="3523505" y="2474632"/>
            <a:ext cx="3122341" cy="2436960"/>
          </a:xfrm>
          <a:prstGeom prst="bentConnector3">
            <a:avLst>
              <a:gd name="adj1" fmla="val 21242"/>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pic>
        <p:nvPicPr>
          <p:cNvPr id="78" name="Graphic 77">
            <a:extLst>
              <a:ext uri="{FF2B5EF4-FFF2-40B4-BE49-F238E27FC236}">
                <a16:creationId xmlns:a16="http://schemas.microsoft.com/office/drawing/2014/main" id="{8EFC8C22-D48D-4495-9EB5-8E2560833A6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41004" y="5497864"/>
            <a:ext cx="476250" cy="476250"/>
          </a:xfrm>
          <a:prstGeom prst="rect">
            <a:avLst/>
          </a:prstGeom>
        </p:spPr>
      </p:pic>
      <p:cxnSp>
        <p:nvCxnSpPr>
          <p:cNvPr id="79" name="Connector: Elbow 78">
            <a:extLst>
              <a:ext uri="{FF2B5EF4-FFF2-40B4-BE49-F238E27FC236}">
                <a16:creationId xmlns:a16="http://schemas.microsoft.com/office/drawing/2014/main" id="{29F8F648-7A1F-4332-87C0-2D45177F8334}"/>
              </a:ext>
            </a:extLst>
          </p:cNvPr>
          <p:cNvCxnSpPr>
            <a:cxnSpLocks/>
            <a:stCxn id="78" idx="3"/>
          </p:cNvCxnSpPr>
          <p:nvPr/>
        </p:nvCxnSpPr>
        <p:spPr>
          <a:xfrm flipV="1">
            <a:off x="4417254" y="5149717"/>
            <a:ext cx="2466717" cy="586272"/>
          </a:xfrm>
          <a:prstGeom prst="bentConnector2">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83060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a:extLst>
              <a:ext uri="{FF2B5EF4-FFF2-40B4-BE49-F238E27FC236}">
                <a16:creationId xmlns:a16="http://schemas.microsoft.com/office/drawing/2014/main" id="{C14EF0B5-C0EE-4B45-ACEB-B10895013C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034" y="3807296"/>
            <a:ext cx="476250" cy="476250"/>
          </a:xfrm>
          <a:prstGeom prst="rect">
            <a:avLst/>
          </a:prstGeom>
        </p:spPr>
      </p:pic>
      <p:grpSp>
        <p:nvGrpSpPr>
          <p:cNvPr id="49" name="Group 48">
            <a:extLst>
              <a:ext uri="{FF2B5EF4-FFF2-40B4-BE49-F238E27FC236}">
                <a16:creationId xmlns:a16="http://schemas.microsoft.com/office/drawing/2014/main" id="{CE8AEDCD-85A3-4A7A-A54D-E485FB1154C4}"/>
              </a:ext>
            </a:extLst>
          </p:cNvPr>
          <p:cNvGrpSpPr/>
          <p:nvPr/>
        </p:nvGrpSpPr>
        <p:grpSpPr>
          <a:xfrm>
            <a:off x="6717034" y="2732876"/>
            <a:ext cx="476250" cy="698430"/>
            <a:chOff x="5076880" y="2354580"/>
            <a:chExt cx="476250" cy="698430"/>
          </a:xfrm>
        </p:grpSpPr>
        <p:pic>
          <p:nvPicPr>
            <p:cNvPr id="35" name="Graphic 34">
              <a:extLst>
                <a:ext uri="{FF2B5EF4-FFF2-40B4-BE49-F238E27FC236}">
                  <a16:creationId xmlns:a16="http://schemas.microsoft.com/office/drawing/2014/main" id="{DDFD9F2F-604B-4D76-9A2A-5A6B565C4B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76880" y="2354580"/>
              <a:ext cx="476250" cy="476250"/>
            </a:xfrm>
            <a:prstGeom prst="rect">
              <a:avLst/>
            </a:prstGeom>
          </p:spPr>
        </p:pic>
        <p:grpSp>
          <p:nvGrpSpPr>
            <p:cNvPr id="32" name="Group 31">
              <a:extLst>
                <a:ext uri="{FF2B5EF4-FFF2-40B4-BE49-F238E27FC236}">
                  <a16:creationId xmlns:a16="http://schemas.microsoft.com/office/drawing/2014/main" id="{032A2C74-377B-4A3E-8833-EBE7B83CDB10}"/>
                </a:ext>
              </a:extLst>
            </p:cNvPr>
            <p:cNvGrpSpPr/>
            <p:nvPr/>
          </p:nvGrpSpPr>
          <p:grpSpPr>
            <a:xfrm>
              <a:off x="5257910" y="2608649"/>
              <a:ext cx="295220" cy="444361"/>
              <a:chOff x="7624818" y="2746867"/>
              <a:chExt cx="196821" cy="278173"/>
            </a:xfrm>
          </p:grpSpPr>
          <p:sp>
            <p:nvSpPr>
              <p:cNvPr id="14" name="Freeform: Shape 13">
                <a:extLst>
                  <a:ext uri="{FF2B5EF4-FFF2-40B4-BE49-F238E27FC236}">
                    <a16:creationId xmlns:a16="http://schemas.microsoft.com/office/drawing/2014/main" id="{8C80B7BF-A728-44CA-99AF-629A075587C4}"/>
                  </a:ext>
                </a:extLst>
              </p:cNvPr>
              <p:cNvSpPr/>
              <p:nvPr/>
            </p:nvSpPr>
            <p:spPr>
              <a:xfrm>
                <a:off x="7711936" y="2746867"/>
                <a:ext cx="13515" cy="13525"/>
              </a:xfrm>
              <a:custGeom>
                <a:avLst/>
                <a:gdLst>
                  <a:gd name="connsiteX0" fmla="*/ 13516 w 13515"/>
                  <a:gd name="connsiteY0" fmla="*/ 6763 h 13525"/>
                  <a:gd name="connsiteX1" fmla="*/ 6753 w 13515"/>
                  <a:gd name="connsiteY1" fmla="*/ 13525 h 13525"/>
                  <a:gd name="connsiteX2" fmla="*/ 0 w 13515"/>
                  <a:gd name="connsiteY2" fmla="*/ 6763 h 13525"/>
                  <a:gd name="connsiteX3" fmla="*/ 6753 w 13515"/>
                  <a:gd name="connsiteY3" fmla="*/ 0 h 13525"/>
                  <a:gd name="connsiteX4" fmla="*/ 13516 w 13515"/>
                  <a:gd name="connsiteY4" fmla="*/ 6763 h 1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15" h="13525">
                    <a:moveTo>
                      <a:pt x="13516" y="6763"/>
                    </a:moveTo>
                    <a:cubicBezTo>
                      <a:pt x="13516" y="10497"/>
                      <a:pt x="10487" y="13525"/>
                      <a:pt x="6753" y="13525"/>
                    </a:cubicBezTo>
                    <a:cubicBezTo>
                      <a:pt x="3010" y="13525"/>
                      <a:pt x="0" y="10497"/>
                      <a:pt x="0" y="6763"/>
                    </a:cubicBezTo>
                    <a:cubicBezTo>
                      <a:pt x="0" y="3019"/>
                      <a:pt x="3010" y="0"/>
                      <a:pt x="6753" y="0"/>
                    </a:cubicBezTo>
                    <a:cubicBezTo>
                      <a:pt x="10487" y="0"/>
                      <a:pt x="13516" y="3019"/>
                      <a:pt x="13516" y="6763"/>
                    </a:cubicBezTo>
                  </a:path>
                </a:pathLst>
              </a:custGeom>
              <a:solidFill>
                <a:srgbClr val="B8D432"/>
              </a:solidFill>
              <a:ln w="9525" cap="flat">
                <a:noFill/>
                <a:prstDash val="solid"/>
                <a:miter/>
              </a:ln>
            </p:spPr>
            <p:txBody>
              <a:bodyPr rtlCol="0" anchor="ctr"/>
              <a:lstStyle/>
              <a:p>
                <a:endParaRPr lang="de-AT">
                  <a:latin typeface="+mj-lt"/>
                </a:endParaRPr>
              </a:p>
            </p:txBody>
          </p:sp>
          <p:grpSp>
            <p:nvGrpSpPr>
              <p:cNvPr id="15" name="Graphic 6">
                <a:extLst>
                  <a:ext uri="{FF2B5EF4-FFF2-40B4-BE49-F238E27FC236}">
                    <a16:creationId xmlns:a16="http://schemas.microsoft.com/office/drawing/2014/main" id="{87972386-EAFE-485C-96D9-186196D32AE3}"/>
                  </a:ext>
                </a:extLst>
              </p:cNvPr>
              <p:cNvGrpSpPr/>
              <p:nvPr/>
            </p:nvGrpSpPr>
            <p:grpSpPr>
              <a:xfrm>
                <a:off x="7624818" y="2791782"/>
                <a:ext cx="196821" cy="233258"/>
                <a:chOff x="7624818" y="2791782"/>
                <a:chExt cx="196821" cy="233258"/>
              </a:xfrm>
              <a:solidFill>
                <a:schemeClr val="accent1"/>
              </a:solidFill>
            </p:grpSpPr>
            <p:sp>
              <p:nvSpPr>
                <p:cNvPr id="16" name="Freeform: Shape 15">
                  <a:extLst>
                    <a:ext uri="{FF2B5EF4-FFF2-40B4-BE49-F238E27FC236}">
                      <a16:creationId xmlns:a16="http://schemas.microsoft.com/office/drawing/2014/main" id="{CB6B6C72-9B1D-44D6-94AA-42BB53BA761A}"/>
                    </a:ext>
                  </a:extLst>
                </p:cNvPr>
                <p:cNvSpPr/>
                <p:nvPr/>
              </p:nvSpPr>
              <p:spPr>
                <a:xfrm>
                  <a:off x="7726244" y="2830048"/>
                  <a:ext cx="13276" cy="19316"/>
                </a:xfrm>
                <a:custGeom>
                  <a:avLst/>
                  <a:gdLst>
                    <a:gd name="connsiteX0" fmla="*/ 10515 w 13276"/>
                    <a:gd name="connsiteY0" fmla="*/ 16316 h 19316"/>
                    <a:gd name="connsiteX1" fmla="*/ 5638 w 13276"/>
                    <a:gd name="connsiteY1" fmla="*/ 19317 h 19316"/>
                    <a:gd name="connsiteX2" fmla="*/ 1419 w 13276"/>
                    <a:gd name="connsiteY2" fmla="*/ 11630 h 19316"/>
                    <a:gd name="connsiteX3" fmla="*/ 676 w 13276"/>
                    <a:gd name="connsiteY3" fmla="*/ 3572 h 19316"/>
                    <a:gd name="connsiteX4" fmla="*/ 5972 w 13276"/>
                    <a:gd name="connsiteY4" fmla="*/ 0 h 19316"/>
                    <a:gd name="connsiteX5" fmla="*/ 6543 w 13276"/>
                    <a:gd name="connsiteY5" fmla="*/ 19 h 19316"/>
                    <a:gd name="connsiteX6" fmla="*/ 12782 w 13276"/>
                    <a:gd name="connsiteY6" fmla="*/ 5544 h 19316"/>
                    <a:gd name="connsiteX7" fmla="*/ 10515 w 13276"/>
                    <a:gd name="connsiteY7" fmla="*/ 16316 h 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76" h="19316">
                      <a:moveTo>
                        <a:pt x="10515" y="16316"/>
                      </a:moveTo>
                      <a:lnTo>
                        <a:pt x="5638" y="19317"/>
                      </a:lnTo>
                      <a:lnTo>
                        <a:pt x="1419" y="11630"/>
                      </a:lnTo>
                      <a:cubicBezTo>
                        <a:pt x="-191" y="8696"/>
                        <a:pt x="-420" y="6210"/>
                        <a:pt x="676" y="3572"/>
                      </a:cubicBezTo>
                      <a:cubicBezTo>
                        <a:pt x="1619" y="1305"/>
                        <a:pt x="3552" y="0"/>
                        <a:pt x="5972" y="0"/>
                      </a:cubicBezTo>
                      <a:lnTo>
                        <a:pt x="6543" y="19"/>
                      </a:lnTo>
                      <a:cubicBezTo>
                        <a:pt x="9258" y="238"/>
                        <a:pt x="11963" y="3048"/>
                        <a:pt x="12782" y="5544"/>
                      </a:cubicBezTo>
                      <a:cubicBezTo>
                        <a:pt x="13649" y="8191"/>
                        <a:pt x="13649" y="14392"/>
                        <a:pt x="10515" y="16316"/>
                      </a:cubicBezTo>
                      <a:close/>
                    </a:path>
                  </a:pathLst>
                </a:custGeom>
                <a:solidFill>
                  <a:srgbClr val="FFFFFF">
                    <a:alpha val="40000"/>
                  </a:srgbClr>
                </a:solidFill>
                <a:ln w="9525" cap="flat">
                  <a:noFill/>
                  <a:prstDash val="solid"/>
                  <a:miter/>
                </a:ln>
              </p:spPr>
              <p:txBody>
                <a:bodyPr rtlCol="0" anchor="ctr"/>
                <a:lstStyle/>
                <a:p>
                  <a:endParaRPr lang="de-AT">
                    <a:latin typeface="+mj-lt"/>
                  </a:endParaRPr>
                </a:p>
              </p:txBody>
            </p:sp>
            <p:sp>
              <p:nvSpPr>
                <p:cNvPr id="17" name="Freeform: Shape 16">
                  <a:extLst>
                    <a:ext uri="{FF2B5EF4-FFF2-40B4-BE49-F238E27FC236}">
                      <a16:creationId xmlns:a16="http://schemas.microsoft.com/office/drawing/2014/main" id="{1249A88C-5A60-4C30-9846-6C37E81D6F38}"/>
                    </a:ext>
                  </a:extLst>
                </p:cNvPr>
                <p:cNvSpPr/>
                <p:nvPr/>
              </p:nvSpPr>
              <p:spPr>
                <a:xfrm>
                  <a:off x="7666604" y="2853013"/>
                  <a:ext cx="103290" cy="152824"/>
                </a:xfrm>
                <a:custGeom>
                  <a:avLst/>
                  <a:gdLst>
                    <a:gd name="connsiteX0" fmla="*/ 22768 w 103290"/>
                    <a:gd name="connsiteY0" fmla="*/ 141160 h 152824"/>
                    <a:gd name="connsiteX1" fmla="*/ 60 w 103290"/>
                    <a:gd name="connsiteY1" fmla="*/ 95440 h 152824"/>
                    <a:gd name="connsiteX2" fmla="*/ 29912 w 103290"/>
                    <a:gd name="connsiteY2" fmla="*/ 22098 h 152824"/>
                    <a:gd name="connsiteX3" fmla="*/ 37932 w 103290"/>
                    <a:gd name="connsiteY3" fmla="*/ 9 h 152824"/>
                    <a:gd name="connsiteX4" fmla="*/ 65430 w 103290"/>
                    <a:gd name="connsiteY4" fmla="*/ 2591 h 152824"/>
                    <a:gd name="connsiteX5" fmla="*/ 78984 w 103290"/>
                    <a:gd name="connsiteY5" fmla="*/ 17583 h 152824"/>
                    <a:gd name="connsiteX6" fmla="*/ 89309 w 103290"/>
                    <a:gd name="connsiteY6" fmla="*/ 44386 h 152824"/>
                    <a:gd name="connsiteX7" fmla="*/ 90443 w 103290"/>
                    <a:gd name="connsiteY7" fmla="*/ 46806 h 152824"/>
                    <a:gd name="connsiteX8" fmla="*/ 103140 w 103290"/>
                    <a:gd name="connsiteY8" fmla="*/ 90154 h 152824"/>
                    <a:gd name="connsiteX9" fmla="*/ 101863 w 103290"/>
                    <a:gd name="connsiteY9" fmla="*/ 102194 h 152824"/>
                    <a:gd name="connsiteX10" fmla="*/ 62230 w 103290"/>
                    <a:gd name="connsiteY10" fmla="*/ 152819 h 152824"/>
                    <a:gd name="connsiteX11" fmla="*/ 22768 w 103290"/>
                    <a:gd name="connsiteY11" fmla="*/ 141160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90" h="152824">
                      <a:moveTo>
                        <a:pt x="22768" y="141160"/>
                      </a:moveTo>
                      <a:cubicBezTo>
                        <a:pt x="22777" y="140865"/>
                        <a:pt x="-1359" y="102156"/>
                        <a:pt x="60" y="95440"/>
                      </a:cubicBezTo>
                      <a:cubicBezTo>
                        <a:pt x="11433" y="41405"/>
                        <a:pt x="24959" y="33518"/>
                        <a:pt x="29912" y="22098"/>
                      </a:cubicBezTo>
                      <a:cubicBezTo>
                        <a:pt x="34865" y="10677"/>
                        <a:pt x="32007" y="143"/>
                        <a:pt x="37932" y="9"/>
                      </a:cubicBezTo>
                      <a:cubicBezTo>
                        <a:pt x="43847" y="-124"/>
                        <a:pt x="61201" y="1181"/>
                        <a:pt x="65430" y="2591"/>
                      </a:cubicBezTo>
                      <a:cubicBezTo>
                        <a:pt x="69659" y="3991"/>
                        <a:pt x="75660" y="8258"/>
                        <a:pt x="78984" y="17583"/>
                      </a:cubicBezTo>
                      <a:cubicBezTo>
                        <a:pt x="83490" y="26108"/>
                        <a:pt x="87919" y="34661"/>
                        <a:pt x="89309" y="44386"/>
                      </a:cubicBezTo>
                      <a:cubicBezTo>
                        <a:pt x="89433" y="45282"/>
                        <a:pt x="89833" y="46139"/>
                        <a:pt x="90443" y="46806"/>
                      </a:cubicBezTo>
                      <a:cubicBezTo>
                        <a:pt x="101682" y="59198"/>
                        <a:pt x="103959" y="74247"/>
                        <a:pt x="103140" y="90154"/>
                      </a:cubicBezTo>
                      <a:cubicBezTo>
                        <a:pt x="102930" y="94183"/>
                        <a:pt x="102406" y="100117"/>
                        <a:pt x="101863" y="102194"/>
                      </a:cubicBezTo>
                      <a:cubicBezTo>
                        <a:pt x="101320" y="104280"/>
                        <a:pt x="86138" y="153410"/>
                        <a:pt x="62230" y="152819"/>
                      </a:cubicBezTo>
                      <a:cubicBezTo>
                        <a:pt x="38313" y="152209"/>
                        <a:pt x="25587" y="143313"/>
                        <a:pt x="22768" y="141160"/>
                      </a:cubicBezTo>
                      <a:close/>
                    </a:path>
                  </a:pathLst>
                </a:custGeom>
                <a:solidFill>
                  <a:srgbClr val="FBFBF9"/>
                </a:solidFill>
                <a:ln w="9525" cap="flat">
                  <a:noFill/>
                  <a:prstDash val="solid"/>
                  <a:miter/>
                </a:ln>
              </p:spPr>
              <p:txBody>
                <a:bodyPr rtlCol="0" anchor="ctr"/>
                <a:lstStyle/>
                <a:p>
                  <a:endParaRPr lang="de-AT">
                    <a:latin typeface="+mj-lt"/>
                  </a:endParaRPr>
                </a:p>
              </p:txBody>
            </p:sp>
            <p:sp>
              <p:nvSpPr>
                <p:cNvPr id="18" name="Freeform: Shape 17">
                  <a:extLst>
                    <a:ext uri="{FF2B5EF4-FFF2-40B4-BE49-F238E27FC236}">
                      <a16:creationId xmlns:a16="http://schemas.microsoft.com/office/drawing/2014/main" id="{CB223731-1A83-4806-AD0B-628EB5A66F67}"/>
                    </a:ext>
                  </a:extLst>
                </p:cNvPr>
                <p:cNvSpPr/>
                <p:nvPr/>
              </p:nvSpPr>
              <p:spPr>
                <a:xfrm>
                  <a:off x="7753646" y="2954976"/>
                  <a:ext cx="67993" cy="70064"/>
                </a:xfrm>
                <a:custGeom>
                  <a:avLst/>
                  <a:gdLst>
                    <a:gd name="connsiteX0" fmla="*/ 64303 w 67993"/>
                    <a:gd name="connsiteY0" fmla="*/ 27739 h 70064"/>
                    <a:gd name="connsiteX1" fmla="*/ 50892 w 67993"/>
                    <a:gd name="connsiteY1" fmla="*/ 17014 h 70064"/>
                    <a:gd name="connsiteX2" fmla="*/ 44796 w 67993"/>
                    <a:gd name="connsiteY2" fmla="*/ 2984 h 70064"/>
                    <a:gd name="connsiteX3" fmla="*/ 14154 w 67993"/>
                    <a:gd name="connsiteY3" fmla="*/ 469 h 70064"/>
                    <a:gd name="connsiteX4" fmla="*/ 3277 w 67993"/>
                    <a:gd name="connsiteY4" fmla="*/ 5708 h 70064"/>
                    <a:gd name="connsiteX5" fmla="*/ 3143 w 67993"/>
                    <a:gd name="connsiteY5" fmla="*/ 26311 h 70064"/>
                    <a:gd name="connsiteX6" fmla="*/ 2705 w 67993"/>
                    <a:gd name="connsiteY6" fmla="*/ 33311 h 70064"/>
                    <a:gd name="connsiteX7" fmla="*/ 162 w 67993"/>
                    <a:gd name="connsiteY7" fmla="*/ 52238 h 70064"/>
                    <a:gd name="connsiteX8" fmla="*/ 0 w 67993"/>
                    <a:gd name="connsiteY8" fmla="*/ 61467 h 70064"/>
                    <a:gd name="connsiteX9" fmla="*/ 30766 w 67993"/>
                    <a:gd name="connsiteY9" fmla="*/ 63334 h 70064"/>
                    <a:gd name="connsiteX10" fmla="*/ 59884 w 67993"/>
                    <a:gd name="connsiteY10" fmla="*/ 43789 h 70064"/>
                    <a:gd name="connsiteX11" fmla="*/ 67342 w 67993"/>
                    <a:gd name="connsiteY11" fmla="*/ 35883 h 70064"/>
                    <a:gd name="connsiteX12" fmla="*/ 64303 w 67993"/>
                    <a:gd name="connsiteY12" fmla="*/ 27739 h 7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993" h="70064">
                      <a:moveTo>
                        <a:pt x="64303" y="27739"/>
                      </a:moveTo>
                      <a:cubicBezTo>
                        <a:pt x="55550" y="27301"/>
                        <a:pt x="50930" y="22043"/>
                        <a:pt x="50892" y="17014"/>
                      </a:cubicBezTo>
                      <a:cubicBezTo>
                        <a:pt x="50844" y="11128"/>
                        <a:pt x="53321" y="3727"/>
                        <a:pt x="44796" y="2984"/>
                      </a:cubicBezTo>
                      <a:cubicBezTo>
                        <a:pt x="36271" y="2231"/>
                        <a:pt x="18831" y="1326"/>
                        <a:pt x="14154" y="469"/>
                      </a:cubicBezTo>
                      <a:cubicBezTo>
                        <a:pt x="3953" y="-1407"/>
                        <a:pt x="3439" y="2755"/>
                        <a:pt x="3277" y="5708"/>
                      </a:cubicBezTo>
                      <a:cubicBezTo>
                        <a:pt x="3200" y="7099"/>
                        <a:pt x="4486" y="20919"/>
                        <a:pt x="3143" y="26311"/>
                      </a:cubicBezTo>
                      <a:cubicBezTo>
                        <a:pt x="3229" y="28654"/>
                        <a:pt x="3067" y="30968"/>
                        <a:pt x="2705" y="33311"/>
                      </a:cubicBezTo>
                      <a:cubicBezTo>
                        <a:pt x="1734" y="39598"/>
                        <a:pt x="991" y="45932"/>
                        <a:pt x="162" y="52238"/>
                      </a:cubicBezTo>
                      <a:cubicBezTo>
                        <a:pt x="105" y="55314"/>
                        <a:pt x="57" y="58391"/>
                        <a:pt x="0" y="61467"/>
                      </a:cubicBezTo>
                      <a:cubicBezTo>
                        <a:pt x="7420" y="72383"/>
                        <a:pt x="21841" y="72793"/>
                        <a:pt x="30766" y="63334"/>
                      </a:cubicBezTo>
                      <a:cubicBezTo>
                        <a:pt x="39138" y="54819"/>
                        <a:pt x="49244" y="48942"/>
                        <a:pt x="59884" y="43789"/>
                      </a:cubicBezTo>
                      <a:cubicBezTo>
                        <a:pt x="62894" y="42322"/>
                        <a:pt x="65742" y="40122"/>
                        <a:pt x="67342" y="35883"/>
                      </a:cubicBezTo>
                      <a:cubicBezTo>
                        <a:pt x="68951" y="31635"/>
                        <a:pt x="67447" y="27892"/>
                        <a:pt x="64303" y="27739"/>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19" name="Freeform: Shape 18">
                  <a:extLst>
                    <a:ext uri="{FF2B5EF4-FFF2-40B4-BE49-F238E27FC236}">
                      <a16:creationId xmlns:a16="http://schemas.microsoft.com/office/drawing/2014/main" id="{50FE5B61-F186-4C93-A8BB-2CD83BCA3D05}"/>
                    </a:ext>
                  </a:extLst>
                </p:cNvPr>
                <p:cNvSpPr/>
                <p:nvPr/>
              </p:nvSpPr>
              <p:spPr>
                <a:xfrm>
                  <a:off x="7652052" y="2791782"/>
                  <a:ext cx="149723" cy="196341"/>
                </a:xfrm>
                <a:custGeom>
                  <a:avLst/>
                  <a:gdLst>
                    <a:gd name="connsiteX0" fmla="*/ 49512 w 149723"/>
                    <a:gd name="connsiteY0" fmla="*/ 185666 h 196341"/>
                    <a:gd name="connsiteX1" fmla="*/ 38625 w 149723"/>
                    <a:gd name="connsiteY1" fmla="*/ 196315 h 196341"/>
                    <a:gd name="connsiteX2" fmla="*/ 29814 w 149723"/>
                    <a:gd name="connsiteY2" fmla="*/ 186038 h 196341"/>
                    <a:gd name="connsiteX3" fmla="*/ 5726 w 149723"/>
                    <a:gd name="connsiteY3" fmla="*/ 159568 h 196341"/>
                    <a:gd name="connsiteX4" fmla="*/ 2592 w 149723"/>
                    <a:gd name="connsiteY4" fmla="*/ 161939 h 196341"/>
                    <a:gd name="connsiteX5" fmla="*/ 1649 w 149723"/>
                    <a:gd name="connsiteY5" fmla="*/ 162311 h 196341"/>
                    <a:gd name="connsiteX6" fmla="*/ 2125 w 149723"/>
                    <a:gd name="connsiteY6" fmla="*/ 147261 h 196341"/>
                    <a:gd name="connsiteX7" fmla="*/ 13631 w 149723"/>
                    <a:gd name="connsiteY7" fmla="*/ 113781 h 196341"/>
                    <a:gd name="connsiteX8" fmla="*/ 19575 w 149723"/>
                    <a:gd name="connsiteY8" fmla="*/ 103303 h 196341"/>
                    <a:gd name="connsiteX9" fmla="*/ 28929 w 149723"/>
                    <a:gd name="connsiteY9" fmla="*/ 85501 h 196341"/>
                    <a:gd name="connsiteX10" fmla="*/ 34377 w 149723"/>
                    <a:gd name="connsiteY10" fmla="*/ 72804 h 196341"/>
                    <a:gd name="connsiteX11" fmla="*/ 32405 w 149723"/>
                    <a:gd name="connsiteY11" fmla="*/ 32094 h 196341"/>
                    <a:gd name="connsiteX12" fmla="*/ 57885 w 149723"/>
                    <a:gd name="connsiteY12" fmla="*/ 2529 h 196341"/>
                    <a:gd name="connsiteX13" fmla="*/ 95442 w 149723"/>
                    <a:gd name="connsiteY13" fmla="*/ 9806 h 196341"/>
                    <a:gd name="connsiteX14" fmla="*/ 108491 w 149723"/>
                    <a:gd name="connsiteY14" fmla="*/ 39048 h 196341"/>
                    <a:gd name="connsiteX15" fmla="*/ 108634 w 149723"/>
                    <a:gd name="connsiteY15" fmla="*/ 45315 h 196341"/>
                    <a:gd name="connsiteX16" fmla="*/ 130294 w 149723"/>
                    <a:gd name="connsiteY16" fmla="*/ 99693 h 196341"/>
                    <a:gd name="connsiteX17" fmla="*/ 149687 w 149723"/>
                    <a:gd name="connsiteY17" fmla="*/ 151805 h 196341"/>
                    <a:gd name="connsiteX18" fmla="*/ 146305 w 149723"/>
                    <a:gd name="connsiteY18" fmla="*/ 166111 h 196341"/>
                    <a:gd name="connsiteX19" fmla="*/ 135599 w 149723"/>
                    <a:gd name="connsiteY19" fmla="*/ 178465 h 196341"/>
                    <a:gd name="connsiteX20" fmla="*/ 119921 w 149723"/>
                    <a:gd name="connsiteY20" fmla="*/ 171598 h 196341"/>
                    <a:gd name="connsiteX21" fmla="*/ 115663 w 149723"/>
                    <a:gd name="connsiteY21" fmla="*/ 163597 h 196341"/>
                    <a:gd name="connsiteX22" fmla="*/ 116940 w 149723"/>
                    <a:gd name="connsiteY22" fmla="*/ 151557 h 196341"/>
                    <a:gd name="connsiteX23" fmla="*/ 102919 w 149723"/>
                    <a:gd name="connsiteY23" fmla="*/ 111771 h 196341"/>
                    <a:gd name="connsiteX24" fmla="*/ 102566 w 149723"/>
                    <a:gd name="connsiteY24" fmla="*/ 104561 h 196341"/>
                    <a:gd name="connsiteX25" fmla="*/ 92784 w 149723"/>
                    <a:gd name="connsiteY25" fmla="*/ 78996 h 196341"/>
                    <a:gd name="connsiteX26" fmla="*/ 90613 w 149723"/>
                    <a:gd name="connsiteY26" fmla="*/ 74786 h 196341"/>
                    <a:gd name="connsiteX27" fmla="*/ 89574 w 149723"/>
                    <a:gd name="connsiteY27" fmla="*/ 71433 h 196341"/>
                    <a:gd name="connsiteX28" fmla="*/ 90851 w 149723"/>
                    <a:gd name="connsiteY28" fmla="*/ 63251 h 196341"/>
                    <a:gd name="connsiteX29" fmla="*/ 62285 w 149723"/>
                    <a:gd name="connsiteY29" fmla="*/ 60974 h 196341"/>
                    <a:gd name="connsiteX30" fmla="*/ 47445 w 149723"/>
                    <a:gd name="connsiteY30" fmla="*/ 60174 h 196341"/>
                    <a:gd name="connsiteX31" fmla="*/ 43759 w 149723"/>
                    <a:gd name="connsiteY31" fmla="*/ 65508 h 196341"/>
                    <a:gd name="connsiteX32" fmla="*/ 46874 w 149723"/>
                    <a:gd name="connsiteY32" fmla="*/ 72519 h 196341"/>
                    <a:gd name="connsiteX33" fmla="*/ 46416 w 149723"/>
                    <a:gd name="connsiteY33" fmla="*/ 81243 h 196341"/>
                    <a:gd name="connsiteX34" fmla="*/ 45559 w 149723"/>
                    <a:gd name="connsiteY34" fmla="*/ 84301 h 196341"/>
                    <a:gd name="connsiteX35" fmla="*/ 39092 w 149723"/>
                    <a:gd name="connsiteY35" fmla="*/ 94321 h 196341"/>
                    <a:gd name="connsiteX36" fmla="*/ 34806 w 149723"/>
                    <a:gd name="connsiteY36" fmla="*/ 104065 h 196341"/>
                    <a:gd name="connsiteX37" fmla="*/ 33805 w 149723"/>
                    <a:gd name="connsiteY37" fmla="*/ 117362 h 196341"/>
                    <a:gd name="connsiteX38" fmla="*/ 24099 w 149723"/>
                    <a:gd name="connsiteY38" fmla="*/ 148261 h 196341"/>
                    <a:gd name="connsiteX39" fmla="*/ 37720 w 149723"/>
                    <a:gd name="connsiteY39" fmla="*/ 169674 h 196341"/>
                    <a:gd name="connsiteX40" fmla="*/ 49512 w 149723"/>
                    <a:gd name="connsiteY40" fmla="*/ 185666 h 19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9723" h="196341">
                      <a:moveTo>
                        <a:pt x="49512" y="185666"/>
                      </a:moveTo>
                      <a:cubicBezTo>
                        <a:pt x="48312" y="191553"/>
                        <a:pt x="41930" y="196763"/>
                        <a:pt x="38625" y="196315"/>
                      </a:cubicBezTo>
                      <a:cubicBezTo>
                        <a:pt x="36577" y="195191"/>
                        <a:pt x="31015" y="187847"/>
                        <a:pt x="29814" y="186038"/>
                      </a:cubicBezTo>
                      <a:cubicBezTo>
                        <a:pt x="26195" y="180542"/>
                        <a:pt x="10345" y="157824"/>
                        <a:pt x="5726" y="159568"/>
                      </a:cubicBezTo>
                      <a:cubicBezTo>
                        <a:pt x="4221" y="159758"/>
                        <a:pt x="3364" y="160796"/>
                        <a:pt x="2592" y="161939"/>
                      </a:cubicBezTo>
                      <a:cubicBezTo>
                        <a:pt x="2278" y="162063"/>
                        <a:pt x="1963" y="162187"/>
                        <a:pt x="1649" y="162311"/>
                      </a:cubicBezTo>
                      <a:cubicBezTo>
                        <a:pt x="-713" y="157215"/>
                        <a:pt x="-523" y="152109"/>
                        <a:pt x="2125" y="147261"/>
                      </a:cubicBezTo>
                      <a:cubicBezTo>
                        <a:pt x="7964" y="136593"/>
                        <a:pt x="10660" y="125630"/>
                        <a:pt x="13631" y="113781"/>
                      </a:cubicBezTo>
                      <a:cubicBezTo>
                        <a:pt x="14632" y="109799"/>
                        <a:pt x="17060" y="106485"/>
                        <a:pt x="19575" y="103303"/>
                      </a:cubicBezTo>
                      <a:cubicBezTo>
                        <a:pt x="24261" y="97350"/>
                        <a:pt x="24147" y="91369"/>
                        <a:pt x="28929" y="85501"/>
                      </a:cubicBezTo>
                      <a:cubicBezTo>
                        <a:pt x="31986" y="81748"/>
                        <a:pt x="34663" y="77662"/>
                        <a:pt x="34377" y="72804"/>
                      </a:cubicBezTo>
                      <a:cubicBezTo>
                        <a:pt x="33567" y="59117"/>
                        <a:pt x="31824" y="45810"/>
                        <a:pt x="32405" y="32094"/>
                      </a:cubicBezTo>
                      <a:cubicBezTo>
                        <a:pt x="32977" y="18655"/>
                        <a:pt x="44712" y="7368"/>
                        <a:pt x="57885" y="2529"/>
                      </a:cubicBezTo>
                      <a:cubicBezTo>
                        <a:pt x="71543" y="-2491"/>
                        <a:pt x="84469" y="-24"/>
                        <a:pt x="95442" y="9806"/>
                      </a:cubicBezTo>
                      <a:cubicBezTo>
                        <a:pt x="104062" y="17521"/>
                        <a:pt x="107834" y="27656"/>
                        <a:pt x="108491" y="39048"/>
                      </a:cubicBezTo>
                      <a:cubicBezTo>
                        <a:pt x="108615" y="41134"/>
                        <a:pt x="108720" y="43239"/>
                        <a:pt x="108634" y="45315"/>
                      </a:cubicBezTo>
                      <a:cubicBezTo>
                        <a:pt x="107653" y="66718"/>
                        <a:pt x="116654" y="84139"/>
                        <a:pt x="130294" y="99693"/>
                      </a:cubicBezTo>
                      <a:cubicBezTo>
                        <a:pt x="143381" y="114610"/>
                        <a:pt x="148505" y="132488"/>
                        <a:pt x="149687" y="151805"/>
                      </a:cubicBezTo>
                      <a:cubicBezTo>
                        <a:pt x="149991" y="156853"/>
                        <a:pt x="148372" y="161568"/>
                        <a:pt x="146305" y="166111"/>
                      </a:cubicBezTo>
                      <a:cubicBezTo>
                        <a:pt x="143448" y="172693"/>
                        <a:pt x="139342" y="176779"/>
                        <a:pt x="135599" y="178465"/>
                      </a:cubicBezTo>
                      <a:cubicBezTo>
                        <a:pt x="131846" y="180151"/>
                        <a:pt x="117054" y="181313"/>
                        <a:pt x="119921" y="171598"/>
                      </a:cubicBezTo>
                      <a:cubicBezTo>
                        <a:pt x="121331" y="166816"/>
                        <a:pt x="121559" y="164787"/>
                        <a:pt x="115663" y="163597"/>
                      </a:cubicBezTo>
                      <a:cubicBezTo>
                        <a:pt x="116101" y="159587"/>
                        <a:pt x="116730" y="155577"/>
                        <a:pt x="116940" y="151557"/>
                      </a:cubicBezTo>
                      <a:cubicBezTo>
                        <a:pt x="117768" y="135641"/>
                        <a:pt x="114977" y="123077"/>
                        <a:pt x="102919" y="111771"/>
                      </a:cubicBezTo>
                      <a:cubicBezTo>
                        <a:pt x="99195" y="108275"/>
                        <a:pt x="102690" y="107704"/>
                        <a:pt x="102566" y="104561"/>
                      </a:cubicBezTo>
                      <a:cubicBezTo>
                        <a:pt x="102252" y="96074"/>
                        <a:pt x="97290" y="87511"/>
                        <a:pt x="92784" y="78996"/>
                      </a:cubicBezTo>
                      <a:cubicBezTo>
                        <a:pt x="92394" y="77424"/>
                        <a:pt x="91641" y="76033"/>
                        <a:pt x="90613" y="74786"/>
                      </a:cubicBezTo>
                      <a:cubicBezTo>
                        <a:pt x="90946" y="73452"/>
                        <a:pt x="90108" y="72490"/>
                        <a:pt x="89574" y="71433"/>
                      </a:cubicBezTo>
                      <a:cubicBezTo>
                        <a:pt x="90241" y="68737"/>
                        <a:pt x="91394" y="66127"/>
                        <a:pt x="90851" y="63251"/>
                      </a:cubicBezTo>
                      <a:cubicBezTo>
                        <a:pt x="90889" y="60774"/>
                        <a:pt x="65457" y="59707"/>
                        <a:pt x="62285" y="60974"/>
                      </a:cubicBezTo>
                      <a:cubicBezTo>
                        <a:pt x="60952" y="60527"/>
                        <a:pt x="47407" y="59946"/>
                        <a:pt x="47445" y="60174"/>
                      </a:cubicBezTo>
                      <a:cubicBezTo>
                        <a:pt x="45616" y="61536"/>
                        <a:pt x="44331" y="63336"/>
                        <a:pt x="43759" y="65508"/>
                      </a:cubicBezTo>
                      <a:cubicBezTo>
                        <a:pt x="43216" y="67566"/>
                        <a:pt x="46521" y="71823"/>
                        <a:pt x="46874" y="72519"/>
                      </a:cubicBezTo>
                      <a:cubicBezTo>
                        <a:pt x="46721" y="75433"/>
                        <a:pt x="46569" y="78338"/>
                        <a:pt x="46416" y="81243"/>
                      </a:cubicBezTo>
                      <a:cubicBezTo>
                        <a:pt x="46131" y="82263"/>
                        <a:pt x="45845" y="83282"/>
                        <a:pt x="45559" y="84301"/>
                      </a:cubicBezTo>
                      <a:cubicBezTo>
                        <a:pt x="43397" y="87635"/>
                        <a:pt x="41178" y="90940"/>
                        <a:pt x="39092" y="94321"/>
                      </a:cubicBezTo>
                      <a:cubicBezTo>
                        <a:pt x="37215" y="97360"/>
                        <a:pt x="35072" y="100313"/>
                        <a:pt x="34806" y="104065"/>
                      </a:cubicBezTo>
                      <a:cubicBezTo>
                        <a:pt x="33329" y="107875"/>
                        <a:pt x="38606" y="112924"/>
                        <a:pt x="33805" y="117362"/>
                      </a:cubicBezTo>
                      <a:cubicBezTo>
                        <a:pt x="29005" y="121801"/>
                        <a:pt x="24176" y="143213"/>
                        <a:pt x="24099" y="148261"/>
                      </a:cubicBezTo>
                      <a:cubicBezTo>
                        <a:pt x="24014" y="153691"/>
                        <a:pt x="33929" y="166092"/>
                        <a:pt x="37720" y="169674"/>
                      </a:cubicBezTo>
                      <a:cubicBezTo>
                        <a:pt x="44683" y="176227"/>
                        <a:pt x="50931" y="178732"/>
                        <a:pt x="49512" y="185666"/>
                      </a:cubicBezTo>
                      <a:close/>
                    </a:path>
                  </a:pathLst>
                </a:custGeom>
                <a:solidFill>
                  <a:srgbClr val="1E1E1E"/>
                </a:solidFill>
                <a:ln w="9525" cap="flat">
                  <a:noFill/>
                  <a:prstDash val="solid"/>
                  <a:miter/>
                </a:ln>
              </p:spPr>
              <p:txBody>
                <a:bodyPr rtlCol="0" anchor="ctr"/>
                <a:lstStyle/>
                <a:p>
                  <a:endParaRPr lang="de-AT">
                    <a:latin typeface="+mj-lt"/>
                  </a:endParaRPr>
                </a:p>
              </p:txBody>
            </p:sp>
            <p:sp>
              <p:nvSpPr>
                <p:cNvPr id="20" name="Freeform: Shape 19">
                  <a:extLst>
                    <a:ext uri="{FF2B5EF4-FFF2-40B4-BE49-F238E27FC236}">
                      <a16:creationId xmlns:a16="http://schemas.microsoft.com/office/drawing/2014/main" id="{F8A55D22-E84A-43E2-BBE8-B500A5359C90}"/>
                    </a:ext>
                  </a:extLst>
                </p:cNvPr>
                <p:cNvSpPr/>
                <p:nvPr/>
              </p:nvSpPr>
              <p:spPr>
                <a:xfrm>
                  <a:off x="7696763" y="2981163"/>
                  <a:ext cx="60182" cy="35156"/>
                </a:xfrm>
                <a:custGeom>
                  <a:avLst/>
                  <a:gdLst>
                    <a:gd name="connsiteX0" fmla="*/ 0 w 60182"/>
                    <a:gd name="connsiteY0" fmla="*/ 16716 h 35156"/>
                    <a:gd name="connsiteX1" fmla="*/ 53111 w 60182"/>
                    <a:gd name="connsiteY1" fmla="*/ 6429 h 35156"/>
                    <a:gd name="connsiteX2" fmla="*/ 60160 w 60182"/>
                    <a:gd name="connsiteY2" fmla="*/ 0 h 35156"/>
                    <a:gd name="connsiteX3" fmla="*/ 59722 w 60182"/>
                    <a:gd name="connsiteY3" fmla="*/ 7001 h 35156"/>
                    <a:gd name="connsiteX4" fmla="*/ 57179 w 60182"/>
                    <a:gd name="connsiteY4" fmla="*/ 25927 h 35156"/>
                    <a:gd name="connsiteX5" fmla="*/ 57017 w 60182"/>
                    <a:gd name="connsiteY5" fmla="*/ 35157 h 35156"/>
                    <a:gd name="connsiteX6" fmla="*/ 18926 w 60182"/>
                    <a:gd name="connsiteY6" fmla="*/ 30651 h 35156"/>
                    <a:gd name="connsiteX7" fmla="*/ 657 w 60182"/>
                    <a:gd name="connsiteY7" fmla="*/ 33604 h 35156"/>
                    <a:gd name="connsiteX8" fmla="*/ 0 w 60182"/>
                    <a:gd name="connsiteY8" fmla="*/ 16716 h 3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82" h="35156">
                      <a:moveTo>
                        <a:pt x="0" y="16716"/>
                      </a:moveTo>
                      <a:cubicBezTo>
                        <a:pt x="10249" y="19612"/>
                        <a:pt x="39100" y="20479"/>
                        <a:pt x="53111" y="6429"/>
                      </a:cubicBezTo>
                      <a:cubicBezTo>
                        <a:pt x="55455" y="4286"/>
                        <a:pt x="57807" y="2143"/>
                        <a:pt x="60160" y="0"/>
                      </a:cubicBezTo>
                      <a:cubicBezTo>
                        <a:pt x="60246" y="2343"/>
                        <a:pt x="60084" y="4658"/>
                        <a:pt x="59722" y="7001"/>
                      </a:cubicBezTo>
                      <a:cubicBezTo>
                        <a:pt x="58750" y="13287"/>
                        <a:pt x="58007" y="19621"/>
                        <a:pt x="57179" y="25927"/>
                      </a:cubicBezTo>
                      <a:cubicBezTo>
                        <a:pt x="57121" y="29004"/>
                        <a:pt x="57074" y="32080"/>
                        <a:pt x="57017" y="35157"/>
                      </a:cubicBezTo>
                      <a:cubicBezTo>
                        <a:pt x="44101" y="31604"/>
                        <a:pt x="24717" y="30347"/>
                        <a:pt x="18926" y="30651"/>
                      </a:cubicBezTo>
                      <a:cubicBezTo>
                        <a:pt x="13144" y="30956"/>
                        <a:pt x="5239" y="32404"/>
                        <a:pt x="657" y="33604"/>
                      </a:cubicBezTo>
                      <a:lnTo>
                        <a:pt x="0" y="16716"/>
                      </a:lnTo>
                      <a:close/>
                    </a:path>
                  </a:pathLst>
                </a:custGeom>
                <a:solidFill>
                  <a:srgbClr val="1E1E1E"/>
                </a:solidFill>
                <a:ln w="9525" cap="flat">
                  <a:noFill/>
                  <a:prstDash val="solid"/>
                  <a:miter/>
                </a:ln>
              </p:spPr>
              <p:txBody>
                <a:bodyPr rtlCol="0" anchor="ctr"/>
                <a:lstStyle/>
                <a:p>
                  <a:endParaRPr lang="de-AT">
                    <a:latin typeface="+mj-lt"/>
                  </a:endParaRPr>
                </a:p>
              </p:txBody>
            </p:sp>
            <p:sp>
              <p:nvSpPr>
                <p:cNvPr id="21" name="Freeform: Shape 20">
                  <a:extLst>
                    <a:ext uri="{FF2B5EF4-FFF2-40B4-BE49-F238E27FC236}">
                      <a16:creationId xmlns:a16="http://schemas.microsoft.com/office/drawing/2014/main" id="{7FB9F5F2-5AE2-470A-9940-FBD1F268742A}"/>
                    </a:ext>
                  </a:extLst>
                </p:cNvPr>
                <p:cNvSpPr/>
                <p:nvPr/>
              </p:nvSpPr>
              <p:spPr>
                <a:xfrm>
                  <a:off x="7804672" y="2972638"/>
                  <a:ext cx="638" cy="914"/>
                </a:xfrm>
                <a:custGeom>
                  <a:avLst/>
                  <a:gdLst>
                    <a:gd name="connsiteX0" fmla="*/ 638 w 638"/>
                    <a:gd name="connsiteY0" fmla="*/ 914 h 914"/>
                    <a:gd name="connsiteX1" fmla="*/ 0 w 638"/>
                    <a:gd name="connsiteY1" fmla="*/ 0 h 914"/>
                    <a:gd name="connsiteX2" fmla="*/ 638 w 638"/>
                    <a:gd name="connsiteY2" fmla="*/ 914 h 914"/>
                  </a:gdLst>
                  <a:ahLst/>
                  <a:cxnLst>
                    <a:cxn ang="0">
                      <a:pos x="connsiteX0" y="connsiteY0"/>
                    </a:cxn>
                    <a:cxn ang="0">
                      <a:pos x="connsiteX1" y="connsiteY1"/>
                    </a:cxn>
                    <a:cxn ang="0">
                      <a:pos x="connsiteX2" y="connsiteY2"/>
                    </a:cxn>
                  </a:cxnLst>
                  <a:rect l="l" t="t" r="r" b="b"/>
                  <a:pathLst>
                    <a:path w="638" h="914">
                      <a:moveTo>
                        <a:pt x="638" y="914"/>
                      </a:moveTo>
                      <a:cubicBezTo>
                        <a:pt x="429" y="610"/>
                        <a:pt x="219" y="305"/>
                        <a:pt x="0" y="0"/>
                      </a:cubicBezTo>
                      <a:cubicBezTo>
                        <a:pt x="210" y="305"/>
                        <a:pt x="419" y="610"/>
                        <a:pt x="638" y="914"/>
                      </a:cubicBezTo>
                      <a:close/>
                    </a:path>
                  </a:pathLst>
                </a:custGeom>
                <a:solidFill>
                  <a:srgbClr val="DDA516"/>
                </a:solidFill>
                <a:ln w="9525" cap="flat">
                  <a:noFill/>
                  <a:prstDash val="solid"/>
                  <a:miter/>
                </a:ln>
              </p:spPr>
              <p:txBody>
                <a:bodyPr rtlCol="0" anchor="ctr"/>
                <a:lstStyle/>
                <a:p>
                  <a:endParaRPr lang="de-AT">
                    <a:latin typeface="+mj-lt"/>
                  </a:endParaRPr>
                </a:p>
              </p:txBody>
            </p:sp>
            <p:sp>
              <p:nvSpPr>
                <p:cNvPr id="22" name="Freeform: Shape 21">
                  <a:extLst>
                    <a:ext uri="{FF2B5EF4-FFF2-40B4-BE49-F238E27FC236}">
                      <a16:creationId xmlns:a16="http://schemas.microsoft.com/office/drawing/2014/main" id="{D97DC8A3-BFAD-4621-9B3E-3E2ACC522266}"/>
                    </a:ext>
                  </a:extLst>
                </p:cNvPr>
                <p:cNvSpPr/>
                <p:nvPr/>
              </p:nvSpPr>
              <p:spPr>
                <a:xfrm>
                  <a:off x="7800719" y="2959417"/>
                  <a:ext cx="828" cy="790"/>
                </a:xfrm>
                <a:custGeom>
                  <a:avLst/>
                  <a:gdLst>
                    <a:gd name="connsiteX0" fmla="*/ 829 w 828"/>
                    <a:gd name="connsiteY0" fmla="*/ 791 h 790"/>
                    <a:gd name="connsiteX1" fmla="*/ 0 w 828"/>
                    <a:gd name="connsiteY1" fmla="*/ 0 h 790"/>
                    <a:gd name="connsiteX2" fmla="*/ 829 w 828"/>
                    <a:gd name="connsiteY2" fmla="*/ 791 h 790"/>
                  </a:gdLst>
                  <a:ahLst/>
                  <a:cxnLst>
                    <a:cxn ang="0">
                      <a:pos x="connsiteX0" y="connsiteY0"/>
                    </a:cxn>
                    <a:cxn ang="0">
                      <a:pos x="connsiteX1" y="connsiteY1"/>
                    </a:cxn>
                    <a:cxn ang="0">
                      <a:pos x="connsiteX2" y="connsiteY2"/>
                    </a:cxn>
                  </a:cxnLst>
                  <a:rect l="l" t="t" r="r" b="b"/>
                  <a:pathLst>
                    <a:path w="828" h="790">
                      <a:moveTo>
                        <a:pt x="829" y="791"/>
                      </a:moveTo>
                      <a:cubicBezTo>
                        <a:pt x="552" y="524"/>
                        <a:pt x="276" y="267"/>
                        <a:pt x="0" y="0"/>
                      </a:cubicBezTo>
                      <a:cubicBezTo>
                        <a:pt x="276" y="267"/>
                        <a:pt x="552" y="524"/>
                        <a:pt x="829" y="791"/>
                      </a:cubicBezTo>
                      <a:close/>
                    </a:path>
                  </a:pathLst>
                </a:custGeom>
                <a:solidFill>
                  <a:srgbClr val="DDA516"/>
                </a:solidFill>
                <a:ln w="9525" cap="flat">
                  <a:noFill/>
                  <a:prstDash val="solid"/>
                  <a:miter/>
                </a:ln>
              </p:spPr>
              <p:txBody>
                <a:bodyPr rtlCol="0" anchor="ctr"/>
                <a:lstStyle/>
                <a:p>
                  <a:endParaRPr lang="de-AT">
                    <a:latin typeface="+mj-lt"/>
                  </a:endParaRPr>
                </a:p>
              </p:txBody>
            </p:sp>
            <p:sp>
              <p:nvSpPr>
                <p:cNvPr id="23" name="Freeform: Shape 22">
                  <a:extLst>
                    <a:ext uri="{FF2B5EF4-FFF2-40B4-BE49-F238E27FC236}">
                      <a16:creationId xmlns:a16="http://schemas.microsoft.com/office/drawing/2014/main" id="{788714E2-4A9E-4B6C-AA56-0050A057C40D}"/>
                    </a:ext>
                  </a:extLst>
                </p:cNvPr>
                <p:cNvSpPr/>
                <p:nvPr/>
              </p:nvSpPr>
              <p:spPr>
                <a:xfrm>
                  <a:off x="7690886" y="2989297"/>
                  <a:ext cx="409" cy="657"/>
                </a:xfrm>
                <a:custGeom>
                  <a:avLst/>
                  <a:gdLst>
                    <a:gd name="connsiteX0" fmla="*/ 0 w 409"/>
                    <a:gd name="connsiteY0" fmla="*/ 0 h 657"/>
                    <a:gd name="connsiteX1" fmla="*/ 410 w 409"/>
                    <a:gd name="connsiteY1" fmla="*/ 657 h 657"/>
                    <a:gd name="connsiteX2" fmla="*/ 0 w 409"/>
                    <a:gd name="connsiteY2" fmla="*/ 0 h 657"/>
                  </a:gdLst>
                  <a:ahLst/>
                  <a:cxnLst>
                    <a:cxn ang="0">
                      <a:pos x="connsiteX0" y="connsiteY0"/>
                    </a:cxn>
                    <a:cxn ang="0">
                      <a:pos x="connsiteX1" y="connsiteY1"/>
                    </a:cxn>
                    <a:cxn ang="0">
                      <a:pos x="connsiteX2" y="connsiteY2"/>
                    </a:cxn>
                  </a:cxnLst>
                  <a:rect l="l" t="t" r="r" b="b"/>
                  <a:pathLst>
                    <a:path w="409" h="657">
                      <a:moveTo>
                        <a:pt x="0" y="0"/>
                      </a:moveTo>
                      <a:cubicBezTo>
                        <a:pt x="133" y="219"/>
                        <a:pt x="276" y="438"/>
                        <a:pt x="410" y="657"/>
                      </a:cubicBezTo>
                      <a:cubicBezTo>
                        <a:pt x="286" y="438"/>
                        <a:pt x="143" y="210"/>
                        <a:pt x="0" y="0"/>
                      </a:cubicBezTo>
                      <a:close/>
                    </a:path>
                  </a:pathLst>
                </a:custGeom>
                <a:solidFill>
                  <a:srgbClr val="8C5F07"/>
                </a:solidFill>
                <a:ln w="9525" cap="flat">
                  <a:noFill/>
                  <a:prstDash val="solid"/>
                  <a:miter/>
                </a:ln>
              </p:spPr>
              <p:txBody>
                <a:bodyPr rtlCol="0" anchor="ctr"/>
                <a:lstStyle/>
                <a:p>
                  <a:endParaRPr lang="de-AT">
                    <a:latin typeface="+mj-lt"/>
                  </a:endParaRPr>
                </a:p>
              </p:txBody>
            </p:sp>
            <p:sp>
              <p:nvSpPr>
                <p:cNvPr id="24" name="Freeform: Shape 23">
                  <a:extLst>
                    <a:ext uri="{FF2B5EF4-FFF2-40B4-BE49-F238E27FC236}">
                      <a16:creationId xmlns:a16="http://schemas.microsoft.com/office/drawing/2014/main" id="{526679D6-AA45-4F19-9F36-7AAAF50115C6}"/>
                    </a:ext>
                  </a:extLst>
                </p:cNvPr>
                <p:cNvSpPr/>
                <p:nvPr/>
              </p:nvSpPr>
              <p:spPr>
                <a:xfrm>
                  <a:off x="7800719" y="2959417"/>
                  <a:ext cx="19" cy="9"/>
                </a:xfrm>
                <a:custGeom>
                  <a:avLst/>
                  <a:gdLst>
                    <a:gd name="connsiteX0" fmla="*/ 0 w 19"/>
                    <a:gd name="connsiteY0" fmla="*/ 0 h 9"/>
                    <a:gd name="connsiteX1" fmla="*/ 10 w 19"/>
                    <a:gd name="connsiteY1" fmla="*/ 10 h 9"/>
                    <a:gd name="connsiteX2" fmla="*/ 19 w 19"/>
                    <a:gd name="connsiteY2" fmla="*/ 10 h 9"/>
                  </a:gdLst>
                  <a:ahLst/>
                  <a:cxnLst>
                    <a:cxn ang="0">
                      <a:pos x="connsiteX0" y="connsiteY0"/>
                    </a:cxn>
                    <a:cxn ang="0">
                      <a:pos x="connsiteX1" y="connsiteY1"/>
                    </a:cxn>
                    <a:cxn ang="0">
                      <a:pos x="connsiteX2" y="connsiteY2"/>
                    </a:cxn>
                  </a:cxnLst>
                  <a:rect l="l" t="t" r="r" b="b"/>
                  <a:pathLst>
                    <a:path w="19" h="9">
                      <a:moveTo>
                        <a:pt x="0" y="0"/>
                      </a:moveTo>
                      <a:lnTo>
                        <a:pt x="10" y="10"/>
                      </a:lnTo>
                      <a:lnTo>
                        <a:pt x="19" y="10"/>
                      </a:lnTo>
                      <a:close/>
                    </a:path>
                  </a:pathLst>
                </a:custGeom>
                <a:solidFill>
                  <a:srgbClr val="E3A906"/>
                </a:solidFill>
                <a:ln w="9525" cap="flat">
                  <a:noFill/>
                  <a:prstDash val="solid"/>
                  <a:miter/>
                </a:ln>
              </p:spPr>
              <p:txBody>
                <a:bodyPr rtlCol="0" anchor="ctr"/>
                <a:lstStyle/>
                <a:p>
                  <a:endParaRPr lang="de-AT">
                    <a:latin typeface="+mj-lt"/>
                  </a:endParaRPr>
                </a:p>
              </p:txBody>
            </p:sp>
            <p:sp>
              <p:nvSpPr>
                <p:cNvPr id="25" name="Freeform: Shape 24">
                  <a:extLst>
                    <a:ext uri="{FF2B5EF4-FFF2-40B4-BE49-F238E27FC236}">
                      <a16:creationId xmlns:a16="http://schemas.microsoft.com/office/drawing/2014/main" id="{50113857-E944-4643-93A2-865E8B17A114}"/>
                    </a:ext>
                  </a:extLst>
                </p:cNvPr>
                <p:cNvSpPr/>
                <p:nvPr/>
              </p:nvSpPr>
              <p:spPr>
                <a:xfrm>
                  <a:off x="7624818" y="2949236"/>
                  <a:ext cx="76093" cy="75407"/>
                </a:xfrm>
                <a:custGeom>
                  <a:avLst/>
                  <a:gdLst>
                    <a:gd name="connsiteX0" fmla="*/ 61877 w 76093"/>
                    <a:gd name="connsiteY0" fmla="*/ 33889 h 75407"/>
                    <a:gd name="connsiteX1" fmla="*/ 43379 w 76093"/>
                    <a:gd name="connsiteY1" fmla="*/ 6162 h 75407"/>
                    <a:gd name="connsiteX2" fmla="*/ 28977 w 76093"/>
                    <a:gd name="connsiteY2" fmla="*/ 4923 h 75407"/>
                    <a:gd name="connsiteX3" fmla="*/ 12556 w 76093"/>
                    <a:gd name="connsiteY3" fmla="*/ 16077 h 75407"/>
                    <a:gd name="connsiteX4" fmla="*/ 3422 w 76093"/>
                    <a:gd name="connsiteY4" fmla="*/ 27488 h 75407"/>
                    <a:gd name="connsiteX5" fmla="*/ 3289 w 76093"/>
                    <a:gd name="connsiteY5" fmla="*/ 47824 h 75407"/>
                    <a:gd name="connsiteX6" fmla="*/ 8127 w 76093"/>
                    <a:gd name="connsiteY6" fmla="*/ 60625 h 75407"/>
                    <a:gd name="connsiteX7" fmla="*/ 51209 w 76093"/>
                    <a:gd name="connsiteY7" fmla="*/ 73484 h 75407"/>
                    <a:gd name="connsiteX8" fmla="*/ 75393 w 76093"/>
                    <a:gd name="connsiteY8" fmla="*/ 63750 h 75407"/>
                    <a:gd name="connsiteX9" fmla="*/ 61877 w 76093"/>
                    <a:gd name="connsiteY9" fmla="*/ 33889 h 7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093" h="75407">
                      <a:moveTo>
                        <a:pt x="61877" y="33889"/>
                      </a:moveTo>
                      <a:cubicBezTo>
                        <a:pt x="54390" y="26126"/>
                        <a:pt x="48647" y="16706"/>
                        <a:pt x="43379" y="6162"/>
                      </a:cubicBezTo>
                      <a:cubicBezTo>
                        <a:pt x="40607" y="618"/>
                        <a:pt x="32140" y="-3783"/>
                        <a:pt x="28977" y="4923"/>
                      </a:cubicBezTo>
                      <a:cubicBezTo>
                        <a:pt x="25815" y="13629"/>
                        <a:pt x="20786" y="17163"/>
                        <a:pt x="12556" y="16077"/>
                      </a:cubicBezTo>
                      <a:cubicBezTo>
                        <a:pt x="6556" y="15277"/>
                        <a:pt x="907" y="19897"/>
                        <a:pt x="3422" y="27488"/>
                      </a:cubicBezTo>
                      <a:cubicBezTo>
                        <a:pt x="6137" y="35679"/>
                        <a:pt x="9232" y="42090"/>
                        <a:pt x="3289" y="47824"/>
                      </a:cubicBezTo>
                      <a:cubicBezTo>
                        <a:pt x="-2655" y="53567"/>
                        <a:pt x="-245" y="59492"/>
                        <a:pt x="8127" y="60625"/>
                      </a:cubicBezTo>
                      <a:cubicBezTo>
                        <a:pt x="16500" y="61759"/>
                        <a:pt x="38512" y="66769"/>
                        <a:pt x="51209" y="73484"/>
                      </a:cubicBezTo>
                      <a:cubicBezTo>
                        <a:pt x="63915" y="80190"/>
                        <a:pt x="74050" y="67503"/>
                        <a:pt x="75393" y="63750"/>
                      </a:cubicBezTo>
                      <a:cubicBezTo>
                        <a:pt x="78746" y="54453"/>
                        <a:pt x="69373" y="41652"/>
                        <a:pt x="61877" y="33889"/>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26" name="Freeform: Shape 25">
                  <a:extLst>
                    <a:ext uri="{FF2B5EF4-FFF2-40B4-BE49-F238E27FC236}">
                      <a16:creationId xmlns:a16="http://schemas.microsoft.com/office/drawing/2014/main" id="{CB0083B8-7769-41E0-B900-9BF6A60C654E}"/>
                    </a:ext>
                  </a:extLst>
                </p:cNvPr>
                <p:cNvSpPr/>
                <p:nvPr/>
              </p:nvSpPr>
              <p:spPr>
                <a:xfrm>
                  <a:off x="7691792" y="2840783"/>
                  <a:ext cx="58475" cy="51273"/>
                </a:xfrm>
                <a:custGeom>
                  <a:avLst/>
                  <a:gdLst>
                    <a:gd name="connsiteX0" fmla="*/ 23230 w 58475"/>
                    <a:gd name="connsiteY0" fmla="*/ 51273 h 51273"/>
                    <a:gd name="connsiteX1" fmla="*/ 7924 w 58475"/>
                    <a:gd name="connsiteY1" fmla="*/ 38595 h 51273"/>
                    <a:gd name="connsiteX2" fmla="*/ 7924 w 58475"/>
                    <a:gd name="connsiteY2" fmla="*/ 38595 h 51273"/>
                    <a:gd name="connsiteX3" fmla="*/ 885 w 58475"/>
                    <a:gd name="connsiteY3" fmla="*/ 14554 h 51273"/>
                    <a:gd name="connsiteX4" fmla="*/ 13753 w 58475"/>
                    <a:gd name="connsiteY4" fmla="*/ 4315 h 51273"/>
                    <a:gd name="connsiteX5" fmla="*/ 15867 w 58475"/>
                    <a:gd name="connsiteY5" fmla="*/ 2524 h 51273"/>
                    <a:gd name="connsiteX6" fmla="*/ 17887 w 58475"/>
                    <a:gd name="connsiteY6" fmla="*/ 1505 h 51273"/>
                    <a:gd name="connsiteX7" fmla="*/ 19192 w 58475"/>
                    <a:gd name="connsiteY7" fmla="*/ 991 h 51273"/>
                    <a:gd name="connsiteX8" fmla="*/ 24221 w 58475"/>
                    <a:gd name="connsiteY8" fmla="*/ 0 h 51273"/>
                    <a:gd name="connsiteX9" fmla="*/ 25002 w 58475"/>
                    <a:gd name="connsiteY9" fmla="*/ 0 h 51273"/>
                    <a:gd name="connsiteX10" fmla="*/ 26507 w 58475"/>
                    <a:gd name="connsiteY10" fmla="*/ 352 h 51273"/>
                    <a:gd name="connsiteX11" fmla="*/ 29888 w 58475"/>
                    <a:gd name="connsiteY11" fmla="*/ 1486 h 51273"/>
                    <a:gd name="connsiteX12" fmla="*/ 57482 w 58475"/>
                    <a:gd name="connsiteY12" fmla="*/ 11678 h 51273"/>
                    <a:gd name="connsiteX13" fmla="*/ 58254 w 58475"/>
                    <a:gd name="connsiteY13" fmla="*/ 15811 h 51273"/>
                    <a:gd name="connsiteX14" fmla="*/ 57358 w 58475"/>
                    <a:gd name="connsiteY14" fmla="*/ 24432 h 51273"/>
                    <a:gd name="connsiteX15" fmla="*/ 56311 w 58475"/>
                    <a:gd name="connsiteY15" fmla="*/ 28480 h 51273"/>
                    <a:gd name="connsiteX16" fmla="*/ 53948 w 58475"/>
                    <a:gd name="connsiteY16" fmla="*/ 29347 h 51273"/>
                    <a:gd name="connsiteX17" fmla="*/ 45985 w 58475"/>
                    <a:gd name="connsiteY17" fmla="*/ 36405 h 51273"/>
                    <a:gd name="connsiteX18" fmla="*/ 38404 w 58475"/>
                    <a:gd name="connsiteY18" fmla="*/ 43444 h 51273"/>
                    <a:gd name="connsiteX19" fmla="*/ 35565 w 58475"/>
                    <a:gd name="connsiteY19" fmla="*/ 45529 h 51273"/>
                    <a:gd name="connsiteX20" fmla="*/ 23230 w 58475"/>
                    <a:gd name="connsiteY20" fmla="*/ 51273 h 51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475" h="51273">
                      <a:moveTo>
                        <a:pt x="23230" y="51273"/>
                      </a:moveTo>
                      <a:cubicBezTo>
                        <a:pt x="16077" y="51273"/>
                        <a:pt x="11295" y="44501"/>
                        <a:pt x="7924" y="38595"/>
                      </a:cubicBezTo>
                      <a:lnTo>
                        <a:pt x="7924" y="38595"/>
                      </a:lnTo>
                      <a:cubicBezTo>
                        <a:pt x="7895" y="38595"/>
                        <a:pt x="-3144" y="23108"/>
                        <a:pt x="885" y="14554"/>
                      </a:cubicBezTo>
                      <a:cubicBezTo>
                        <a:pt x="1447" y="13354"/>
                        <a:pt x="2390" y="11335"/>
                        <a:pt x="13753" y="4315"/>
                      </a:cubicBezTo>
                      <a:lnTo>
                        <a:pt x="15867" y="2524"/>
                      </a:lnTo>
                      <a:lnTo>
                        <a:pt x="17887" y="1505"/>
                      </a:lnTo>
                      <a:lnTo>
                        <a:pt x="19192" y="991"/>
                      </a:lnTo>
                      <a:cubicBezTo>
                        <a:pt x="20754" y="495"/>
                        <a:pt x="22535" y="0"/>
                        <a:pt x="24221" y="0"/>
                      </a:cubicBezTo>
                      <a:lnTo>
                        <a:pt x="25002" y="0"/>
                      </a:lnTo>
                      <a:lnTo>
                        <a:pt x="26507" y="352"/>
                      </a:lnTo>
                      <a:lnTo>
                        <a:pt x="29888" y="1486"/>
                      </a:lnTo>
                      <a:lnTo>
                        <a:pt x="57482" y="11678"/>
                      </a:lnTo>
                      <a:lnTo>
                        <a:pt x="58254" y="15811"/>
                      </a:lnTo>
                      <a:cubicBezTo>
                        <a:pt x="58882" y="19174"/>
                        <a:pt x="58044" y="22088"/>
                        <a:pt x="57358" y="24432"/>
                      </a:cubicBezTo>
                      <a:lnTo>
                        <a:pt x="56311" y="28480"/>
                      </a:lnTo>
                      <a:lnTo>
                        <a:pt x="53948" y="29347"/>
                      </a:lnTo>
                      <a:cubicBezTo>
                        <a:pt x="51862" y="30109"/>
                        <a:pt x="48605" y="33595"/>
                        <a:pt x="45985" y="36405"/>
                      </a:cubicBezTo>
                      <a:cubicBezTo>
                        <a:pt x="43385" y="39186"/>
                        <a:pt x="40928" y="41815"/>
                        <a:pt x="38404" y="43444"/>
                      </a:cubicBezTo>
                      <a:cubicBezTo>
                        <a:pt x="37508" y="44072"/>
                        <a:pt x="36518" y="44825"/>
                        <a:pt x="35565" y="45529"/>
                      </a:cubicBezTo>
                      <a:cubicBezTo>
                        <a:pt x="31612" y="48473"/>
                        <a:pt x="27888" y="51273"/>
                        <a:pt x="23230" y="51273"/>
                      </a:cubicBezTo>
                      <a:close/>
                    </a:path>
                  </a:pathLst>
                </a:custGeom>
                <a:solidFill>
                  <a:srgbClr val="1E1E1E"/>
                </a:solidFill>
                <a:ln w="9525" cap="flat">
                  <a:noFill/>
                  <a:prstDash val="solid"/>
                  <a:miter/>
                </a:ln>
              </p:spPr>
              <p:txBody>
                <a:bodyPr rtlCol="0" anchor="ctr"/>
                <a:lstStyle/>
                <a:p>
                  <a:endParaRPr lang="de-AT">
                    <a:latin typeface="+mj-lt"/>
                  </a:endParaRPr>
                </a:p>
              </p:txBody>
            </p:sp>
            <p:sp>
              <p:nvSpPr>
                <p:cNvPr id="27" name="Freeform: Shape 26">
                  <a:extLst>
                    <a:ext uri="{FF2B5EF4-FFF2-40B4-BE49-F238E27FC236}">
                      <a16:creationId xmlns:a16="http://schemas.microsoft.com/office/drawing/2014/main" id="{9378F8D3-C0E1-420C-9B83-9648F5A9A0B7}"/>
                    </a:ext>
                  </a:extLst>
                </p:cNvPr>
                <p:cNvSpPr/>
                <p:nvPr/>
              </p:nvSpPr>
              <p:spPr>
                <a:xfrm>
                  <a:off x="7694126" y="2843176"/>
                  <a:ext cx="48984" cy="41753"/>
                </a:xfrm>
                <a:custGeom>
                  <a:avLst/>
                  <a:gdLst>
                    <a:gd name="connsiteX0" fmla="*/ 39309 w 48984"/>
                    <a:gd name="connsiteY0" fmla="*/ 14981 h 41753"/>
                    <a:gd name="connsiteX1" fmla="*/ 21897 w 48984"/>
                    <a:gd name="connsiteY1" fmla="*/ 23020 h 41753"/>
                    <a:gd name="connsiteX2" fmla="*/ 21897 w 48984"/>
                    <a:gd name="connsiteY2" fmla="*/ 23020 h 41753"/>
                    <a:gd name="connsiteX3" fmla="*/ 20506 w 48984"/>
                    <a:gd name="connsiteY3" fmla="*/ 18772 h 41753"/>
                    <a:gd name="connsiteX4" fmla="*/ 19582 w 48984"/>
                    <a:gd name="connsiteY4" fmla="*/ 15172 h 41753"/>
                    <a:gd name="connsiteX5" fmla="*/ 20278 w 48984"/>
                    <a:gd name="connsiteY5" fmla="*/ 103 h 41753"/>
                    <a:gd name="connsiteX6" fmla="*/ 15591 w 48984"/>
                    <a:gd name="connsiteY6" fmla="*/ 855 h 41753"/>
                    <a:gd name="connsiteX7" fmla="*/ 13772 w 48984"/>
                    <a:gd name="connsiteY7" fmla="*/ 1770 h 41753"/>
                    <a:gd name="connsiteX8" fmla="*/ 11696 w 48984"/>
                    <a:gd name="connsiteY8" fmla="*/ 3503 h 41753"/>
                    <a:gd name="connsiteX9" fmla="*/ 466 w 48984"/>
                    <a:gd name="connsiteY9" fmla="*/ 11819 h 41753"/>
                    <a:gd name="connsiteX10" fmla="*/ 7333 w 48984"/>
                    <a:gd name="connsiteY10" fmla="*/ 31469 h 41753"/>
                    <a:gd name="connsiteX11" fmla="*/ 31088 w 48984"/>
                    <a:gd name="connsiteY11" fmla="*/ 34679 h 41753"/>
                    <a:gd name="connsiteX12" fmla="*/ 47567 w 48984"/>
                    <a:gd name="connsiteY12" fmla="*/ 20106 h 41753"/>
                    <a:gd name="connsiteX13" fmla="*/ 48843 w 48984"/>
                    <a:gd name="connsiteY13" fmla="*/ 11924 h 41753"/>
                    <a:gd name="connsiteX14" fmla="*/ 39309 w 48984"/>
                    <a:gd name="connsiteY14" fmla="*/ 14981 h 4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984" h="41753">
                      <a:moveTo>
                        <a:pt x="39309" y="14981"/>
                      </a:moveTo>
                      <a:cubicBezTo>
                        <a:pt x="34422" y="19201"/>
                        <a:pt x="28841" y="22830"/>
                        <a:pt x="21897" y="23020"/>
                      </a:cubicBezTo>
                      <a:cubicBezTo>
                        <a:pt x="21640" y="23239"/>
                        <a:pt x="21640" y="23239"/>
                        <a:pt x="21897" y="23020"/>
                      </a:cubicBezTo>
                      <a:cubicBezTo>
                        <a:pt x="21944" y="21439"/>
                        <a:pt x="21849" y="19925"/>
                        <a:pt x="20506" y="18772"/>
                      </a:cubicBezTo>
                      <a:cubicBezTo>
                        <a:pt x="19392" y="17820"/>
                        <a:pt x="19258" y="16410"/>
                        <a:pt x="19582" y="15172"/>
                      </a:cubicBezTo>
                      <a:cubicBezTo>
                        <a:pt x="20887" y="10180"/>
                        <a:pt x="20087" y="5123"/>
                        <a:pt x="20278" y="103"/>
                      </a:cubicBezTo>
                      <a:cubicBezTo>
                        <a:pt x="18973" y="-335"/>
                        <a:pt x="15982" y="760"/>
                        <a:pt x="15591" y="855"/>
                      </a:cubicBezTo>
                      <a:cubicBezTo>
                        <a:pt x="14982" y="1160"/>
                        <a:pt x="14372" y="1465"/>
                        <a:pt x="13772" y="1770"/>
                      </a:cubicBezTo>
                      <a:cubicBezTo>
                        <a:pt x="13077" y="2351"/>
                        <a:pt x="12391" y="2922"/>
                        <a:pt x="11696" y="3503"/>
                      </a:cubicBezTo>
                      <a:cubicBezTo>
                        <a:pt x="10810" y="4056"/>
                        <a:pt x="1428" y="9780"/>
                        <a:pt x="466" y="11819"/>
                      </a:cubicBezTo>
                      <a:cubicBezTo>
                        <a:pt x="-2011" y="17077"/>
                        <a:pt x="6142" y="29964"/>
                        <a:pt x="7333" y="31469"/>
                      </a:cubicBezTo>
                      <a:cubicBezTo>
                        <a:pt x="16858" y="48185"/>
                        <a:pt x="22144" y="40937"/>
                        <a:pt x="31088" y="34679"/>
                      </a:cubicBezTo>
                      <a:cubicBezTo>
                        <a:pt x="35889" y="31574"/>
                        <a:pt x="42137" y="22106"/>
                        <a:pt x="47567" y="20106"/>
                      </a:cubicBezTo>
                      <a:cubicBezTo>
                        <a:pt x="48233" y="17410"/>
                        <a:pt x="49386" y="14800"/>
                        <a:pt x="48843" y="11924"/>
                      </a:cubicBezTo>
                      <a:cubicBezTo>
                        <a:pt x="45414" y="12114"/>
                        <a:pt x="42366" y="12343"/>
                        <a:pt x="39309" y="14981"/>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28" name="Freeform: Shape 27">
                  <a:extLst>
                    <a:ext uri="{FF2B5EF4-FFF2-40B4-BE49-F238E27FC236}">
                      <a16:creationId xmlns:a16="http://schemas.microsoft.com/office/drawing/2014/main" id="{389FB552-AA26-4F15-AFD3-9A97FAF5657D}"/>
                    </a:ext>
                  </a:extLst>
                </p:cNvPr>
                <p:cNvSpPr/>
                <p:nvPr/>
              </p:nvSpPr>
              <p:spPr>
                <a:xfrm>
                  <a:off x="7710451" y="2843279"/>
                  <a:ext cx="76" cy="104"/>
                </a:xfrm>
                <a:custGeom>
                  <a:avLst/>
                  <a:gdLst>
                    <a:gd name="connsiteX0" fmla="*/ 0 w 76"/>
                    <a:gd name="connsiteY0" fmla="*/ 86 h 104"/>
                    <a:gd name="connsiteX1" fmla="*/ 76 w 76"/>
                    <a:gd name="connsiteY1" fmla="*/ 105 h 104"/>
                    <a:gd name="connsiteX2" fmla="*/ 48 w 76"/>
                    <a:gd name="connsiteY2" fmla="*/ 0 h 104"/>
                    <a:gd name="connsiteX3" fmla="*/ 0 w 76"/>
                    <a:gd name="connsiteY3" fmla="*/ 86 h 104"/>
                  </a:gdLst>
                  <a:ahLst/>
                  <a:cxnLst>
                    <a:cxn ang="0">
                      <a:pos x="connsiteX0" y="connsiteY0"/>
                    </a:cxn>
                    <a:cxn ang="0">
                      <a:pos x="connsiteX1" y="connsiteY1"/>
                    </a:cxn>
                    <a:cxn ang="0">
                      <a:pos x="connsiteX2" y="connsiteY2"/>
                    </a:cxn>
                    <a:cxn ang="0">
                      <a:pos x="connsiteX3" y="connsiteY3"/>
                    </a:cxn>
                  </a:cxnLst>
                  <a:rect l="l" t="t" r="r" b="b"/>
                  <a:pathLst>
                    <a:path w="76" h="104">
                      <a:moveTo>
                        <a:pt x="0" y="86"/>
                      </a:moveTo>
                      <a:cubicBezTo>
                        <a:pt x="29" y="105"/>
                        <a:pt x="48" y="95"/>
                        <a:pt x="76" y="105"/>
                      </a:cubicBezTo>
                      <a:cubicBezTo>
                        <a:pt x="57" y="57"/>
                        <a:pt x="76" y="48"/>
                        <a:pt x="48" y="0"/>
                      </a:cubicBezTo>
                      <a:lnTo>
                        <a:pt x="0" y="86"/>
                      </a:lnTo>
                      <a:close/>
                    </a:path>
                  </a:pathLst>
                </a:custGeom>
                <a:solidFill>
                  <a:srgbClr val="E3A906"/>
                </a:solidFill>
                <a:ln w="9525" cap="flat">
                  <a:noFill/>
                  <a:prstDash val="solid"/>
                  <a:miter/>
                </a:ln>
              </p:spPr>
              <p:txBody>
                <a:bodyPr rtlCol="0" anchor="ctr"/>
                <a:lstStyle/>
                <a:p>
                  <a:endParaRPr lang="de-AT">
                    <a:latin typeface="+mj-lt"/>
                  </a:endParaRPr>
                </a:p>
              </p:txBody>
            </p:sp>
            <p:sp>
              <p:nvSpPr>
                <p:cNvPr id="29" name="Freeform: Shape 28">
                  <a:extLst>
                    <a:ext uri="{FF2B5EF4-FFF2-40B4-BE49-F238E27FC236}">
                      <a16:creationId xmlns:a16="http://schemas.microsoft.com/office/drawing/2014/main" id="{1E221D66-ACD4-4AEC-A2BD-35B6E32C0E34}"/>
                    </a:ext>
                  </a:extLst>
                </p:cNvPr>
                <p:cNvSpPr/>
                <p:nvPr/>
              </p:nvSpPr>
              <p:spPr>
                <a:xfrm>
                  <a:off x="7709874" y="2842703"/>
                  <a:ext cx="33105" cy="28579"/>
                </a:xfrm>
                <a:custGeom>
                  <a:avLst/>
                  <a:gdLst>
                    <a:gd name="connsiteX0" fmla="*/ 29190 w 33105"/>
                    <a:gd name="connsiteY0" fmla="*/ 8615 h 28579"/>
                    <a:gd name="connsiteX1" fmla="*/ 33105 w 33105"/>
                    <a:gd name="connsiteY1" fmla="*/ 13549 h 28579"/>
                    <a:gd name="connsiteX2" fmla="*/ 22665 w 33105"/>
                    <a:gd name="connsiteY2" fmla="*/ 16911 h 28579"/>
                    <a:gd name="connsiteX3" fmla="*/ 2482 w 33105"/>
                    <a:gd name="connsiteY3" fmla="*/ 28579 h 28579"/>
                    <a:gd name="connsiteX4" fmla="*/ 167 w 33105"/>
                    <a:gd name="connsiteY4" fmla="*/ 18235 h 28579"/>
                    <a:gd name="connsiteX5" fmla="*/ 1834 w 33105"/>
                    <a:gd name="connsiteY5" fmla="*/ 614 h 28579"/>
                    <a:gd name="connsiteX6" fmla="*/ 11797 w 33105"/>
                    <a:gd name="connsiteY6" fmla="*/ 1509 h 28579"/>
                    <a:gd name="connsiteX7" fmla="*/ 15864 w 33105"/>
                    <a:gd name="connsiteY7" fmla="*/ 3967 h 28579"/>
                    <a:gd name="connsiteX8" fmla="*/ 22980 w 33105"/>
                    <a:gd name="connsiteY8" fmla="*/ 6691 h 28579"/>
                    <a:gd name="connsiteX9" fmla="*/ 29190 w 33105"/>
                    <a:gd name="connsiteY9" fmla="*/ 8615 h 28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5" h="28579">
                      <a:moveTo>
                        <a:pt x="29190" y="8615"/>
                      </a:moveTo>
                      <a:cubicBezTo>
                        <a:pt x="31257" y="9653"/>
                        <a:pt x="33143" y="10834"/>
                        <a:pt x="33105" y="13549"/>
                      </a:cubicBezTo>
                      <a:cubicBezTo>
                        <a:pt x="29342" y="13777"/>
                        <a:pt x="25999" y="14025"/>
                        <a:pt x="22665" y="16911"/>
                      </a:cubicBezTo>
                      <a:cubicBezTo>
                        <a:pt x="17322" y="21531"/>
                        <a:pt x="10083" y="28370"/>
                        <a:pt x="2482" y="28579"/>
                      </a:cubicBezTo>
                      <a:cubicBezTo>
                        <a:pt x="2787" y="26084"/>
                        <a:pt x="-804" y="22493"/>
                        <a:pt x="167" y="18235"/>
                      </a:cubicBezTo>
                      <a:cubicBezTo>
                        <a:pt x="1425" y="12739"/>
                        <a:pt x="1625" y="6119"/>
                        <a:pt x="1834" y="614"/>
                      </a:cubicBezTo>
                      <a:cubicBezTo>
                        <a:pt x="5311" y="-777"/>
                        <a:pt x="8540" y="490"/>
                        <a:pt x="11797" y="1509"/>
                      </a:cubicBezTo>
                      <a:cubicBezTo>
                        <a:pt x="13150" y="2328"/>
                        <a:pt x="14512" y="3157"/>
                        <a:pt x="15864" y="3967"/>
                      </a:cubicBezTo>
                      <a:cubicBezTo>
                        <a:pt x="18236" y="4872"/>
                        <a:pt x="20608" y="5776"/>
                        <a:pt x="22980" y="6691"/>
                      </a:cubicBezTo>
                      <a:cubicBezTo>
                        <a:pt x="24847" y="7967"/>
                        <a:pt x="27066" y="8129"/>
                        <a:pt x="29190" y="8615"/>
                      </a:cubicBezTo>
                      <a:close/>
                    </a:path>
                  </a:pathLst>
                </a:custGeom>
                <a:solidFill>
                  <a:srgbClr val="FCD116"/>
                </a:solidFill>
                <a:ln w="9525" cap="flat">
                  <a:noFill/>
                  <a:prstDash val="solid"/>
                  <a:miter/>
                </a:ln>
              </p:spPr>
              <p:txBody>
                <a:bodyPr rtlCol="0" anchor="ctr"/>
                <a:lstStyle/>
                <a:p>
                  <a:endParaRPr lang="de-AT">
                    <a:latin typeface="+mj-lt"/>
                  </a:endParaRPr>
                </a:p>
              </p:txBody>
            </p:sp>
          </p:grpSp>
          <p:sp>
            <p:nvSpPr>
              <p:cNvPr id="30" name="Freeform: Shape 29">
                <a:extLst>
                  <a:ext uri="{FF2B5EF4-FFF2-40B4-BE49-F238E27FC236}">
                    <a16:creationId xmlns:a16="http://schemas.microsoft.com/office/drawing/2014/main" id="{F0CD5784-EA59-41B3-BBBF-8C6B2584A4F3}"/>
                  </a:ext>
                </a:extLst>
              </p:cNvPr>
              <p:cNvSpPr/>
              <p:nvPr/>
            </p:nvSpPr>
            <p:spPr>
              <a:xfrm>
                <a:off x="7701469" y="2834201"/>
                <a:ext cx="9525" cy="9525"/>
              </a:xfrm>
              <a:custGeom>
                <a:avLst/>
                <a:gdLst>
                  <a:gd name="connsiteX0" fmla="*/ 0 w 9525"/>
                  <a:gd name="connsiteY0" fmla="*/ 0 h 9525"/>
                  <a:gd name="connsiteX1" fmla="*/ 9525 w 9525"/>
                  <a:gd name="connsiteY1" fmla="*/ 0 h 9525"/>
                  <a:gd name="connsiteX2" fmla="*/ 9525 w 9525"/>
                  <a:gd name="connsiteY2" fmla="*/ 9525 h 9525"/>
                  <a:gd name="connsiteX3" fmla="*/ 0 w 9525"/>
                  <a:gd name="connsiteY3" fmla="*/ 9525 h 9525"/>
                </a:gdLst>
                <a:ahLst/>
                <a:cxnLst>
                  <a:cxn ang="0">
                    <a:pos x="connsiteX0" y="connsiteY0"/>
                  </a:cxn>
                  <a:cxn ang="0">
                    <a:pos x="connsiteX1" y="connsiteY1"/>
                  </a:cxn>
                  <a:cxn ang="0">
                    <a:pos x="connsiteX2" y="connsiteY2"/>
                  </a:cxn>
                  <a:cxn ang="0">
                    <a:pos x="connsiteX3" y="connsiteY3"/>
                  </a:cxn>
                </a:cxnLst>
                <a:rect l="l" t="t" r="r" b="b"/>
                <a:pathLst>
                  <a:path w="9525" h="9525">
                    <a:moveTo>
                      <a:pt x="0" y="0"/>
                    </a:moveTo>
                    <a:lnTo>
                      <a:pt x="9525" y="0"/>
                    </a:lnTo>
                    <a:lnTo>
                      <a:pt x="9525" y="9525"/>
                    </a:lnTo>
                    <a:lnTo>
                      <a:pt x="0" y="9525"/>
                    </a:lnTo>
                    <a:close/>
                  </a:path>
                </a:pathLst>
              </a:custGeom>
              <a:solidFill>
                <a:srgbClr val="FFFFFF">
                  <a:alpha val="90000"/>
                </a:srgbClr>
              </a:solidFill>
              <a:ln w="9525" cap="flat">
                <a:noFill/>
                <a:prstDash val="solid"/>
                <a:miter/>
              </a:ln>
            </p:spPr>
            <p:txBody>
              <a:bodyPr rtlCol="0" anchor="ctr"/>
              <a:lstStyle/>
              <a:p>
                <a:endParaRPr lang="de-AT">
                  <a:latin typeface="+mj-lt"/>
                </a:endParaRPr>
              </a:p>
            </p:txBody>
          </p:sp>
          <p:sp>
            <p:nvSpPr>
              <p:cNvPr id="31" name="Freeform: Shape 30">
                <a:extLst>
                  <a:ext uri="{FF2B5EF4-FFF2-40B4-BE49-F238E27FC236}">
                    <a16:creationId xmlns:a16="http://schemas.microsoft.com/office/drawing/2014/main" id="{DF0B43C4-E056-4790-B41B-21B31B13EA1C}"/>
                  </a:ext>
                </a:extLst>
              </p:cNvPr>
              <p:cNvSpPr/>
              <p:nvPr/>
            </p:nvSpPr>
            <p:spPr>
              <a:xfrm>
                <a:off x="7730044" y="2834201"/>
                <a:ext cx="9525" cy="9525"/>
              </a:xfrm>
              <a:custGeom>
                <a:avLst/>
                <a:gdLst>
                  <a:gd name="connsiteX0" fmla="*/ 0 w 9525"/>
                  <a:gd name="connsiteY0" fmla="*/ 0 h 9525"/>
                  <a:gd name="connsiteX1" fmla="*/ 9525 w 9525"/>
                  <a:gd name="connsiteY1" fmla="*/ 0 h 9525"/>
                  <a:gd name="connsiteX2" fmla="*/ 9525 w 9525"/>
                  <a:gd name="connsiteY2" fmla="*/ 9525 h 9525"/>
                  <a:gd name="connsiteX3" fmla="*/ 0 w 9525"/>
                  <a:gd name="connsiteY3" fmla="*/ 9525 h 9525"/>
                </a:gdLst>
                <a:ahLst/>
                <a:cxnLst>
                  <a:cxn ang="0">
                    <a:pos x="connsiteX0" y="connsiteY0"/>
                  </a:cxn>
                  <a:cxn ang="0">
                    <a:pos x="connsiteX1" y="connsiteY1"/>
                  </a:cxn>
                  <a:cxn ang="0">
                    <a:pos x="connsiteX2" y="connsiteY2"/>
                  </a:cxn>
                  <a:cxn ang="0">
                    <a:pos x="connsiteX3" y="connsiteY3"/>
                  </a:cxn>
                </a:cxnLst>
                <a:rect l="l" t="t" r="r" b="b"/>
                <a:pathLst>
                  <a:path w="9525" h="9525">
                    <a:moveTo>
                      <a:pt x="0" y="0"/>
                    </a:moveTo>
                    <a:lnTo>
                      <a:pt x="9525" y="0"/>
                    </a:lnTo>
                    <a:lnTo>
                      <a:pt x="9525" y="9525"/>
                    </a:lnTo>
                    <a:lnTo>
                      <a:pt x="0" y="9525"/>
                    </a:lnTo>
                    <a:close/>
                  </a:path>
                </a:pathLst>
              </a:custGeom>
              <a:solidFill>
                <a:srgbClr val="FFFFFF">
                  <a:alpha val="90000"/>
                </a:srgbClr>
              </a:solidFill>
              <a:ln w="9525" cap="flat">
                <a:noFill/>
                <a:prstDash val="solid"/>
                <a:miter/>
              </a:ln>
            </p:spPr>
            <p:txBody>
              <a:bodyPr rtlCol="0" anchor="ctr"/>
              <a:lstStyle/>
              <a:p>
                <a:endParaRPr lang="de-AT">
                  <a:latin typeface="+mj-lt"/>
                </a:endParaRPr>
              </a:p>
            </p:txBody>
          </p:sp>
        </p:grpSp>
      </p:grpSp>
      <p:sp>
        <p:nvSpPr>
          <p:cNvPr id="36" name="Rectangle 35">
            <a:extLst>
              <a:ext uri="{FF2B5EF4-FFF2-40B4-BE49-F238E27FC236}">
                <a16:creationId xmlns:a16="http://schemas.microsoft.com/office/drawing/2014/main" id="{F92D4C56-40F3-4ED9-B561-B236317B042C}"/>
              </a:ext>
            </a:extLst>
          </p:cNvPr>
          <p:cNvSpPr/>
          <p:nvPr/>
        </p:nvSpPr>
        <p:spPr>
          <a:xfrm>
            <a:off x="1350704" y="1114812"/>
            <a:ext cx="3377313" cy="4994678"/>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37" name="TextBox 36">
            <a:extLst>
              <a:ext uri="{FF2B5EF4-FFF2-40B4-BE49-F238E27FC236}">
                <a16:creationId xmlns:a16="http://schemas.microsoft.com/office/drawing/2014/main" id="{D5FB1568-E9C7-418B-A19E-F210E89CF84E}"/>
              </a:ext>
            </a:extLst>
          </p:cNvPr>
          <p:cNvSpPr txBox="1"/>
          <p:nvPr/>
        </p:nvSpPr>
        <p:spPr>
          <a:xfrm>
            <a:off x="1769804" y="752981"/>
            <a:ext cx="648383" cy="369332"/>
          </a:xfrm>
          <a:prstGeom prst="rect">
            <a:avLst/>
          </a:prstGeom>
          <a:noFill/>
        </p:spPr>
        <p:txBody>
          <a:bodyPr wrap="none" rtlCol="0">
            <a:spAutoFit/>
          </a:bodyPr>
          <a:lstStyle/>
          <a:p>
            <a:r>
              <a:rPr lang="en-GB" dirty="0" err="1">
                <a:latin typeface="+mj-lt"/>
              </a:rPr>
              <a:t>VNet</a:t>
            </a:r>
            <a:endParaRPr lang="de-AT" dirty="0">
              <a:latin typeface="+mj-lt"/>
            </a:endParaRPr>
          </a:p>
        </p:txBody>
      </p:sp>
      <p:sp>
        <p:nvSpPr>
          <p:cNvPr id="38" name="Rectangle 37">
            <a:extLst>
              <a:ext uri="{FF2B5EF4-FFF2-40B4-BE49-F238E27FC236}">
                <a16:creationId xmlns:a16="http://schemas.microsoft.com/office/drawing/2014/main" id="{3909D689-F837-4DFA-B78A-2537176E45B5}"/>
              </a:ext>
            </a:extLst>
          </p:cNvPr>
          <p:cNvSpPr/>
          <p:nvPr/>
        </p:nvSpPr>
        <p:spPr>
          <a:xfrm>
            <a:off x="1712654" y="1656554"/>
            <a:ext cx="1966647" cy="1536370"/>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pic>
        <p:nvPicPr>
          <p:cNvPr id="40" name="Graphic 39">
            <a:extLst>
              <a:ext uri="{FF2B5EF4-FFF2-40B4-BE49-F238E27FC236}">
                <a16:creationId xmlns:a16="http://schemas.microsoft.com/office/drawing/2014/main" id="{0B68E5B3-701A-46A1-B1C2-00D24CE3C7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50704" y="699522"/>
            <a:ext cx="476250" cy="476250"/>
          </a:xfrm>
          <a:prstGeom prst="rect">
            <a:avLst/>
          </a:prstGeom>
        </p:spPr>
      </p:pic>
      <p:sp>
        <p:nvSpPr>
          <p:cNvPr id="41" name="TextBox 40">
            <a:extLst>
              <a:ext uri="{FF2B5EF4-FFF2-40B4-BE49-F238E27FC236}">
                <a16:creationId xmlns:a16="http://schemas.microsoft.com/office/drawing/2014/main" id="{5D53C561-7844-4BB5-8E69-5BDA3BA0FC8F}"/>
              </a:ext>
            </a:extLst>
          </p:cNvPr>
          <p:cNvSpPr txBox="1"/>
          <p:nvPr/>
        </p:nvSpPr>
        <p:spPr>
          <a:xfrm>
            <a:off x="1641311" y="1464848"/>
            <a:ext cx="1968809" cy="246221"/>
          </a:xfrm>
          <a:prstGeom prst="rect">
            <a:avLst/>
          </a:prstGeom>
          <a:noFill/>
        </p:spPr>
        <p:txBody>
          <a:bodyPr wrap="none" rtlCol="0">
            <a:spAutoFit/>
          </a:bodyPr>
          <a:lstStyle/>
          <a:p>
            <a:r>
              <a:rPr lang="en-GB" sz="1000" dirty="0">
                <a:latin typeface="+mj-lt"/>
              </a:rPr>
              <a:t>Private Endpoint Subnet (10.0.0.x)</a:t>
            </a:r>
            <a:endParaRPr lang="de-AT" sz="1000" dirty="0">
              <a:latin typeface="+mj-lt"/>
            </a:endParaRPr>
          </a:p>
        </p:txBody>
      </p:sp>
      <p:sp>
        <p:nvSpPr>
          <p:cNvPr id="43" name="Rectangle 42">
            <a:extLst>
              <a:ext uri="{FF2B5EF4-FFF2-40B4-BE49-F238E27FC236}">
                <a16:creationId xmlns:a16="http://schemas.microsoft.com/office/drawing/2014/main" id="{2B52A3D4-DDF6-4D63-928F-16FC120CA58D}"/>
              </a:ext>
            </a:extLst>
          </p:cNvPr>
          <p:cNvSpPr/>
          <p:nvPr/>
        </p:nvSpPr>
        <p:spPr>
          <a:xfrm>
            <a:off x="1712654" y="3595361"/>
            <a:ext cx="1975029" cy="710647"/>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44" name="TextBox 43">
            <a:extLst>
              <a:ext uri="{FF2B5EF4-FFF2-40B4-BE49-F238E27FC236}">
                <a16:creationId xmlns:a16="http://schemas.microsoft.com/office/drawing/2014/main" id="{A7E1956A-B613-433D-8E2E-601EC58E286A}"/>
              </a:ext>
            </a:extLst>
          </p:cNvPr>
          <p:cNvSpPr txBox="1"/>
          <p:nvPr/>
        </p:nvSpPr>
        <p:spPr>
          <a:xfrm>
            <a:off x="1648443" y="4290390"/>
            <a:ext cx="676788" cy="553998"/>
          </a:xfrm>
          <a:prstGeom prst="rect">
            <a:avLst/>
          </a:prstGeom>
          <a:noFill/>
        </p:spPr>
        <p:txBody>
          <a:bodyPr wrap="none" rtlCol="0">
            <a:spAutoFit/>
          </a:bodyPr>
          <a:lstStyle>
            <a:defPPr>
              <a:defRPr lang="de-DE"/>
            </a:defPPr>
            <a:lvl1pPr>
              <a:defRPr sz="1000"/>
            </a:lvl1pPr>
          </a:lstStyle>
          <a:p>
            <a:r>
              <a:rPr lang="en-GB" dirty="0">
                <a:latin typeface="+mj-lt"/>
              </a:rPr>
              <a:t>Regular</a:t>
            </a:r>
            <a:br>
              <a:rPr lang="en-GB" dirty="0">
                <a:latin typeface="+mj-lt"/>
              </a:rPr>
            </a:br>
            <a:r>
              <a:rPr lang="en-GB" dirty="0">
                <a:latin typeface="+mj-lt"/>
              </a:rPr>
              <a:t>Subnet</a:t>
            </a:r>
            <a:br>
              <a:rPr lang="en-GB" dirty="0">
                <a:latin typeface="+mj-lt"/>
              </a:rPr>
            </a:br>
            <a:r>
              <a:rPr lang="en-GB" dirty="0">
                <a:latin typeface="+mj-lt"/>
              </a:rPr>
              <a:t>(10.0.1.x)</a:t>
            </a:r>
            <a:endParaRPr lang="de-AT" dirty="0">
              <a:latin typeface="+mj-lt"/>
            </a:endParaRPr>
          </a:p>
        </p:txBody>
      </p:sp>
      <p:sp>
        <p:nvSpPr>
          <p:cNvPr id="46" name="Rectangle 45">
            <a:extLst>
              <a:ext uri="{FF2B5EF4-FFF2-40B4-BE49-F238E27FC236}">
                <a16:creationId xmlns:a16="http://schemas.microsoft.com/office/drawing/2014/main" id="{9847155A-F6D2-436D-8345-46E381E8F99B}"/>
              </a:ext>
            </a:extLst>
          </p:cNvPr>
          <p:cNvSpPr/>
          <p:nvPr/>
        </p:nvSpPr>
        <p:spPr>
          <a:xfrm>
            <a:off x="1711555" y="4911592"/>
            <a:ext cx="1975029" cy="710647"/>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47" name="TextBox 46">
            <a:extLst>
              <a:ext uri="{FF2B5EF4-FFF2-40B4-BE49-F238E27FC236}">
                <a16:creationId xmlns:a16="http://schemas.microsoft.com/office/drawing/2014/main" id="{3BAC9362-8D62-482B-8742-8EBEDE62F507}"/>
              </a:ext>
            </a:extLst>
          </p:cNvPr>
          <p:cNvSpPr txBox="1"/>
          <p:nvPr/>
        </p:nvSpPr>
        <p:spPr>
          <a:xfrm>
            <a:off x="1647344" y="5653515"/>
            <a:ext cx="1277914" cy="246221"/>
          </a:xfrm>
          <a:prstGeom prst="rect">
            <a:avLst/>
          </a:prstGeom>
          <a:noFill/>
        </p:spPr>
        <p:txBody>
          <a:bodyPr wrap="none" rtlCol="0">
            <a:spAutoFit/>
          </a:bodyPr>
          <a:lstStyle>
            <a:defPPr>
              <a:defRPr lang="de-DE"/>
            </a:defPPr>
            <a:lvl1pPr>
              <a:defRPr sz="1000"/>
            </a:lvl1pPr>
          </a:lstStyle>
          <a:p>
            <a:r>
              <a:rPr lang="en-GB" dirty="0">
                <a:latin typeface="+mj-lt"/>
              </a:rPr>
              <a:t>ACI Subnet (10.0.2.x)</a:t>
            </a:r>
            <a:endParaRPr lang="de-AT" dirty="0">
              <a:latin typeface="+mj-lt"/>
            </a:endParaRPr>
          </a:p>
        </p:txBody>
      </p:sp>
      <p:grpSp>
        <p:nvGrpSpPr>
          <p:cNvPr id="33" name="Group 32">
            <a:extLst>
              <a:ext uri="{FF2B5EF4-FFF2-40B4-BE49-F238E27FC236}">
                <a16:creationId xmlns:a16="http://schemas.microsoft.com/office/drawing/2014/main" id="{45F8A1F9-B919-49F3-B8B3-442D8E340C57}"/>
              </a:ext>
            </a:extLst>
          </p:cNvPr>
          <p:cNvGrpSpPr/>
          <p:nvPr/>
        </p:nvGrpSpPr>
        <p:grpSpPr>
          <a:xfrm>
            <a:off x="6113768" y="2739957"/>
            <a:ext cx="508165" cy="607641"/>
            <a:chOff x="10651324" y="3259840"/>
            <a:chExt cx="508165" cy="607641"/>
          </a:xfrm>
        </p:grpSpPr>
        <p:pic>
          <p:nvPicPr>
            <p:cNvPr id="39" name="Graphic 38">
              <a:extLst>
                <a:ext uri="{FF2B5EF4-FFF2-40B4-BE49-F238E27FC236}">
                  <a16:creationId xmlns:a16="http://schemas.microsoft.com/office/drawing/2014/main" id="{0E9D3131-B8E9-4BD3-8413-5D704A3473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51324" y="3259840"/>
              <a:ext cx="476250" cy="476250"/>
            </a:xfrm>
            <a:prstGeom prst="rect">
              <a:avLst/>
            </a:prstGeom>
          </p:spPr>
        </p:pic>
        <p:grpSp>
          <p:nvGrpSpPr>
            <p:cNvPr id="42" name="Group 41">
              <a:extLst>
                <a:ext uri="{FF2B5EF4-FFF2-40B4-BE49-F238E27FC236}">
                  <a16:creationId xmlns:a16="http://schemas.microsoft.com/office/drawing/2014/main" id="{2ACE6643-443C-4D91-85D5-89D095AB6C4C}"/>
                </a:ext>
              </a:extLst>
            </p:cNvPr>
            <p:cNvGrpSpPr/>
            <p:nvPr/>
          </p:nvGrpSpPr>
          <p:grpSpPr>
            <a:xfrm>
              <a:off x="10911840" y="3467431"/>
              <a:ext cx="247649" cy="400050"/>
              <a:chOff x="3929884" y="2730339"/>
              <a:chExt cx="247649" cy="400050"/>
            </a:xfrm>
          </p:grpSpPr>
          <p:sp>
            <p:nvSpPr>
              <p:cNvPr id="45" name="Freeform: Shape 44">
                <a:extLst>
                  <a:ext uri="{FF2B5EF4-FFF2-40B4-BE49-F238E27FC236}">
                    <a16:creationId xmlns:a16="http://schemas.microsoft.com/office/drawing/2014/main" id="{89ED8AAC-4C51-4EF5-B1A1-35E91BD39835}"/>
                  </a:ext>
                </a:extLst>
              </p:cNvPr>
              <p:cNvSpPr/>
              <p:nvPr/>
            </p:nvSpPr>
            <p:spPr>
              <a:xfrm>
                <a:off x="3929884" y="2863689"/>
                <a:ext cx="247649" cy="266700"/>
              </a:xfrm>
              <a:custGeom>
                <a:avLst/>
                <a:gdLst>
                  <a:gd name="connsiteX0" fmla="*/ 9525 w 247649"/>
                  <a:gd name="connsiteY0" fmla="*/ 0 h 266700"/>
                  <a:gd name="connsiteX1" fmla="*/ 0 w 247649"/>
                  <a:gd name="connsiteY1" fmla="*/ 9525 h 266700"/>
                  <a:gd name="connsiteX2" fmla="*/ 0 w 247649"/>
                  <a:gd name="connsiteY2" fmla="*/ 257175 h 266700"/>
                  <a:gd name="connsiteX3" fmla="*/ 9525 w 247649"/>
                  <a:gd name="connsiteY3" fmla="*/ 266700 h 266700"/>
                  <a:gd name="connsiteX4" fmla="*/ 238125 w 247649"/>
                  <a:gd name="connsiteY4" fmla="*/ 266700 h 266700"/>
                  <a:gd name="connsiteX5" fmla="*/ 247650 w 247649"/>
                  <a:gd name="connsiteY5" fmla="*/ 257175 h 266700"/>
                  <a:gd name="connsiteX6" fmla="*/ 247650 w 247649"/>
                  <a:gd name="connsiteY6" fmla="*/ 9525 h 266700"/>
                  <a:gd name="connsiteX7" fmla="*/ 238125 w 247649"/>
                  <a:gd name="connsiteY7" fmla="*/ 0 h 266700"/>
                  <a:gd name="connsiteX8" fmla="*/ 9525 w 24764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49" h="266700">
                    <a:moveTo>
                      <a:pt x="9525" y="0"/>
                    </a:moveTo>
                    <a:cubicBezTo>
                      <a:pt x="4264" y="0"/>
                      <a:pt x="0" y="4264"/>
                      <a:pt x="0" y="9525"/>
                    </a:cubicBezTo>
                    <a:lnTo>
                      <a:pt x="0" y="257175"/>
                    </a:lnTo>
                    <a:cubicBezTo>
                      <a:pt x="0" y="262436"/>
                      <a:pt x="4264" y="266700"/>
                      <a:pt x="9525" y="266700"/>
                    </a:cubicBezTo>
                    <a:lnTo>
                      <a:pt x="238125" y="266700"/>
                    </a:lnTo>
                    <a:cubicBezTo>
                      <a:pt x="243386" y="266700"/>
                      <a:pt x="247650" y="262436"/>
                      <a:pt x="247650" y="257175"/>
                    </a:cubicBezTo>
                    <a:lnTo>
                      <a:pt x="247650" y="9525"/>
                    </a:lnTo>
                    <a:cubicBezTo>
                      <a:pt x="247650" y="4264"/>
                      <a:pt x="243386" y="0"/>
                      <a:pt x="238125" y="0"/>
                    </a:cubicBezTo>
                    <a:lnTo>
                      <a:pt x="9525" y="0"/>
                    </a:lnTo>
                    <a:close/>
                  </a:path>
                </a:pathLst>
              </a:custGeom>
              <a:solidFill>
                <a:srgbClr val="804998"/>
              </a:solidFill>
              <a:ln w="9525" cap="flat">
                <a:noFill/>
                <a:prstDash val="solid"/>
                <a:miter/>
              </a:ln>
            </p:spPr>
            <p:txBody>
              <a:bodyPr rtlCol="0" anchor="ctr"/>
              <a:lstStyle/>
              <a:p>
                <a:endParaRPr lang="de-AT">
                  <a:latin typeface="+mj-lt"/>
                </a:endParaRPr>
              </a:p>
            </p:txBody>
          </p:sp>
          <p:sp>
            <p:nvSpPr>
              <p:cNvPr id="48" name="Freeform: Shape 47">
                <a:extLst>
                  <a:ext uri="{FF2B5EF4-FFF2-40B4-BE49-F238E27FC236}">
                    <a16:creationId xmlns:a16="http://schemas.microsoft.com/office/drawing/2014/main" id="{DD6FC538-1985-4B8B-92CA-CED0FC3E11D1}"/>
                  </a:ext>
                </a:extLst>
              </p:cNvPr>
              <p:cNvSpPr/>
              <p:nvPr/>
            </p:nvSpPr>
            <p:spPr>
              <a:xfrm>
                <a:off x="3958459" y="2730339"/>
                <a:ext cx="190499" cy="371475"/>
              </a:xfrm>
              <a:custGeom>
                <a:avLst/>
                <a:gdLst>
                  <a:gd name="connsiteX0" fmla="*/ 76200 w 190499"/>
                  <a:gd name="connsiteY0" fmla="*/ 133350 h 371475"/>
                  <a:gd name="connsiteX1" fmla="*/ 76200 w 190499"/>
                  <a:gd name="connsiteY1" fmla="*/ 66675 h 371475"/>
                  <a:gd name="connsiteX2" fmla="*/ 47625 w 190499"/>
                  <a:gd name="connsiteY2" fmla="*/ 66675 h 371475"/>
                  <a:gd name="connsiteX3" fmla="*/ 95250 w 190499"/>
                  <a:gd name="connsiteY3" fmla="*/ 0 h 371475"/>
                  <a:gd name="connsiteX4" fmla="*/ 142875 w 190499"/>
                  <a:gd name="connsiteY4" fmla="*/ 66675 h 371475"/>
                  <a:gd name="connsiteX5" fmla="*/ 114300 w 190499"/>
                  <a:gd name="connsiteY5" fmla="*/ 66675 h 371475"/>
                  <a:gd name="connsiteX6" fmla="*/ 114300 w 190499"/>
                  <a:gd name="connsiteY6" fmla="*/ 133350 h 371475"/>
                  <a:gd name="connsiteX7" fmla="*/ 171450 w 190499"/>
                  <a:gd name="connsiteY7" fmla="*/ 161925 h 371475"/>
                  <a:gd name="connsiteX8" fmla="*/ 0 w 190499"/>
                  <a:gd name="connsiteY8" fmla="*/ 161925 h 371475"/>
                  <a:gd name="connsiteX9" fmla="*/ 0 w 190499"/>
                  <a:gd name="connsiteY9" fmla="*/ 371475 h 371475"/>
                  <a:gd name="connsiteX10" fmla="*/ 190500 w 190499"/>
                  <a:gd name="connsiteY10" fmla="*/ 371475 h 371475"/>
                  <a:gd name="connsiteX11" fmla="*/ 190500 w 190499"/>
                  <a:gd name="connsiteY11" fmla="*/ 161925 h 371475"/>
                  <a:gd name="connsiteX12" fmla="*/ 171450 w 190499"/>
                  <a:gd name="connsiteY12" fmla="*/ 161925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99" h="371475">
                    <a:moveTo>
                      <a:pt x="76200" y="133350"/>
                    </a:moveTo>
                    <a:lnTo>
                      <a:pt x="76200" y="66675"/>
                    </a:lnTo>
                    <a:lnTo>
                      <a:pt x="47625" y="66675"/>
                    </a:lnTo>
                    <a:lnTo>
                      <a:pt x="95250" y="0"/>
                    </a:lnTo>
                    <a:lnTo>
                      <a:pt x="142875" y="66675"/>
                    </a:lnTo>
                    <a:lnTo>
                      <a:pt x="114300" y="66675"/>
                    </a:lnTo>
                    <a:lnTo>
                      <a:pt x="114300" y="133350"/>
                    </a:lnTo>
                    <a:close/>
                    <a:moveTo>
                      <a:pt x="171450" y="161925"/>
                    </a:moveTo>
                    <a:lnTo>
                      <a:pt x="0" y="161925"/>
                    </a:lnTo>
                    <a:lnTo>
                      <a:pt x="0" y="371475"/>
                    </a:lnTo>
                    <a:lnTo>
                      <a:pt x="190500" y="371475"/>
                    </a:lnTo>
                    <a:lnTo>
                      <a:pt x="190500" y="161925"/>
                    </a:lnTo>
                    <a:lnTo>
                      <a:pt x="171450" y="161925"/>
                    </a:lnTo>
                    <a:close/>
                  </a:path>
                </a:pathLst>
              </a:custGeom>
              <a:solidFill>
                <a:srgbClr val="FFFFFF"/>
              </a:solidFill>
              <a:ln w="9525" cap="flat">
                <a:noFill/>
                <a:prstDash val="solid"/>
                <a:miter/>
              </a:ln>
            </p:spPr>
            <p:txBody>
              <a:bodyPr rtlCol="0" anchor="ctr"/>
              <a:lstStyle/>
              <a:p>
                <a:endParaRPr lang="de-AT">
                  <a:latin typeface="+mj-lt"/>
                </a:endParaRPr>
              </a:p>
            </p:txBody>
          </p:sp>
          <p:sp>
            <p:nvSpPr>
              <p:cNvPr id="50" name="Freeform: Shape 49">
                <a:extLst>
                  <a:ext uri="{FF2B5EF4-FFF2-40B4-BE49-F238E27FC236}">
                    <a16:creationId xmlns:a16="http://schemas.microsoft.com/office/drawing/2014/main" id="{2B1BC2AF-7EAF-438A-8D43-8BB3EAC1D763}"/>
                  </a:ext>
                </a:extLst>
              </p:cNvPr>
              <p:cNvSpPr/>
              <p:nvPr/>
            </p:nvSpPr>
            <p:spPr>
              <a:xfrm>
                <a:off x="3977195" y="2911314"/>
                <a:ext cx="152400" cy="171450"/>
              </a:xfrm>
              <a:custGeom>
                <a:avLst/>
                <a:gdLst>
                  <a:gd name="connsiteX0" fmla="*/ 0 w 152400"/>
                  <a:gd name="connsiteY0" fmla="*/ 0 h 171450"/>
                  <a:gd name="connsiteX1" fmla="*/ 38100 w 152400"/>
                  <a:gd name="connsiteY1" fmla="*/ 0 h 171450"/>
                  <a:gd name="connsiteX2" fmla="*/ 38100 w 152400"/>
                  <a:gd name="connsiteY2" fmla="*/ 171450 h 171450"/>
                  <a:gd name="connsiteX3" fmla="*/ 0 w 152400"/>
                  <a:gd name="connsiteY3" fmla="*/ 171450 h 171450"/>
                  <a:gd name="connsiteX4" fmla="*/ 57150 w 152400"/>
                  <a:gd name="connsiteY4" fmla="*/ 0 h 171450"/>
                  <a:gd name="connsiteX5" fmla="*/ 95250 w 152400"/>
                  <a:gd name="connsiteY5" fmla="*/ 0 h 171450"/>
                  <a:gd name="connsiteX6" fmla="*/ 95250 w 152400"/>
                  <a:gd name="connsiteY6" fmla="*/ 171450 h 171450"/>
                  <a:gd name="connsiteX7" fmla="*/ 57150 w 152400"/>
                  <a:gd name="connsiteY7" fmla="*/ 171450 h 171450"/>
                  <a:gd name="connsiteX8" fmla="*/ 114300 w 152400"/>
                  <a:gd name="connsiteY8" fmla="*/ 0 h 171450"/>
                  <a:gd name="connsiteX9" fmla="*/ 152400 w 152400"/>
                  <a:gd name="connsiteY9" fmla="*/ 0 h 171450"/>
                  <a:gd name="connsiteX10" fmla="*/ 152400 w 152400"/>
                  <a:gd name="connsiteY10" fmla="*/ 171450 h 171450"/>
                  <a:gd name="connsiteX11" fmla="*/ 114300 w 152400"/>
                  <a:gd name="connsiteY11" fmla="*/ 17145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 h="171450">
                    <a:moveTo>
                      <a:pt x="0" y="0"/>
                    </a:moveTo>
                    <a:lnTo>
                      <a:pt x="38100" y="0"/>
                    </a:lnTo>
                    <a:lnTo>
                      <a:pt x="38100" y="171450"/>
                    </a:lnTo>
                    <a:lnTo>
                      <a:pt x="0" y="171450"/>
                    </a:lnTo>
                    <a:close/>
                    <a:moveTo>
                      <a:pt x="57150" y="0"/>
                    </a:moveTo>
                    <a:lnTo>
                      <a:pt x="95250" y="0"/>
                    </a:lnTo>
                    <a:lnTo>
                      <a:pt x="95250" y="171450"/>
                    </a:lnTo>
                    <a:lnTo>
                      <a:pt x="57150" y="171450"/>
                    </a:lnTo>
                    <a:close/>
                    <a:moveTo>
                      <a:pt x="114300" y="0"/>
                    </a:moveTo>
                    <a:lnTo>
                      <a:pt x="152400" y="0"/>
                    </a:lnTo>
                    <a:lnTo>
                      <a:pt x="152400" y="171450"/>
                    </a:lnTo>
                    <a:lnTo>
                      <a:pt x="114300" y="171450"/>
                    </a:lnTo>
                    <a:close/>
                  </a:path>
                </a:pathLst>
              </a:custGeom>
              <a:solidFill>
                <a:srgbClr val="804998"/>
              </a:solidFill>
              <a:ln w="9525" cap="flat">
                <a:noFill/>
                <a:prstDash val="solid"/>
                <a:miter/>
              </a:ln>
            </p:spPr>
            <p:txBody>
              <a:bodyPr rtlCol="0" anchor="ctr"/>
              <a:lstStyle/>
              <a:p>
                <a:endParaRPr lang="de-AT">
                  <a:latin typeface="+mj-lt"/>
                </a:endParaRPr>
              </a:p>
            </p:txBody>
          </p:sp>
        </p:grpSp>
      </p:grpSp>
      <p:grpSp>
        <p:nvGrpSpPr>
          <p:cNvPr id="51" name="Group 50">
            <a:extLst>
              <a:ext uri="{FF2B5EF4-FFF2-40B4-BE49-F238E27FC236}">
                <a16:creationId xmlns:a16="http://schemas.microsoft.com/office/drawing/2014/main" id="{0F62D61C-583E-4554-9230-5AAB2D0E9812}"/>
              </a:ext>
            </a:extLst>
          </p:cNvPr>
          <p:cNvGrpSpPr/>
          <p:nvPr/>
        </p:nvGrpSpPr>
        <p:grpSpPr>
          <a:xfrm>
            <a:off x="2111036" y="1998060"/>
            <a:ext cx="474664" cy="597264"/>
            <a:chOff x="4914507" y="3716041"/>
            <a:chExt cx="320193" cy="429596"/>
          </a:xfrm>
        </p:grpSpPr>
        <p:sp>
          <p:nvSpPr>
            <p:cNvPr id="52" name="Freeform: Shape 51">
              <a:extLst>
                <a:ext uri="{FF2B5EF4-FFF2-40B4-BE49-F238E27FC236}">
                  <a16:creationId xmlns:a16="http://schemas.microsoft.com/office/drawing/2014/main" id="{54CB28EA-2A15-4808-94C6-B45DBE885EFD}"/>
                </a:ext>
              </a:extLst>
            </p:cNvPr>
            <p:cNvSpPr/>
            <p:nvPr/>
          </p:nvSpPr>
          <p:spPr>
            <a:xfrm>
              <a:off x="4914507" y="3716041"/>
              <a:ext cx="320193" cy="429596"/>
            </a:xfrm>
            <a:custGeom>
              <a:avLst/>
              <a:gdLst>
                <a:gd name="connsiteX0" fmla="*/ 242907 w 320193"/>
                <a:gd name="connsiteY0" fmla="*/ 429597 h 429596"/>
                <a:gd name="connsiteX1" fmla="*/ 200045 w 320193"/>
                <a:gd name="connsiteY1" fmla="*/ 381972 h 429596"/>
                <a:gd name="connsiteX2" fmla="*/ 214780 w 320193"/>
                <a:gd name="connsiteY2" fmla="*/ 343872 h 429596"/>
                <a:gd name="connsiteX3" fmla="*/ 20 w 320193"/>
                <a:gd name="connsiteY3" fmla="*/ 343872 h 429596"/>
                <a:gd name="connsiteX4" fmla="*/ 20 w 320193"/>
                <a:gd name="connsiteY4" fmla="*/ 76219 h 429596"/>
                <a:gd name="connsiteX5" fmla="*/ 72828 w 320193"/>
                <a:gd name="connsiteY5" fmla="*/ 19 h 429596"/>
                <a:gd name="connsiteX6" fmla="*/ 76220 w 320193"/>
                <a:gd name="connsiteY6" fmla="*/ 19 h 429596"/>
                <a:gd name="connsiteX7" fmla="*/ 320193 w 320193"/>
                <a:gd name="connsiteY7" fmla="*/ 19 h 429596"/>
                <a:gd name="connsiteX8" fmla="*/ 303934 w 320193"/>
                <a:gd name="connsiteY8" fmla="*/ 16278 h 429596"/>
                <a:gd name="connsiteX9" fmla="*/ 285770 w 320193"/>
                <a:gd name="connsiteY9" fmla="*/ 66694 h 429596"/>
                <a:gd name="connsiteX10" fmla="*/ 285770 w 320193"/>
                <a:gd name="connsiteY10" fmla="*/ 372447 h 429596"/>
                <a:gd name="connsiteX11" fmla="*/ 242907 w 320193"/>
                <a:gd name="connsiteY11" fmla="*/ 429597 h 42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0193" h="429596">
                  <a:moveTo>
                    <a:pt x="242907" y="429597"/>
                  </a:moveTo>
                  <a:cubicBezTo>
                    <a:pt x="221609" y="429597"/>
                    <a:pt x="200045" y="413242"/>
                    <a:pt x="200045" y="381972"/>
                  </a:cubicBezTo>
                  <a:cubicBezTo>
                    <a:pt x="199928" y="367860"/>
                    <a:pt x="205198" y="354234"/>
                    <a:pt x="214780" y="343872"/>
                  </a:cubicBezTo>
                  <a:lnTo>
                    <a:pt x="20" y="343872"/>
                  </a:lnTo>
                  <a:lnTo>
                    <a:pt x="20" y="76219"/>
                  </a:lnTo>
                  <a:cubicBezTo>
                    <a:pt x="-917" y="35072"/>
                    <a:pt x="31681" y="956"/>
                    <a:pt x="72828" y="19"/>
                  </a:cubicBezTo>
                  <a:cubicBezTo>
                    <a:pt x="73958" y="-6"/>
                    <a:pt x="75089" y="-6"/>
                    <a:pt x="76220" y="19"/>
                  </a:cubicBezTo>
                  <a:lnTo>
                    <a:pt x="320193" y="19"/>
                  </a:lnTo>
                  <a:lnTo>
                    <a:pt x="303934" y="16278"/>
                  </a:lnTo>
                  <a:cubicBezTo>
                    <a:pt x="292437" y="30594"/>
                    <a:pt x="286045" y="48336"/>
                    <a:pt x="285770" y="66694"/>
                  </a:cubicBezTo>
                  <a:lnTo>
                    <a:pt x="285770" y="372447"/>
                  </a:lnTo>
                  <a:cubicBezTo>
                    <a:pt x="285770" y="398812"/>
                    <a:pt x="274540" y="429597"/>
                    <a:pt x="242907" y="429597"/>
                  </a:cubicBezTo>
                  <a:close/>
                </a:path>
              </a:pathLst>
            </a:custGeom>
            <a:solidFill>
              <a:srgbClr val="FFFFFF"/>
            </a:solidFill>
            <a:ln w="9525" cap="flat">
              <a:noFill/>
              <a:prstDash val="solid"/>
              <a:miter/>
            </a:ln>
          </p:spPr>
          <p:txBody>
            <a:bodyPr rtlCol="0" anchor="ctr"/>
            <a:lstStyle/>
            <a:p>
              <a:endParaRPr lang="de-AT">
                <a:latin typeface="+mj-lt"/>
              </a:endParaRPr>
            </a:p>
          </p:txBody>
        </p:sp>
        <p:sp>
          <p:nvSpPr>
            <p:cNvPr id="53" name="Freeform: Shape 52">
              <a:extLst>
                <a:ext uri="{FF2B5EF4-FFF2-40B4-BE49-F238E27FC236}">
                  <a16:creationId xmlns:a16="http://schemas.microsoft.com/office/drawing/2014/main" id="{05432EC0-B33C-4A48-835F-0B73E7637FAA}"/>
                </a:ext>
              </a:extLst>
            </p:cNvPr>
            <p:cNvSpPr/>
            <p:nvPr/>
          </p:nvSpPr>
          <p:spPr>
            <a:xfrm>
              <a:off x="4981202" y="3850300"/>
              <a:ext cx="152400" cy="166774"/>
            </a:xfrm>
            <a:custGeom>
              <a:avLst/>
              <a:gdLst>
                <a:gd name="connsiteX0" fmla="*/ 38100 w 152400"/>
                <a:gd name="connsiteY0" fmla="*/ 19113 h 166774"/>
                <a:gd name="connsiteX1" fmla="*/ 19050 w 152400"/>
                <a:gd name="connsiteY1" fmla="*/ 38163 h 166774"/>
                <a:gd name="connsiteX2" fmla="*/ 0 w 152400"/>
                <a:gd name="connsiteY2" fmla="*/ 19113 h 166774"/>
                <a:gd name="connsiteX3" fmla="*/ 19050 w 152400"/>
                <a:gd name="connsiteY3" fmla="*/ 63 h 166774"/>
                <a:gd name="connsiteX4" fmla="*/ 38100 w 152400"/>
                <a:gd name="connsiteY4" fmla="*/ 19113 h 166774"/>
                <a:gd name="connsiteX5" fmla="*/ 133350 w 152400"/>
                <a:gd name="connsiteY5" fmla="*/ 63 h 166774"/>
                <a:gd name="connsiteX6" fmla="*/ 114300 w 152400"/>
                <a:gd name="connsiteY6" fmla="*/ 19113 h 166774"/>
                <a:gd name="connsiteX7" fmla="*/ 133350 w 152400"/>
                <a:gd name="connsiteY7" fmla="*/ 38163 h 166774"/>
                <a:gd name="connsiteX8" fmla="*/ 152400 w 152400"/>
                <a:gd name="connsiteY8" fmla="*/ 19113 h 166774"/>
                <a:gd name="connsiteX9" fmla="*/ 133350 w 152400"/>
                <a:gd name="connsiteY9" fmla="*/ 63 h 166774"/>
                <a:gd name="connsiteX10" fmla="*/ 83344 w 152400"/>
                <a:gd name="connsiteY10" fmla="*/ 130060 h 166774"/>
                <a:gd name="connsiteX11" fmla="*/ 83344 w 152400"/>
                <a:gd name="connsiteY11" fmla="*/ 36715 h 166774"/>
                <a:gd name="connsiteX12" fmla="*/ 93859 w 152400"/>
                <a:gd name="connsiteY12" fmla="*/ 11911 h 166774"/>
                <a:gd name="connsiteX13" fmla="*/ 69056 w 152400"/>
                <a:gd name="connsiteY13" fmla="*/ 1395 h 166774"/>
                <a:gd name="connsiteX14" fmla="*/ 58541 w 152400"/>
                <a:gd name="connsiteY14" fmla="*/ 26198 h 166774"/>
                <a:gd name="connsiteX15" fmla="*/ 69056 w 152400"/>
                <a:gd name="connsiteY15" fmla="*/ 36715 h 166774"/>
                <a:gd name="connsiteX16" fmla="*/ 69056 w 152400"/>
                <a:gd name="connsiteY16" fmla="*/ 130060 h 166774"/>
                <a:gd name="connsiteX17" fmla="*/ 58541 w 152400"/>
                <a:gd name="connsiteY17" fmla="*/ 154863 h 166774"/>
                <a:gd name="connsiteX18" fmla="*/ 83344 w 152400"/>
                <a:gd name="connsiteY18" fmla="*/ 165379 h 166774"/>
                <a:gd name="connsiteX19" fmla="*/ 93859 w 152400"/>
                <a:gd name="connsiteY19" fmla="*/ 140575 h 166774"/>
                <a:gd name="connsiteX20" fmla="*/ 83344 w 152400"/>
                <a:gd name="connsiteY20" fmla="*/ 130060 h 16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400" h="166774">
                  <a:moveTo>
                    <a:pt x="38100" y="19113"/>
                  </a:moveTo>
                  <a:cubicBezTo>
                    <a:pt x="38100" y="29634"/>
                    <a:pt x="29571" y="38163"/>
                    <a:pt x="19050" y="38163"/>
                  </a:cubicBezTo>
                  <a:cubicBezTo>
                    <a:pt x="8529" y="38163"/>
                    <a:pt x="0" y="29634"/>
                    <a:pt x="0" y="19113"/>
                  </a:cubicBezTo>
                  <a:cubicBezTo>
                    <a:pt x="0" y="8591"/>
                    <a:pt x="8529" y="63"/>
                    <a:pt x="19050" y="63"/>
                  </a:cubicBezTo>
                  <a:cubicBezTo>
                    <a:pt x="29571" y="63"/>
                    <a:pt x="38100" y="8591"/>
                    <a:pt x="38100" y="19113"/>
                  </a:cubicBezTo>
                  <a:close/>
                  <a:moveTo>
                    <a:pt x="133350" y="63"/>
                  </a:moveTo>
                  <a:cubicBezTo>
                    <a:pt x="122829" y="63"/>
                    <a:pt x="114300" y="8591"/>
                    <a:pt x="114300" y="19113"/>
                  </a:cubicBezTo>
                  <a:cubicBezTo>
                    <a:pt x="114300" y="29634"/>
                    <a:pt x="122829" y="38163"/>
                    <a:pt x="133350" y="38163"/>
                  </a:cubicBezTo>
                  <a:cubicBezTo>
                    <a:pt x="143871" y="38163"/>
                    <a:pt x="152400" y="29634"/>
                    <a:pt x="152400" y="19113"/>
                  </a:cubicBezTo>
                  <a:cubicBezTo>
                    <a:pt x="152400" y="8591"/>
                    <a:pt x="143871" y="63"/>
                    <a:pt x="133350" y="63"/>
                  </a:cubicBezTo>
                  <a:close/>
                  <a:moveTo>
                    <a:pt x="83344" y="130060"/>
                  </a:moveTo>
                  <a:lnTo>
                    <a:pt x="83344" y="36715"/>
                  </a:lnTo>
                  <a:cubicBezTo>
                    <a:pt x="93097" y="32770"/>
                    <a:pt x="97806" y="21664"/>
                    <a:pt x="93859" y="11911"/>
                  </a:cubicBezTo>
                  <a:cubicBezTo>
                    <a:pt x="89914" y="2158"/>
                    <a:pt x="78810" y="-2550"/>
                    <a:pt x="69056" y="1395"/>
                  </a:cubicBezTo>
                  <a:cubicBezTo>
                    <a:pt x="59303" y="5340"/>
                    <a:pt x="54594" y="16446"/>
                    <a:pt x="58541" y="26198"/>
                  </a:cubicBezTo>
                  <a:cubicBezTo>
                    <a:pt x="60476" y="30985"/>
                    <a:pt x="64271" y="34779"/>
                    <a:pt x="69056" y="36715"/>
                  </a:cubicBezTo>
                  <a:lnTo>
                    <a:pt x="69056" y="130060"/>
                  </a:lnTo>
                  <a:cubicBezTo>
                    <a:pt x="59303" y="134005"/>
                    <a:pt x="54594" y="145110"/>
                    <a:pt x="58541" y="154863"/>
                  </a:cubicBezTo>
                  <a:cubicBezTo>
                    <a:pt x="62486" y="164617"/>
                    <a:pt x="73590" y="169325"/>
                    <a:pt x="83344" y="165379"/>
                  </a:cubicBezTo>
                  <a:cubicBezTo>
                    <a:pt x="93097" y="161434"/>
                    <a:pt x="97806" y="150329"/>
                    <a:pt x="93859" y="140575"/>
                  </a:cubicBezTo>
                  <a:cubicBezTo>
                    <a:pt x="91924" y="135790"/>
                    <a:pt x="88129" y="131995"/>
                    <a:pt x="83344" y="130060"/>
                  </a:cubicBezTo>
                  <a:close/>
                </a:path>
              </a:pathLst>
            </a:custGeom>
            <a:solidFill>
              <a:srgbClr val="7FBA00"/>
            </a:solidFill>
            <a:ln w="9525" cap="flat">
              <a:noFill/>
              <a:prstDash val="solid"/>
              <a:miter/>
            </a:ln>
          </p:spPr>
          <p:txBody>
            <a:bodyPr rtlCol="0" anchor="ctr"/>
            <a:lstStyle/>
            <a:p>
              <a:endParaRPr lang="de-AT">
                <a:latin typeface="+mj-lt"/>
              </a:endParaRPr>
            </a:p>
          </p:txBody>
        </p:sp>
        <p:sp>
          <p:nvSpPr>
            <p:cNvPr id="54" name="Freeform: Shape 53">
              <a:extLst>
                <a:ext uri="{FF2B5EF4-FFF2-40B4-BE49-F238E27FC236}">
                  <a16:creationId xmlns:a16="http://schemas.microsoft.com/office/drawing/2014/main" id="{1FBC992E-3665-4AEC-9BCE-6C6D0C0814C8}"/>
                </a:ext>
              </a:extLst>
            </p:cNvPr>
            <p:cNvSpPr/>
            <p:nvPr/>
          </p:nvSpPr>
          <p:spPr>
            <a:xfrm>
              <a:off x="4933578" y="3793330"/>
              <a:ext cx="247646" cy="152400"/>
            </a:xfrm>
            <a:custGeom>
              <a:avLst/>
              <a:gdLst>
                <a:gd name="connsiteX0" fmla="*/ 76198 w 247646"/>
                <a:gd name="connsiteY0" fmla="*/ 152283 h 152400"/>
                <a:gd name="connsiteX1" fmla="*/ 69464 w 247646"/>
                <a:gd name="connsiteY1" fmla="*/ 149492 h 152400"/>
                <a:gd name="connsiteX2" fmla="*/ 2789 w 247646"/>
                <a:gd name="connsiteY2" fmla="*/ 82817 h 152400"/>
                <a:gd name="connsiteX3" fmla="*/ 2789 w 247646"/>
                <a:gd name="connsiteY3" fmla="*/ 69349 h 152400"/>
                <a:gd name="connsiteX4" fmla="*/ 69464 w 247646"/>
                <a:gd name="connsiteY4" fmla="*/ 2674 h 152400"/>
                <a:gd name="connsiteX5" fmla="*/ 82932 w 247646"/>
                <a:gd name="connsiteY5" fmla="*/ 2908 h 152400"/>
                <a:gd name="connsiteX6" fmla="*/ 82932 w 247646"/>
                <a:gd name="connsiteY6" fmla="*/ 16142 h 152400"/>
                <a:gd name="connsiteX7" fmla="*/ 22991 w 247646"/>
                <a:gd name="connsiteY7" fmla="*/ 76083 h 152400"/>
                <a:gd name="connsiteX8" fmla="*/ 82932 w 247646"/>
                <a:gd name="connsiteY8" fmla="*/ 136024 h 152400"/>
                <a:gd name="connsiteX9" fmla="*/ 82930 w 247646"/>
                <a:gd name="connsiteY9" fmla="*/ 149494 h 152400"/>
                <a:gd name="connsiteX10" fmla="*/ 76198 w 247646"/>
                <a:gd name="connsiteY10" fmla="*/ 152283 h 152400"/>
                <a:gd name="connsiteX11" fmla="*/ 178182 w 247646"/>
                <a:gd name="connsiteY11" fmla="*/ 149492 h 152400"/>
                <a:gd name="connsiteX12" fmla="*/ 244857 w 247646"/>
                <a:gd name="connsiteY12" fmla="*/ 82817 h 152400"/>
                <a:gd name="connsiteX13" fmla="*/ 244857 w 247646"/>
                <a:gd name="connsiteY13" fmla="*/ 69349 h 152400"/>
                <a:gd name="connsiteX14" fmla="*/ 178182 w 247646"/>
                <a:gd name="connsiteY14" fmla="*/ 2674 h 152400"/>
                <a:gd name="connsiteX15" fmla="*/ 164714 w 247646"/>
                <a:gd name="connsiteY15" fmla="*/ 2908 h 152400"/>
                <a:gd name="connsiteX16" fmla="*/ 164714 w 247646"/>
                <a:gd name="connsiteY16" fmla="*/ 16142 h 152400"/>
                <a:gd name="connsiteX17" fmla="*/ 224655 w 247646"/>
                <a:gd name="connsiteY17" fmla="*/ 76083 h 152400"/>
                <a:gd name="connsiteX18" fmla="*/ 164714 w 247646"/>
                <a:gd name="connsiteY18" fmla="*/ 136024 h 152400"/>
                <a:gd name="connsiteX19" fmla="*/ 164480 w 247646"/>
                <a:gd name="connsiteY19" fmla="*/ 149492 h 152400"/>
                <a:gd name="connsiteX20" fmla="*/ 177948 w 247646"/>
                <a:gd name="connsiteY20" fmla="*/ 149726 h 152400"/>
                <a:gd name="connsiteX21" fmla="*/ 178182 w 247646"/>
                <a:gd name="connsiteY21" fmla="*/ 14949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7646" h="152400">
                  <a:moveTo>
                    <a:pt x="76198" y="152283"/>
                  </a:moveTo>
                  <a:cubicBezTo>
                    <a:pt x="73672" y="152282"/>
                    <a:pt x="71250" y="151279"/>
                    <a:pt x="69464" y="149492"/>
                  </a:cubicBezTo>
                  <a:lnTo>
                    <a:pt x="2789" y="82817"/>
                  </a:lnTo>
                  <a:cubicBezTo>
                    <a:pt x="-930" y="79098"/>
                    <a:pt x="-930" y="73068"/>
                    <a:pt x="2789" y="69349"/>
                  </a:cubicBezTo>
                  <a:lnTo>
                    <a:pt x="69464" y="2674"/>
                  </a:lnTo>
                  <a:cubicBezTo>
                    <a:pt x="73248" y="-981"/>
                    <a:pt x="79278" y="-876"/>
                    <a:pt x="82932" y="2908"/>
                  </a:cubicBezTo>
                  <a:cubicBezTo>
                    <a:pt x="86497" y="6599"/>
                    <a:pt x="86497" y="12451"/>
                    <a:pt x="82932" y="16142"/>
                  </a:cubicBezTo>
                  <a:lnTo>
                    <a:pt x="22991" y="76083"/>
                  </a:lnTo>
                  <a:lnTo>
                    <a:pt x="82932" y="136024"/>
                  </a:lnTo>
                  <a:cubicBezTo>
                    <a:pt x="86652" y="139744"/>
                    <a:pt x="86651" y="145775"/>
                    <a:pt x="82930" y="149494"/>
                  </a:cubicBezTo>
                  <a:cubicBezTo>
                    <a:pt x="81144" y="151279"/>
                    <a:pt x="78723" y="152282"/>
                    <a:pt x="76198" y="152283"/>
                  </a:cubicBezTo>
                  <a:close/>
                  <a:moveTo>
                    <a:pt x="178182" y="149492"/>
                  </a:moveTo>
                  <a:lnTo>
                    <a:pt x="244857" y="82817"/>
                  </a:lnTo>
                  <a:cubicBezTo>
                    <a:pt x="248576" y="79098"/>
                    <a:pt x="248576" y="73068"/>
                    <a:pt x="244857" y="69349"/>
                  </a:cubicBezTo>
                  <a:lnTo>
                    <a:pt x="178182" y="2674"/>
                  </a:lnTo>
                  <a:cubicBezTo>
                    <a:pt x="174398" y="-981"/>
                    <a:pt x="168369" y="-876"/>
                    <a:pt x="164714" y="2908"/>
                  </a:cubicBezTo>
                  <a:cubicBezTo>
                    <a:pt x="161149" y="6599"/>
                    <a:pt x="161149" y="12451"/>
                    <a:pt x="164714" y="16142"/>
                  </a:cubicBezTo>
                  <a:lnTo>
                    <a:pt x="224655" y="76083"/>
                  </a:lnTo>
                  <a:lnTo>
                    <a:pt x="164714" y="136024"/>
                  </a:lnTo>
                  <a:cubicBezTo>
                    <a:pt x="160930" y="139679"/>
                    <a:pt x="160825" y="145708"/>
                    <a:pt x="164480" y="149492"/>
                  </a:cubicBezTo>
                  <a:cubicBezTo>
                    <a:pt x="168134" y="153275"/>
                    <a:pt x="174165" y="153381"/>
                    <a:pt x="177948" y="149726"/>
                  </a:cubicBezTo>
                  <a:cubicBezTo>
                    <a:pt x="178028" y="149649"/>
                    <a:pt x="178105" y="149571"/>
                    <a:pt x="178182" y="149492"/>
                  </a:cubicBezTo>
                  <a:close/>
                </a:path>
              </a:pathLst>
            </a:custGeom>
            <a:solidFill>
              <a:srgbClr val="59B4D9"/>
            </a:solidFill>
            <a:ln w="9525" cap="flat">
              <a:noFill/>
              <a:prstDash val="solid"/>
              <a:miter/>
            </a:ln>
          </p:spPr>
          <p:txBody>
            <a:bodyPr rtlCol="0" anchor="ctr"/>
            <a:lstStyle/>
            <a:p>
              <a:endParaRPr lang="de-AT">
                <a:latin typeface="+mj-lt"/>
              </a:endParaRPr>
            </a:p>
          </p:txBody>
        </p:sp>
      </p:grpSp>
      <p:cxnSp>
        <p:nvCxnSpPr>
          <p:cNvPr id="55" name="Connector: Elbow 54">
            <a:extLst>
              <a:ext uri="{FF2B5EF4-FFF2-40B4-BE49-F238E27FC236}">
                <a16:creationId xmlns:a16="http://schemas.microsoft.com/office/drawing/2014/main" id="{E7F8C357-00AB-4518-992D-DA1AC194ED60}"/>
              </a:ext>
            </a:extLst>
          </p:cNvPr>
          <p:cNvCxnSpPr>
            <a:cxnSpLocks/>
            <a:stCxn id="56" idx="3"/>
          </p:cNvCxnSpPr>
          <p:nvPr/>
        </p:nvCxnSpPr>
        <p:spPr>
          <a:xfrm>
            <a:off x="2736455" y="1939709"/>
            <a:ext cx="3377313" cy="1038373"/>
          </a:xfrm>
          <a:prstGeom prst="bentConnector3">
            <a:avLst>
              <a:gd name="adj1" fmla="val 50000"/>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sp>
        <p:nvSpPr>
          <p:cNvPr id="56" name="TextBox 55">
            <a:extLst>
              <a:ext uri="{FF2B5EF4-FFF2-40B4-BE49-F238E27FC236}">
                <a16:creationId xmlns:a16="http://schemas.microsoft.com/office/drawing/2014/main" id="{93B76F5D-38AB-434E-81C0-FF87C4723BEA}"/>
              </a:ext>
            </a:extLst>
          </p:cNvPr>
          <p:cNvSpPr txBox="1"/>
          <p:nvPr/>
        </p:nvSpPr>
        <p:spPr>
          <a:xfrm>
            <a:off x="1960280" y="1785820"/>
            <a:ext cx="776175" cy="307777"/>
          </a:xfrm>
          <a:prstGeom prst="rect">
            <a:avLst/>
          </a:prstGeom>
          <a:noFill/>
        </p:spPr>
        <p:txBody>
          <a:bodyPr wrap="none" rtlCol="0">
            <a:spAutoFit/>
          </a:bodyPr>
          <a:lstStyle/>
          <a:p>
            <a:r>
              <a:rPr lang="en-GB" sz="1400" dirty="0">
                <a:latin typeface="+mj-lt"/>
              </a:rPr>
              <a:t>10.0.0.4</a:t>
            </a:r>
            <a:endParaRPr lang="de-AT" sz="1400" dirty="0">
              <a:latin typeface="+mj-lt"/>
            </a:endParaRPr>
          </a:p>
        </p:txBody>
      </p:sp>
      <p:grpSp>
        <p:nvGrpSpPr>
          <p:cNvPr id="57" name="Group 56">
            <a:extLst>
              <a:ext uri="{FF2B5EF4-FFF2-40B4-BE49-F238E27FC236}">
                <a16:creationId xmlns:a16="http://schemas.microsoft.com/office/drawing/2014/main" id="{37F57F0A-D06D-4BDF-BB52-B131560025DB}"/>
              </a:ext>
            </a:extLst>
          </p:cNvPr>
          <p:cNvGrpSpPr/>
          <p:nvPr/>
        </p:nvGrpSpPr>
        <p:grpSpPr>
          <a:xfrm>
            <a:off x="7389825" y="1908587"/>
            <a:ext cx="5352288" cy="4128315"/>
            <a:chOff x="8407665" y="-1272589"/>
            <a:chExt cx="5352288" cy="4128315"/>
          </a:xfrm>
        </p:grpSpPr>
        <p:pic>
          <p:nvPicPr>
            <p:cNvPr id="58" name="Graphic 57">
              <a:extLst>
                <a:ext uri="{FF2B5EF4-FFF2-40B4-BE49-F238E27FC236}">
                  <a16:creationId xmlns:a16="http://schemas.microsoft.com/office/drawing/2014/main" id="{73C85E73-8E5B-48CA-9AFE-BEA701F60B6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7665" y="-1272589"/>
              <a:ext cx="5352288" cy="4128315"/>
            </a:xfrm>
            <a:prstGeom prst="rect">
              <a:avLst/>
            </a:prstGeom>
          </p:spPr>
        </p:pic>
        <p:sp>
          <p:nvSpPr>
            <p:cNvPr id="59" name="TextBox 58">
              <a:extLst>
                <a:ext uri="{FF2B5EF4-FFF2-40B4-BE49-F238E27FC236}">
                  <a16:creationId xmlns:a16="http://schemas.microsoft.com/office/drawing/2014/main" id="{66AC986A-CA7E-432D-9C51-6B195933734A}"/>
                </a:ext>
              </a:extLst>
            </p:cNvPr>
            <p:cNvSpPr txBox="1"/>
            <p:nvPr/>
          </p:nvSpPr>
          <p:spPr>
            <a:xfrm>
              <a:off x="10675581" y="781639"/>
              <a:ext cx="945067" cy="369332"/>
            </a:xfrm>
            <a:prstGeom prst="rect">
              <a:avLst/>
            </a:prstGeom>
            <a:noFill/>
          </p:spPr>
          <p:txBody>
            <a:bodyPr wrap="none" rtlCol="0">
              <a:spAutoFit/>
            </a:bodyPr>
            <a:lstStyle/>
            <a:p>
              <a:r>
                <a:rPr lang="en-GB" dirty="0">
                  <a:latin typeface="+mj-lt"/>
                </a:rPr>
                <a:t>Internet</a:t>
              </a:r>
              <a:endParaRPr lang="de-AT" dirty="0">
                <a:latin typeface="+mj-lt"/>
              </a:endParaRPr>
            </a:p>
          </p:txBody>
        </p:sp>
      </p:grpSp>
      <p:cxnSp>
        <p:nvCxnSpPr>
          <p:cNvPr id="60" name="Connector: Elbow 59">
            <a:extLst>
              <a:ext uri="{FF2B5EF4-FFF2-40B4-BE49-F238E27FC236}">
                <a16:creationId xmlns:a16="http://schemas.microsoft.com/office/drawing/2014/main" id="{7DA44BA9-A6B7-41ED-B147-1D475EED982F}"/>
              </a:ext>
            </a:extLst>
          </p:cNvPr>
          <p:cNvCxnSpPr>
            <a:cxnSpLocks/>
          </p:cNvCxnSpPr>
          <p:nvPr/>
        </p:nvCxnSpPr>
        <p:spPr>
          <a:xfrm rot="10800000">
            <a:off x="7193284" y="2971001"/>
            <a:ext cx="2511096" cy="685898"/>
          </a:xfrm>
          <a:prstGeom prst="bentConnector3">
            <a:avLst>
              <a:gd name="adj1" fmla="val 50000"/>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grpSp>
        <p:nvGrpSpPr>
          <p:cNvPr id="61" name="Group 60">
            <a:extLst>
              <a:ext uri="{FF2B5EF4-FFF2-40B4-BE49-F238E27FC236}">
                <a16:creationId xmlns:a16="http://schemas.microsoft.com/office/drawing/2014/main" id="{8F95F8EF-DE70-43A9-98C7-F05053798F1D}"/>
              </a:ext>
            </a:extLst>
          </p:cNvPr>
          <p:cNvGrpSpPr/>
          <p:nvPr/>
        </p:nvGrpSpPr>
        <p:grpSpPr>
          <a:xfrm>
            <a:off x="8271486" y="3126455"/>
            <a:ext cx="460227" cy="383635"/>
            <a:chOff x="10527499" y="1809750"/>
            <a:chExt cx="460227" cy="383635"/>
          </a:xfrm>
        </p:grpSpPr>
        <p:cxnSp>
          <p:nvCxnSpPr>
            <p:cNvPr id="62" name="Straight Connector 61">
              <a:extLst>
                <a:ext uri="{FF2B5EF4-FFF2-40B4-BE49-F238E27FC236}">
                  <a16:creationId xmlns:a16="http://schemas.microsoft.com/office/drawing/2014/main" id="{0AE5ACC4-E758-4763-A0D4-0DD38BAE8F5E}"/>
                </a:ext>
              </a:extLst>
            </p:cNvPr>
            <p:cNvCxnSpPr/>
            <p:nvPr/>
          </p:nvCxnSpPr>
          <p:spPr>
            <a:xfrm flipV="1">
              <a:off x="10527499" y="1809750"/>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63" name="Straight Connector 62">
              <a:extLst>
                <a:ext uri="{FF2B5EF4-FFF2-40B4-BE49-F238E27FC236}">
                  <a16:creationId xmlns:a16="http://schemas.microsoft.com/office/drawing/2014/main" id="{67B130BC-C85C-4EDC-B811-629B9E8BAF76}"/>
                </a:ext>
              </a:extLst>
            </p:cNvPr>
            <p:cNvCxnSpPr/>
            <p:nvPr/>
          </p:nvCxnSpPr>
          <p:spPr>
            <a:xfrm flipV="1">
              <a:off x="10527499" y="1905878"/>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grpSp>
      <p:pic>
        <p:nvPicPr>
          <p:cNvPr id="66" name="Graphic 65">
            <a:extLst>
              <a:ext uri="{FF2B5EF4-FFF2-40B4-BE49-F238E27FC236}">
                <a16:creationId xmlns:a16="http://schemas.microsoft.com/office/drawing/2014/main" id="{1F31875A-D8A1-40F3-862D-8887316AC95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45846" y="4673467"/>
            <a:ext cx="476250" cy="476250"/>
          </a:xfrm>
          <a:prstGeom prst="rect">
            <a:avLst/>
          </a:prstGeom>
        </p:spPr>
      </p:pic>
      <p:pic>
        <p:nvPicPr>
          <p:cNvPr id="67" name="Graphic 66">
            <a:extLst>
              <a:ext uri="{FF2B5EF4-FFF2-40B4-BE49-F238E27FC236}">
                <a16:creationId xmlns:a16="http://schemas.microsoft.com/office/drawing/2014/main" id="{71EE7F36-D094-4FAF-8DCB-E7DC42FEAAD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510677" y="5032442"/>
            <a:ext cx="266700" cy="266700"/>
          </a:xfrm>
          <a:prstGeom prst="rect">
            <a:avLst/>
          </a:prstGeom>
        </p:spPr>
      </p:pic>
      <p:cxnSp>
        <p:nvCxnSpPr>
          <p:cNvPr id="68" name="Connector: Elbow 67">
            <a:extLst>
              <a:ext uri="{FF2B5EF4-FFF2-40B4-BE49-F238E27FC236}">
                <a16:creationId xmlns:a16="http://schemas.microsoft.com/office/drawing/2014/main" id="{B66A6823-02C4-4A7A-9366-82812149CCCC}"/>
              </a:ext>
            </a:extLst>
          </p:cNvPr>
          <p:cNvCxnSpPr>
            <a:cxnSpLocks/>
          </p:cNvCxnSpPr>
          <p:nvPr/>
        </p:nvCxnSpPr>
        <p:spPr>
          <a:xfrm rot="10800000" flipV="1">
            <a:off x="7122097" y="4305764"/>
            <a:ext cx="2256179" cy="605828"/>
          </a:xfrm>
          <a:prstGeom prst="bentConnector3">
            <a:avLst>
              <a:gd name="adj1" fmla="val 50000"/>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grpSp>
        <p:nvGrpSpPr>
          <p:cNvPr id="69" name="Group 68">
            <a:extLst>
              <a:ext uri="{FF2B5EF4-FFF2-40B4-BE49-F238E27FC236}">
                <a16:creationId xmlns:a16="http://schemas.microsoft.com/office/drawing/2014/main" id="{0D1E75C9-7E08-4A9A-9BEC-261917D0EDB4}"/>
              </a:ext>
            </a:extLst>
          </p:cNvPr>
          <p:cNvGrpSpPr/>
          <p:nvPr/>
        </p:nvGrpSpPr>
        <p:grpSpPr>
          <a:xfrm>
            <a:off x="8020072" y="4381702"/>
            <a:ext cx="460227" cy="383635"/>
            <a:chOff x="10527499" y="1809750"/>
            <a:chExt cx="460227" cy="383635"/>
          </a:xfrm>
        </p:grpSpPr>
        <p:cxnSp>
          <p:nvCxnSpPr>
            <p:cNvPr id="70" name="Straight Connector 69">
              <a:extLst>
                <a:ext uri="{FF2B5EF4-FFF2-40B4-BE49-F238E27FC236}">
                  <a16:creationId xmlns:a16="http://schemas.microsoft.com/office/drawing/2014/main" id="{6D6E7F35-281F-49F0-9EB7-815AD3F20D7F}"/>
                </a:ext>
              </a:extLst>
            </p:cNvPr>
            <p:cNvCxnSpPr/>
            <p:nvPr/>
          </p:nvCxnSpPr>
          <p:spPr>
            <a:xfrm flipV="1">
              <a:off x="10527499" y="1809750"/>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71" name="Straight Connector 70">
              <a:extLst>
                <a:ext uri="{FF2B5EF4-FFF2-40B4-BE49-F238E27FC236}">
                  <a16:creationId xmlns:a16="http://schemas.microsoft.com/office/drawing/2014/main" id="{6AA2046B-C3B8-463A-8142-DB1C0167841F}"/>
                </a:ext>
              </a:extLst>
            </p:cNvPr>
            <p:cNvCxnSpPr/>
            <p:nvPr/>
          </p:nvCxnSpPr>
          <p:spPr>
            <a:xfrm flipV="1">
              <a:off x="10527499" y="1905878"/>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grpSp>
      <p:grpSp>
        <p:nvGrpSpPr>
          <p:cNvPr id="72" name="Group 71">
            <a:extLst>
              <a:ext uri="{FF2B5EF4-FFF2-40B4-BE49-F238E27FC236}">
                <a16:creationId xmlns:a16="http://schemas.microsoft.com/office/drawing/2014/main" id="{751FA2E9-706E-44F4-91B7-ADB9563FB255}"/>
              </a:ext>
            </a:extLst>
          </p:cNvPr>
          <p:cNvGrpSpPr/>
          <p:nvPr/>
        </p:nvGrpSpPr>
        <p:grpSpPr>
          <a:xfrm>
            <a:off x="2898086" y="2532983"/>
            <a:ext cx="474664" cy="597264"/>
            <a:chOff x="4914507" y="3716041"/>
            <a:chExt cx="320193" cy="429596"/>
          </a:xfrm>
        </p:grpSpPr>
        <p:sp>
          <p:nvSpPr>
            <p:cNvPr id="73" name="Freeform: Shape 72">
              <a:extLst>
                <a:ext uri="{FF2B5EF4-FFF2-40B4-BE49-F238E27FC236}">
                  <a16:creationId xmlns:a16="http://schemas.microsoft.com/office/drawing/2014/main" id="{268ABA11-FF94-441A-A62C-2E0B0833E64E}"/>
                </a:ext>
              </a:extLst>
            </p:cNvPr>
            <p:cNvSpPr/>
            <p:nvPr/>
          </p:nvSpPr>
          <p:spPr>
            <a:xfrm>
              <a:off x="4914507" y="3716041"/>
              <a:ext cx="320193" cy="429596"/>
            </a:xfrm>
            <a:custGeom>
              <a:avLst/>
              <a:gdLst>
                <a:gd name="connsiteX0" fmla="*/ 242907 w 320193"/>
                <a:gd name="connsiteY0" fmla="*/ 429597 h 429596"/>
                <a:gd name="connsiteX1" fmla="*/ 200045 w 320193"/>
                <a:gd name="connsiteY1" fmla="*/ 381972 h 429596"/>
                <a:gd name="connsiteX2" fmla="*/ 214780 w 320193"/>
                <a:gd name="connsiteY2" fmla="*/ 343872 h 429596"/>
                <a:gd name="connsiteX3" fmla="*/ 20 w 320193"/>
                <a:gd name="connsiteY3" fmla="*/ 343872 h 429596"/>
                <a:gd name="connsiteX4" fmla="*/ 20 w 320193"/>
                <a:gd name="connsiteY4" fmla="*/ 76219 h 429596"/>
                <a:gd name="connsiteX5" fmla="*/ 72828 w 320193"/>
                <a:gd name="connsiteY5" fmla="*/ 19 h 429596"/>
                <a:gd name="connsiteX6" fmla="*/ 76220 w 320193"/>
                <a:gd name="connsiteY6" fmla="*/ 19 h 429596"/>
                <a:gd name="connsiteX7" fmla="*/ 320193 w 320193"/>
                <a:gd name="connsiteY7" fmla="*/ 19 h 429596"/>
                <a:gd name="connsiteX8" fmla="*/ 303934 w 320193"/>
                <a:gd name="connsiteY8" fmla="*/ 16278 h 429596"/>
                <a:gd name="connsiteX9" fmla="*/ 285770 w 320193"/>
                <a:gd name="connsiteY9" fmla="*/ 66694 h 429596"/>
                <a:gd name="connsiteX10" fmla="*/ 285770 w 320193"/>
                <a:gd name="connsiteY10" fmla="*/ 372447 h 429596"/>
                <a:gd name="connsiteX11" fmla="*/ 242907 w 320193"/>
                <a:gd name="connsiteY11" fmla="*/ 429597 h 42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0193" h="429596">
                  <a:moveTo>
                    <a:pt x="242907" y="429597"/>
                  </a:moveTo>
                  <a:cubicBezTo>
                    <a:pt x="221609" y="429597"/>
                    <a:pt x="200045" y="413242"/>
                    <a:pt x="200045" y="381972"/>
                  </a:cubicBezTo>
                  <a:cubicBezTo>
                    <a:pt x="199928" y="367860"/>
                    <a:pt x="205198" y="354234"/>
                    <a:pt x="214780" y="343872"/>
                  </a:cubicBezTo>
                  <a:lnTo>
                    <a:pt x="20" y="343872"/>
                  </a:lnTo>
                  <a:lnTo>
                    <a:pt x="20" y="76219"/>
                  </a:lnTo>
                  <a:cubicBezTo>
                    <a:pt x="-917" y="35072"/>
                    <a:pt x="31681" y="956"/>
                    <a:pt x="72828" y="19"/>
                  </a:cubicBezTo>
                  <a:cubicBezTo>
                    <a:pt x="73958" y="-6"/>
                    <a:pt x="75089" y="-6"/>
                    <a:pt x="76220" y="19"/>
                  </a:cubicBezTo>
                  <a:lnTo>
                    <a:pt x="320193" y="19"/>
                  </a:lnTo>
                  <a:lnTo>
                    <a:pt x="303934" y="16278"/>
                  </a:lnTo>
                  <a:cubicBezTo>
                    <a:pt x="292437" y="30594"/>
                    <a:pt x="286045" y="48336"/>
                    <a:pt x="285770" y="66694"/>
                  </a:cubicBezTo>
                  <a:lnTo>
                    <a:pt x="285770" y="372447"/>
                  </a:lnTo>
                  <a:cubicBezTo>
                    <a:pt x="285770" y="398812"/>
                    <a:pt x="274540" y="429597"/>
                    <a:pt x="242907" y="429597"/>
                  </a:cubicBezTo>
                  <a:close/>
                </a:path>
              </a:pathLst>
            </a:custGeom>
            <a:solidFill>
              <a:srgbClr val="FFFFFF"/>
            </a:solidFill>
            <a:ln w="9525" cap="flat">
              <a:noFill/>
              <a:prstDash val="solid"/>
              <a:miter/>
            </a:ln>
          </p:spPr>
          <p:txBody>
            <a:bodyPr rtlCol="0" anchor="ctr"/>
            <a:lstStyle/>
            <a:p>
              <a:endParaRPr lang="de-AT">
                <a:latin typeface="+mj-lt"/>
              </a:endParaRPr>
            </a:p>
          </p:txBody>
        </p:sp>
        <p:sp>
          <p:nvSpPr>
            <p:cNvPr id="74" name="Freeform: Shape 73">
              <a:extLst>
                <a:ext uri="{FF2B5EF4-FFF2-40B4-BE49-F238E27FC236}">
                  <a16:creationId xmlns:a16="http://schemas.microsoft.com/office/drawing/2014/main" id="{374DCB51-8F27-4E96-ADB5-381511DD60A0}"/>
                </a:ext>
              </a:extLst>
            </p:cNvPr>
            <p:cNvSpPr/>
            <p:nvPr/>
          </p:nvSpPr>
          <p:spPr>
            <a:xfrm>
              <a:off x="4981202" y="3850300"/>
              <a:ext cx="152400" cy="166774"/>
            </a:xfrm>
            <a:custGeom>
              <a:avLst/>
              <a:gdLst>
                <a:gd name="connsiteX0" fmla="*/ 38100 w 152400"/>
                <a:gd name="connsiteY0" fmla="*/ 19113 h 166774"/>
                <a:gd name="connsiteX1" fmla="*/ 19050 w 152400"/>
                <a:gd name="connsiteY1" fmla="*/ 38163 h 166774"/>
                <a:gd name="connsiteX2" fmla="*/ 0 w 152400"/>
                <a:gd name="connsiteY2" fmla="*/ 19113 h 166774"/>
                <a:gd name="connsiteX3" fmla="*/ 19050 w 152400"/>
                <a:gd name="connsiteY3" fmla="*/ 63 h 166774"/>
                <a:gd name="connsiteX4" fmla="*/ 38100 w 152400"/>
                <a:gd name="connsiteY4" fmla="*/ 19113 h 166774"/>
                <a:gd name="connsiteX5" fmla="*/ 133350 w 152400"/>
                <a:gd name="connsiteY5" fmla="*/ 63 h 166774"/>
                <a:gd name="connsiteX6" fmla="*/ 114300 w 152400"/>
                <a:gd name="connsiteY6" fmla="*/ 19113 h 166774"/>
                <a:gd name="connsiteX7" fmla="*/ 133350 w 152400"/>
                <a:gd name="connsiteY7" fmla="*/ 38163 h 166774"/>
                <a:gd name="connsiteX8" fmla="*/ 152400 w 152400"/>
                <a:gd name="connsiteY8" fmla="*/ 19113 h 166774"/>
                <a:gd name="connsiteX9" fmla="*/ 133350 w 152400"/>
                <a:gd name="connsiteY9" fmla="*/ 63 h 166774"/>
                <a:gd name="connsiteX10" fmla="*/ 83344 w 152400"/>
                <a:gd name="connsiteY10" fmla="*/ 130060 h 166774"/>
                <a:gd name="connsiteX11" fmla="*/ 83344 w 152400"/>
                <a:gd name="connsiteY11" fmla="*/ 36715 h 166774"/>
                <a:gd name="connsiteX12" fmla="*/ 93859 w 152400"/>
                <a:gd name="connsiteY12" fmla="*/ 11911 h 166774"/>
                <a:gd name="connsiteX13" fmla="*/ 69056 w 152400"/>
                <a:gd name="connsiteY13" fmla="*/ 1395 h 166774"/>
                <a:gd name="connsiteX14" fmla="*/ 58541 w 152400"/>
                <a:gd name="connsiteY14" fmla="*/ 26198 h 166774"/>
                <a:gd name="connsiteX15" fmla="*/ 69056 w 152400"/>
                <a:gd name="connsiteY15" fmla="*/ 36715 h 166774"/>
                <a:gd name="connsiteX16" fmla="*/ 69056 w 152400"/>
                <a:gd name="connsiteY16" fmla="*/ 130060 h 166774"/>
                <a:gd name="connsiteX17" fmla="*/ 58541 w 152400"/>
                <a:gd name="connsiteY17" fmla="*/ 154863 h 166774"/>
                <a:gd name="connsiteX18" fmla="*/ 83344 w 152400"/>
                <a:gd name="connsiteY18" fmla="*/ 165379 h 166774"/>
                <a:gd name="connsiteX19" fmla="*/ 93859 w 152400"/>
                <a:gd name="connsiteY19" fmla="*/ 140575 h 166774"/>
                <a:gd name="connsiteX20" fmla="*/ 83344 w 152400"/>
                <a:gd name="connsiteY20" fmla="*/ 130060 h 16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400" h="166774">
                  <a:moveTo>
                    <a:pt x="38100" y="19113"/>
                  </a:moveTo>
                  <a:cubicBezTo>
                    <a:pt x="38100" y="29634"/>
                    <a:pt x="29571" y="38163"/>
                    <a:pt x="19050" y="38163"/>
                  </a:cubicBezTo>
                  <a:cubicBezTo>
                    <a:pt x="8529" y="38163"/>
                    <a:pt x="0" y="29634"/>
                    <a:pt x="0" y="19113"/>
                  </a:cubicBezTo>
                  <a:cubicBezTo>
                    <a:pt x="0" y="8591"/>
                    <a:pt x="8529" y="63"/>
                    <a:pt x="19050" y="63"/>
                  </a:cubicBezTo>
                  <a:cubicBezTo>
                    <a:pt x="29571" y="63"/>
                    <a:pt x="38100" y="8591"/>
                    <a:pt x="38100" y="19113"/>
                  </a:cubicBezTo>
                  <a:close/>
                  <a:moveTo>
                    <a:pt x="133350" y="63"/>
                  </a:moveTo>
                  <a:cubicBezTo>
                    <a:pt x="122829" y="63"/>
                    <a:pt x="114300" y="8591"/>
                    <a:pt x="114300" y="19113"/>
                  </a:cubicBezTo>
                  <a:cubicBezTo>
                    <a:pt x="114300" y="29634"/>
                    <a:pt x="122829" y="38163"/>
                    <a:pt x="133350" y="38163"/>
                  </a:cubicBezTo>
                  <a:cubicBezTo>
                    <a:pt x="143871" y="38163"/>
                    <a:pt x="152400" y="29634"/>
                    <a:pt x="152400" y="19113"/>
                  </a:cubicBezTo>
                  <a:cubicBezTo>
                    <a:pt x="152400" y="8591"/>
                    <a:pt x="143871" y="63"/>
                    <a:pt x="133350" y="63"/>
                  </a:cubicBezTo>
                  <a:close/>
                  <a:moveTo>
                    <a:pt x="83344" y="130060"/>
                  </a:moveTo>
                  <a:lnTo>
                    <a:pt x="83344" y="36715"/>
                  </a:lnTo>
                  <a:cubicBezTo>
                    <a:pt x="93097" y="32770"/>
                    <a:pt x="97806" y="21664"/>
                    <a:pt x="93859" y="11911"/>
                  </a:cubicBezTo>
                  <a:cubicBezTo>
                    <a:pt x="89914" y="2158"/>
                    <a:pt x="78810" y="-2550"/>
                    <a:pt x="69056" y="1395"/>
                  </a:cubicBezTo>
                  <a:cubicBezTo>
                    <a:pt x="59303" y="5340"/>
                    <a:pt x="54594" y="16446"/>
                    <a:pt x="58541" y="26198"/>
                  </a:cubicBezTo>
                  <a:cubicBezTo>
                    <a:pt x="60476" y="30985"/>
                    <a:pt x="64271" y="34779"/>
                    <a:pt x="69056" y="36715"/>
                  </a:cubicBezTo>
                  <a:lnTo>
                    <a:pt x="69056" y="130060"/>
                  </a:lnTo>
                  <a:cubicBezTo>
                    <a:pt x="59303" y="134005"/>
                    <a:pt x="54594" y="145110"/>
                    <a:pt x="58541" y="154863"/>
                  </a:cubicBezTo>
                  <a:cubicBezTo>
                    <a:pt x="62486" y="164617"/>
                    <a:pt x="73590" y="169325"/>
                    <a:pt x="83344" y="165379"/>
                  </a:cubicBezTo>
                  <a:cubicBezTo>
                    <a:pt x="93097" y="161434"/>
                    <a:pt x="97806" y="150329"/>
                    <a:pt x="93859" y="140575"/>
                  </a:cubicBezTo>
                  <a:cubicBezTo>
                    <a:pt x="91924" y="135790"/>
                    <a:pt x="88129" y="131995"/>
                    <a:pt x="83344" y="130060"/>
                  </a:cubicBezTo>
                  <a:close/>
                </a:path>
              </a:pathLst>
            </a:custGeom>
            <a:solidFill>
              <a:srgbClr val="7FBA00"/>
            </a:solidFill>
            <a:ln w="9525" cap="flat">
              <a:noFill/>
              <a:prstDash val="solid"/>
              <a:miter/>
            </a:ln>
          </p:spPr>
          <p:txBody>
            <a:bodyPr rtlCol="0" anchor="ctr"/>
            <a:lstStyle/>
            <a:p>
              <a:endParaRPr lang="de-AT">
                <a:latin typeface="+mj-lt"/>
              </a:endParaRPr>
            </a:p>
          </p:txBody>
        </p:sp>
        <p:sp>
          <p:nvSpPr>
            <p:cNvPr id="75" name="Freeform: Shape 74">
              <a:extLst>
                <a:ext uri="{FF2B5EF4-FFF2-40B4-BE49-F238E27FC236}">
                  <a16:creationId xmlns:a16="http://schemas.microsoft.com/office/drawing/2014/main" id="{B2DF8D50-0CAF-4C89-9192-7D27E89925A3}"/>
                </a:ext>
              </a:extLst>
            </p:cNvPr>
            <p:cNvSpPr/>
            <p:nvPr/>
          </p:nvSpPr>
          <p:spPr>
            <a:xfrm>
              <a:off x="4933578" y="3793330"/>
              <a:ext cx="247646" cy="152400"/>
            </a:xfrm>
            <a:custGeom>
              <a:avLst/>
              <a:gdLst>
                <a:gd name="connsiteX0" fmla="*/ 76198 w 247646"/>
                <a:gd name="connsiteY0" fmla="*/ 152283 h 152400"/>
                <a:gd name="connsiteX1" fmla="*/ 69464 w 247646"/>
                <a:gd name="connsiteY1" fmla="*/ 149492 h 152400"/>
                <a:gd name="connsiteX2" fmla="*/ 2789 w 247646"/>
                <a:gd name="connsiteY2" fmla="*/ 82817 h 152400"/>
                <a:gd name="connsiteX3" fmla="*/ 2789 w 247646"/>
                <a:gd name="connsiteY3" fmla="*/ 69349 h 152400"/>
                <a:gd name="connsiteX4" fmla="*/ 69464 w 247646"/>
                <a:gd name="connsiteY4" fmla="*/ 2674 h 152400"/>
                <a:gd name="connsiteX5" fmla="*/ 82932 w 247646"/>
                <a:gd name="connsiteY5" fmla="*/ 2908 h 152400"/>
                <a:gd name="connsiteX6" fmla="*/ 82932 w 247646"/>
                <a:gd name="connsiteY6" fmla="*/ 16142 h 152400"/>
                <a:gd name="connsiteX7" fmla="*/ 22991 w 247646"/>
                <a:gd name="connsiteY7" fmla="*/ 76083 h 152400"/>
                <a:gd name="connsiteX8" fmla="*/ 82932 w 247646"/>
                <a:gd name="connsiteY8" fmla="*/ 136024 h 152400"/>
                <a:gd name="connsiteX9" fmla="*/ 82930 w 247646"/>
                <a:gd name="connsiteY9" fmla="*/ 149494 h 152400"/>
                <a:gd name="connsiteX10" fmla="*/ 76198 w 247646"/>
                <a:gd name="connsiteY10" fmla="*/ 152283 h 152400"/>
                <a:gd name="connsiteX11" fmla="*/ 178182 w 247646"/>
                <a:gd name="connsiteY11" fmla="*/ 149492 h 152400"/>
                <a:gd name="connsiteX12" fmla="*/ 244857 w 247646"/>
                <a:gd name="connsiteY12" fmla="*/ 82817 h 152400"/>
                <a:gd name="connsiteX13" fmla="*/ 244857 w 247646"/>
                <a:gd name="connsiteY13" fmla="*/ 69349 h 152400"/>
                <a:gd name="connsiteX14" fmla="*/ 178182 w 247646"/>
                <a:gd name="connsiteY14" fmla="*/ 2674 h 152400"/>
                <a:gd name="connsiteX15" fmla="*/ 164714 w 247646"/>
                <a:gd name="connsiteY15" fmla="*/ 2908 h 152400"/>
                <a:gd name="connsiteX16" fmla="*/ 164714 w 247646"/>
                <a:gd name="connsiteY16" fmla="*/ 16142 h 152400"/>
                <a:gd name="connsiteX17" fmla="*/ 224655 w 247646"/>
                <a:gd name="connsiteY17" fmla="*/ 76083 h 152400"/>
                <a:gd name="connsiteX18" fmla="*/ 164714 w 247646"/>
                <a:gd name="connsiteY18" fmla="*/ 136024 h 152400"/>
                <a:gd name="connsiteX19" fmla="*/ 164480 w 247646"/>
                <a:gd name="connsiteY19" fmla="*/ 149492 h 152400"/>
                <a:gd name="connsiteX20" fmla="*/ 177948 w 247646"/>
                <a:gd name="connsiteY20" fmla="*/ 149726 h 152400"/>
                <a:gd name="connsiteX21" fmla="*/ 178182 w 247646"/>
                <a:gd name="connsiteY21" fmla="*/ 14949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7646" h="152400">
                  <a:moveTo>
                    <a:pt x="76198" y="152283"/>
                  </a:moveTo>
                  <a:cubicBezTo>
                    <a:pt x="73672" y="152282"/>
                    <a:pt x="71250" y="151279"/>
                    <a:pt x="69464" y="149492"/>
                  </a:cubicBezTo>
                  <a:lnTo>
                    <a:pt x="2789" y="82817"/>
                  </a:lnTo>
                  <a:cubicBezTo>
                    <a:pt x="-930" y="79098"/>
                    <a:pt x="-930" y="73068"/>
                    <a:pt x="2789" y="69349"/>
                  </a:cubicBezTo>
                  <a:lnTo>
                    <a:pt x="69464" y="2674"/>
                  </a:lnTo>
                  <a:cubicBezTo>
                    <a:pt x="73248" y="-981"/>
                    <a:pt x="79278" y="-876"/>
                    <a:pt x="82932" y="2908"/>
                  </a:cubicBezTo>
                  <a:cubicBezTo>
                    <a:pt x="86497" y="6599"/>
                    <a:pt x="86497" y="12451"/>
                    <a:pt x="82932" y="16142"/>
                  </a:cubicBezTo>
                  <a:lnTo>
                    <a:pt x="22991" y="76083"/>
                  </a:lnTo>
                  <a:lnTo>
                    <a:pt x="82932" y="136024"/>
                  </a:lnTo>
                  <a:cubicBezTo>
                    <a:pt x="86652" y="139744"/>
                    <a:pt x="86651" y="145775"/>
                    <a:pt x="82930" y="149494"/>
                  </a:cubicBezTo>
                  <a:cubicBezTo>
                    <a:pt x="81144" y="151279"/>
                    <a:pt x="78723" y="152282"/>
                    <a:pt x="76198" y="152283"/>
                  </a:cubicBezTo>
                  <a:close/>
                  <a:moveTo>
                    <a:pt x="178182" y="149492"/>
                  </a:moveTo>
                  <a:lnTo>
                    <a:pt x="244857" y="82817"/>
                  </a:lnTo>
                  <a:cubicBezTo>
                    <a:pt x="248576" y="79098"/>
                    <a:pt x="248576" y="73068"/>
                    <a:pt x="244857" y="69349"/>
                  </a:cubicBezTo>
                  <a:lnTo>
                    <a:pt x="178182" y="2674"/>
                  </a:lnTo>
                  <a:cubicBezTo>
                    <a:pt x="174398" y="-981"/>
                    <a:pt x="168369" y="-876"/>
                    <a:pt x="164714" y="2908"/>
                  </a:cubicBezTo>
                  <a:cubicBezTo>
                    <a:pt x="161149" y="6599"/>
                    <a:pt x="161149" y="12451"/>
                    <a:pt x="164714" y="16142"/>
                  </a:cubicBezTo>
                  <a:lnTo>
                    <a:pt x="224655" y="76083"/>
                  </a:lnTo>
                  <a:lnTo>
                    <a:pt x="164714" y="136024"/>
                  </a:lnTo>
                  <a:cubicBezTo>
                    <a:pt x="160930" y="139679"/>
                    <a:pt x="160825" y="145708"/>
                    <a:pt x="164480" y="149492"/>
                  </a:cubicBezTo>
                  <a:cubicBezTo>
                    <a:pt x="168134" y="153275"/>
                    <a:pt x="174165" y="153381"/>
                    <a:pt x="177948" y="149726"/>
                  </a:cubicBezTo>
                  <a:cubicBezTo>
                    <a:pt x="178028" y="149649"/>
                    <a:pt x="178105" y="149571"/>
                    <a:pt x="178182" y="149492"/>
                  </a:cubicBezTo>
                  <a:close/>
                </a:path>
              </a:pathLst>
            </a:custGeom>
            <a:solidFill>
              <a:srgbClr val="59B4D9"/>
            </a:solidFill>
            <a:ln w="9525" cap="flat">
              <a:noFill/>
              <a:prstDash val="solid"/>
              <a:miter/>
            </a:ln>
          </p:spPr>
          <p:txBody>
            <a:bodyPr rtlCol="0" anchor="ctr"/>
            <a:lstStyle/>
            <a:p>
              <a:endParaRPr lang="de-AT">
                <a:latin typeface="+mj-lt"/>
              </a:endParaRPr>
            </a:p>
          </p:txBody>
        </p:sp>
      </p:grpSp>
      <p:sp>
        <p:nvSpPr>
          <p:cNvPr id="76" name="TextBox 75">
            <a:extLst>
              <a:ext uri="{FF2B5EF4-FFF2-40B4-BE49-F238E27FC236}">
                <a16:creationId xmlns:a16="http://schemas.microsoft.com/office/drawing/2014/main" id="{9CA3FCA2-5B72-4CAF-83EC-C32BFFBFB0B3}"/>
              </a:ext>
            </a:extLst>
          </p:cNvPr>
          <p:cNvSpPr txBox="1"/>
          <p:nvPr/>
        </p:nvSpPr>
        <p:spPr>
          <a:xfrm>
            <a:off x="2747330" y="2320743"/>
            <a:ext cx="776175" cy="307777"/>
          </a:xfrm>
          <a:prstGeom prst="rect">
            <a:avLst/>
          </a:prstGeom>
          <a:noFill/>
        </p:spPr>
        <p:txBody>
          <a:bodyPr wrap="none" rtlCol="0">
            <a:spAutoFit/>
          </a:bodyPr>
          <a:lstStyle/>
          <a:p>
            <a:r>
              <a:rPr lang="en-GB" sz="1400" dirty="0">
                <a:latin typeface="+mj-lt"/>
              </a:rPr>
              <a:t>10.0.0.5</a:t>
            </a:r>
            <a:endParaRPr lang="de-AT" sz="1400" dirty="0">
              <a:latin typeface="+mj-lt"/>
            </a:endParaRPr>
          </a:p>
        </p:txBody>
      </p:sp>
      <p:cxnSp>
        <p:nvCxnSpPr>
          <p:cNvPr id="77" name="Connector: Elbow 76">
            <a:extLst>
              <a:ext uri="{FF2B5EF4-FFF2-40B4-BE49-F238E27FC236}">
                <a16:creationId xmlns:a16="http://schemas.microsoft.com/office/drawing/2014/main" id="{2CEA807E-3081-4968-ADA3-361C065B870E}"/>
              </a:ext>
            </a:extLst>
          </p:cNvPr>
          <p:cNvCxnSpPr>
            <a:cxnSpLocks/>
            <a:stCxn id="76" idx="3"/>
          </p:cNvCxnSpPr>
          <p:nvPr/>
        </p:nvCxnSpPr>
        <p:spPr>
          <a:xfrm>
            <a:off x="3523505" y="2474632"/>
            <a:ext cx="3122341" cy="2436960"/>
          </a:xfrm>
          <a:prstGeom prst="bentConnector3">
            <a:avLst>
              <a:gd name="adj1" fmla="val 21242"/>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pic>
        <p:nvPicPr>
          <p:cNvPr id="78" name="Graphic 77">
            <a:extLst>
              <a:ext uri="{FF2B5EF4-FFF2-40B4-BE49-F238E27FC236}">
                <a16:creationId xmlns:a16="http://schemas.microsoft.com/office/drawing/2014/main" id="{8EFC8C22-D48D-4495-9EB5-8E2560833A6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41004" y="5497864"/>
            <a:ext cx="476250" cy="476250"/>
          </a:xfrm>
          <a:prstGeom prst="rect">
            <a:avLst/>
          </a:prstGeom>
        </p:spPr>
      </p:pic>
      <p:cxnSp>
        <p:nvCxnSpPr>
          <p:cNvPr id="79" name="Connector: Elbow 78">
            <a:extLst>
              <a:ext uri="{FF2B5EF4-FFF2-40B4-BE49-F238E27FC236}">
                <a16:creationId xmlns:a16="http://schemas.microsoft.com/office/drawing/2014/main" id="{29F8F648-7A1F-4332-87C0-2D45177F8334}"/>
              </a:ext>
            </a:extLst>
          </p:cNvPr>
          <p:cNvCxnSpPr>
            <a:cxnSpLocks/>
            <a:stCxn id="78" idx="3"/>
          </p:cNvCxnSpPr>
          <p:nvPr/>
        </p:nvCxnSpPr>
        <p:spPr>
          <a:xfrm flipV="1">
            <a:off x="4417254" y="5149717"/>
            <a:ext cx="2466717" cy="586272"/>
          </a:xfrm>
          <a:prstGeom prst="bentConnector2">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BD843644-35EF-4C13-BD86-6C95B28E1378}"/>
              </a:ext>
            </a:extLst>
          </p:cNvPr>
          <p:cNvCxnSpPr>
            <a:cxnSpLocks/>
          </p:cNvCxnSpPr>
          <p:nvPr/>
        </p:nvCxnSpPr>
        <p:spPr>
          <a:xfrm flipH="1" flipV="1">
            <a:off x="7193284" y="4045421"/>
            <a:ext cx="2156405" cy="1399"/>
          </a:xfrm>
          <a:prstGeom prst="straightConnector1">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pic>
        <p:nvPicPr>
          <p:cNvPr id="81" name="Graphic 80">
            <a:extLst>
              <a:ext uri="{FF2B5EF4-FFF2-40B4-BE49-F238E27FC236}">
                <a16:creationId xmlns:a16="http://schemas.microsoft.com/office/drawing/2014/main" id="{CBF9B13D-DCD4-4999-83B1-2877935253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32091" y="3746407"/>
            <a:ext cx="476250" cy="476250"/>
          </a:xfrm>
          <a:prstGeom prst="rect">
            <a:avLst/>
          </a:prstGeom>
        </p:spPr>
      </p:pic>
    </p:spTree>
    <p:extLst>
      <p:ext uri="{BB962C8B-B14F-4D97-AF65-F5344CB8AC3E}">
        <p14:creationId xmlns:p14="http://schemas.microsoft.com/office/powerpoint/2010/main" val="2195121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864BA1AB-3A33-4F4F-8512-772DF1A37AA4}"/>
              </a:ext>
            </a:extLst>
          </p:cNvPr>
          <p:cNvGrpSpPr/>
          <p:nvPr/>
        </p:nvGrpSpPr>
        <p:grpSpPr>
          <a:xfrm>
            <a:off x="7389825" y="1908587"/>
            <a:ext cx="5352288" cy="4128315"/>
            <a:chOff x="8407665" y="-1272589"/>
            <a:chExt cx="5352288" cy="4128315"/>
          </a:xfrm>
        </p:grpSpPr>
        <p:pic>
          <p:nvPicPr>
            <p:cNvPr id="78" name="Graphic 77">
              <a:extLst>
                <a:ext uri="{FF2B5EF4-FFF2-40B4-BE49-F238E27FC236}">
                  <a16:creationId xmlns:a16="http://schemas.microsoft.com/office/drawing/2014/main" id="{1756B69F-9F11-4041-82C2-66BBC29E34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07665" y="-1272589"/>
              <a:ext cx="5352288" cy="4128315"/>
            </a:xfrm>
            <a:prstGeom prst="rect">
              <a:avLst/>
            </a:prstGeom>
          </p:spPr>
        </p:pic>
        <p:sp>
          <p:nvSpPr>
            <p:cNvPr id="79" name="TextBox 78">
              <a:extLst>
                <a:ext uri="{FF2B5EF4-FFF2-40B4-BE49-F238E27FC236}">
                  <a16:creationId xmlns:a16="http://schemas.microsoft.com/office/drawing/2014/main" id="{9E77FA55-6BBE-43FE-8EEF-8D6BDCF3D1AA}"/>
                </a:ext>
              </a:extLst>
            </p:cNvPr>
            <p:cNvSpPr txBox="1"/>
            <p:nvPr/>
          </p:nvSpPr>
          <p:spPr>
            <a:xfrm>
              <a:off x="10675581" y="781639"/>
              <a:ext cx="945067" cy="369332"/>
            </a:xfrm>
            <a:prstGeom prst="rect">
              <a:avLst/>
            </a:prstGeom>
            <a:noFill/>
          </p:spPr>
          <p:txBody>
            <a:bodyPr wrap="none" rtlCol="0">
              <a:spAutoFit/>
            </a:bodyPr>
            <a:lstStyle/>
            <a:p>
              <a:r>
                <a:rPr lang="en-GB" dirty="0">
                  <a:latin typeface="+mj-lt"/>
                </a:rPr>
                <a:t>Internet</a:t>
              </a:r>
              <a:endParaRPr lang="de-AT" dirty="0">
                <a:latin typeface="+mj-lt"/>
              </a:endParaRPr>
            </a:p>
          </p:txBody>
        </p:sp>
      </p:grpSp>
      <p:pic>
        <p:nvPicPr>
          <p:cNvPr id="34" name="Graphic 33">
            <a:extLst>
              <a:ext uri="{FF2B5EF4-FFF2-40B4-BE49-F238E27FC236}">
                <a16:creationId xmlns:a16="http://schemas.microsoft.com/office/drawing/2014/main" id="{C14EF0B5-C0EE-4B45-ACEB-B10895013C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17034" y="3807296"/>
            <a:ext cx="476250" cy="476250"/>
          </a:xfrm>
          <a:prstGeom prst="rect">
            <a:avLst/>
          </a:prstGeom>
        </p:spPr>
      </p:pic>
      <p:grpSp>
        <p:nvGrpSpPr>
          <p:cNvPr id="49" name="Group 48">
            <a:extLst>
              <a:ext uri="{FF2B5EF4-FFF2-40B4-BE49-F238E27FC236}">
                <a16:creationId xmlns:a16="http://schemas.microsoft.com/office/drawing/2014/main" id="{CE8AEDCD-85A3-4A7A-A54D-E485FB1154C4}"/>
              </a:ext>
            </a:extLst>
          </p:cNvPr>
          <p:cNvGrpSpPr/>
          <p:nvPr/>
        </p:nvGrpSpPr>
        <p:grpSpPr>
          <a:xfrm>
            <a:off x="6717034" y="2732876"/>
            <a:ext cx="476250" cy="698430"/>
            <a:chOff x="5076880" y="2354580"/>
            <a:chExt cx="476250" cy="698430"/>
          </a:xfrm>
        </p:grpSpPr>
        <p:pic>
          <p:nvPicPr>
            <p:cNvPr id="35" name="Graphic 34">
              <a:extLst>
                <a:ext uri="{FF2B5EF4-FFF2-40B4-BE49-F238E27FC236}">
                  <a16:creationId xmlns:a16="http://schemas.microsoft.com/office/drawing/2014/main" id="{DDFD9F2F-604B-4D76-9A2A-5A6B565C4B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76880" y="2354580"/>
              <a:ext cx="476250" cy="476250"/>
            </a:xfrm>
            <a:prstGeom prst="rect">
              <a:avLst/>
            </a:prstGeom>
          </p:spPr>
        </p:pic>
        <p:grpSp>
          <p:nvGrpSpPr>
            <p:cNvPr id="32" name="Group 31">
              <a:extLst>
                <a:ext uri="{FF2B5EF4-FFF2-40B4-BE49-F238E27FC236}">
                  <a16:creationId xmlns:a16="http://schemas.microsoft.com/office/drawing/2014/main" id="{032A2C74-377B-4A3E-8833-EBE7B83CDB10}"/>
                </a:ext>
              </a:extLst>
            </p:cNvPr>
            <p:cNvGrpSpPr/>
            <p:nvPr/>
          </p:nvGrpSpPr>
          <p:grpSpPr>
            <a:xfrm>
              <a:off x="5257910" y="2608649"/>
              <a:ext cx="295220" cy="444361"/>
              <a:chOff x="7624818" y="2746867"/>
              <a:chExt cx="196821" cy="278173"/>
            </a:xfrm>
          </p:grpSpPr>
          <p:sp>
            <p:nvSpPr>
              <p:cNvPr id="14" name="Freeform: Shape 13">
                <a:extLst>
                  <a:ext uri="{FF2B5EF4-FFF2-40B4-BE49-F238E27FC236}">
                    <a16:creationId xmlns:a16="http://schemas.microsoft.com/office/drawing/2014/main" id="{8C80B7BF-A728-44CA-99AF-629A075587C4}"/>
                  </a:ext>
                </a:extLst>
              </p:cNvPr>
              <p:cNvSpPr/>
              <p:nvPr/>
            </p:nvSpPr>
            <p:spPr>
              <a:xfrm>
                <a:off x="7711936" y="2746867"/>
                <a:ext cx="13515" cy="13525"/>
              </a:xfrm>
              <a:custGeom>
                <a:avLst/>
                <a:gdLst>
                  <a:gd name="connsiteX0" fmla="*/ 13516 w 13515"/>
                  <a:gd name="connsiteY0" fmla="*/ 6763 h 13525"/>
                  <a:gd name="connsiteX1" fmla="*/ 6753 w 13515"/>
                  <a:gd name="connsiteY1" fmla="*/ 13525 h 13525"/>
                  <a:gd name="connsiteX2" fmla="*/ 0 w 13515"/>
                  <a:gd name="connsiteY2" fmla="*/ 6763 h 13525"/>
                  <a:gd name="connsiteX3" fmla="*/ 6753 w 13515"/>
                  <a:gd name="connsiteY3" fmla="*/ 0 h 13525"/>
                  <a:gd name="connsiteX4" fmla="*/ 13516 w 13515"/>
                  <a:gd name="connsiteY4" fmla="*/ 6763 h 1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15" h="13525">
                    <a:moveTo>
                      <a:pt x="13516" y="6763"/>
                    </a:moveTo>
                    <a:cubicBezTo>
                      <a:pt x="13516" y="10497"/>
                      <a:pt x="10487" y="13525"/>
                      <a:pt x="6753" y="13525"/>
                    </a:cubicBezTo>
                    <a:cubicBezTo>
                      <a:pt x="3010" y="13525"/>
                      <a:pt x="0" y="10497"/>
                      <a:pt x="0" y="6763"/>
                    </a:cubicBezTo>
                    <a:cubicBezTo>
                      <a:pt x="0" y="3019"/>
                      <a:pt x="3010" y="0"/>
                      <a:pt x="6753" y="0"/>
                    </a:cubicBezTo>
                    <a:cubicBezTo>
                      <a:pt x="10487" y="0"/>
                      <a:pt x="13516" y="3019"/>
                      <a:pt x="13516" y="6763"/>
                    </a:cubicBezTo>
                  </a:path>
                </a:pathLst>
              </a:custGeom>
              <a:solidFill>
                <a:srgbClr val="B8D432"/>
              </a:solidFill>
              <a:ln w="9525" cap="flat">
                <a:noFill/>
                <a:prstDash val="solid"/>
                <a:miter/>
              </a:ln>
            </p:spPr>
            <p:txBody>
              <a:bodyPr rtlCol="0" anchor="ctr"/>
              <a:lstStyle/>
              <a:p>
                <a:endParaRPr lang="de-AT">
                  <a:latin typeface="+mj-lt"/>
                </a:endParaRPr>
              </a:p>
            </p:txBody>
          </p:sp>
          <p:grpSp>
            <p:nvGrpSpPr>
              <p:cNvPr id="15" name="Graphic 6">
                <a:extLst>
                  <a:ext uri="{FF2B5EF4-FFF2-40B4-BE49-F238E27FC236}">
                    <a16:creationId xmlns:a16="http://schemas.microsoft.com/office/drawing/2014/main" id="{87972386-EAFE-485C-96D9-186196D32AE3}"/>
                  </a:ext>
                </a:extLst>
              </p:cNvPr>
              <p:cNvGrpSpPr/>
              <p:nvPr/>
            </p:nvGrpSpPr>
            <p:grpSpPr>
              <a:xfrm>
                <a:off x="7624818" y="2791782"/>
                <a:ext cx="196821" cy="233258"/>
                <a:chOff x="7624818" y="2791782"/>
                <a:chExt cx="196821" cy="233258"/>
              </a:xfrm>
              <a:solidFill>
                <a:schemeClr val="accent1"/>
              </a:solidFill>
            </p:grpSpPr>
            <p:sp>
              <p:nvSpPr>
                <p:cNvPr id="16" name="Freeform: Shape 15">
                  <a:extLst>
                    <a:ext uri="{FF2B5EF4-FFF2-40B4-BE49-F238E27FC236}">
                      <a16:creationId xmlns:a16="http://schemas.microsoft.com/office/drawing/2014/main" id="{CB6B6C72-9B1D-44D6-94AA-42BB53BA761A}"/>
                    </a:ext>
                  </a:extLst>
                </p:cNvPr>
                <p:cNvSpPr/>
                <p:nvPr/>
              </p:nvSpPr>
              <p:spPr>
                <a:xfrm>
                  <a:off x="7726244" y="2830048"/>
                  <a:ext cx="13276" cy="19316"/>
                </a:xfrm>
                <a:custGeom>
                  <a:avLst/>
                  <a:gdLst>
                    <a:gd name="connsiteX0" fmla="*/ 10515 w 13276"/>
                    <a:gd name="connsiteY0" fmla="*/ 16316 h 19316"/>
                    <a:gd name="connsiteX1" fmla="*/ 5638 w 13276"/>
                    <a:gd name="connsiteY1" fmla="*/ 19317 h 19316"/>
                    <a:gd name="connsiteX2" fmla="*/ 1419 w 13276"/>
                    <a:gd name="connsiteY2" fmla="*/ 11630 h 19316"/>
                    <a:gd name="connsiteX3" fmla="*/ 676 w 13276"/>
                    <a:gd name="connsiteY3" fmla="*/ 3572 h 19316"/>
                    <a:gd name="connsiteX4" fmla="*/ 5972 w 13276"/>
                    <a:gd name="connsiteY4" fmla="*/ 0 h 19316"/>
                    <a:gd name="connsiteX5" fmla="*/ 6543 w 13276"/>
                    <a:gd name="connsiteY5" fmla="*/ 19 h 19316"/>
                    <a:gd name="connsiteX6" fmla="*/ 12782 w 13276"/>
                    <a:gd name="connsiteY6" fmla="*/ 5544 h 19316"/>
                    <a:gd name="connsiteX7" fmla="*/ 10515 w 13276"/>
                    <a:gd name="connsiteY7" fmla="*/ 16316 h 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76" h="19316">
                      <a:moveTo>
                        <a:pt x="10515" y="16316"/>
                      </a:moveTo>
                      <a:lnTo>
                        <a:pt x="5638" y="19317"/>
                      </a:lnTo>
                      <a:lnTo>
                        <a:pt x="1419" y="11630"/>
                      </a:lnTo>
                      <a:cubicBezTo>
                        <a:pt x="-191" y="8696"/>
                        <a:pt x="-420" y="6210"/>
                        <a:pt x="676" y="3572"/>
                      </a:cubicBezTo>
                      <a:cubicBezTo>
                        <a:pt x="1619" y="1305"/>
                        <a:pt x="3552" y="0"/>
                        <a:pt x="5972" y="0"/>
                      </a:cubicBezTo>
                      <a:lnTo>
                        <a:pt x="6543" y="19"/>
                      </a:lnTo>
                      <a:cubicBezTo>
                        <a:pt x="9258" y="238"/>
                        <a:pt x="11963" y="3048"/>
                        <a:pt x="12782" y="5544"/>
                      </a:cubicBezTo>
                      <a:cubicBezTo>
                        <a:pt x="13649" y="8191"/>
                        <a:pt x="13649" y="14392"/>
                        <a:pt x="10515" y="16316"/>
                      </a:cubicBezTo>
                      <a:close/>
                    </a:path>
                  </a:pathLst>
                </a:custGeom>
                <a:solidFill>
                  <a:srgbClr val="FFFFFF">
                    <a:alpha val="40000"/>
                  </a:srgbClr>
                </a:solidFill>
                <a:ln w="9525" cap="flat">
                  <a:noFill/>
                  <a:prstDash val="solid"/>
                  <a:miter/>
                </a:ln>
              </p:spPr>
              <p:txBody>
                <a:bodyPr rtlCol="0" anchor="ctr"/>
                <a:lstStyle/>
                <a:p>
                  <a:endParaRPr lang="de-AT">
                    <a:latin typeface="+mj-lt"/>
                  </a:endParaRPr>
                </a:p>
              </p:txBody>
            </p:sp>
            <p:sp>
              <p:nvSpPr>
                <p:cNvPr id="17" name="Freeform: Shape 16">
                  <a:extLst>
                    <a:ext uri="{FF2B5EF4-FFF2-40B4-BE49-F238E27FC236}">
                      <a16:creationId xmlns:a16="http://schemas.microsoft.com/office/drawing/2014/main" id="{1249A88C-5A60-4C30-9846-6C37E81D6F38}"/>
                    </a:ext>
                  </a:extLst>
                </p:cNvPr>
                <p:cNvSpPr/>
                <p:nvPr/>
              </p:nvSpPr>
              <p:spPr>
                <a:xfrm>
                  <a:off x="7666604" y="2853013"/>
                  <a:ext cx="103290" cy="152824"/>
                </a:xfrm>
                <a:custGeom>
                  <a:avLst/>
                  <a:gdLst>
                    <a:gd name="connsiteX0" fmla="*/ 22768 w 103290"/>
                    <a:gd name="connsiteY0" fmla="*/ 141160 h 152824"/>
                    <a:gd name="connsiteX1" fmla="*/ 60 w 103290"/>
                    <a:gd name="connsiteY1" fmla="*/ 95440 h 152824"/>
                    <a:gd name="connsiteX2" fmla="*/ 29912 w 103290"/>
                    <a:gd name="connsiteY2" fmla="*/ 22098 h 152824"/>
                    <a:gd name="connsiteX3" fmla="*/ 37932 w 103290"/>
                    <a:gd name="connsiteY3" fmla="*/ 9 h 152824"/>
                    <a:gd name="connsiteX4" fmla="*/ 65430 w 103290"/>
                    <a:gd name="connsiteY4" fmla="*/ 2591 h 152824"/>
                    <a:gd name="connsiteX5" fmla="*/ 78984 w 103290"/>
                    <a:gd name="connsiteY5" fmla="*/ 17583 h 152824"/>
                    <a:gd name="connsiteX6" fmla="*/ 89309 w 103290"/>
                    <a:gd name="connsiteY6" fmla="*/ 44386 h 152824"/>
                    <a:gd name="connsiteX7" fmla="*/ 90443 w 103290"/>
                    <a:gd name="connsiteY7" fmla="*/ 46806 h 152824"/>
                    <a:gd name="connsiteX8" fmla="*/ 103140 w 103290"/>
                    <a:gd name="connsiteY8" fmla="*/ 90154 h 152824"/>
                    <a:gd name="connsiteX9" fmla="*/ 101863 w 103290"/>
                    <a:gd name="connsiteY9" fmla="*/ 102194 h 152824"/>
                    <a:gd name="connsiteX10" fmla="*/ 62230 w 103290"/>
                    <a:gd name="connsiteY10" fmla="*/ 152819 h 152824"/>
                    <a:gd name="connsiteX11" fmla="*/ 22768 w 103290"/>
                    <a:gd name="connsiteY11" fmla="*/ 141160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90" h="152824">
                      <a:moveTo>
                        <a:pt x="22768" y="141160"/>
                      </a:moveTo>
                      <a:cubicBezTo>
                        <a:pt x="22777" y="140865"/>
                        <a:pt x="-1359" y="102156"/>
                        <a:pt x="60" y="95440"/>
                      </a:cubicBezTo>
                      <a:cubicBezTo>
                        <a:pt x="11433" y="41405"/>
                        <a:pt x="24959" y="33518"/>
                        <a:pt x="29912" y="22098"/>
                      </a:cubicBezTo>
                      <a:cubicBezTo>
                        <a:pt x="34865" y="10677"/>
                        <a:pt x="32007" y="143"/>
                        <a:pt x="37932" y="9"/>
                      </a:cubicBezTo>
                      <a:cubicBezTo>
                        <a:pt x="43847" y="-124"/>
                        <a:pt x="61201" y="1181"/>
                        <a:pt x="65430" y="2591"/>
                      </a:cubicBezTo>
                      <a:cubicBezTo>
                        <a:pt x="69659" y="3991"/>
                        <a:pt x="75660" y="8258"/>
                        <a:pt x="78984" y="17583"/>
                      </a:cubicBezTo>
                      <a:cubicBezTo>
                        <a:pt x="83490" y="26108"/>
                        <a:pt x="87919" y="34661"/>
                        <a:pt x="89309" y="44386"/>
                      </a:cubicBezTo>
                      <a:cubicBezTo>
                        <a:pt x="89433" y="45282"/>
                        <a:pt x="89833" y="46139"/>
                        <a:pt x="90443" y="46806"/>
                      </a:cubicBezTo>
                      <a:cubicBezTo>
                        <a:pt x="101682" y="59198"/>
                        <a:pt x="103959" y="74247"/>
                        <a:pt x="103140" y="90154"/>
                      </a:cubicBezTo>
                      <a:cubicBezTo>
                        <a:pt x="102930" y="94183"/>
                        <a:pt x="102406" y="100117"/>
                        <a:pt x="101863" y="102194"/>
                      </a:cubicBezTo>
                      <a:cubicBezTo>
                        <a:pt x="101320" y="104280"/>
                        <a:pt x="86138" y="153410"/>
                        <a:pt x="62230" y="152819"/>
                      </a:cubicBezTo>
                      <a:cubicBezTo>
                        <a:pt x="38313" y="152209"/>
                        <a:pt x="25587" y="143313"/>
                        <a:pt x="22768" y="141160"/>
                      </a:cubicBezTo>
                      <a:close/>
                    </a:path>
                  </a:pathLst>
                </a:custGeom>
                <a:solidFill>
                  <a:srgbClr val="FBFBF9"/>
                </a:solidFill>
                <a:ln w="9525" cap="flat">
                  <a:noFill/>
                  <a:prstDash val="solid"/>
                  <a:miter/>
                </a:ln>
              </p:spPr>
              <p:txBody>
                <a:bodyPr rtlCol="0" anchor="ctr"/>
                <a:lstStyle/>
                <a:p>
                  <a:endParaRPr lang="de-AT">
                    <a:latin typeface="+mj-lt"/>
                  </a:endParaRPr>
                </a:p>
              </p:txBody>
            </p:sp>
            <p:sp>
              <p:nvSpPr>
                <p:cNvPr id="18" name="Freeform: Shape 17">
                  <a:extLst>
                    <a:ext uri="{FF2B5EF4-FFF2-40B4-BE49-F238E27FC236}">
                      <a16:creationId xmlns:a16="http://schemas.microsoft.com/office/drawing/2014/main" id="{CB223731-1A83-4806-AD0B-628EB5A66F67}"/>
                    </a:ext>
                  </a:extLst>
                </p:cNvPr>
                <p:cNvSpPr/>
                <p:nvPr/>
              </p:nvSpPr>
              <p:spPr>
                <a:xfrm>
                  <a:off x="7753646" y="2954976"/>
                  <a:ext cx="67993" cy="70064"/>
                </a:xfrm>
                <a:custGeom>
                  <a:avLst/>
                  <a:gdLst>
                    <a:gd name="connsiteX0" fmla="*/ 64303 w 67993"/>
                    <a:gd name="connsiteY0" fmla="*/ 27739 h 70064"/>
                    <a:gd name="connsiteX1" fmla="*/ 50892 w 67993"/>
                    <a:gd name="connsiteY1" fmla="*/ 17014 h 70064"/>
                    <a:gd name="connsiteX2" fmla="*/ 44796 w 67993"/>
                    <a:gd name="connsiteY2" fmla="*/ 2984 h 70064"/>
                    <a:gd name="connsiteX3" fmla="*/ 14154 w 67993"/>
                    <a:gd name="connsiteY3" fmla="*/ 469 h 70064"/>
                    <a:gd name="connsiteX4" fmla="*/ 3277 w 67993"/>
                    <a:gd name="connsiteY4" fmla="*/ 5708 h 70064"/>
                    <a:gd name="connsiteX5" fmla="*/ 3143 w 67993"/>
                    <a:gd name="connsiteY5" fmla="*/ 26311 h 70064"/>
                    <a:gd name="connsiteX6" fmla="*/ 2705 w 67993"/>
                    <a:gd name="connsiteY6" fmla="*/ 33311 h 70064"/>
                    <a:gd name="connsiteX7" fmla="*/ 162 w 67993"/>
                    <a:gd name="connsiteY7" fmla="*/ 52238 h 70064"/>
                    <a:gd name="connsiteX8" fmla="*/ 0 w 67993"/>
                    <a:gd name="connsiteY8" fmla="*/ 61467 h 70064"/>
                    <a:gd name="connsiteX9" fmla="*/ 30766 w 67993"/>
                    <a:gd name="connsiteY9" fmla="*/ 63334 h 70064"/>
                    <a:gd name="connsiteX10" fmla="*/ 59884 w 67993"/>
                    <a:gd name="connsiteY10" fmla="*/ 43789 h 70064"/>
                    <a:gd name="connsiteX11" fmla="*/ 67342 w 67993"/>
                    <a:gd name="connsiteY11" fmla="*/ 35883 h 70064"/>
                    <a:gd name="connsiteX12" fmla="*/ 64303 w 67993"/>
                    <a:gd name="connsiteY12" fmla="*/ 27739 h 7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993" h="70064">
                      <a:moveTo>
                        <a:pt x="64303" y="27739"/>
                      </a:moveTo>
                      <a:cubicBezTo>
                        <a:pt x="55550" y="27301"/>
                        <a:pt x="50930" y="22043"/>
                        <a:pt x="50892" y="17014"/>
                      </a:cubicBezTo>
                      <a:cubicBezTo>
                        <a:pt x="50844" y="11128"/>
                        <a:pt x="53321" y="3727"/>
                        <a:pt x="44796" y="2984"/>
                      </a:cubicBezTo>
                      <a:cubicBezTo>
                        <a:pt x="36271" y="2231"/>
                        <a:pt x="18831" y="1326"/>
                        <a:pt x="14154" y="469"/>
                      </a:cubicBezTo>
                      <a:cubicBezTo>
                        <a:pt x="3953" y="-1407"/>
                        <a:pt x="3439" y="2755"/>
                        <a:pt x="3277" y="5708"/>
                      </a:cubicBezTo>
                      <a:cubicBezTo>
                        <a:pt x="3200" y="7099"/>
                        <a:pt x="4486" y="20919"/>
                        <a:pt x="3143" y="26311"/>
                      </a:cubicBezTo>
                      <a:cubicBezTo>
                        <a:pt x="3229" y="28654"/>
                        <a:pt x="3067" y="30968"/>
                        <a:pt x="2705" y="33311"/>
                      </a:cubicBezTo>
                      <a:cubicBezTo>
                        <a:pt x="1734" y="39598"/>
                        <a:pt x="991" y="45932"/>
                        <a:pt x="162" y="52238"/>
                      </a:cubicBezTo>
                      <a:cubicBezTo>
                        <a:pt x="105" y="55314"/>
                        <a:pt x="57" y="58391"/>
                        <a:pt x="0" y="61467"/>
                      </a:cubicBezTo>
                      <a:cubicBezTo>
                        <a:pt x="7420" y="72383"/>
                        <a:pt x="21841" y="72793"/>
                        <a:pt x="30766" y="63334"/>
                      </a:cubicBezTo>
                      <a:cubicBezTo>
                        <a:pt x="39138" y="54819"/>
                        <a:pt x="49244" y="48942"/>
                        <a:pt x="59884" y="43789"/>
                      </a:cubicBezTo>
                      <a:cubicBezTo>
                        <a:pt x="62894" y="42322"/>
                        <a:pt x="65742" y="40122"/>
                        <a:pt x="67342" y="35883"/>
                      </a:cubicBezTo>
                      <a:cubicBezTo>
                        <a:pt x="68951" y="31635"/>
                        <a:pt x="67447" y="27892"/>
                        <a:pt x="64303" y="27739"/>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19" name="Freeform: Shape 18">
                  <a:extLst>
                    <a:ext uri="{FF2B5EF4-FFF2-40B4-BE49-F238E27FC236}">
                      <a16:creationId xmlns:a16="http://schemas.microsoft.com/office/drawing/2014/main" id="{50FE5B61-F186-4C93-A8BB-2CD83BCA3D05}"/>
                    </a:ext>
                  </a:extLst>
                </p:cNvPr>
                <p:cNvSpPr/>
                <p:nvPr/>
              </p:nvSpPr>
              <p:spPr>
                <a:xfrm>
                  <a:off x="7652052" y="2791782"/>
                  <a:ext cx="149723" cy="196341"/>
                </a:xfrm>
                <a:custGeom>
                  <a:avLst/>
                  <a:gdLst>
                    <a:gd name="connsiteX0" fmla="*/ 49512 w 149723"/>
                    <a:gd name="connsiteY0" fmla="*/ 185666 h 196341"/>
                    <a:gd name="connsiteX1" fmla="*/ 38625 w 149723"/>
                    <a:gd name="connsiteY1" fmla="*/ 196315 h 196341"/>
                    <a:gd name="connsiteX2" fmla="*/ 29814 w 149723"/>
                    <a:gd name="connsiteY2" fmla="*/ 186038 h 196341"/>
                    <a:gd name="connsiteX3" fmla="*/ 5726 w 149723"/>
                    <a:gd name="connsiteY3" fmla="*/ 159568 h 196341"/>
                    <a:gd name="connsiteX4" fmla="*/ 2592 w 149723"/>
                    <a:gd name="connsiteY4" fmla="*/ 161939 h 196341"/>
                    <a:gd name="connsiteX5" fmla="*/ 1649 w 149723"/>
                    <a:gd name="connsiteY5" fmla="*/ 162311 h 196341"/>
                    <a:gd name="connsiteX6" fmla="*/ 2125 w 149723"/>
                    <a:gd name="connsiteY6" fmla="*/ 147261 h 196341"/>
                    <a:gd name="connsiteX7" fmla="*/ 13631 w 149723"/>
                    <a:gd name="connsiteY7" fmla="*/ 113781 h 196341"/>
                    <a:gd name="connsiteX8" fmla="*/ 19575 w 149723"/>
                    <a:gd name="connsiteY8" fmla="*/ 103303 h 196341"/>
                    <a:gd name="connsiteX9" fmla="*/ 28929 w 149723"/>
                    <a:gd name="connsiteY9" fmla="*/ 85501 h 196341"/>
                    <a:gd name="connsiteX10" fmla="*/ 34377 w 149723"/>
                    <a:gd name="connsiteY10" fmla="*/ 72804 h 196341"/>
                    <a:gd name="connsiteX11" fmla="*/ 32405 w 149723"/>
                    <a:gd name="connsiteY11" fmla="*/ 32094 h 196341"/>
                    <a:gd name="connsiteX12" fmla="*/ 57885 w 149723"/>
                    <a:gd name="connsiteY12" fmla="*/ 2529 h 196341"/>
                    <a:gd name="connsiteX13" fmla="*/ 95442 w 149723"/>
                    <a:gd name="connsiteY13" fmla="*/ 9806 h 196341"/>
                    <a:gd name="connsiteX14" fmla="*/ 108491 w 149723"/>
                    <a:gd name="connsiteY14" fmla="*/ 39048 h 196341"/>
                    <a:gd name="connsiteX15" fmla="*/ 108634 w 149723"/>
                    <a:gd name="connsiteY15" fmla="*/ 45315 h 196341"/>
                    <a:gd name="connsiteX16" fmla="*/ 130294 w 149723"/>
                    <a:gd name="connsiteY16" fmla="*/ 99693 h 196341"/>
                    <a:gd name="connsiteX17" fmla="*/ 149687 w 149723"/>
                    <a:gd name="connsiteY17" fmla="*/ 151805 h 196341"/>
                    <a:gd name="connsiteX18" fmla="*/ 146305 w 149723"/>
                    <a:gd name="connsiteY18" fmla="*/ 166111 h 196341"/>
                    <a:gd name="connsiteX19" fmla="*/ 135599 w 149723"/>
                    <a:gd name="connsiteY19" fmla="*/ 178465 h 196341"/>
                    <a:gd name="connsiteX20" fmla="*/ 119921 w 149723"/>
                    <a:gd name="connsiteY20" fmla="*/ 171598 h 196341"/>
                    <a:gd name="connsiteX21" fmla="*/ 115663 w 149723"/>
                    <a:gd name="connsiteY21" fmla="*/ 163597 h 196341"/>
                    <a:gd name="connsiteX22" fmla="*/ 116940 w 149723"/>
                    <a:gd name="connsiteY22" fmla="*/ 151557 h 196341"/>
                    <a:gd name="connsiteX23" fmla="*/ 102919 w 149723"/>
                    <a:gd name="connsiteY23" fmla="*/ 111771 h 196341"/>
                    <a:gd name="connsiteX24" fmla="*/ 102566 w 149723"/>
                    <a:gd name="connsiteY24" fmla="*/ 104561 h 196341"/>
                    <a:gd name="connsiteX25" fmla="*/ 92784 w 149723"/>
                    <a:gd name="connsiteY25" fmla="*/ 78996 h 196341"/>
                    <a:gd name="connsiteX26" fmla="*/ 90613 w 149723"/>
                    <a:gd name="connsiteY26" fmla="*/ 74786 h 196341"/>
                    <a:gd name="connsiteX27" fmla="*/ 89574 w 149723"/>
                    <a:gd name="connsiteY27" fmla="*/ 71433 h 196341"/>
                    <a:gd name="connsiteX28" fmla="*/ 90851 w 149723"/>
                    <a:gd name="connsiteY28" fmla="*/ 63251 h 196341"/>
                    <a:gd name="connsiteX29" fmla="*/ 62285 w 149723"/>
                    <a:gd name="connsiteY29" fmla="*/ 60974 h 196341"/>
                    <a:gd name="connsiteX30" fmla="*/ 47445 w 149723"/>
                    <a:gd name="connsiteY30" fmla="*/ 60174 h 196341"/>
                    <a:gd name="connsiteX31" fmla="*/ 43759 w 149723"/>
                    <a:gd name="connsiteY31" fmla="*/ 65508 h 196341"/>
                    <a:gd name="connsiteX32" fmla="*/ 46874 w 149723"/>
                    <a:gd name="connsiteY32" fmla="*/ 72519 h 196341"/>
                    <a:gd name="connsiteX33" fmla="*/ 46416 w 149723"/>
                    <a:gd name="connsiteY33" fmla="*/ 81243 h 196341"/>
                    <a:gd name="connsiteX34" fmla="*/ 45559 w 149723"/>
                    <a:gd name="connsiteY34" fmla="*/ 84301 h 196341"/>
                    <a:gd name="connsiteX35" fmla="*/ 39092 w 149723"/>
                    <a:gd name="connsiteY35" fmla="*/ 94321 h 196341"/>
                    <a:gd name="connsiteX36" fmla="*/ 34806 w 149723"/>
                    <a:gd name="connsiteY36" fmla="*/ 104065 h 196341"/>
                    <a:gd name="connsiteX37" fmla="*/ 33805 w 149723"/>
                    <a:gd name="connsiteY37" fmla="*/ 117362 h 196341"/>
                    <a:gd name="connsiteX38" fmla="*/ 24099 w 149723"/>
                    <a:gd name="connsiteY38" fmla="*/ 148261 h 196341"/>
                    <a:gd name="connsiteX39" fmla="*/ 37720 w 149723"/>
                    <a:gd name="connsiteY39" fmla="*/ 169674 h 196341"/>
                    <a:gd name="connsiteX40" fmla="*/ 49512 w 149723"/>
                    <a:gd name="connsiteY40" fmla="*/ 185666 h 19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9723" h="196341">
                      <a:moveTo>
                        <a:pt x="49512" y="185666"/>
                      </a:moveTo>
                      <a:cubicBezTo>
                        <a:pt x="48312" y="191553"/>
                        <a:pt x="41930" y="196763"/>
                        <a:pt x="38625" y="196315"/>
                      </a:cubicBezTo>
                      <a:cubicBezTo>
                        <a:pt x="36577" y="195191"/>
                        <a:pt x="31015" y="187847"/>
                        <a:pt x="29814" y="186038"/>
                      </a:cubicBezTo>
                      <a:cubicBezTo>
                        <a:pt x="26195" y="180542"/>
                        <a:pt x="10345" y="157824"/>
                        <a:pt x="5726" y="159568"/>
                      </a:cubicBezTo>
                      <a:cubicBezTo>
                        <a:pt x="4221" y="159758"/>
                        <a:pt x="3364" y="160796"/>
                        <a:pt x="2592" y="161939"/>
                      </a:cubicBezTo>
                      <a:cubicBezTo>
                        <a:pt x="2278" y="162063"/>
                        <a:pt x="1963" y="162187"/>
                        <a:pt x="1649" y="162311"/>
                      </a:cubicBezTo>
                      <a:cubicBezTo>
                        <a:pt x="-713" y="157215"/>
                        <a:pt x="-523" y="152109"/>
                        <a:pt x="2125" y="147261"/>
                      </a:cubicBezTo>
                      <a:cubicBezTo>
                        <a:pt x="7964" y="136593"/>
                        <a:pt x="10660" y="125630"/>
                        <a:pt x="13631" y="113781"/>
                      </a:cubicBezTo>
                      <a:cubicBezTo>
                        <a:pt x="14632" y="109799"/>
                        <a:pt x="17060" y="106485"/>
                        <a:pt x="19575" y="103303"/>
                      </a:cubicBezTo>
                      <a:cubicBezTo>
                        <a:pt x="24261" y="97350"/>
                        <a:pt x="24147" y="91369"/>
                        <a:pt x="28929" y="85501"/>
                      </a:cubicBezTo>
                      <a:cubicBezTo>
                        <a:pt x="31986" y="81748"/>
                        <a:pt x="34663" y="77662"/>
                        <a:pt x="34377" y="72804"/>
                      </a:cubicBezTo>
                      <a:cubicBezTo>
                        <a:pt x="33567" y="59117"/>
                        <a:pt x="31824" y="45810"/>
                        <a:pt x="32405" y="32094"/>
                      </a:cubicBezTo>
                      <a:cubicBezTo>
                        <a:pt x="32977" y="18655"/>
                        <a:pt x="44712" y="7368"/>
                        <a:pt x="57885" y="2529"/>
                      </a:cubicBezTo>
                      <a:cubicBezTo>
                        <a:pt x="71543" y="-2491"/>
                        <a:pt x="84469" y="-24"/>
                        <a:pt x="95442" y="9806"/>
                      </a:cubicBezTo>
                      <a:cubicBezTo>
                        <a:pt x="104062" y="17521"/>
                        <a:pt x="107834" y="27656"/>
                        <a:pt x="108491" y="39048"/>
                      </a:cubicBezTo>
                      <a:cubicBezTo>
                        <a:pt x="108615" y="41134"/>
                        <a:pt x="108720" y="43239"/>
                        <a:pt x="108634" y="45315"/>
                      </a:cubicBezTo>
                      <a:cubicBezTo>
                        <a:pt x="107653" y="66718"/>
                        <a:pt x="116654" y="84139"/>
                        <a:pt x="130294" y="99693"/>
                      </a:cubicBezTo>
                      <a:cubicBezTo>
                        <a:pt x="143381" y="114610"/>
                        <a:pt x="148505" y="132488"/>
                        <a:pt x="149687" y="151805"/>
                      </a:cubicBezTo>
                      <a:cubicBezTo>
                        <a:pt x="149991" y="156853"/>
                        <a:pt x="148372" y="161568"/>
                        <a:pt x="146305" y="166111"/>
                      </a:cubicBezTo>
                      <a:cubicBezTo>
                        <a:pt x="143448" y="172693"/>
                        <a:pt x="139342" y="176779"/>
                        <a:pt x="135599" y="178465"/>
                      </a:cubicBezTo>
                      <a:cubicBezTo>
                        <a:pt x="131846" y="180151"/>
                        <a:pt x="117054" y="181313"/>
                        <a:pt x="119921" y="171598"/>
                      </a:cubicBezTo>
                      <a:cubicBezTo>
                        <a:pt x="121331" y="166816"/>
                        <a:pt x="121559" y="164787"/>
                        <a:pt x="115663" y="163597"/>
                      </a:cubicBezTo>
                      <a:cubicBezTo>
                        <a:pt x="116101" y="159587"/>
                        <a:pt x="116730" y="155577"/>
                        <a:pt x="116940" y="151557"/>
                      </a:cubicBezTo>
                      <a:cubicBezTo>
                        <a:pt x="117768" y="135641"/>
                        <a:pt x="114977" y="123077"/>
                        <a:pt x="102919" y="111771"/>
                      </a:cubicBezTo>
                      <a:cubicBezTo>
                        <a:pt x="99195" y="108275"/>
                        <a:pt x="102690" y="107704"/>
                        <a:pt x="102566" y="104561"/>
                      </a:cubicBezTo>
                      <a:cubicBezTo>
                        <a:pt x="102252" y="96074"/>
                        <a:pt x="97290" y="87511"/>
                        <a:pt x="92784" y="78996"/>
                      </a:cubicBezTo>
                      <a:cubicBezTo>
                        <a:pt x="92394" y="77424"/>
                        <a:pt x="91641" y="76033"/>
                        <a:pt x="90613" y="74786"/>
                      </a:cubicBezTo>
                      <a:cubicBezTo>
                        <a:pt x="90946" y="73452"/>
                        <a:pt x="90108" y="72490"/>
                        <a:pt x="89574" y="71433"/>
                      </a:cubicBezTo>
                      <a:cubicBezTo>
                        <a:pt x="90241" y="68737"/>
                        <a:pt x="91394" y="66127"/>
                        <a:pt x="90851" y="63251"/>
                      </a:cubicBezTo>
                      <a:cubicBezTo>
                        <a:pt x="90889" y="60774"/>
                        <a:pt x="65457" y="59707"/>
                        <a:pt x="62285" y="60974"/>
                      </a:cubicBezTo>
                      <a:cubicBezTo>
                        <a:pt x="60952" y="60527"/>
                        <a:pt x="47407" y="59946"/>
                        <a:pt x="47445" y="60174"/>
                      </a:cubicBezTo>
                      <a:cubicBezTo>
                        <a:pt x="45616" y="61536"/>
                        <a:pt x="44331" y="63336"/>
                        <a:pt x="43759" y="65508"/>
                      </a:cubicBezTo>
                      <a:cubicBezTo>
                        <a:pt x="43216" y="67566"/>
                        <a:pt x="46521" y="71823"/>
                        <a:pt x="46874" y="72519"/>
                      </a:cubicBezTo>
                      <a:cubicBezTo>
                        <a:pt x="46721" y="75433"/>
                        <a:pt x="46569" y="78338"/>
                        <a:pt x="46416" y="81243"/>
                      </a:cubicBezTo>
                      <a:cubicBezTo>
                        <a:pt x="46131" y="82263"/>
                        <a:pt x="45845" y="83282"/>
                        <a:pt x="45559" y="84301"/>
                      </a:cubicBezTo>
                      <a:cubicBezTo>
                        <a:pt x="43397" y="87635"/>
                        <a:pt x="41178" y="90940"/>
                        <a:pt x="39092" y="94321"/>
                      </a:cubicBezTo>
                      <a:cubicBezTo>
                        <a:pt x="37215" y="97360"/>
                        <a:pt x="35072" y="100313"/>
                        <a:pt x="34806" y="104065"/>
                      </a:cubicBezTo>
                      <a:cubicBezTo>
                        <a:pt x="33329" y="107875"/>
                        <a:pt x="38606" y="112924"/>
                        <a:pt x="33805" y="117362"/>
                      </a:cubicBezTo>
                      <a:cubicBezTo>
                        <a:pt x="29005" y="121801"/>
                        <a:pt x="24176" y="143213"/>
                        <a:pt x="24099" y="148261"/>
                      </a:cubicBezTo>
                      <a:cubicBezTo>
                        <a:pt x="24014" y="153691"/>
                        <a:pt x="33929" y="166092"/>
                        <a:pt x="37720" y="169674"/>
                      </a:cubicBezTo>
                      <a:cubicBezTo>
                        <a:pt x="44683" y="176227"/>
                        <a:pt x="50931" y="178732"/>
                        <a:pt x="49512" y="185666"/>
                      </a:cubicBezTo>
                      <a:close/>
                    </a:path>
                  </a:pathLst>
                </a:custGeom>
                <a:solidFill>
                  <a:srgbClr val="1E1E1E"/>
                </a:solidFill>
                <a:ln w="9525" cap="flat">
                  <a:noFill/>
                  <a:prstDash val="solid"/>
                  <a:miter/>
                </a:ln>
              </p:spPr>
              <p:txBody>
                <a:bodyPr rtlCol="0" anchor="ctr"/>
                <a:lstStyle/>
                <a:p>
                  <a:endParaRPr lang="de-AT">
                    <a:latin typeface="+mj-lt"/>
                  </a:endParaRPr>
                </a:p>
              </p:txBody>
            </p:sp>
            <p:sp>
              <p:nvSpPr>
                <p:cNvPr id="20" name="Freeform: Shape 19">
                  <a:extLst>
                    <a:ext uri="{FF2B5EF4-FFF2-40B4-BE49-F238E27FC236}">
                      <a16:creationId xmlns:a16="http://schemas.microsoft.com/office/drawing/2014/main" id="{F8A55D22-E84A-43E2-BBE8-B500A5359C90}"/>
                    </a:ext>
                  </a:extLst>
                </p:cNvPr>
                <p:cNvSpPr/>
                <p:nvPr/>
              </p:nvSpPr>
              <p:spPr>
                <a:xfrm>
                  <a:off x="7696763" y="2981163"/>
                  <a:ext cx="60182" cy="35156"/>
                </a:xfrm>
                <a:custGeom>
                  <a:avLst/>
                  <a:gdLst>
                    <a:gd name="connsiteX0" fmla="*/ 0 w 60182"/>
                    <a:gd name="connsiteY0" fmla="*/ 16716 h 35156"/>
                    <a:gd name="connsiteX1" fmla="*/ 53111 w 60182"/>
                    <a:gd name="connsiteY1" fmla="*/ 6429 h 35156"/>
                    <a:gd name="connsiteX2" fmla="*/ 60160 w 60182"/>
                    <a:gd name="connsiteY2" fmla="*/ 0 h 35156"/>
                    <a:gd name="connsiteX3" fmla="*/ 59722 w 60182"/>
                    <a:gd name="connsiteY3" fmla="*/ 7001 h 35156"/>
                    <a:gd name="connsiteX4" fmla="*/ 57179 w 60182"/>
                    <a:gd name="connsiteY4" fmla="*/ 25927 h 35156"/>
                    <a:gd name="connsiteX5" fmla="*/ 57017 w 60182"/>
                    <a:gd name="connsiteY5" fmla="*/ 35157 h 35156"/>
                    <a:gd name="connsiteX6" fmla="*/ 18926 w 60182"/>
                    <a:gd name="connsiteY6" fmla="*/ 30651 h 35156"/>
                    <a:gd name="connsiteX7" fmla="*/ 657 w 60182"/>
                    <a:gd name="connsiteY7" fmla="*/ 33604 h 35156"/>
                    <a:gd name="connsiteX8" fmla="*/ 0 w 60182"/>
                    <a:gd name="connsiteY8" fmla="*/ 16716 h 3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82" h="35156">
                      <a:moveTo>
                        <a:pt x="0" y="16716"/>
                      </a:moveTo>
                      <a:cubicBezTo>
                        <a:pt x="10249" y="19612"/>
                        <a:pt x="39100" y="20479"/>
                        <a:pt x="53111" y="6429"/>
                      </a:cubicBezTo>
                      <a:cubicBezTo>
                        <a:pt x="55455" y="4286"/>
                        <a:pt x="57807" y="2143"/>
                        <a:pt x="60160" y="0"/>
                      </a:cubicBezTo>
                      <a:cubicBezTo>
                        <a:pt x="60246" y="2343"/>
                        <a:pt x="60084" y="4658"/>
                        <a:pt x="59722" y="7001"/>
                      </a:cubicBezTo>
                      <a:cubicBezTo>
                        <a:pt x="58750" y="13287"/>
                        <a:pt x="58007" y="19621"/>
                        <a:pt x="57179" y="25927"/>
                      </a:cubicBezTo>
                      <a:cubicBezTo>
                        <a:pt x="57121" y="29004"/>
                        <a:pt x="57074" y="32080"/>
                        <a:pt x="57017" y="35157"/>
                      </a:cubicBezTo>
                      <a:cubicBezTo>
                        <a:pt x="44101" y="31604"/>
                        <a:pt x="24717" y="30347"/>
                        <a:pt x="18926" y="30651"/>
                      </a:cubicBezTo>
                      <a:cubicBezTo>
                        <a:pt x="13144" y="30956"/>
                        <a:pt x="5239" y="32404"/>
                        <a:pt x="657" y="33604"/>
                      </a:cubicBezTo>
                      <a:lnTo>
                        <a:pt x="0" y="16716"/>
                      </a:lnTo>
                      <a:close/>
                    </a:path>
                  </a:pathLst>
                </a:custGeom>
                <a:solidFill>
                  <a:srgbClr val="1E1E1E"/>
                </a:solidFill>
                <a:ln w="9525" cap="flat">
                  <a:noFill/>
                  <a:prstDash val="solid"/>
                  <a:miter/>
                </a:ln>
              </p:spPr>
              <p:txBody>
                <a:bodyPr rtlCol="0" anchor="ctr"/>
                <a:lstStyle/>
                <a:p>
                  <a:endParaRPr lang="de-AT">
                    <a:latin typeface="+mj-lt"/>
                  </a:endParaRPr>
                </a:p>
              </p:txBody>
            </p:sp>
            <p:sp>
              <p:nvSpPr>
                <p:cNvPr id="21" name="Freeform: Shape 20">
                  <a:extLst>
                    <a:ext uri="{FF2B5EF4-FFF2-40B4-BE49-F238E27FC236}">
                      <a16:creationId xmlns:a16="http://schemas.microsoft.com/office/drawing/2014/main" id="{7FB9F5F2-5AE2-470A-9940-FBD1F268742A}"/>
                    </a:ext>
                  </a:extLst>
                </p:cNvPr>
                <p:cNvSpPr/>
                <p:nvPr/>
              </p:nvSpPr>
              <p:spPr>
                <a:xfrm>
                  <a:off x="7804672" y="2972638"/>
                  <a:ext cx="638" cy="914"/>
                </a:xfrm>
                <a:custGeom>
                  <a:avLst/>
                  <a:gdLst>
                    <a:gd name="connsiteX0" fmla="*/ 638 w 638"/>
                    <a:gd name="connsiteY0" fmla="*/ 914 h 914"/>
                    <a:gd name="connsiteX1" fmla="*/ 0 w 638"/>
                    <a:gd name="connsiteY1" fmla="*/ 0 h 914"/>
                    <a:gd name="connsiteX2" fmla="*/ 638 w 638"/>
                    <a:gd name="connsiteY2" fmla="*/ 914 h 914"/>
                  </a:gdLst>
                  <a:ahLst/>
                  <a:cxnLst>
                    <a:cxn ang="0">
                      <a:pos x="connsiteX0" y="connsiteY0"/>
                    </a:cxn>
                    <a:cxn ang="0">
                      <a:pos x="connsiteX1" y="connsiteY1"/>
                    </a:cxn>
                    <a:cxn ang="0">
                      <a:pos x="connsiteX2" y="connsiteY2"/>
                    </a:cxn>
                  </a:cxnLst>
                  <a:rect l="l" t="t" r="r" b="b"/>
                  <a:pathLst>
                    <a:path w="638" h="914">
                      <a:moveTo>
                        <a:pt x="638" y="914"/>
                      </a:moveTo>
                      <a:cubicBezTo>
                        <a:pt x="429" y="610"/>
                        <a:pt x="219" y="305"/>
                        <a:pt x="0" y="0"/>
                      </a:cubicBezTo>
                      <a:cubicBezTo>
                        <a:pt x="210" y="305"/>
                        <a:pt x="419" y="610"/>
                        <a:pt x="638" y="914"/>
                      </a:cubicBezTo>
                      <a:close/>
                    </a:path>
                  </a:pathLst>
                </a:custGeom>
                <a:solidFill>
                  <a:srgbClr val="DDA516"/>
                </a:solidFill>
                <a:ln w="9525" cap="flat">
                  <a:noFill/>
                  <a:prstDash val="solid"/>
                  <a:miter/>
                </a:ln>
              </p:spPr>
              <p:txBody>
                <a:bodyPr rtlCol="0" anchor="ctr"/>
                <a:lstStyle/>
                <a:p>
                  <a:endParaRPr lang="de-AT">
                    <a:latin typeface="+mj-lt"/>
                  </a:endParaRPr>
                </a:p>
              </p:txBody>
            </p:sp>
            <p:sp>
              <p:nvSpPr>
                <p:cNvPr id="22" name="Freeform: Shape 21">
                  <a:extLst>
                    <a:ext uri="{FF2B5EF4-FFF2-40B4-BE49-F238E27FC236}">
                      <a16:creationId xmlns:a16="http://schemas.microsoft.com/office/drawing/2014/main" id="{D97DC8A3-BFAD-4621-9B3E-3E2ACC522266}"/>
                    </a:ext>
                  </a:extLst>
                </p:cNvPr>
                <p:cNvSpPr/>
                <p:nvPr/>
              </p:nvSpPr>
              <p:spPr>
                <a:xfrm>
                  <a:off x="7800719" y="2959417"/>
                  <a:ext cx="828" cy="790"/>
                </a:xfrm>
                <a:custGeom>
                  <a:avLst/>
                  <a:gdLst>
                    <a:gd name="connsiteX0" fmla="*/ 829 w 828"/>
                    <a:gd name="connsiteY0" fmla="*/ 791 h 790"/>
                    <a:gd name="connsiteX1" fmla="*/ 0 w 828"/>
                    <a:gd name="connsiteY1" fmla="*/ 0 h 790"/>
                    <a:gd name="connsiteX2" fmla="*/ 829 w 828"/>
                    <a:gd name="connsiteY2" fmla="*/ 791 h 790"/>
                  </a:gdLst>
                  <a:ahLst/>
                  <a:cxnLst>
                    <a:cxn ang="0">
                      <a:pos x="connsiteX0" y="connsiteY0"/>
                    </a:cxn>
                    <a:cxn ang="0">
                      <a:pos x="connsiteX1" y="connsiteY1"/>
                    </a:cxn>
                    <a:cxn ang="0">
                      <a:pos x="connsiteX2" y="connsiteY2"/>
                    </a:cxn>
                  </a:cxnLst>
                  <a:rect l="l" t="t" r="r" b="b"/>
                  <a:pathLst>
                    <a:path w="828" h="790">
                      <a:moveTo>
                        <a:pt x="829" y="791"/>
                      </a:moveTo>
                      <a:cubicBezTo>
                        <a:pt x="552" y="524"/>
                        <a:pt x="276" y="267"/>
                        <a:pt x="0" y="0"/>
                      </a:cubicBezTo>
                      <a:cubicBezTo>
                        <a:pt x="276" y="267"/>
                        <a:pt x="552" y="524"/>
                        <a:pt x="829" y="791"/>
                      </a:cubicBezTo>
                      <a:close/>
                    </a:path>
                  </a:pathLst>
                </a:custGeom>
                <a:solidFill>
                  <a:srgbClr val="DDA516"/>
                </a:solidFill>
                <a:ln w="9525" cap="flat">
                  <a:noFill/>
                  <a:prstDash val="solid"/>
                  <a:miter/>
                </a:ln>
              </p:spPr>
              <p:txBody>
                <a:bodyPr rtlCol="0" anchor="ctr"/>
                <a:lstStyle/>
                <a:p>
                  <a:endParaRPr lang="de-AT">
                    <a:latin typeface="+mj-lt"/>
                  </a:endParaRPr>
                </a:p>
              </p:txBody>
            </p:sp>
            <p:sp>
              <p:nvSpPr>
                <p:cNvPr id="23" name="Freeform: Shape 22">
                  <a:extLst>
                    <a:ext uri="{FF2B5EF4-FFF2-40B4-BE49-F238E27FC236}">
                      <a16:creationId xmlns:a16="http://schemas.microsoft.com/office/drawing/2014/main" id="{788714E2-4A9E-4B6C-AA56-0050A057C40D}"/>
                    </a:ext>
                  </a:extLst>
                </p:cNvPr>
                <p:cNvSpPr/>
                <p:nvPr/>
              </p:nvSpPr>
              <p:spPr>
                <a:xfrm>
                  <a:off x="7690886" y="2989297"/>
                  <a:ext cx="409" cy="657"/>
                </a:xfrm>
                <a:custGeom>
                  <a:avLst/>
                  <a:gdLst>
                    <a:gd name="connsiteX0" fmla="*/ 0 w 409"/>
                    <a:gd name="connsiteY0" fmla="*/ 0 h 657"/>
                    <a:gd name="connsiteX1" fmla="*/ 410 w 409"/>
                    <a:gd name="connsiteY1" fmla="*/ 657 h 657"/>
                    <a:gd name="connsiteX2" fmla="*/ 0 w 409"/>
                    <a:gd name="connsiteY2" fmla="*/ 0 h 657"/>
                  </a:gdLst>
                  <a:ahLst/>
                  <a:cxnLst>
                    <a:cxn ang="0">
                      <a:pos x="connsiteX0" y="connsiteY0"/>
                    </a:cxn>
                    <a:cxn ang="0">
                      <a:pos x="connsiteX1" y="connsiteY1"/>
                    </a:cxn>
                    <a:cxn ang="0">
                      <a:pos x="connsiteX2" y="connsiteY2"/>
                    </a:cxn>
                  </a:cxnLst>
                  <a:rect l="l" t="t" r="r" b="b"/>
                  <a:pathLst>
                    <a:path w="409" h="657">
                      <a:moveTo>
                        <a:pt x="0" y="0"/>
                      </a:moveTo>
                      <a:cubicBezTo>
                        <a:pt x="133" y="219"/>
                        <a:pt x="276" y="438"/>
                        <a:pt x="410" y="657"/>
                      </a:cubicBezTo>
                      <a:cubicBezTo>
                        <a:pt x="286" y="438"/>
                        <a:pt x="143" y="210"/>
                        <a:pt x="0" y="0"/>
                      </a:cubicBezTo>
                      <a:close/>
                    </a:path>
                  </a:pathLst>
                </a:custGeom>
                <a:solidFill>
                  <a:srgbClr val="8C5F07"/>
                </a:solidFill>
                <a:ln w="9525" cap="flat">
                  <a:noFill/>
                  <a:prstDash val="solid"/>
                  <a:miter/>
                </a:ln>
              </p:spPr>
              <p:txBody>
                <a:bodyPr rtlCol="0" anchor="ctr"/>
                <a:lstStyle/>
                <a:p>
                  <a:endParaRPr lang="de-AT">
                    <a:latin typeface="+mj-lt"/>
                  </a:endParaRPr>
                </a:p>
              </p:txBody>
            </p:sp>
            <p:sp>
              <p:nvSpPr>
                <p:cNvPr id="24" name="Freeform: Shape 23">
                  <a:extLst>
                    <a:ext uri="{FF2B5EF4-FFF2-40B4-BE49-F238E27FC236}">
                      <a16:creationId xmlns:a16="http://schemas.microsoft.com/office/drawing/2014/main" id="{526679D6-AA45-4F19-9F36-7AAAF50115C6}"/>
                    </a:ext>
                  </a:extLst>
                </p:cNvPr>
                <p:cNvSpPr/>
                <p:nvPr/>
              </p:nvSpPr>
              <p:spPr>
                <a:xfrm>
                  <a:off x="7800719" y="2959417"/>
                  <a:ext cx="19" cy="9"/>
                </a:xfrm>
                <a:custGeom>
                  <a:avLst/>
                  <a:gdLst>
                    <a:gd name="connsiteX0" fmla="*/ 0 w 19"/>
                    <a:gd name="connsiteY0" fmla="*/ 0 h 9"/>
                    <a:gd name="connsiteX1" fmla="*/ 10 w 19"/>
                    <a:gd name="connsiteY1" fmla="*/ 10 h 9"/>
                    <a:gd name="connsiteX2" fmla="*/ 19 w 19"/>
                    <a:gd name="connsiteY2" fmla="*/ 10 h 9"/>
                  </a:gdLst>
                  <a:ahLst/>
                  <a:cxnLst>
                    <a:cxn ang="0">
                      <a:pos x="connsiteX0" y="connsiteY0"/>
                    </a:cxn>
                    <a:cxn ang="0">
                      <a:pos x="connsiteX1" y="connsiteY1"/>
                    </a:cxn>
                    <a:cxn ang="0">
                      <a:pos x="connsiteX2" y="connsiteY2"/>
                    </a:cxn>
                  </a:cxnLst>
                  <a:rect l="l" t="t" r="r" b="b"/>
                  <a:pathLst>
                    <a:path w="19" h="9">
                      <a:moveTo>
                        <a:pt x="0" y="0"/>
                      </a:moveTo>
                      <a:lnTo>
                        <a:pt x="10" y="10"/>
                      </a:lnTo>
                      <a:lnTo>
                        <a:pt x="19" y="10"/>
                      </a:lnTo>
                      <a:close/>
                    </a:path>
                  </a:pathLst>
                </a:custGeom>
                <a:solidFill>
                  <a:srgbClr val="E3A906"/>
                </a:solidFill>
                <a:ln w="9525" cap="flat">
                  <a:noFill/>
                  <a:prstDash val="solid"/>
                  <a:miter/>
                </a:ln>
              </p:spPr>
              <p:txBody>
                <a:bodyPr rtlCol="0" anchor="ctr"/>
                <a:lstStyle/>
                <a:p>
                  <a:endParaRPr lang="de-AT">
                    <a:latin typeface="+mj-lt"/>
                  </a:endParaRPr>
                </a:p>
              </p:txBody>
            </p:sp>
            <p:sp>
              <p:nvSpPr>
                <p:cNvPr id="25" name="Freeform: Shape 24">
                  <a:extLst>
                    <a:ext uri="{FF2B5EF4-FFF2-40B4-BE49-F238E27FC236}">
                      <a16:creationId xmlns:a16="http://schemas.microsoft.com/office/drawing/2014/main" id="{50113857-E944-4643-93A2-865E8B17A114}"/>
                    </a:ext>
                  </a:extLst>
                </p:cNvPr>
                <p:cNvSpPr/>
                <p:nvPr/>
              </p:nvSpPr>
              <p:spPr>
                <a:xfrm>
                  <a:off x="7624818" y="2949236"/>
                  <a:ext cx="76093" cy="75407"/>
                </a:xfrm>
                <a:custGeom>
                  <a:avLst/>
                  <a:gdLst>
                    <a:gd name="connsiteX0" fmla="*/ 61877 w 76093"/>
                    <a:gd name="connsiteY0" fmla="*/ 33889 h 75407"/>
                    <a:gd name="connsiteX1" fmla="*/ 43379 w 76093"/>
                    <a:gd name="connsiteY1" fmla="*/ 6162 h 75407"/>
                    <a:gd name="connsiteX2" fmla="*/ 28977 w 76093"/>
                    <a:gd name="connsiteY2" fmla="*/ 4923 h 75407"/>
                    <a:gd name="connsiteX3" fmla="*/ 12556 w 76093"/>
                    <a:gd name="connsiteY3" fmla="*/ 16077 h 75407"/>
                    <a:gd name="connsiteX4" fmla="*/ 3422 w 76093"/>
                    <a:gd name="connsiteY4" fmla="*/ 27488 h 75407"/>
                    <a:gd name="connsiteX5" fmla="*/ 3289 w 76093"/>
                    <a:gd name="connsiteY5" fmla="*/ 47824 h 75407"/>
                    <a:gd name="connsiteX6" fmla="*/ 8127 w 76093"/>
                    <a:gd name="connsiteY6" fmla="*/ 60625 h 75407"/>
                    <a:gd name="connsiteX7" fmla="*/ 51209 w 76093"/>
                    <a:gd name="connsiteY7" fmla="*/ 73484 h 75407"/>
                    <a:gd name="connsiteX8" fmla="*/ 75393 w 76093"/>
                    <a:gd name="connsiteY8" fmla="*/ 63750 h 75407"/>
                    <a:gd name="connsiteX9" fmla="*/ 61877 w 76093"/>
                    <a:gd name="connsiteY9" fmla="*/ 33889 h 7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093" h="75407">
                      <a:moveTo>
                        <a:pt x="61877" y="33889"/>
                      </a:moveTo>
                      <a:cubicBezTo>
                        <a:pt x="54390" y="26126"/>
                        <a:pt x="48647" y="16706"/>
                        <a:pt x="43379" y="6162"/>
                      </a:cubicBezTo>
                      <a:cubicBezTo>
                        <a:pt x="40607" y="618"/>
                        <a:pt x="32140" y="-3783"/>
                        <a:pt x="28977" y="4923"/>
                      </a:cubicBezTo>
                      <a:cubicBezTo>
                        <a:pt x="25815" y="13629"/>
                        <a:pt x="20786" y="17163"/>
                        <a:pt x="12556" y="16077"/>
                      </a:cubicBezTo>
                      <a:cubicBezTo>
                        <a:pt x="6556" y="15277"/>
                        <a:pt x="907" y="19897"/>
                        <a:pt x="3422" y="27488"/>
                      </a:cubicBezTo>
                      <a:cubicBezTo>
                        <a:pt x="6137" y="35679"/>
                        <a:pt x="9232" y="42090"/>
                        <a:pt x="3289" y="47824"/>
                      </a:cubicBezTo>
                      <a:cubicBezTo>
                        <a:pt x="-2655" y="53567"/>
                        <a:pt x="-245" y="59492"/>
                        <a:pt x="8127" y="60625"/>
                      </a:cubicBezTo>
                      <a:cubicBezTo>
                        <a:pt x="16500" y="61759"/>
                        <a:pt x="38512" y="66769"/>
                        <a:pt x="51209" y="73484"/>
                      </a:cubicBezTo>
                      <a:cubicBezTo>
                        <a:pt x="63915" y="80190"/>
                        <a:pt x="74050" y="67503"/>
                        <a:pt x="75393" y="63750"/>
                      </a:cubicBezTo>
                      <a:cubicBezTo>
                        <a:pt x="78746" y="54453"/>
                        <a:pt x="69373" y="41652"/>
                        <a:pt x="61877" y="33889"/>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26" name="Freeform: Shape 25">
                  <a:extLst>
                    <a:ext uri="{FF2B5EF4-FFF2-40B4-BE49-F238E27FC236}">
                      <a16:creationId xmlns:a16="http://schemas.microsoft.com/office/drawing/2014/main" id="{CB0083B8-7769-41E0-B900-9BF6A60C654E}"/>
                    </a:ext>
                  </a:extLst>
                </p:cNvPr>
                <p:cNvSpPr/>
                <p:nvPr/>
              </p:nvSpPr>
              <p:spPr>
                <a:xfrm>
                  <a:off x="7691792" y="2840783"/>
                  <a:ext cx="58475" cy="51273"/>
                </a:xfrm>
                <a:custGeom>
                  <a:avLst/>
                  <a:gdLst>
                    <a:gd name="connsiteX0" fmla="*/ 23230 w 58475"/>
                    <a:gd name="connsiteY0" fmla="*/ 51273 h 51273"/>
                    <a:gd name="connsiteX1" fmla="*/ 7924 w 58475"/>
                    <a:gd name="connsiteY1" fmla="*/ 38595 h 51273"/>
                    <a:gd name="connsiteX2" fmla="*/ 7924 w 58475"/>
                    <a:gd name="connsiteY2" fmla="*/ 38595 h 51273"/>
                    <a:gd name="connsiteX3" fmla="*/ 885 w 58475"/>
                    <a:gd name="connsiteY3" fmla="*/ 14554 h 51273"/>
                    <a:gd name="connsiteX4" fmla="*/ 13753 w 58475"/>
                    <a:gd name="connsiteY4" fmla="*/ 4315 h 51273"/>
                    <a:gd name="connsiteX5" fmla="*/ 15867 w 58475"/>
                    <a:gd name="connsiteY5" fmla="*/ 2524 h 51273"/>
                    <a:gd name="connsiteX6" fmla="*/ 17887 w 58475"/>
                    <a:gd name="connsiteY6" fmla="*/ 1505 h 51273"/>
                    <a:gd name="connsiteX7" fmla="*/ 19192 w 58475"/>
                    <a:gd name="connsiteY7" fmla="*/ 991 h 51273"/>
                    <a:gd name="connsiteX8" fmla="*/ 24221 w 58475"/>
                    <a:gd name="connsiteY8" fmla="*/ 0 h 51273"/>
                    <a:gd name="connsiteX9" fmla="*/ 25002 w 58475"/>
                    <a:gd name="connsiteY9" fmla="*/ 0 h 51273"/>
                    <a:gd name="connsiteX10" fmla="*/ 26507 w 58475"/>
                    <a:gd name="connsiteY10" fmla="*/ 352 h 51273"/>
                    <a:gd name="connsiteX11" fmla="*/ 29888 w 58475"/>
                    <a:gd name="connsiteY11" fmla="*/ 1486 h 51273"/>
                    <a:gd name="connsiteX12" fmla="*/ 57482 w 58475"/>
                    <a:gd name="connsiteY12" fmla="*/ 11678 h 51273"/>
                    <a:gd name="connsiteX13" fmla="*/ 58254 w 58475"/>
                    <a:gd name="connsiteY13" fmla="*/ 15811 h 51273"/>
                    <a:gd name="connsiteX14" fmla="*/ 57358 w 58475"/>
                    <a:gd name="connsiteY14" fmla="*/ 24432 h 51273"/>
                    <a:gd name="connsiteX15" fmla="*/ 56311 w 58475"/>
                    <a:gd name="connsiteY15" fmla="*/ 28480 h 51273"/>
                    <a:gd name="connsiteX16" fmla="*/ 53948 w 58475"/>
                    <a:gd name="connsiteY16" fmla="*/ 29347 h 51273"/>
                    <a:gd name="connsiteX17" fmla="*/ 45985 w 58475"/>
                    <a:gd name="connsiteY17" fmla="*/ 36405 h 51273"/>
                    <a:gd name="connsiteX18" fmla="*/ 38404 w 58475"/>
                    <a:gd name="connsiteY18" fmla="*/ 43444 h 51273"/>
                    <a:gd name="connsiteX19" fmla="*/ 35565 w 58475"/>
                    <a:gd name="connsiteY19" fmla="*/ 45529 h 51273"/>
                    <a:gd name="connsiteX20" fmla="*/ 23230 w 58475"/>
                    <a:gd name="connsiteY20" fmla="*/ 51273 h 51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475" h="51273">
                      <a:moveTo>
                        <a:pt x="23230" y="51273"/>
                      </a:moveTo>
                      <a:cubicBezTo>
                        <a:pt x="16077" y="51273"/>
                        <a:pt x="11295" y="44501"/>
                        <a:pt x="7924" y="38595"/>
                      </a:cubicBezTo>
                      <a:lnTo>
                        <a:pt x="7924" y="38595"/>
                      </a:lnTo>
                      <a:cubicBezTo>
                        <a:pt x="7895" y="38595"/>
                        <a:pt x="-3144" y="23108"/>
                        <a:pt x="885" y="14554"/>
                      </a:cubicBezTo>
                      <a:cubicBezTo>
                        <a:pt x="1447" y="13354"/>
                        <a:pt x="2390" y="11335"/>
                        <a:pt x="13753" y="4315"/>
                      </a:cubicBezTo>
                      <a:lnTo>
                        <a:pt x="15867" y="2524"/>
                      </a:lnTo>
                      <a:lnTo>
                        <a:pt x="17887" y="1505"/>
                      </a:lnTo>
                      <a:lnTo>
                        <a:pt x="19192" y="991"/>
                      </a:lnTo>
                      <a:cubicBezTo>
                        <a:pt x="20754" y="495"/>
                        <a:pt x="22535" y="0"/>
                        <a:pt x="24221" y="0"/>
                      </a:cubicBezTo>
                      <a:lnTo>
                        <a:pt x="25002" y="0"/>
                      </a:lnTo>
                      <a:lnTo>
                        <a:pt x="26507" y="352"/>
                      </a:lnTo>
                      <a:lnTo>
                        <a:pt x="29888" y="1486"/>
                      </a:lnTo>
                      <a:lnTo>
                        <a:pt x="57482" y="11678"/>
                      </a:lnTo>
                      <a:lnTo>
                        <a:pt x="58254" y="15811"/>
                      </a:lnTo>
                      <a:cubicBezTo>
                        <a:pt x="58882" y="19174"/>
                        <a:pt x="58044" y="22088"/>
                        <a:pt x="57358" y="24432"/>
                      </a:cubicBezTo>
                      <a:lnTo>
                        <a:pt x="56311" y="28480"/>
                      </a:lnTo>
                      <a:lnTo>
                        <a:pt x="53948" y="29347"/>
                      </a:lnTo>
                      <a:cubicBezTo>
                        <a:pt x="51862" y="30109"/>
                        <a:pt x="48605" y="33595"/>
                        <a:pt x="45985" y="36405"/>
                      </a:cubicBezTo>
                      <a:cubicBezTo>
                        <a:pt x="43385" y="39186"/>
                        <a:pt x="40928" y="41815"/>
                        <a:pt x="38404" y="43444"/>
                      </a:cubicBezTo>
                      <a:cubicBezTo>
                        <a:pt x="37508" y="44072"/>
                        <a:pt x="36518" y="44825"/>
                        <a:pt x="35565" y="45529"/>
                      </a:cubicBezTo>
                      <a:cubicBezTo>
                        <a:pt x="31612" y="48473"/>
                        <a:pt x="27888" y="51273"/>
                        <a:pt x="23230" y="51273"/>
                      </a:cubicBezTo>
                      <a:close/>
                    </a:path>
                  </a:pathLst>
                </a:custGeom>
                <a:solidFill>
                  <a:srgbClr val="1E1E1E"/>
                </a:solidFill>
                <a:ln w="9525" cap="flat">
                  <a:noFill/>
                  <a:prstDash val="solid"/>
                  <a:miter/>
                </a:ln>
              </p:spPr>
              <p:txBody>
                <a:bodyPr rtlCol="0" anchor="ctr"/>
                <a:lstStyle/>
                <a:p>
                  <a:endParaRPr lang="de-AT">
                    <a:latin typeface="+mj-lt"/>
                  </a:endParaRPr>
                </a:p>
              </p:txBody>
            </p:sp>
            <p:sp>
              <p:nvSpPr>
                <p:cNvPr id="27" name="Freeform: Shape 26">
                  <a:extLst>
                    <a:ext uri="{FF2B5EF4-FFF2-40B4-BE49-F238E27FC236}">
                      <a16:creationId xmlns:a16="http://schemas.microsoft.com/office/drawing/2014/main" id="{9378F8D3-C0E1-420C-9B83-9648F5A9A0B7}"/>
                    </a:ext>
                  </a:extLst>
                </p:cNvPr>
                <p:cNvSpPr/>
                <p:nvPr/>
              </p:nvSpPr>
              <p:spPr>
                <a:xfrm>
                  <a:off x="7694126" y="2843176"/>
                  <a:ext cx="48984" cy="41753"/>
                </a:xfrm>
                <a:custGeom>
                  <a:avLst/>
                  <a:gdLst>
                    <a:gd name="connsiteX0" fmla="*/ 39309 w 48984"/>
                    <a:gd name="connsiteY0" fmla="*/ 14981 h 41753"/>
                    <a:gd name="connsiteX1" fmla="*/ 21897 w 48984"/>
                    <a:gd name="connsiteY1" fmla="*/ 23020 h 41753"/>
                    <a:gd name="connsiteX2" fmla="*/ 21897 w 48984"/>
                    <a:gd name="connsiteY2" fmla="*/ 23020 h 41753"/>
                    <a:gd name="connsiteX3" fmla="*/ 20506 w 48984"/>
                    <a:gd name="connsiteY3" fmla="*/ 18772 h 41753"/>
                    <a:gd name="connsiteX4" fmla="*/ 19582 w 48984"/>
                    <a:gd name="connsiteY4" fmla="*/ 15172 h 41753"/>
                    <a:gd name="connsiteX5" fmla="*/ 20278 w 48984"/>
                    <a:gd name="connsiteY5" fmla="*/ 103 h 41753"/>
                    <a:gd name="connsiteX6" fmla="*/ 15591 w 48984"/>
                    <a:gd name="connsiteY6" fmla="*/ 855 h 41753"/>
                    <a:gd name="connsiteX7" fmla="*/ 13772 w 48984"/>
                    <a:gd name="connsiteY7" fmla="*/ 1770 h 41753"/>
                    <a:gd name="connsiteX8" fmla="*/ 11696 w 48984"/>
                    <a:gd name="connsiteY8" fmla="*/ 3503 h 41753"/>
                    <a:gd name="connsiteX9" fmla="*/ 466 w 48984"/>
                    <a:gd name="connsiteY9" fmla="*/ 11819 h 41753"/>
                    <a:gd name="connsiteX10" fmla="*/ 7333 w 48984"/>
                    <a:gd name="connsiteY10" fmla="*/ 31469 h 41753"/>
                    <a:gd name="connsiteX11" fmla="*/ 31088 w 48984"/>
                    <a:gd name="connsiteY11" fmla="*/ 34679 h 41753"/>
                    <a:gd name="connsiteX12" fmla="*/ 47567 w 48984"/>
                    <a:gd name="connsiteY12" fmla="*/ 20106 h 41753"/>
                    <a:gd name="connsiteX13" fmla="*/ 48843 w 48984"/>
                    <a:gd name="connsiteY13" fmla="*/ 11924 h 41753"/>
                    <a:gd name="connsiteX14" fmla="*/ 39309 w 48984"/>
                    <a:gd name="connsiteY14" fmla="*/ 14981 h 4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984" h="41753">
                      <a:moveTo>
                        <a:pt x="39309" y="14981"/>
                      </a:moveTo>
                      <a:cubicBezTo>
                        <a:pt x="34422" y="19201"/>
                        <a:pt x="28841" y="22830"/>
                        <a:pt x="21897" y="23020"/>
                      </a:cubicBezTo>
                      <a:cubicBezTo>
                        <a:pt x="21640" y="23239"/>
                        <a:pt x="21640" y="23239"/>
                        <a:pt x="21897" y="23020"/>
                      </a:cubicBezTo>
                      <a:cubicBezTo>
                        <a:pt x="21944" y="21439"/>
                        <a:pt x="21849" y="19925"/>
                        <a:pt x="20506" y="18772"/>
                      </a:cubicBezTo>
                      <a:cubicBezTo>
                        <a:pt x="19392" y="17820"/>
                        <a:pt x="19258" y="16410"/>
                        <a:pt x="19582" y="15172"/>
                      </a:cubicBezTo>
                      <a:cubicBezTo>
                        <a:pt x="20887" y="10180"/>
                        <a:pt x="20087" y="5123"/>
                        <a:pt x="20278" y="103"/>
                      </a:cubicBezTo>
                      <a:cubicBezTo>
                        <a:pt x="18973" y="-335"/>
                        <a:pt x="15982" y="760"/>
                        <a:pt x="15591" y="855"/>
                      </a:cubicBezTo>
                      <a:cubicBezTo>
                        <a:pt x="14982" y="1160"/>
                        <a:pt x="14372" y="1465"/>
                        <a:pt x="13772" y="1770"/>
                      </a:cubicBezTo>
                      <a:cubicBezTo>
                        <a:pt x="13077" y="2351"/>
                        <a:pt x="12391" y="2922"/>
                        <a:pt x="11696" y="3503"/>
                      </a:cubicBezTo>
                      <a:cubicBezTo>
                        <a:pt x="10810" y="4056"/>
                        <a:pt x="1428" y="9780"/>
                        <a:pt x="466" y="11819"/>
                      </a:cubicBezTo>
                      <a:cubicBezTo>
                        <a:pt x="-2011" y="17077"/>
                        <a:pt x="6142" y="29964"/>
                        <a:pt x="7333" y="31469"/>
                      </a:cubicBezTo>
                      <a:cubicBezTo>
                        <a:pt x="16858" y="48185"/>
                        <a:pt x="22144" y="40937"/>
                        <a:pt x="31088" y="34679"/>
                      </a:cubicBezTo>
                      <a:cubicBezTo>
                        <a:pt x="35889" y="31574"/>
                        <a:pt x="42137" y="22106"/>
                        <a:pt x="47567" y="20106"/>
                      </a:cubicBezTo>
                      <a:cubicBezTo>
                        <a:pt x="48233" y="17410"/>
                        <a:pt x="49386" y="14800"/>
                        <a:pt x="48843" y="11924"/>
                      </a:cubicBezTo>
                      <a:cubicBezTo>
                        <a:pt x="45414" y="12114"/>
                        <a:pt x="42366" y="12343"/>
                        <a:pt x="39309" y="14981"/>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28" name="Freeform: Shape 27">
                  <a:extLst>
                    <a:ext uri="{FF2B5EF4-FFF2-40B4-BE49-F238E27FC236}">
                      <a16:creationId xmlns:a16="http://schemas.microsoft.com/office/drawing/2014/main" id="{389FB552-AA26-4F15-AFD3-9A97FAF5657D}"/>
                    </a:ext>
                  </a:extLst>
                </p:cNvPr>
                <p:cNvSpPr/>
                <p:nvPr/>
              </p:nvSpPr>
              <p:spPr>
                <a:xfrm>
                  <a:off x="7710451" y="2843279"/>
                  <a:ext cx="76" cy="104"/>
                </a:xfrm>
                <a:custGeom>
                  <a:avLst/>
                  <a:gdLst>
                    <a:gd name="connsiteX0" fmla="*/ 0 w 76"/>
                    <a:gd name="connsiteY0" fmla="*/ 86 h 104"/>
                    <a:gd name="connsiteX1" fmla="*/ 76 w 76"/>
                    <a:gd name="connsiteY1" fmla="*/ 105 h 104"/>
                    <a:gd name="connsiteX2" fmla="*/ 48 w 76"/>
                    <a:gd name="connsiteY2" fmla="*/ 0 h 104"/>
                    <a:gd name="connsiteX3" fmla="*/ 0 w 76"/>
                    <a:gd name="connsiteY3" fmla="*/ 86 h 104"/>
                  </a:gdLst>
                  <a:ahLst/>
                  <a:cxnLst>
                    <a:cxn ang="0">
                      <a:pos x="connsiteX0" y="connsiteY0"/>
                    </a:cxn>
                    <a:cxn ang="0">
                      <a:pos x="connsiteX1" y="connsiteY1"/>
                    </a:cxn>
                    <a:cxn ang="0">
                      <a:pos x="connsiteX2" y="connsiteY2"/>
                    </a:cxn>
                    <a:cxn ang="0">
                      <a:pos x="connsiteX3" y="connsiteY3"/>
                    </a:cxn>
                  </a:cxnLst>
                  <a:rect l="l" t="t" r="r" b="b"/>
                  <a:pathLst>
                    <a:path w="76" h="104">
                      <a:moveTo>
                        <a:pt x="0" y="86"/>
                      </a:moveTo>
                      <a:cubicBezTo>
                        <a:pt x="29" y="105"/>
                        <a:pt x="48" y="95"/>
                        <a:pt x="76" y="105"/>
                      </a:cubicBezTo>
                      <a:cubicBezTo>
                        <a:pt x="57" y="57"/>
                        <a:pt x="76" y="48"/>
                        <a:pt x="48" y="0"/>
                      </a:cubicBezTo>
                      <a:lnTo>
                        <a:pt x="0" y="86"/>
                      </a:lnTo>
                      <a:close/>
                    </a:path>
                  </a:pathLst>
                </a:custGeom>
                <a:solidFill>
                  <a:srgbClr val="E3A906"/>
                </a:solidFill>
                <a:ln w="9525" cap="flat">
                  <a:noFill/>
                  <a:prstDash val="solid"/>
                  <a:miter/>
                </a:ln>
              </p:spPr>
              <p:txBody>
                <a:bodyPr rtlCol="0" anchor="ctr"/>
                <a:lstStyle/>
                <a:p>
                  <a:endParaRPr lang="de-AT">
                    <a:latin typeface="+mj-lt"/>
                  </a:endParaRPr>
                </a:p>
              </p:txBody>
            </p:sp>
            <p:sp>
              <p:nvSpPr>
                <p:cNvPr id="29" name="Freeform: Shape 28">
                  <a:extLst>
                    <a:ext uri="{FF2B5EF4-FFF2-40B4-BE49-F238E27FC236}">
                      <a16:creationId xmlns:a16="http://schemas.microsoft.com/office/drawing/2014/main" id="{1E221D66-ACD4-4AEC-A2BD-35B6E32C0E34}"/>
                    </a:ext>
                  </a:extLst>
                </p:cNvPr>
                <p:cNvSpPr/>
                <p:nvPr/>
              </p:nvSpPr>
              <p:spPr>
                <a:xfrm>
                  <a:off x="7709874" y="2842703"/>
                  <a:ext cx="33105" cy="28579"/>
                </a:xfrm>
                <a:custGeom>
                  <a:avLst/>
                  <a:gdLst>
                    <a:gd name="connsiteX0" fmla="*/ 29190 w 33105"/>
                    <a:gd name="connsiteY0" fmla="*/ 8615 h 28579"/>
                    <a:gd name="connsiteX1" fmla="*/ 33105 w 33105"/>
                    <a:gd name="connsiteY1" fmla="*/ 13549 h 28579"/>
                    <a:gd name="connsiteX2" fmla="*/ 22665 w 33105"/>
                    <a:gd name="connsiteY2" fmla="*/ 16911 h 28579"/>
                    <a:gd name="connsiteX3" fmla="*/ 2482 w 33105"/>
                    <a:gd name="connsiteY3" fmla="*/ 28579 h 28579"/>
                    <a:gd name="connsiteX4" fmla="*/ 167 w 33105"/>
                    <a:gd name="connsiteY4" fmla="*/ 18235 h 28579"/>
                    <a:gd name="connsiteX5" fmla="*/ 1834 w 33105"/>
                    <a:gd name="connsiteY5" fmla="*/ 614 h 28579"/>
                    <a:gd name="connsiteX6" fmla="*/ 11797 w 33105"/>
                    <a:gd name="connsiteY6" fmla="*/ 1509 h 28579"/>
                    <a:gd name="connsiteX7" fmla="*/ 15864 w 33105"/>
                    <a:gd name="connsiteY7" fmla="*/ 3967 h 28579"/>
                    <a:gd name="connsiteX8" fmla="*/ 22980 w 33105"/>
                    <a:gd name="connsiteY8" fmla="*/ 6691 h 28579"/>
                    <a:gd name="connsiteX9" fmla="*/ 29190 w 33105"/>
                    <a:gd name="connsiteY9" fmla="*/ 8615 h 28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5" h="28579">
                      <a:moveTo>
                        <a:pt x="29190" y="8615"/>
                      </a:moveTo>
                      <a:cubicBezTo>
                        <a:pt x="31257" y="9653"/>
                        <a:pt x="33143" y="10834"/>
                        <a:pt x="33105" y="13549"/>
                      </a:cubicBezTo>
                      <a:cubicBezTo>
                        <a:pt x="29342" y="13777"/>
                        <a:pt x="25999" y="14025"/>
                        <a:pt x="22665" y="16911"/>
                      </a:cubicBezTo>
                      <a:cubicBezTo>
                        <a:pt x="17322" y="21531"/>
                        <a:pt x="10083" y="28370"/>
                        <a:pt x="2482" y="28579"/>
                      </a:cubicBezTo>
                      <a:cubicBezTo>
                        <a:pt x="2787" y="26084"/>
                        <a:pt x="-804" y="22493"/>
                        <a:pt x="167" y="18235"/>
                      </a:cubicBezTo>
                      <a:cubicBezTo>
                        <a:pt x="1425" y="12739"/>
                        <a:pt x="1625" y="6119"/>
                        <a:pt x="1834" y="614"/>
                      </a:cubicBezTo>
                      <a:cubicBezTo>
                        <a:pt x="5311" y="-777"/>
                        <a:pt x="8540" y="490"/>
                        <a:pt x="11797" y="1509"/>
                      </a:cubicBezTo>
                      <a:cubicBezTo>
                        <a:pt x="13150" y="2328"/>
                        <a:pt x="14512" y="3157"/>
                        <a:pt x="15864" y="3967"/>
                      </a:cubicBezTo>
                      <a:cubicBezTo>
                        <a:pt x="18236" y="4872"/>
                        <a:pt x="20608" y="5776"/>
                        <a:pt x="22980" y="6691"/>
                      </a:cubicBezTo>
                      <a:cubicBezTo>
                        <a:pt x="24847" y="7967"/>
                        <a:pt x="27066" y="8129"/>
                        <a:pt x="29190" y="8615"/>
                      </a:cubicBezTo>
                      <a:close/>
                    </a:path>
                  </a:pathLst>
                </a:custGeom>
                <a:solidFill>
                  <a:srgbClr val="FCD116"/>
                </a:solidFill>
                <a:ln w="9525" cap="flat">
                  <a:noFill/>
                  <a:prstDash val="solid"/>
                  <a:miter/>
                </a:ln>
              </p:spPr>
              <p:txBody>
                <a:bodyPr rtlCol="0" anchor="ctr"/>
                <a:lstStyle/>
                <a:p>
                  <a:endParaRPr lang="de-AT">
                    <a:latin typeface="+mj-lt"/>
                  </a:endParaRPr>
                </a:p>
              </p:txBody>
            </p:sp>
          </p:grpSp>
          <p:sp>
            <p:nvSpPr>
              <p:cNvPr id="30" name="Freeform: Shape 29">
                <a:extLst>
                  <a:ext uri="{FF2B5EF4-FFF2-40B4-BE49-F238E27FC236}">
                    <a16:creationId xmlns:a16="http://schemas.microsoft.com/office/drawing/2014/main" id="{F0CD5784-EA59-41B3-BBBF-8C6B2584A4F3}"/>
                  </a:ext>
                </a:extLst>
              </p:cNvPr>
              <p:cNvSpPr/>
              <p:nvPr/>
            </p:nvSpPr>
            <p:spPr>
              <a:xfrm>
                <a:off x="7701469" y="2834201"/>
                <a:ext cx="9525" cy="9525"/>
              </a:xfrm>
              <a:custGeom>
                <a:avLst/>
                <a:gdLst>
                  <a:gd name="connsiteX0" fmla="*/ 0 w 9525"/>
                  <a:gd name="connsiteY0" fmla="*/ 0 h 9525"/>
                  <a:gd name="connsiteX1" fmla="*/ 9525 w 9525"/>
                  <a:gd name="connsiteY1" fmla="*/ 0 h 9525"/>
                  <a:gd name="connsiteX2" fmla="*/ 9525 w 9525"/>
                  <a:gd name="connsiteY2" fmla="*/ 9525 h 9525"/>
                  <a:gd name="connsiteX3" fmla="*/ 0 w 9525"/>
                  <a:gd name="connsiteY3" fmla="*/ 9525 h 9525"/>
                </a:gdLst>
                <a:ahLst/>
                <a:cxnLst>
                  <a:cxn ang="0">
                    <a:pos x="connsiteX0" y="connsiteY0"/>
                  </a:cxn>
                  <a:cxn ang="0">
                    <a:pos x="connsiteX1" y="connsiteY1"/>
                  </a:cxn>
                  <a:cxn ang="0">
                    <a:pos x="connsiteX2" y="connsiteY2"/>
                  </a:cxn>
                  <a:cxn ang="0">
                    <a:pos x="connsiteX3" y="connsiteY3"/>
                  </a:cxn>
                </a:cxnLst>
                <a:rect l="l" t="t" r="r" b="b"/>
                <a:pathLst>
                  <a:path w="9525" h="9525">
                    <a:moveTo>
                      <a:pt x="0" y="0"/>
                    </a:moveTo>
                    <a:lnTo>
                      <a:pt x="9525" y="0"/>
                    </a:lnTo>
                    <a:lnTo>
                      <a:pt x="9525" y="9525"/>
                    </a:lnTo>
                    <a:lnTo>
                      <a:pt x="0" y="9525"/>
                    </a:lnTo>
                    <a:close/>
                  </a:path>
                </a:pathLst>
              </a:custGeom>
              <a:solidFill>
                <a:srgbClr val="FFFFFF">
                  <a:alpha val="90000"/>
                </a:srgbClr>
              </a:solidFill>
              <a:ln w="9525" cap="flat">
                <a:noFill/>
                <a:prstDash val="solid"/>
                <a:miter/>
              </a:ln>
            </p:spPr>
            <p:txBody>
              <a:bodyPr rtlCol="0" anchor="ctr"/>
              <a:lstStyle/>
              <a:p>
                <a:endParaRPr lang="de-AT">
                  <a:latin typeface="+mj-lt"/>
                </a:endParaRPr>
              </a:p>
            </p:txBody>
          </p:sp>
          <p:sp>
            <p:nvSpPr>
              <p:cNvPr id="31" name="Freeform: Shape 30">
                <a:extLst>
                  <a:ext uri="{FF2B5EF4-FFF2-40B4-BE49-F238E27FC236}">
                    <a16:creationId xmlns:a16="http://schemas.microsoft.com/office/drawing/2014/main" id="{DF0B43C4-E056-4790-B41B-21B31B13EA1C}"/>
                  </a:ext>
                </a:extLst>
              </p:cNvPr>
              <p:cNvSpPr/>
              <p:nvPr/>
            </p:nvSpPr>
            <p:spPr>
              <a:xfrm>
                <a:off x="7730044" y="2834201"/>
                <a:ext cx="9525" cy="9525"/>
              </a:xfrm>
              <a:custGeom>
                <a:avLst/>
                <a:gdLst>
                  <a:gd name="connsiteX0" fmla="*/ 0 w 9525"/>
                  <a:gd name="connsiteY0" fmla="*/ 0 h 9525"/>
                  <a:gd name="connsiteX1" fmla="*/ 9525 w 9525"/>
                  <a:gd name="connsiteY1" fmla="*/ 0 h 9525"/>
                  <a:gd name="connsiteX2" fmla="*/ 9525 w 9525"/>
                  <a:gd name="connsiteY2" fmla="*/ 9525 h 9525"/>
                  <a:gd name="connsiteX3" fmla="*/ 0 w 9525"/>
                  <a:gd name="connsiteY3" fmla="*/ 9525 h 9525"/>
                </a:gdLst>
                <a:ahLst/>
                <a:cxnLst>
                  <a:cxn ang="0">
                    <a:pos x="connsiteX0" y="connsiteY0"/>
                  </a:cxn>
                  <a:cxn ang="0">
                    <a:pos x="connsiteX1" y="connsiteY1"/>
                  </a:cxn>
                  <a:cxn ang="0">
                    <a:pos x="connsiteX2" y="connsiteY2"/>
                  </a:cxn>
                  <a:cxn ang="0">
                    <a:pos x="connsiteX3" y="connsiteY3"/>
                  </a:cxn>
                </a:cxnLst>
                <a:rect l="l" t="t" r="r" b="b"/>
                <a:pathLst>
                  <a:path w="9525" h="9525">
                    <a:moveTo>
                      <a:pt x="0" y="0"/>
                    </a:moveTo>
                    <a:lnTo>
                      <a:pt x="9525" y="0"/>
                    </a:lnTo>
                    <a:lnTo>
                      <a:pt x="9525" y="9525"/>
                    </a:lnTo>
                    <a:lnTo>
                      <a:pt x="0" y="9525"/>
                    </a:lnTo>
                    <a:close/>
                  </a:path>
                </a:pathLst>
              </a:custGeom>
              <a:solidFill>
                <a:srgbClr val="FFFFFF">
                  <a:alpha val="90000"/>
                </a:srgbClr>
              </a:solidFill>
              <a:ln w="9525" cap="flat">
                <a:noFill/>
                <a:prstDash val="solid"/>
                <a:miter/>
              </a:ln>
            </p:spPr>
            <p:txBody>
              <a:bodyPr rtlCol="0" anchor="ctr"/>
              <a:lstStyle/>
              <a:p>
                <a:endParaRPr lang="de-AT">
                  <a:latin typeface="+mj-lt"/>
                </a:endParaRPr>
              </a:p>
            </p:txBody>
          </p:sp>
        </p:grpSp>
      </p:grpSp>
      <p:sp>
        <p:nvSpPr>
          <p:cNvPr id="36" name="Rectangle 35">
            <a:extLst>
              <a:ext uri="{FF2B5EF4-FFF2-40B4-BE49-F238E27FC236}">
                <a16:creationId xmlns:a16="http://schemas.microsoft.com/office/drawing/2014/main" id="{F92D4C56-40F3-4ED9-B561-B236317B042C}"/>
              </a:ext>
            </a:extLst>
          </p:cNvPr>
          <p:cNvSpPr/>
          <p:nvPr/>
        </p:nvSpPr>
        <p:spPr>
          <a:xfrm>
            <a:off x="1350704" y="1114812"/>
            <a:ext cx="3377313" cy="4994678"/>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37" name="TextBox 36">
            <a:extLst>
              <a:ext uri="{FF2B5EF4-FFF2-40B4-BE49-F238E27FC236}">
                <a16:creationId xmlns:a16="http://schemas.microsoft.com/office/drawing/2014/main" id="{D5FB1568-E9C7-418B-A19E-F210E89CF84E}"/>
              </a:ext>
            </a:extLst>
          </p:cNvPr>
          <p:cNvSpPr txBox="1"/>
          <p:nvPr/>
        </p:nvSpPr>
        <p:spPr>
          <a:xfrm>
            <a:off x="1769804" y="752981"/>
            <a:ext cx="648383" cy="369332"/>
          </a:xfrm>
          <a:prstGeom prst="rect">
            <a:avLst/>
          </a:prstGeom>
          <a:noFill/>
        </p:spPr>
        <p:txBody>
          <a:bodyPr wrap="none" rtlCol="0">
            <a:spAutoFit/>
          </a:bodyPr>
          <a:lstStyle/>
          <a:p>
            <a:r>
              <a:rPr lang="en-GB" dirty="0" err="1">
                <a:latin typeface="+mj-lt"/>
              </a:rPr>
              <a:t>VNet</a:t>
            </a:r>
            <a:endParaRPr lang="de-AT" dirty="0">
              <a:latin typeface="+mj-lt"/>
            </a:endParaRPr>
          </a:p>
        </p:txBody>
      </p:sp>
      <p:sp>
        <p:nvSpPr>
          <p:cNvPr id="38" name="Rectangle 37">
            <a:extLst>
              <a:ext uri="{FF2B5EF4-FFF2-40B4-BE49-F238E27FC236}">
                <a16:creationId xmlns:a16="http://schemas.microsoft.com/office/drawing/2014/main" id="{3909D689-F837-4DFA-B78A-2537176E45B5}"/>
              </a:ext>
            </a:extLst>
          </p:cNvPr>
          <p:cNvSpPr/>
          <p:nvPr/>
        </p:nvSpPr>
        <p:spPr>
          <a:xfrm>
            <a:off x="1712654" y="1656554"/>
            <a:ext cx="1966647" cy="1536370"/>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pic>
        <p:nvPicPr>
          <p:cNvPr id="40" name="Graphic 39">
            <a:extLst>
              <a:ext uri="{FF2B5EF4-FFF2-40B4-BE49-F238E27FC236}">
                <a16:creationId xmlns:a16="http://schemas.microsoft.com/office/drawing/2014/main" id="{0B68E5B3-701A-46A1-B1C2-00D24CE3C76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50704" y="699522"/>
            <a:ext cx="476250" cy="476250"/>
          </a:xfrm>
          <a:prstGeom prst="rect">
            <a:avLst/>
          </a:prstGeom>
        </p:spPr>
      </p:pic>
      <p:sp>
        <p:nvSpPr>
          <p:cNvPr id="41" name="TextBox 40">
            <a:extLst>
              <a:ext uri="{FF2B5EF4-FFF2-40B4-BE49-F238E27FC236}">
                <a16:creationId xmlns:a16="http://schemas.microsoft.com/office/drawing/2014/main" id="{5D53C561-7844-4BB5-8E69-5BDA3BA0FC8F}"/>
              </a:ext>
            </a:extLst>
          </p:cNvPr>
          <p:cNvSpPr txBox="1"/>
          <p:nvPr/>
        </p:nvSpPr>
        <p:spPr>
          <a:xfrm>
            <a:off x="1641311" y="1464848"/>
            <a:ext cx="1968809" cy="246221"/>
          </a:xfrm>
          <a:prstGeom prst="rect">
            <a:avLst/>
          </a:prstGeom>
          <a:noFill/>
        </p:spPr>
        <p:txBody>
          <a:bodyPr wrap="none" rtlCol="0">
            <a:spAutoFit/>
          </a:bodyPr>
          <a:lstStyle/>
          <a:p>
            <a:r>
              <a:rPr lang="en-GB" sz="1000" dirty="0">
                <a:latin typeface="+mj-lt"/>
              </a:rPr>
              <a:t>Private Endpoint Subnet (10.0.0.x)</a:t>
            </a:r>
            <a:endParaRPr lang="de-AT" sz="1000" dirty="0">
              <a:latin typeface="+mj-lt"/>
            </a:endParaRPr>
          </a:p>
        </p:txBody>
      </p:sp>
      <p:sp>
        <p:nvSpPr>
          <p:cNvPr id="43" name="Rectangle 42">
            <a:extLst>
              <a:ext uri="{FF2B5EF4-FFF2-40B4-BE49-F238E27FC236}">
                <a16:creationId xmlns:a16="http://schemas.microsoft.com/office/drawing/2014/main" id="{2B52A3D4-DDF6-4D63-928F-16FC120CA58D}"/>
              </a:ext>
            </a:extLst>
          </p:cNvPr>
          <p:cNvSpPr/>
          <p:nvPr/>
        </p:nvSpPr>
        <p:spPr>
          <a:xfrm>
            <a:off x="1712654" y="3595361"/>
            <a:ext cx="1975029" cy="710647"/>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44" name="TextBox 43">
            <a:extLst>
              <a:ext uri="{FF2B5EF4-FFF2-40B4-BE49-F238E27FC236}">
                <a16:creationId xmlns:a16="http://schemas.microsoft.com/office/drawing/2014/main" id="{A7E1956A-B613-433D-8E2E-601EC58E286A}"/>
              </a:ext>
            </a:extLst>
          </p:cNvPr>
          <p:cNvSpPr txBox="1"/>
          <p:nvPr/>
        </p:nvSpPr>
        <p:spPr>
          <a:xfrm>
            <a:off x="1648443" y="4290390"/>
            <a:ext cx="676788" cy="553998"/>
          </a:xfrm>
          <a:prstGeom prst="rect">
            <a:avLst/>
          </a:prstGeom>
          <a:noFill/>
        </p:spPr>
        <p:txBody>
          <a:bodyPr wrap="none" rtlCol="0">
            <a:spAutoFit/>
          </a:bodyPr>
          <a:lstStyle>
            <a:defPPr>
              <a:defRPr lang="de-DE"/>
            </a:defPPr>
            <a:lvl1pPr>
              <a:defRPr sz="1000"/>
            </a:lvl1pPr>
          </a:lstStyle>
          <a:p>
            <a:r>
              <a:rPr lang="en-GB" dirty="0">
                <a:latin typeface="+mj-lt"/>
              </a:rPr>
              <a:t>Regular</a:t>
            </a:r>
            <a:br>
              <a:rPr lang="en-GB" dirty="0">
                <a:latin typeface="+mj-lt"/>
              </a:rPr>
            </a:br>
            <a:r>
              <a:rPr lang="en-GB" dirty="0">
                <a:latin typeface="+mj-lt"/>
              </a:rPr>
              <a:t>Subnet</a:t>
            </a:r>
            <a:br>
              <a:rPr lang="en-GB" dirty="0">
                <a:latin typeface="+mj-lt"/>
              </a:rPr>
            </a:br>
            <a:r>
              <a:rPr lang="en-GB" dirty="0">
                <a:latin typeface="+mj-lt"/>
              </a:rPr>
              <a:t>(10.0.1.x)</a:t>
            </a:r>
            <a:endParaRPr lang="de-AT" dirty="0">
              <a:latin typeface="+mj-lt"/>
            </a:endParaRPr>
          </a:p>
        </p:txBody>
      </p:sp>
      <p:sp>
        <p:nvSpPr>
          <p:cNvPr id="46" name="Rectangle 45">
            <a:extLst>
              <a:ext uri="{FF2B5EF4-FFF2-40B4-BE49-F238E27FC236}">
                <a16:creationId xmlns:a16="http://schemas.microsoft.com/office/drawing/2014/main" id="{9847155A-F6D2-436D-8345-46E381E8F99B}"/>
              </a:ext>
            </a:extLst>
          </p:cNvPr>
          <p:cNvSpPr/>
          <p:nvPr/>
        </p:nvSpPr>
        <p:spPr>
          <a:xfrm>
            <a:off x="1711555" y="4911592"/>
            <a:ext cx="1975029" cy="710647"/>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47" name="TextBox 46">
            <a:extLst>
              <a:ext uri="{FF2B5EF4-FFF2-40B4-BE49-F238E27FC236}">
                <a16:creationId xmlns:a16="http://schemas.microsoft.com/office/drawing/2014/main" id="{3BAC9362-8D62-482B-8742-8EBEDE62F507}"/>
              </a:ext>
            </a:extLst>
          </p:cNvPr>
          <p:cNvSpPr txBox="1"/>
          <p:nvPr/>
        </p:nvSpPr>
        <p:spPr>
          <a:xfrm>
            <a:off x="1647344" y="5653515"/>
            <a:ext cx="1277914" cy="246221"/>
          </a:xfrm>
          <a:prstGeom prst="rect">
            <a:avLst/>
          </a:prstGeom>
          <a:noFill/>
        </p:spPr>
        <p:txBody>
          <a:bodyPr wrap="none" rtlCol="0">
            <a:spAutoFit/>
          </a:bodyPr>
          <a:lstStyle>
            <a:defPPr>
              <a:defRPr lang="de-DE"/>
            </a:defPPr>
            <a:lvl1pPr>
              <a:defRPr sz="1000"/>
            </a:lvl1pPr>
          </a:lstStyle>
          <a:p>
            <a:r>
              <a:rPr lang="en-GB" dirty="0">
                <a:latin typeface="+mj-lt"/>
              </a:rPr>
              <a:t>ACI Subnet (10.0.2.x)</a:t>
            </a:r>
            <a:endParaRPr lang="de-AT" dirty="0">
              <a:latin typeface="+mj-lt"/>
            </a:endParaRPr>
          </a:p>
        </p:txBody>
      </p:sp>
      <p:grpSp>
        <p:nvGrpSpPr>
          <p:cNvPr id="60" name="Group 59">
            <a:extLst>
              <a:ext uri="{FF2B5EF4-FFF2-40B4-BE49-F238E27FC236}">
                <a16:creationId xmlns:a16="http://schemas.microsoft.com/office/drawing/2014/main" id="{E26AA017-16BB-4DE2-9CC2-4D4CF996AA2E}"/>
              </a:ext>
            </a:extLst>
          </p:cNvPr>
          <p:cNvGrpSpPr/>
          <p:nvPr/>
        </p:nvGrpSpPr>
        <p:grpSpPr>
          <a:xfrm>
            <a:off x="6113768" y="2739957"/>
            <a:ext cx="508165" cy="607641"/>
            <a:chOff x="10651324" y="3259840"/>
            <a:chExt cx="508165" cy="607641"/>
          </a:xfrm>
        </p:grpSpPr>
        <p:pic>
          <p:nvPicPr>
            <p:cNvPr id="51" name="Graphic 50">
              <a:extLst>
                <a:ext uri="{FF2B5EF4-FFF2-40B4-BE49-F238E27FC236}">
                  <a16:creationId xmlns:a16="http://schemas.microsoft.com/office/drawing/2014/main" id="{1E62CE4A-C3AD-4466-890E-9FD70D6424D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651324" y="3259840"/>
              <a:ext cx="476250" cy="476250"/>
            </a:xfrm>
            <a:prstGeom prst="rect">
              <a:avLst/>
            </a:prstGeom>
          </p:spPr>
        </p:pic>
        <p:grpSp>
          <p:nvGrpSpPr>
            <p:cNvPr id="59" name="Group 58">
              <a:extLst>
                <a:ext uri="{FF2B5EF4-FFF2-40B4-BE49-F238E27FC236}">
                  <a16:creationId xmlns:a16="http://schemas.microsoft.com/office/drawing/2014/main" id="{7D1367F6-06B6-4A83-A14C-1C5132F0B5D9}"/>
                </a:ext>
              </a:extLst>
            </p:cNvPr>
            <p:cNvGrpSpPr/>
            <p:nvPr/>
          </p:nvGrpSpPr>
          <p:grpSpPr>
            <a:xfrm>
              <a:off x="10911840" y="3467431"/>
              <a:ext cx="247649" cy="400050"/>
              <a:chOff x="3929884" y="2730339"/>
              <a:chExt cx="247649" cy="400050"/>
            </a:xfrm>
          </p:grpSpPr>
          <p:sp>
            <p:nvSpPr>
              <p:cNvPr id="56" name="Freeform: Shape 55">
                <a:extLst>
                  <a:ext uri="{FF2B5EF4-FFF2-40B4-BE49-F238E27FC236}">
                    <a16:creationId xmlns:a16="http://schemas.microsoft.com/office/drawing/2014/main" id="{9371D237-1DCC-4752-A640-48E36F08A979}"/>
                  </a:ext>
                </a:extLst>
              </p:cNvPr>
              <p:cNvSpPr/>
              <p:nvPr/>
            </p:nvSpPr>
            <p:spPr>
              <a:xfrm>
                <a:off x="3929884" y="2863689"/>
                <a:ext cx="247649" cy="266700"/>
              </a:xfrm>
              <a:custGeom>
                <a:avLst/>
                <a:gdLst>
                  <a:gd name="connsiteX0" fmla="*/ 9525 w 247649"/>
                  <a:gd name="connsiteY0" fmla="*/ 0 h 266700"/>
                  <a:gd name="connsiteX1" fmla="*/ 0 w 247649"/>
                  <a:gd name="connsiteY1" fmla="*/ 9525 h 266700"/>
                  <a:gd name="connsiteX2" fmla="*/ 0 w 247649"/>
                  <a:gd name="connsiteY2" fmla="*/ 257175 h 266700"/>
                  <a:gd name="connsiteX3" fmla="*/ 9525 w 247649"/>
                  <a:gd name="connsiteY3" fmla="*/ 266700 h 266700"/>
                  <a:gd name="connsiteX4" fmla="*/ 238125 w 247649"/>
                  <a:gd name="connsiteY4" fmla="*/ 266700 h 266700"/>
                  <a:gd name="connsiteX5" fmla="*/ 247650 w 247649"/>
                  <a:gd name="connsiteY5" fmla="*/ 257175 h 266700"/>
                  <a:gd name="connsiteX6" fmla="*/ 247650 w 247649"/>
                  <a:gd name="connsiteY6" fmla="*/ 9525 h 266700"/>
                  <a:gd name="connsiteX7" fmla="*/ 238125 w 247649"/>
                  <a:gd name="connsiteY7" fmla="*/ 0 h 266700"/>
                  <a:gd name="connsiteX8" fmla="*/ 9525 w 24764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49" h="266700">
                    <a:moveTo>
                      <a:pt x="9525" y="0"/>
                    </a:moveTo>
                    <a:cubicBezTo>
                      <a:pt x="4264" y="0"/>
                      <a:pt x="0" y="4264"/>
                      <a:pt x="0" y="9525"/>
                    </a:cubicBezTo>
                    <a:lnTo>
                      <a:pt x="0" y="257175"/>
                    </a:lnTo>
                    <a:cubicBezTo>
                      <a:pt x="0" y="262436"/>
                      <a:pt x="4264" y="266700"/>
                      <a:pt x="9525" y="266700"/>
                    </a:cubicBezTo>
                    <a:lnTo>
                      <a:pt x="238125" y="266700"/>
                    </a:lnTo>
                    <a:cubicBezTo>
                      <a:pt x="243386" y="266700"/>
                      <a:pt x="247650" y="262436"/>
                      <a:pt x="247650" y="257175"/>
                    </a:cubicBezTo>
                    <a:lnTo>
                      <a:pt x="247650" y="9525"/>
                    </a:lnTo>
                    <a:cubicBezTo>
                      <a:pt x="247650" y="4264"/>
                      <a:pt x="243386" y="0"/>
                      <a:pt x="238125" y="0"/>
                    </a:cubicBezTo>
                    <a:lnTo>
                      <a:pt x="9525" y="0"/>
                    </a:lnTo>
                    <a:close/>
                  </a:path>
                </a:pathLst>
              </a:custGeom>
              <a:solidFill>
                <a:srgbClr val="804998"/>
              </a:solidFill>
              <a:ln w="9525" cap="flat">
                <a:noFill/>
                <a:prstDash val="solid"/>
                <a:miter/>
              </a:ln>
            </p:spPr>
            <p:txBody>
              <a:bodyPr rtlCol="0" anchor="ctr"/>
              <a:lstStyle/>
              <a:p>
                <a:endParaRPr lang="de-AT">
                  <a:latin typeface="+mj-lt"/>
                </a:endParaRPr>
              </a:p>
            </p:txBody>
          </p:sp>
          <p:sp>
            <p:nvSpPr>
              <p:cNvPr id="57" name="Freeform: Shape 56">
                <a:extLst>
                  <a:ext uri="{FF2B5EF4-FFF2-40B4-BE49-F238E27FC236}">
                    <a16:creationId xmlns:a16="http://schemas.microsoft.com/office/drawing/2014/main" id="{A0D2A1DB-F6DD-418F-A6B0-C768886F3DB9}"/>
                  </a:ext>
                </a:extLst>
              </p:cNvPr>
              <p:cNvSpPr/>
              <p:nvPr/>
            </p:nvSpPr>
            <p:spPr>
              <a:xfrm>
                <a:off x="3958459" y="2730339"/>
                <a:ext cx="190499" cy="371475"/>
              </a:xfrm>
              <a:custGeom>
                <a:avLst/>
                <a:gdLst>
                  <a:gd name="connsiteX0" fmla="*/ 76200 w 190499"/>
                  <a:gd name="connsiteY0" fmla="*/ 133350 h 371475"/>
                  <a:gd name="connsiteX1" fmla="*/ 76200 w 190499"/>
                  <a:gd name="connsiteY1" fmla="*/ 66675 h 371475"/>
                  <a:gd name="connsiteX2" fmla="*/ 47625 w 190499"/>
                  <a:gd name="connsiteY2" fmla="*/ 66675 h 371475"/>
                  <a:gd name="connsiteX3" fmla="*/ 95250 w 190499"/>
                  <a:gd name="connsiteY3" fmla="*/ 0 h 371475"/>
                  <a:gd name="connsiteX4" fmla="*/ 142875 w 190499"/>
                  <a:gd name="connsiteY4" fmla="*/ 66675 h 371475"/>
                  <a:gd name="connsiteX5" fmla="*/ 114300 w 190499"/>
                  <a:gd name="connsiteY5" fmla="*/ 66675 h 371475"/>
                  <a:gd name="connsiteX6" fmla="*/ 114300 w 190499"/>
                  <a:gd name="connsiteY6" fmla="*/ 133350 h 371475"/>
                  <a:gd name="connsiteX7" fmla="*/ 171450 w 190499"/>
                  <a:gd name="connsiteY7" fmla="*/ 161925 h 371475"/>
                  <a:gd name="connsiteX8" fmla="*/ 0 w 190499"/>
                  <a:gd name="connsiteY8" fmla="*/ 161925 h 371475"/>
                  <a:gd name="connsiteX9" fmla="*/ 0 w 190499"/>
                  <a:gd name="connsiteY9" fmla="*/ 371475 h 371475"/>
                  <a:gd name="connsiteX10" fmla="*/ 190500 w 190499"/>
                  <a:gd name="connsiteY10" fmla="*/ 371475 h 371475"/>
                  <a:gd name="connsiteX11" fmla="*/ 190500 w 190499"/>
                  <a:gd name="connsiteY11" fmla="*/ 161925 h 371475"/>
                  <a:gd name="connsiteX12" fmla="*/ 171450 w 190499"/>
                  <a:gd name="connsiteY12" fmla="*/ 161925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99" h="371475">
                    <a:moveTo>
                      <a:pt x="76200" y="133350"/>
                    </a:moveTo>
                    <a:lnTo>
                      <a:pt x="76200" y="66675"/>
                    </a:lnTo>
                    <a:lnTo>
                      <a:pt x="47625" y="66675"/>
                    </a:lnTo>
                    <a:lnTo>
                      <a:pt x="95250" y="0"/>
                    </a:lnTo>
                    <a:lnTo>
                      <a:pt x="142875" y="66675"/>
                    </a:lnTo>
                    <a:lnTo>
                      <a:pt x="114300" y="66675"/>
                    </a:lnTo>
                    <a:lnTo>
                      <a:pt x="114300" y="133350"/>
                    </a:lnTo>
                    <a:close/>
                    <a:moveTo>
                      <a:pt x="171450" y="161925"/>
                    </a:moveTo>
                    <a:lnTo>
                      <a:pt x="0" y="161925"/>
                    </a:lnTo>
                    <a:lnTo>
                      <a:pt x="0" y="371475"/>
                    </a:lnTo>
                    <a:lnTo>
                      <a:pt x="190500" y="371475"/>
                    </a:lnTo>
                    <a:lnTo>
                      <a:pt x="190500" y="161925"/>
                    </a:lnTo>
                    <a:lnTo>
                      <a:pt x="171450" y="161925"/>
                    </a:lnTo>
                    <a:close/>
                  </a:path>
                </a:pathLst>
              </a:custGeom>
              <a:solidFill>
                <a:srgbClr val="FFFFFF"/>
              </a:solidFill>
              <a:ln w="9525" cap="flat">
                <a:noFill/>
                <a:prstDash val="solid"/>
                <a:miter/>
              </a:ln>
            </p:spPr>
            <p:txBody>
              <a:bodyPr rtlCol="0" anchor="ctr"/>
              <a:lstStyle/>
              <a:p>
                <a:endParaRPr lang="de-AT">
                  <a:latin typeface="+mj-lt"/>
                </a:endParaRPr>
              </a:p>
            </p:txBody>
          </p:sp>
          <p:sp>
            <p:nvSpPr>
              <p:cNvPr id="58" name="Freeform: Shape 57">
                <a:extLst>
                  <a:ext uri="{FF2B5EF4-FFF2-40B4-BE49-F238E27FC236}">
                    <a16:creationId xmlns:a16="http://schemas.microsoft.com/office/drawing/2014/main" id="{D59D8EC6-E1CE-43D4-A0CF-3F6545B4F5A5}"/>
                  </a:ext>
                </a:extLst>
              </p:cNvPr>
              <p:cNvSpPr/>
              <p:nvPr/>
            </p:nvSpPr>
            <p:spPr>
              <a:xfrm>
                <a:off x="3977195" y="2911314"/>
                <a:ext cx="152400" cy="171450"/>
              </a:xfrm>
              <a:custGeom>
                <a:avLst/>
                <a:gdLst>
                  <a:gd name="connsiteX0" fmla="*/ 0 w 152400"/>
                  <a:gd name="connsiteY0" fmla="*/ 0 h 171450"/>
                  <a:gd name="connsiteX1" fmla="*/ 38100 w 152400"/>
                  <a:gd name="connsiteY1" fmla="*/ 0 h 171450"/>
                  <a:gd name="connsiteX2" fmla="*/ 38100 w 152400"/>
                  <a:gd name="connsiteY2" fmla="*/ 171450 h 171450"/>
                  <a:gd name="connsiteX3" fmla="*/ 0 w 152400"/>
                  <a:gd name="connsiteY3" fmla="*/ 171450 h 171450"/>
                  <a:gd name="connsiteX4" fmla="*/ 57150 w 152400"/>
                  <a:gd name="connsiteY4" fmla="*/ 0 h 171450"/>
                  <a:gd name="connsiteX5" fmla="*/ 95250 w 152400"/>
                  <a:gd name="connsiteY5" fmla="*/ 0 h 171450"/>
                  <a:gd name="connsiteX6" fmla="*/ 95250 w 152400"/>
                  <a:gd name="connsiteY6" fmla="*/ 171450 h 171450"/>
                  <a:gd name="connsiteX7" fmla="*/ 57150 w 152400"/>
                  <a:gd name="connsiteY7" fmla="*/ 171450 h 171450"/>
                  <a:gd name="connsiteX8" fmla="*/ 114300 w 152400"/>
                  <a:gd name="connsiteY8" fmla="*/ 0 h 171450"/>
                  <a:gd name="connsiteX9" fmla="*/ 152400 w 152400"/>
                  <a:gd name="connsiteY9" fmla="*/ 0 h 171450"/>
                  <a:gd name="connsiteX10" fmla="*/ 152400 w 152400"/>
                  <a:gd name="connsiteY10" fmla="*/ 171450 h 171450"/>
                  <a:gd name="connsiteX11" fmla="*/ 114300 w 152400"/>
                  <a:gd name="connsiteY11" fmla="*/ 17145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 h="171450">
                    <a:moveTo>
                      <a:pt x="0" y="0"/>
                    </a:moveTo>
                    <a:lnTo>
                      <a:pt x="38100" y="0"/>
                    </a:lnTo>
                    <a:lnTo>
                      <a:pt x="38100" y="171450"/>
                    </a:lnTo>
                    <a:lnTo>
                      <a:pt x="0" y="171450"/>
                    </a:lnTo>
                    <a:close/>
                    <a:moveTo>
                      <a:pt x="57150" y="0"/>
                    </a:moveTo>
                    <a:lnTo>
                      <a:pt x="95250" y="0"/>
                    </a:lnTo>
                    <a:lnTo>
                      <a:pt x="95250" y="171450"/>
                    </a:lnTo>
                    <a:lnTo>
                      <a:pt x="57150" y="171450"/>
                    </a:lnTo>
                    <a:close/>
                    <a:moveTo>
                      <a:pt x="114300" y="0"/>
                    </a:moveTo>
                    <a:lnTo>
                      <a:pt x="152400" y="0"/>
                    </a:lnTo>
                    <a:lnTo>
                      <a:pt x="152400" y="171450"/>
                    </a:lnTo>
                    <a:lnTo>
                      <a:pt x="114300" y="171450"/>
                    </a:lnTo>
                    <a:close/>
                  </a:path>
                </a:pathLst>
              </a:custGeom>
              <a:solidFill>
                <a:srgbClr val="804998"/>
              </a:solidFill>
              <a:ln w="9525" cap="flat">
                <a:noFill/>
                <a:prstDash val="solid"/>
                <a:miter/>
              </a:ln>
            </p:spPr>
            <p:txBody>
              <a:bodyPr rtlCol="0" anchor="ctr"/>
              <a:lstStyle/>
              <a:p>
                <a:endParaRPr lang="de-AT">
                  <a:latin typeface="+mj-lt"/>
                </a:endParaRPr>
              </a:p>
            </p:txBody>
          </p:sp>
        </p:grpSp>
      </p:grpSp>
      <p:grpSp>
        <p:nvGrpSpPr>
          <p:cNvPr id="70" name="Group 69">
            <a:extLst>
              <a:ext uri="{FF2B5EF4-FFF2-40B4-BE49-F238E27FC236}">
                <a16:creationId xmlns:a16="http://schemas.microsoft.com/office/drawing/2014/main" id="{4AB0F9CC-20F9-4ABF-86F1-5DB5396348E5}"/>
              </a:ext>
            </a:extLst>
          </p:cNvPr>
          <p:cNvGrpSpPr/>
          <p:nvPr/>
        </p:nvGrpSpPr>
        <p:grpSpPr>
          <a:xfrm>
            <a:off x="2111036" y="1998060"/>
            <a:ext cx="474664" cy="597264"/>
            <a:chOff x="4914507" y="3716041"/>
            <a:chExt cx="320193" cy="429596"/>
          </a:xfrm>
        </p:grpSpPr>
        <p:sp>
          <p:nvSpPr>
            <p:cNvPr id="66" name="Freeform: Shape 65">
              <a:extLst>
                <a:ext uri="{FF2B5EF4-FFF2-40B4-BE49-F238E27FC236}">
                  <a16:creationId xmlns:a16="http://schemas.microsoft.com/office/drawing/2014/main" id="{34D616A6-D45F-4860-B5BC-7D6F23725239}"/>
                </a:ext>
              </a:extLst>
            </p:cNvPr>
            <p:cNvSpPr/>
            <p:nvPr/>
          </p:nvSpPr>
          <p:spPr>
            <a:xfrm>
              <a:off x="4914507" y="3716041"/>
              <a:ext cx="320193" cy="429596"/>
            </a:xfrm>
            <a:custGeom>
              <a:avLst/>
              <a:gdLst>
                <a:gd name="connsiteX0" fmla="*/ 242907 w 320193"/>
                <a:gd name="connsiteY0" fmla="*/ 429597 h 429596"/>
                <a:gd name="connsiteX1" fmla="*/ 200045 w 320193"/>
                <a:gd name="connsiteY1" fmla="*/ 381972 h 429596"/>
                <a:gd name="connsiteX2" fmla="*/ 214780 w 320193"/>
                <a:gd name="connsiteY2" fmla="*/ 343872 h 429596"/>
                <a:gd name="connsiteX3" fmla="*/ 20 w 320193"/>
                <a:gd name="connsiteY3" fmla="*/ 343872 h 429596"/>
                <a:gd name="connsiteX4" fmla="*/ 20 w 320193"/>
                <a:gd name="connsiteY4" fmla="*/ 76219 h 429596"/>
                <a:gd name="connsiteX5" fmla="*/ 72828 w 320193"/>
                <a:gd name="connsiteY5" fmla="*/ 19 h 429596"/>
                <a:gd name="connsiteX6" fmla="*/ 76220 w 320193"/>
                <a:gd name="connsiteY6" fmla="*/ 19 h 429596"/>
                <a:gd name="connsiteX7" fmla="*/ 320193 w 320193"/>
                <a:gd name="connsiteY7" fmla="*/ 19 h 429596"/>
                <a:gd name="connsiteX8" fmla="*/ 303934 w 320193"/>
                <a:gd name="connsiteY8" fmla="*/ 16278 h 429596"/>
                <a:gd name="connsiteX9" fmla="*/ 285770 w 320193"/>
                <a:gd name="connsiteY9" fmla="*/ 66694 h 429596"/>
                <a:gd name="connsiteX10" fmla="*/ 285770 w 320193"/>
                <a:gd name="connsiteY10" fmla="*/ 372447 h 429596"/>
                <a:gd name="connsiteX11" fmla="*/ 242907 w 320193"/>
                <a:gd name="connsiteY11" fmla="*/ 429597 h 42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0193" h="429596">
                  <a:moveTo>
                    <a:pt x="242907" y="429597"/>
                  </a:moveTo>
                  <a:cubicBezTo>
                    <a:pt x="221609" y="429597"/>
                    <a:pt x="200045" y="413242"/>
                    <a:pt x="200045" y="381972"/>
                  </a:cubicBezTo>
                  <a:cubicBezTo>
                    <a:pt x="199928" y="367860"/>
                    <a:pt x="205198" y="354234"/>
                    <a:pt x="214780" y="343872"/>
                  </a:cubicBezTo>
                  <a:lnTo>
                    <a:pt x="20" y="343872"/>
                  </a:lnTo>
                  <a:lnTo>
                    <a:pt x="20" y="76219"/>
                  </a:lnTo>
                  <a:cubicBezTo>
                    <a:pt x="-917" y="35072"/>
                    <a:pt x="31681" y="956"/>
                    <a:pt x="72828" y="19"/>
                  </a:cubicBezTo>
                  <a:cubicBezTo>
                    <a:pt x="73958" y="-6"/>
                    <a:pt x="75089" y="-6"/>
                    <a:pt x="76220" y="19"/>
                  </a:cubicBezTo>
                  <a:lnTo>
                    <a:pt x="320193" y="19"/>
                  </a:lnTo>
                  <a:lnTo>
                    <a:pt x="303934" y="16278"/>
                  </a:lnTo>
                  <a:cubicBezTo>
                    <a:pt x="292437" y="30594"/>
                    <a:pt x="286045" y="48336"/>
                    <a:pt x="285770" y="66694"/>
                  </a:cubicBezTo>
                  <a:lnTo>
                    <a:pt x="285770" y="372447"/>
                  </a:lnTo>
                  <a:cubicBezTo>
                    <a:pt x="285770" y="398812"/>
                    <a:pt x="274540" y="429597"/>
                    <a:pt x="242907" y="429597"/>
                  </a:cubicBezTo>
                  <a:close/>
                </a:path>
              </a:pathLst>
            </a:custGeom>
            <a:solidFill>
              <a:srgbClr val="FFFFFF"/>
            </a:solidFill>
            <a:ln w="9525" cap="flat">
              <a:noFill/>
              <a:prstDash val="solid"/>
              <a:miter/>
            </a:ln>
          </p:spPr>
          <p:txBody>
            <a:bodyPr rtlCol="0" anchor="ctr"/>
            <a:lstStyle/>
            <a:p>
              <a:endParaRPr lang="de-AT">
                <a:latin typeface="+mj-lt"/>
              </a:endParaRPr>
            </a:p>
          </p:txBody>
        </p:sp>
        <p:sp>
          <p:nvSpPr>
            <p:cNvPr id="68" name="Freeform: Shape 67">
              <a:extLst>
                <a:ext uri="{FF2B5EF4-FFF2-40B4-BE49-F238E27FC236}">
                  <a16:creationId xmlns:a16="http://schemas.microsoft.com/office/drawing/2014/main" id="{65D7410B-FF2C-4220-96EC-AEA77705140C}"/>
                </a:ext>
              </a:extLst>
            </p:cNvPr>
            <p:cNvSpPr/>
            <p:nvPr/>
          </p:nvSpPr>
          <p:spPr>
            <a:xfrm>
              <a:off x="4981202" y="3850300"/>
              <a:ext cx="152400" cy="166774"/>
            </a:xfrm>
            <a:custGeom>
              <a:avLst/>
              <a:gdLst>
                <a:gd name="connsiteX0" fmla="*/ 38100 w 152400"/>
                <a:gd name="connsiteY0" fmla="*/ 19113 h 166774"/>
                <a:gd name="connsiteX1" fmla="*/ 19050 w 152400"/>
                <a:gd name="connsiteY1" fmla="*/ 38163 h 166774"/>
                <a:gd name="connsiteX2" fmla="*/ 0 w 152400"/>
                <a:gd name="connsiteY2" fmla="*/ 19113 h 166774"/>
                <a:gd name="connsiteX3" fmla="*/ 19050 w 152400"/>
                <a:gd name="connsiteY3" fmla="*/ 63 h 166774"/>
                <a:gd name="connsiteX4" fmla="*/ 38100 w 152400"/>
                <a:gd name="connsiteY4" fmla="*/ 19113 h 166774"/>
                <a:gd name="connsiteX5" fmla="*/ 133350 w 152400"/>
                <a:gd name="connsiteY5" fmla="*/ 63 h 166774"/>
                <a:gd name="connsiteX6" fmla="*/ 114300 w 152400"/>
                <a:gd name="connsiteY6" fmla="*/ 19113 h 166774"/>
                <a:gd name="connsiteX7" fmla="*/ 133350 w 152400"/>
                <a:gd name="connsiteY7" fmla="*/ 38163 h 166774"/>
                <a:gd name="connsiteX8" fmla="*/ 152400 w 152400"/>
                <a:gd name="connsiteY8" fmla="*/ 19113 h 166774"/>
                <a:gd name="connsiteX9" fmla="*/ 133350 w 152400"/>
                <a:gd name="connsiteY9" fmla="*/ 63 h 166774"/>
                <a:gd name="connsiteX10" fmla="*/ 83344 w 152400"/>
                <a:gd name="connsiteY10" fmla="*/ 130060 h 166774"/>
                <a:gd name="connsiteX11" fmla="*/ 83344 w 152400"/>
                <a:gd name="connsiteY11" fmla="*/ 36715 h 166774"/>
                <a:gd name="connsiteX12" fmla="*/ 93859 w 152400"/>
                <a:gd name="connsiteY12" fmla="*/ 11911 h 166774"/>
                <a:gd name="connsiteX13" fmla="*/ 69056 w 152400"/>
                <a:gd name="connsiteY13" fmla="*/ 1395 h 166774"/>
                <a:gd name="connsiteX14" fmla="*/ 58541 w 152400"/>
                <a:gd name="connsiteY14" fmla="*/ 26198 h 166774"/>
                <a:gd name="connsiteX15" fmla="*/ 69056 w 152400"/>
                <a:gd name="connsiteY15" fmla="*/ 36715 h 166774"/>
                <a:gd name="connsiteX16" fmla="*/ 69056 w 152400"/>
                <a:gd name="connsiteY16" fmla="*/ 130060 h 166774"/>
                <a:gd name="connsiteX17" fmla="*/ 58541 w 152400"/>
                <a:gd name="connsiteY17" fmla="*/ 154863 h 166774"/>
                <a:gd name="connsiteX18" fmla="*/ 83344 w 152400"/>
                <a:gd name="connsiteY18" fmla="*/ 165379 h 166774"/>
                <a:gd name="connsiteX19" fmla="*/ 93859 w 152400"/>
                <a:gd name="connsiteY19" fmla="*/ 140575 h 166774"/>
                <a:gd name="connsiteX20" fmla="*/ 83344 w 152400"/>
                <a:gd name="connsiteY20" fmla="*/ 130060 h 16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400" h="166774">
                  <a:moveTo>
                    <a:pt x="38100" y="19113"/>
                  </a:moveTo>
                  <a:cubicBezTo>
                    <a:pt x="38100" y="29634"/>
                    <a:pt x="29571" y="38163"/>
                    <a:pt x="19050" y="38163"/>
                  </a:cubicBezTo>
                  <a:cubicBezTo>
                    <a:pt x="8529" y="38163"/>
                    <a:pt x="0" y="29634"/>
                    <a:pt x="0" y="19113"/>
                  </a:cubicBezTo>
                  <a:cubicBezTo>
                    <a:pt x="0" y="8591"/>
                    <a:pt x="8529" y="63"/>
                    <a:pt x="19050" y="63"/>
                  </a:cubicBezTo>
                  <a:cubicBezTo>
                    <a:pt x="29571" y="63"/>
                    <a:pt x="38100" y="8591"/>
                    <a:pt x="38100" y="19113"/>
                  </a:cubicBezTo>
                  <a:close/>
                  <a:moveTo>
                    <a:pt x="133350" y="63"/>
                  </a:moveTo>
                  <a:cubicBezTo>
                    <a:pt x="122829" y="63"/>
                    <a:pt x="114300" y="8591"/>
                    <a:pt x="114300" y="19113"/>
                  </a:cubicBezTo>
                  <a:cubicBezTo>
                    <a:pt x="114300" y="29634"/>
                    <a:pt x="122829" y="38163"/>
                    <a:pt x="133350" y="38163"/>
                  </a:cubicBezTo>
                  <a:cubicBezTo>
                    <a:pt x="143871" y="38163"/>
                    <a:pt x="152400" y="29634"/>
                    <a:pt x="152400" y="19113"/>
                  </a:cubicBezTo>
                  <a:cubicBezTo>
                    <a:pt x="152400" y="8591"/>
                    <a:pt x="143871" y="63"/>
                    <a:pt x="133350" y="63"/>
                  </a:cubicBezTo>
                  <a:close/>
                  <a:moveTo>
                    <a:pt x="83344" y="130060"/>
                  </a:moveTo>
                  <a:lnTo>
                    <a:pt x="83344" y="36715"/>
                  </a:lnTo>
                  <a:cubicBezTo>
                    <a:pt x="93097" y="32770"/>
                    <a:pt x="97806" y="21664"/>
                    <a:pt x="93859" y="11911"/>
                  </a:cubicBezTo>
                  <a:cubicBezTo>
                    <a:pt x="89914" y="2158"/>
                    <a:pt x="78810" y="-2550"/>
                    <a:pt x="69056" y="1395"/>
                  </a:cubicBezTo>
                  <a:cubicBezTo>
                    <a:pt x="59303" y="5340"/>
                    <a:pt x="54594" y="16446"/>
                    <a:pt x="58541" y="26198"/>
                  </a:cubicBezTo>
                  <a:cubicBezTo>
                    <a:pt x="60476" y="30985"/>
                    <a:pt x="64271" y="34779"/>
                    <a:pt x="69056" y="36715"/>
                  </a:cubicBezTo>
                  <a:lnTo>
                    <a:pt x="69056" y="130060"/>
                  </a:lnTo>
                  <a:cubicBezTo>
                    <a:pt x="59303" y="134005"/>
                    <a:pt x="54594" y="145110"/>
                    <a:pt x="58541" y="154863"/>
                  </a:cubicBezTo>
                  <a:cubicBezTo>
                    <a:pt x="62486" y="164617"/>
                    <a:pt x="73590" y="169325"/>
                    <a:pt x="83344" y="165379"/>
                  </a:cubicBezTo>
                  <a:cubicBezTo>
                    <a:pt x="93097" y="161434"/>
                    <a:pt x="97806" y="150329"/>
                    <a:pt x="93859" y="140575"/>
                  </a:cubicBezTo>
                  <a:cubicBezTo>
                    <a:pt x="91924" y="135790"/>
                    <a:pt x="88129" y="131995"/>
                    <a:pt x="83344" y="130060"/>
                  </a:cubicBezTo>
                  <a:close/>
                </a:path>
              </a:pathLst>
            </a:custGeom>
            <a:solidFill>
              <a:srgbClr val="7FBA00"/>
            </a:solidFill>
            <a:ln w="9525" cap="flat">
              <a:noFill/>
              <a:prstDash val="solid"/>
              <a:miter/>
            </a:ln>
          </p:spPr>
          <p:txBody>
            <a:bodyPr rtlCol="0" anchor="ctr"/>
            <a:lstStyle/>
            <a:p>
              <a:endParaRPr lang="de-AT">
                <a:latin typeface="+mj-lt"/>
              </a:endParaRPr>
            </a:p>
          </p:txBody>
        </p:sp>
        <p:sp>
          <p:nvSpPr>
            <p:cNvPr id="69" name="Freeform: Shape 68">
              <a:extLst>
                <a:ext uri="{FF2B5EF4-FFF2-40B4-BE49-F238E27FC236}">
                  <a16:creationId xmlns:a16="http://schemas.microsoft.com/office/drawing/2014/main" id="{4DC0AC5B-DC8A-45FE-B5CD-2392963FC4E2}"/>
                </a:ext>
              </a:extLst>
            </p:cNvPr>
            <p:cNvSpPr/>
            <p:nvPr/>
          </p:nvSpPr>
          <p:spPr>
            <a:xfrm>
              <a:off x="4933578" y="3793330"/>
              <a:ext cx="247646" cy="152400"/>
            </a:xfrm>
            <a:custGeom>
              <a:avLst/>
              <a:gdLst>
                <a:gd name="connsiteX0" fmla="*/ 76198 w 247646"/>
                <a:gd name="connsiteY0" fmla="*/ 152283 h 152400"/>
                <a:gd name="connsiteX1" fmla="*/ 69464 w 247646"/>
                <a:gd name="connsiteY1" fmla="*/ 149492 h 152400"/>
                <a:gd name="connsiteX2" fmla="*/ 2789 w 247646"/>
                <a:gd name="connsiteY2" fmla="*/ 82817 h 152400"/>
                <a:gd name="connsiteX3" fmla="*/ 2789 w 247646"/>
                <a:gd name="connsiteY3" fmla="*/ 69349 h 152400"/>
                <a:gd name="connsiteX4" fmla="*/ 69464 w 247646"/>
                <a:gd name="connsiteY4" fmla="*/ 2674 h 152400"/>
                <a:gd name="connsiteX5" fmla="*/ 82932 w 247646"/>
                <a:gd name="connsiteY5" fmla="*/ 2908 h 152400"/>
                <a:gd name="connsiteX6" fmla="*/ 82932 w 247646"/>
                <a:gd name="connsiteY6" fmla="*/ 16142 h 152400"/>
                <a:gd name="connsiteX7" fmla="*/ 22991 w 247646"/>
                <a:gd name="connsiteY7" fmla="*/ 76083 h 152400"/>
                <a:gd name="connsiteX8" fmla="*/ 82932 w 247646"/>
                <a:gd name="connsiteY8" fmla="*/ 136024 h 152400"/>
                <a:gd name="connsiteX9" fmla="*/ 82930 w 247646"/>
                <a:gd name="connsiteY9" fmla="*/ 149494 h 152400"/>
                <a:gd name="connsiteX10" fmla="*/ 76198 w 247646"/>
                <a:gd name="connsiteY10" fmla="*/ 152283 h 152400"/>
                <a:gd name="connsiteX11" fmla="*/ 178182 w 247646"/>
                <a:gd name="connsiteY11" fmla="*/ 149492 h 152400"/>
                <a:gd name="connsiteX12" fmla="*/ 244857 w 247646"/>
                <a:gd name="connsiteY12" fmla="*/ 82817 h 152400"/>
                <a:gd name="connsiteX13" fmla="*/ 244857 w 247646"/>
                <a:gd name="connsiteY13" fmla="*/ 69349 h 152400"/>
                <a:gd name="connsiteX14" fmla="*/ 178182 w 247646"/>
                <a:gd name="connsiteY14" fmla="*/ 2674 h 152400"/>
                <a:gd name="connsiteX15" fmla="*/ 164714 w 247646"/>
                <a:gd name="connsiteY15" fmla="*/ 2908 h 152400"/>
                <a:gd name="connsiteX16" fmla="*/ 164714 w 247646"/>
                <a:gd name="connsiteY16" fmla="*/ 16142 h 152400"/>
                <a:gd name="connsiteX17" fmla="*/ 224655 w 247646"/>
                <a:gd name="connsiteY17" fmla="*/ 76083 h 152400"/>
                <a:gd name="connsiteX18" fmla="*/ 164714 w 247646"/>
                <a:gd name="connsiteY18" fmla="*/ 136024 h 152400"/>
                <a:gd name="connsiteX19" fmla="*/ 164480 w 247646"/>
                <a:gd name="connsiteY19" fmla="*/ 149492 h 152400"/>
                <a:gd name="connsiteX20" fmla="*/ 177948 w 247646"/>
                <a:gd name="connsiteY20" fmla="*/ 149726 h 152400"/>
                <a:gd name="connsiteX21" fmla="*/ 178182 w 247646"/>
                <a:gd name="connsiteY21" fmla="*/ 14949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7646" h="152400">
                  <a:moveTo>
                    <a:pt x="76198" y="152283"/>
                  </a:moveTo>
                  <a:cubicBezTo>
                    <a:pt x="73672" y="152282"/>
                    <a:pt x="71250" y="151279"/>
                    <a:pt x="69464" y="149492"/>
                  </a:cubicBezTo>
                  <a:lnTo>
                    <a:pt x="2789" y="82817"/>
                  </a:lnTo>
                  <a:cubicBezTo>
                    <a:pt x="-930" y="79098"/>
                    <a:pt x="-930" y="73068"/>
                    <a:pt x="2789" y="69349"/>
                  </a:cubicBezTo>
                  <a:lnTo>
                    <a:pt x="69464" y="2674"/>
                  </a:lnTo>
                  <a:cubicBezTo>
                    <a:pt x="73248" y="-981"/>
                    <a:pt x="79278" y="-876"/>
                    <a:pt x="82932" y="2908"/>
                  </a:cubicBezTo>
                  <a:cubicBezTo>
                    <a:pt x="86497" y="6599"/>
                    <a:pt x="86497" y="12451"/>
                    <a:pt x="82932" y="16142"/>
                  </a:cubicBezTo>
                  <a:lnTo>
                    <a:pt x="22991" y="76083"/>
                  </a:lnTo>
                  <a:lnTo>
                    <a:pt x="82932" y="136024"/>
                  </a:lnTo>
                  <a:cubicBezTo>
                    <a:pt x="86652" y="139744"/>
                    <a:pt x="86651" y="145775"/>
                    <a:pt x="82930" y="149494"/>
                  </a:cubicBezTo>
                  <a:cubicBezTo>
                    <a:pt x="81144" y="151279"/>
                    <a:pt x="78723" y="152282"/>
                    <a:pt x="76198" y="152283"/>
                  </a:cubicBezTo>
                  <a:close/>
                  <a:moveTo>
                    <a:pt x="178182" y="149492"/>
                  </a:moveTo>
                  <a:lnTo>
                    <a:pt x="244857" y="82817"/>
                  </a:lnTo>
                  <a:cubicBezTo>
                    <a:pt x="248576" y="79098"/>
                    <a:pt x="248576" y="73068"/>
                    <a:pt x="244857" y="69349"/>
                  </a:cubicBezTo>
                  <a:lnTo>
                    <a:pt x="178182" y="2674"/>
                  </a:lnTo>
                  <a:cubicBezTo>
                    <a:pt x="174398" y="-981"/>
                    <a:pt x="168369" y="-876"/>
                    <a:pt x="164714" y="2908"/>
                  </a:cubicBezTo>
                  <a:cubicBezTo>
                    <a:pt x="161149" y="6599"/>
                    <a:pt x="161149" y="12451"/>
                    <a:pt x="164714" y="16142"/>
                  </a:cubicBezTo>
                  <a:lnTo>
                    <a:pt x="224655" y="76083"/>
                  </a:lnTo>
                  <a:lnTo>
                    <a:pt x="164714" y="136024"/>
                  </a:lnTo>
                  <a:cubicBezTo>
                    <a:pt x="160930" y="139679"/>
                    <a:pt x="160825" y="145708"/>
                    <a:pt x="164480" y="149492"/>
                  </a:cubicBezTo>
                  <a:cubicBezTo>
                    <a:pt x="168134" y="153275"/>
                    <a:pt x="174165" y="153381"/>
                    <a:pt x="177948" y="149726"/>
                  </a:cubicBezTo>
                  <a:cubicBezTo>
                    <a:pt x="178028" y="149649"/>
                    <a:pt x="178105" y="149571"/>
                    <a:pt x="178182" y="149492"/>
                  </a:cubicBezTo>
                  <a:close/>
                </a:path>
              </a:pathLst>
            </a:custGeom>
            <a:solidFill>
              <a:srgbClr val="59B4D9"/>
            </a:solidFill>
            <a:ln w="9525" cap="flat">
              <a:noFill/>
              <a:prstDash val="solid"/>
              <a:miter/>
            </a:ln>
          </p:spPr>
          <p:txBody>
            <a:bodyPr rtlCol="0" anchor="ctr"/>
            <a:lstStyle/>
            <a:p>
              <a:endParaRPr lang="de-AT">
                <a:latin typeface="+mj-lt"/>
              </a:endParaRPr>
            </a:p>
          </p:txBody>
        </p:sp>
      </p:grpSp>
      <p:cxnSp>
        <p:nvCxnSpPr>
          <p:cNvPr id="72" name="Connector: Elbow 71">
            <a:extLst>
              <a:ext uri="{FF2B5EF4-FFF2-40B4-BE49-F238E27FC236}">
                <a16:creationId xmlns:a16="http://schemas.microsoft.com/office/drawing/2014/main" id="{FFE9FD65-DF10-4F12-861B-26D99574DB88}"/>
              </a:ext>
            </a:extLst>
          </p:cNvPr>
          <p:cNvCxnSpPr>
            <a:cxnSpLocks/>
            <a:stCxn id="91" idx="3"/>
            <a:endCxn id="51" idx="1"/>
          </p:cNvCxnSpPr>
          <p:nvPr/>
        </p:nvCxnSpPr>
        <p:spPr>
          <a:xfrm>
            <a:off x="2736455" y="1939709"/>
            <a:ext cx="3377313" cy="1038373"/>
          </a:xfrm>
          <a:prstGeom prst="bentConnector3">
            <a:avLst>
              <a:gd name="adj1" fmla="val 50000"/>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sp>
        <p:nvSpPr>
          <p:cNvPr id="91" name="TextBox 90">
            <a:extLst>
              <a:ext uri="{FF2B5EF4-FFF2-40B4-BE49-F238E27FC236}">
                <a16:creationId xmlns:a16="http://schemas.microsoft.com/office/drawing/2014/main" id="{49CAC853-77C8-4C9D-88CC-C67C761EE75F}"/>
              </a:ext>
            </a:extLst>
          </p:cNvPr>
          <p:cNvSpPr txBox="1"/>
          <p:nvPr/>
        </p:nvSpPr>
        <p:spPr>
          <a:xfrm>
            <a:off x="1960280" y="1785820"/>
            <a:ext cx="776175" cy="307777"/>
          </a:xfrm>
          <a:prstGeom prst="rect">
            <a:avLst/>
          </a:prstGeom>
          <a:noFill/>
        </p:spPr>
        <p:txBody>
          <a:bodyPr wrap="none" rtlCol="0">
            <a:spAutoFit/>
          </a:bodyPr>
          <a:lstStyle/>
          <a:p>
            <a:r>
              <a:rPr lang="en-GB" sz="1400" dirty="0">
                <a:latin typeface="+mj-lt"/>
              </a:rPr>
              <a:t>10.0.0.4</a:t>
            </a:r>
            <a:endParaRPr lang="de-AT" sz="1400" dirty="0">
              <a:latin typeface="+mj-lt"/>
            </a:endParaRPr>
          </a:p>
        </p:txBody>
      </p:sp>
      <p:pic>
        <p:nvPicPr>
          <p:cNvPr id="100" name="Graphic 99">
            <a:extLst>
              <a:ext uri="{FF2B5EF4-FFF2-40B4-BE49-F238E27FC236}">
                <a16:creationId xmlns:a16="http://schemas.microsoft.com/office/drawing/2014/main" id="{F95E067A-2B42-4C4C-9991-0237DA744E3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45846" y="4673467"/>
            <a:ext cx="476250" cy="476250"/>
          </a:xfrm>
          <a:prstGeom prst="rect">
            <a:avLst/>
          </a:prstGeom>
        </p:spPr>
      </p:pic>
      <p:pic>
        <p:nvPicPr>
          <p:cNvPr id="98" name="Graphic 97">
            <a:extLst>
              <a:ext uri="{FF2B5EF4-FFF2-40B4-BE49-F238E27FC236}">
                <a16:creationId xmlns:a16="http://schemas.microsoft.com/office/drawing/2014/main" id="{E606B36C-4505-4621-B549-01B3C06F9F8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510677" y="5032442"/>
            <a:ext cx="266700" cy="266700"/>
          </a:xfrm>
          <a:prstGeom prst="rect">
            <a:avLst/>
          </a:prstGeom>
        </p:spPr>
      </p:pic>
      <p:cxnSp>
        <p:nvCxnSpPr>
          <p:cNvPr id="101" name="Straight Arrow Connector 100">
            <a:extLst>
              <a:ext uri="{FF2B5EF4-FFF2-40B4-BE49-F238E27FC236}">
                <a16:creationId xmlns:a16="http://schemas.microsoft.com/office/drawing/2014/main" id="{0D22A6DA-7CD6-4B26-A53D-37F61374B8C8}"/>
              </a:ext>
            </a:extLst>
          </p:cNvPr>
          <p:cNvCxnSpPr>
            <a:cxnSpLocks/>
            <a:endCxn id="34" idx="3"/>
          </p:cNvCxnSpPr>
          <p:nvPr/>
        </p:nvCxnSpPr>
        <p:spPr>
          <a:xfrm flipH="1" flipV="1">
            <a:off x="7193284" y="4045421"/>
            <a:ext cx="2156405" cy="1399"/>
          </a:xfrm>
          <a:prstGeom prst="straightConnector1">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grpSp>
        <p:nvGrpSpPr>
          <p:cNvPr id="111" name="Group 110">
            <a:extLst>
              <a:ext uri="{FF2B5EF4-FFF2-40B4-BE49-F238E27FC236}">
                <a16:creationId xmlns:a16="http://schemas.microsoft.com/office/drawing/2014/main" id="{55E5DC99-4D08-403D-AA5A-199AE3BDFF52}"/>
              </a:ext>
            </a:extLst>
          </p:cNvPr>
          <p:cNvGrpSpPr/>
          <p:nvPr/>
        </p:nvGrpSpPr>
        <p:grpSpPr>
          <a:xfrm>
            <a:off x="2898086" y="2532983"/>
            <a:ext cx="474664" cy="597264"/>
            <a:chOff x="4914507" y="3716041"/>
            <a:chExt cx="320193" cy="429596"/>
          </a:xfrm>
        </p:grpSpPr>
        <p:sp>
          <p:nvSpPr>
            <p:cNvPr id="112" name="Freeform: Shape 111">
              <a:extLst>
                <a:ext uri="{FF2B5EF4-FFF2-40B4-BE49-F238E27FC236}">
                  <a16:creationId xmlns:a16="http://schemas.microsoft.com/office/drawing/2014/main" id="{FFF55462-5900-488F-B8E2-FE382550EDC2}"/>
                </a:ext>
              </a:extLst>
            </p:cNvPr>
            <p:cNvSpPr/>
            <p:nvPr/>
          </p:nvSpPr>
          <p:spPr>
            <a:xfrm>
              <a:off x="4914507" y="3716041"/>
              <a:ext cx="320193" cy="429596"/>
            </a:xfrm>
            <a:custGeom>
              <a:avLst/>
              <a:gdLst>
                <a:gd name="connsiteX0" fmla="*/ 242907 w 320193"/>
                <a:gd name="connsiteY0" fmla="*/ 429597 h 429596"/>
                <a:gd name="connsiteX1" fmla="*/ 200045 w 320193"/>
                <a:gd name="connsiteY1" fmla="*/ 381972 h 429596"/>
                <a:gd name="connsiteX2" fmla="*/ 214780 w 320193"/>
                <a:gd name="connsiteY2" fmla="*/ 343872 h 429596"/>
                <a:gd name="connsiteX3" fmla="*/ 20 w 320193"/>
                <a:gd name="connsiteY3" fmla="*/ 343872 h 429596"/>
                <a:gd name="connsiteX4" fmla="*/ 20 w 320193"/>
                <a:gd name="connsiteY4" fmla="*/ 76219 h 429596"/>
                <a:gd name="connsiteX5" fmla="*/ 72828 w 320193"/>
                <a:gd name="connsiteY5" fmla="*/ 19 h 429596"/>
                <a:gd name="connsiteX6" fmla="*/ 76220 w 320193"/>
                <a:gd name="connsiteY6" fmla="*/ 19 h 429596"/>
                <a:gd name="connsiteX7" fmla="*/ 320193 w 320193"/>
                <a:gd name="connsiteY7" fmla="*/ 19 h 429596"/>
                <a:gd name="connsiteX8" fmla="*/ 303934 w 320193"/>
                <a:gd name="connsiteY8" fmla="*/ 16278 h 429596"/>
                <a:gd name="connsiteX9" fmla="*/ 285770 w 320193"/>
                <a:gd name="connsiteY9" fmla="*/ 66694 h 429596"/>
                <a:gd name="connsiteX10" fmla="*/ 285770 w 320193"/>
                <a:gd name="connsiteY10" fmla="*/ 372447 h 429596"/>
                <a:gd name="connsiteX11" fmla="*/ 242907 w 320193"/>
                <a:gd name="connsiteY11" fmla="*/ 429597 h 42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0193" h="429596">
                  <a:moveTo>
                    <a:pt x="242907" y="429597"/>
                  </a:moveTo>
                  <a:cubicBezTo>
                    <a:pt x="221609" y="429597"/>
                    <a:pt x="200045" y="413242"/>
                    <a:pt x="200045" y="381972"/>
                  </a:cubicBezTo>
                  <a:cubicBezTo>
                    <a:pt x="199928" y="367860"/>
                    <a:pt x="205198" y="354234"/>
                    <a:pt x="214780" y="343872"/>
                  </a:cubicBezTo>
                  <a:lnTo>
                    <a:pt x="20" y="343872"/>
                  </a:lnTo>
                  <a:lnTo>
                    <a:pt x="20" y="76219"/>
                  </a:lnTo>
                  <a:cubicBezTo>
                    <a:pt x="-917" y="35072"/>
                    <a:pt x="31681" y="956"/>
                    <a:pt x="72828" y="19"/>
                  </a:cubicBezTo>
                  <a:cubicBezTo>
                    <a:pt x="73958" y="-6"/>
                    <a:pt x="75089" y="-6"/>
                    <a:pt x="76220" y="19"/>
                  </a:cubicBezTo>
                  <a:lnTo>
                    <a:pt x="320193" y="19"/>
                  </a:lnTo>
                  <a:lnTo>
                    <a:pt x="303934" y="16278"/>
                  </a:lnTo>
                  <a:cubicBezTo>
                    <a:pt x="292437" y="30594"/>
                    <a:pt x="286045" y="48336"/>
                    <a:pt x="285770" y="66694"/>
                  </a:cubicBezTo>
                  <a:lnTo>
                    <a:pt x="285770" y="372447"/>
                  </a:lnTo>
                  <a:cubicBezTo>
                    <a:pt x="285770" y="398812"/>
                    <a:pt x="274540" y="429597"/>
                    <a:pt x="242907" y="429597"/>
                  </a:cubicBezTo>
                  <a:close/>
                </a:path>
              </a:pathLst>
            </a:custGeom>
            <a:solidFill>
              <a:srgbClr val="FFFFFF"/>
            </a:solidFill>
            <a:ln w="9525" cap="flat">
              <a:noFill/>
              <a:prstDash val="solid"/>
              <a:miter/>
            </a:ln>
          </p:spPr>
          <p:txBody>
            <a:bodyPr rtlCol="0" anchor="ctr"/>
            <a:lstStyle/>
            <a:p>
              <a:endParaRPr lang="de-AT">
                <a:latin typeface="+mj-lt"/>
              </a:endParaRPr>
            </a:p>
          </p:txBody>
        </p:sp>
        <p:sp>
          <p:nvSpPr>
            <p:cNvPr id="113" name="Freeform: Shape 112">
              <a:extLst>
                <a:ext uri="{FF2B5EF4-FFF2-40B4-BE49-F238E27FC236}">
                  <a16:creationId xmlns:a16="http://schemas.microsoft.com/office/drawing/2014/main" id="{F61433EF-67A8-4B00-8A54-23AF7EF7337B}"/>
                </a:ext>
              </a:extLst>
            </p:cNvPr>
            <p:cNvSpPr/>
            <p:nvPr/>
          </p:nvSpPr>
          <p:spPr>
            <a:xfrm>
              <a:off x="4981202" y="3850300"/>
              <a:ext cx="152400" cy="166774"/>
            </a:xfrm>
            <a:custGeom>
              <a:avLst/>
              <a:gdLst>
                <a:gd name="connsiteX0" fmla="*/ 38100 w 152400"/>
                <a:gd name="connsiteY0" fmla="*/ 19113 h 166774"/>
                <a:gd name="connsiteX1" fmla="*/ 19050 w 152400"/>
                <a:gd name="connsiteY1" fmla="*/ 38163 h 166774"/>
                <a:gd name="connsiteX2" fmla="*/ 0 w 152400"/>
                <a:gd name="connsiteY2" fmla="*/ 19113 h 166774"/>
                <a:gd name="connsiteX3" fmla="*/ 19050 w 152400"/>
                <a:gd name="connsiteY3" fmla="*/ 63 h 166774"/>
                <a:gd name="connsiteX4" fmla="*/ 38100 w 152400"/>
                <a:gd name="connsiteY4" fmla="*/ 19113 h 166774"/>
                <a:gd name="connsiteX5" fmla="*/ 133350 w 152400"/>
                <a:gd name="connsiteY5" fmla="*/ 63 h 166774"/>
                <a:gd name="connsiteX6" fmla="*/ 114300 w 152400"/>
                <a:gd name="connsiteY6" fmla="*/ 19113 h 166774"/>
                <a:gd name="connsiteX7" fmla="*/ 133350 w 152400"/>
                <a:gd name="connsiteY7" fmla="*/ 38163 h 166774"/>
                <a:gd name="connsiteX8" fmla="*/ 152400 w 152400"/>
                <a:gd name="connsiteY8" fmla="*/ 19113 h 166774"/>
                <a:gd name="connsiteX9" fmla="*/ 133350 w 152400"/>
                <a:gd name="connsiteY9" fmla="*/ 63 h 166774"/>
                <a:gd name="connsiteX10" fmla="*/ 83344 w 152400"/>
                <a:gd name="connsiteY10" fmla="*/ 130060 h 166774"/>
                <a:gd name="connsiteX11" fmla="*/ 83344 w 152400"/>
                <a:gd name="connsiteY11" fmla="*/ 36715 h 166774"/>
                <a:gd name="connsiteX12" fmla="*/ 93859 w 152400"/>
                <a:gd name="connsiteY12" fmla="*/ 11911 h 166774"/>
                <a:gd name="connsiteX13" fmla="*/ 69056 w 152400"/>
                <a:gd name="connsiteY13" fmla="*/ 1395 h 166774"/>
                <a:gd name="connsiteX14" fmla="*/ 58541 w 152400"/>
                <a:gd name="connsiteY14" fmla="*/ 26198 h 166774"/>
                <a:gd name="connsiteX15" fmla="*/ 69056 w 152400"/>
                <a:gd name="connsiteY15" fmla="*/ 36715 h 166774"/>
                <a:gd name="connsiteX16" fmla="*/ 69056 w 152400"/>
                <a:gd name="connsiteY16" fmla="*/ 130060 h 166774"/>
                <a:gd name="connsiteX17" fmla="*/ 58541 w 152400"/>
                <a:gd name="connsiteY17" fmla="*/ 154863 h 166774"/>
                <a:gd name="connsiteX18" fmla="*/ 83344 w 152400"/>
                <a:gd name="connsiteY18" fmla="*/ 165379 h 166774"/>
                <a:gd name="connsiteX19" fmla="*/ 93859 w 152400"/>
                <a:gd name="connsiteY19" fmla="*/ 140575 h 166774"/>
                <a:gd name="connsiteX20" fmla="*/ 83344 w 152400"/>
                <a:gd name="connsiteY20" fmla="*/ 130060 h 16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400" h="166774">
                  <a:moveTo>
                    <a:pt x="38100" y="19113"/>
                  </a:moveTo>
                  <a:cubicBezTo>
                    <a:pt x="38100" y="29634"/>
                    <a:pt x="29571" y="38163"/>
                    <a:pt x="19050" y="38163"/>
                  </a:cubicBezTo>
                  <a:cubicBezTo>
                    <a:pt x="8529" y="38163"/>
                    <a:pt x="0" y="29634"/>
                    <a:pt x="0" y="19113"/>
                  </a:cubicBezTo>
                  <a:cubicBezTo>
                    <a:pt x="0" y="8591"/>
                    <a:pt x="8529" y="63"/>
                    <a:pt x="19050" y="63"/>
                  </a:cubicBezTo>
                  <a:cubicBezTo>
                    <a:pt x="29571" y="63"/>
                    <a:pt x="38100" y="8591"/>
                    <a:pt x="38100" y="19113"/>
                  </a:cubicBezTo>
                  <a:close/>
                  <a:moveTo>
                    <a:pt x="133350" y="63"/>
                  </a:moveTo>
                  <a:cubicBezTo>
                    <a:pt x="122829" y="63"/>
                    <a:pt x="114300" y="8591"/>
                    <a:pt x="114300" y="19113"/>
                  </a:cubicBezTo>
                  <a:cubicBezTo>
                    <a:pt x="114300" y="29634"/>
                    <a:pt x="122829" y="38163"/>
                    <a:pt x="133350" y="38163"/>
                  </a:cubicBezTo>
                  <a:cubicBezTo>
                    <a:pt x="143871" y="38163"/>
                    <a:pt x="152400" y="29634"/>
                    <a:pt x="152400" y="19113"/>
                  </a:cubicBezTo>
                  <a:cubicBezTo>
                    <a:pt x="152400" y="8591"/>
                    <a:pt x="143871" y="63"/>
                    <a:pt x="133350" y="63"/>
                  </a:cubicBezTo>
                  <a:close/>
                  <a:moveTo>
                    <a:pt x="83344" y="130060"/>
                  </a:moveTo>
                  <a:lnTo>
                    <a:pt x="83344" y="36715"/>
                  </a:lnTo>
                  <a:cubicBezTo>
                    <a:pt x="93097" y="32770"/>
                    <a:pt x="97806" y="21664"/>
                    <a:pt x="93859" y="11911"/>
                  </a:cubicBezTo>
                  <a:cubicBezTo>
                    <a:pt x="89914" y="2158"/>
                    <a:pt x="78810" y="-2550"/>
                    <a:pt x="69056" y="1395"/>
                  </a:cubicBezTo>
                  <a:cubicBezTo>
                    <a:pt x="59303" y="5340"/>
                    <a:pt x="54594" y="16446"/>
                    <a:pt x="58541" y="26198"/>
                  </a:cubicBezTo>
                  <a:cubicBezTo>
                    <a:pt x="60476" y="30985"/>
                    <a:pt x="64271" y="34779"/>
                    <a:pt x="69056" y="36715"/>
                  </a:cubicBezTo>
                  <a:lnTo>
                    <a:pt x="69056" y="130060"/>
                  </a:lnTo>
                  <a:cubicBezTo>
                    <a:pt x="59303" y="134005"/>
                    <a:pt x="54594" y="145110"/>
                    <a:pt x="58541" y="154863"/>
                  </a:cubicBezTo>
                  <a:cubicBezTo>
                    <a:pt x="62486" y="164617"/>
                    <a:pt x="73590" y="169325"/>
                    <a:pt x="83344" y="165379"/>
                  </a:cubicBezTo>
                  <a:cubicBezTo>
                    <a:pt x="93097" y="161434"/>
                    <a:pt x="97806" y="150329"/>
                    <a:pt x="93859" y="140575"/>
                  </a:cubicBezTo>
                  <a:cubicBezTo>
                    <a:pt x="91924" y="135790"/>
                    <a:pt x="88129" y="131995"/>
                    <a:pt x="83344" y="130060"/>
                  </a:cubicBezTo>
                  <a:close/>
                </a:path>
              </a:pathLst>
            </a:custGeom>
            <a:solidFill>
              <a:srgbClr val="7FBA00"/>
            </a:solidFill>
            <a:ln w="9525" cap="flat">
              <a:noFill/>
              <a:prstDash val="solid"/>
              <a:miter/>
            </a:ln>
          </p:spPr>
          <p:txBody>
            <a:bodyPr rtlCol="0" anchor="ctr"/>
            <a:lstStyle/>
            <a:p>
              <a:endParaRPr lang="de-AT">
                <a:latin typeface="+mj-lt"/>
              </a:endParaRPr>
            </a:p>
          </p:txBody>
        </p:sp>
        <p:sp>
          <p:nvSpPr>
            <p:cNvPr id="114" name="Freeform: Shape 113">
              <a:extLst>
                <a:ext uri="{FF2B5EF4-FFF2-40B4-BE49-F238E27FC236}">
                  <a16:creationId xmlns:a16="http://schemas.microsoft.com/office/drawing/2014/main" id="{D2FC1690-130A-4CC0-B29B-FA2551A6986C}"/>
                </a:ext>
              </a:extLst>
            </p:cNvPr>
            <p:cNvSpPr/>
            <p:nvPr/>
          </p:nvSpPr>
          <p:spPr>
            <a:xfrm>
              <a:off x="4933578" y="3793330"/>
              <a:ext cx="247646" cy="152400"/>
            </a:xfrm>
            <a:custGeom>
              <a:avLst/>
              <a:gdLst>
                <a:gd name="connsiteX0" fmla="*/ 76198 w 247646"/>
                <a:gd name="connsiteY0" fmla="*/ 152283 h 152400"/>
                <a:gd name="connsiteX1" fmla="*/ 69464 w 247646"/>
                <a:gd name="connsiteY1" fmla="*/ 149492 h 152400"/>
                <a:gd name="connsiteX2" fmla="*/ 2789 w 247646"/>
                <a:gd name="connsiteY2" fmla="*/ 82817 h 152400"/>
                <a:gd name="connsiteX3" fmla="*/ 2789 w 247646"/>
                <a:gd name="connsiteY3" fmla="*/ 69349 h 152400"/>
                <a:gd name="connsiteX4" fmla="*/ 69464 w 247646"/>
                <a:gd name="connsiteY4" fmla="*/ 2674 h 152400"/>
                <a:gd name="connsiteX5" fmla="*/ 82932 w 247646"/>
                <a:gd name="connsiteY5" fmla="*/ 2908 h 152400"/>
                <a:gd name="connsiteX6" fmla="*/ 82932 w 247646"/>
                <a:gd name="connsiteY6" fmla="*/ 16142 h 152400"/>
                <a:gd name="connsiteX7" fmla="*/ 22991 w 247646"/>
                <a:gd name="connsiteY7" fmla="*/ 76083 h 152400"/>
                <a:gd name="connsiteX8" fmla="*/ 82932 w 247646"/>
                <a:gd name="connsiteY8" fmla="*/ 136024 h 152400"/>
                <a:gd name="connsiteX9" fmla="*/ 82930 w 247646"/>
                <a:gd name="connsiteY9" fmla="*/ 149494 h 152400"/>
                <a:gd name="connsiteX10" fmla="*/ 76198 w 247646"/>
                <a:gd name="connsiteY10" fmla="*/ 152283 h 152400"/>
                <a:gd name="connsiteX11" fmla="*/ 178182 w 247646"/>
                <a:gd name="connsiteY11" fmla="*/ 149492 h 152400"/>
                <a:gd name="connsiteX12" fmla="*/ 244857 w 247646"/>
                <a:gd name="connsiteY12" fmla="*/ 82817 h 152400"/>
                <a:gd name="connsiteX13" fmla="*/ 244857 w 247646"/>
                <a:gd name="connsiteY13" fmla="*/ 69349 h 152400"/>
                <a:gd name="connsiteX14" fmla="*/ 178182 w 247646"/>
                <a:gd name="connsiteY14" fmla="*/ 2674 h 152400"/>
                <a:gd name="connsiteX15" fmla="*/ 164714 w 247646"/>
                <a:gd name="connsiteY15" fmla="*/ 2908 h 152400"/>
                <a:gd name="connsiteX16" fmla="*/ 164714 w 247646"/>
                <a:gd name="connsiteY16" fmla="*/ 16142 h 152400"/>
                <a:gd name="connsiteX17" fmla="*/ 224655 w 247646"/>
                <a:gd name="connsiteY17" fmla="*/ 76083 h 152400"/>
                <a:gd name="connsiteX18" fmla="*/ 164714 w 247646"/>
                <a:gd name="connsiteY18" fmla="*/ 136024 h 152400"/>
                <a:gd name="connsiteX19" fmla="*/ 164480 w 247646"/>
                <a:gd name="connsiteY19" fmla="*/ 149492 h 152400"/>
                <a:gd name="connsiteX20" fmla="*/ 177948 w 247646"/>
                <a:gd name="connsiteY20" fmla="*/ 149726 h 152400"/>
                <a:gd name="connsiteX21" fmla="*/ 178182 w 247646"/>
                <a:gd name="connsiteY21" fmla="*/ 14949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7646" h="152400">
                  <a:moveTo>
                    <a:pt x="76198" y="152283"/>
                  </a:moveTo>
                  <a:cubicBezTo>
                    <a:pt x="73672" y="152282"/>
                    <a:pt x="71250" y="151279"/>
                    <a:pt x="69464" y="149492"/>
                  </a:cubicBezTo>
                  <a:lnTo>
                    <a:pt x="2789" y="82817"/>
                  </a:lnTo>
                  <a:cubicBezTo>
                    <a:pt x="-930" y="79098"/>
                    <a:pt x="-930" y="73068"/>
                    <a:pt x="2789" y="69349"/>
                  </a:cubicBezTo>
                  <a:lnTo>
                    <a:pt x="69464" y="2674"/>
                  </a:lnTo>
                  <a:cubicBezTo>
                    <a:pt x="73248" y="-981"/>
                    <a:pt x="79278" y="-876"/>
                    <a:pt x="82932" y="2908"/>
                  </a:cubicBezTo>
                  <a:cubicBezTo>
                    <a:pt x="86497" y="6599"/>
                    <a:pt x="86497" y="12451"/>
                    <a:pt x="82932" y="16142"/>
                  </a:cubicBezTo>
                  <a:lnTo>
                    <a:pt x="22991" y="76083"/>
                  </a:lnTo>
                  <a:lnTo>
                    <a:pt x="82932" y="136024"/>
                  </a:lnTo>
                  <a:cubicBezTo>
                    <a:pt x="86652" y="139744"/>
                    <a:pt x="86651" y="145775"/>
                    <a:pt x="82930" y="149494"/>
                  </a:cubicBezTo>
                  <a:cubicBezTo>
                    <a:pt x="81144" y="151279"/>
                    <a:pt x="78723" y="152282"/>
                    <a:pt x="76198" y="152283"/>
                  </a:cubicBezTo>
                  <a:close/>
                  <a:moveTo>
                    <a:pt x="178182" y="149492"/>
                  </a:moveTo>
                  <a:lnTo>
                    <a:pt x="244857" y="82817"/>
                  </a:lnTo>
                  <a:cubicBezTo>
                    <a:pt x="248576" y="79098"/>
                    <a:pt x="248576" y="73068"/>
                    <a:pt x="244857" y="69349"/>
                  </a:cubicBezTo>
                  <a:lnTo>
                    <a:pt x="178182" y="2674"/>
                  </a:lnTo>
                  <a:cubicBezTo>
                    <a:pt x="174398" y="-981"/>
                    <a:pt x="168369" y="-876"/>
                    <a:pt x="164714" y="2908"/>
                  </a:cubicBezTo>
                  <a:cubicBezTo>
                    <a:pt x="161149" y="6599"/>
                    <a:pt x="161149" y="12451"/>
                    <a:pt x="164714" y="16142"/>
                  </a:cubicBezTo>
                  <a:lnTo>
                    <a:pt x="224655" y="76083"/>
                  </a:lnTo>
                  <a:lnTo>
                    <a:pt x="164714" y="136024"/>
                  </a:lnTo>
                  <a:cubicBezTo>
                    <a:pt x="160930" y="139679"/>
                    <a:pt x="160825" y="145708"/>
                    <a:pt x="164480" y="149492"/>
                  </a:cubicBezTo>
                  <a:cubicBezTo>
                    <a:pt x="168134" y="153275"/>
                    <a:pt x="174165" y="153381"/>
                    <a:pt x="177948" y="149726"/>
                  </a:cubicBezTo>
                  <a:cubicBezTo>
                    <a:pt x="178028" y="149649"/>
                    <a:pt x="178105" y="149571"/>
                    <a:pt x="178182" y="149492"/>
                  </a:cubicBezTo>
                  <a:close/>
                </a:path>
              </a:pathLst>
            </a:custGeom>
            <a:solidFill>
              <a:srgbClr val="59B4D9"/>
            </a:solidFill>
            <a:ln w="9525" cap="flat">
              <a:noFill/>
              <a:prstDash val="solid"/>
              <a:miter/>
            </a:ln>
          </p:spPr>
          <p:txBody>
            <a:bodyPr rtlCol="0" anchor="ctr"/>
            <a:lstStyle/>
            <a:p>
              <a:endParaRPr lang="de-AT">
                <a:latin typeface="+mj-lt"/>
              </a:endParaRPr>
            </a:p>
          </p:txBody>
        </p:sp>
      </p:grpSp>
      <p:sp>
        <p:nvSpPr>
          <p:cNvPr id="115" name="TextBox 114">
            <a:extLst>
              <a:ext uri="{FF2B5EF4-FFF2-40B4-BE49-F238E27FC236}">
                <a16:creationId xmlns:a16="http://schemas.microsoft.com/office/drawing/2014/main" id="{49564D59-7266-46B5-8B3F-A9A707BCF6A1}"/>
              </a:ext>
            </a:extLst>
          </p:cNvPr>
          <p:cNvSpPr txBox="1"/>
          <p:nvPr/>
        </p:nvSpPr>
        <p:spPr>
          <a:xfrm>
            <a:off x="2747330" y="2320743"/>
            <a:ext cx="776175" cy="307777"/>
          </a:xfrm>
          <a:prstGeom prst="rect">
            <a:avLst/>
          </a:prstGeom>
          <a:noFill/>
        </p:spPr>
        <p:txBody>
          <a:bodyPr wrap="none" rtlCol="0">
            <a:spAutoFit/>
          </a:bodyPr>
          <a:lstStyle/>
          <a:p>
            <a:r>
              <a:rPr lang="en-GB" sz="1400" dirty="0">
                <a:latin typeface="+mj-lt"/>
              </a:rPr>
              <a:t>10.0.0.5</a:t>
            </a:r>
            <a:endParaRPr lang="de-AT" sz="1400" dirty="0">
              <a:latin typeface="+mj-lt"/>
            </a:endParaRPr>
          </a:p>
        </p:txBody>
      </p:sp>
      <p:cxnSp>
        <p:nvCxnSpPr>
          <p:cNvPr id="117" name="Connector: Elbow 116">
            <a:extLst>
              <a:ext uri="{FF2B5EF4-FFF2-40B4-BE49-F238E27FC236}">
                <a16:creationId xmlns:a16="http://schemas.microsoft.com/office/drawing/2014/main" id="{AD06B523-7F89-40A6-816B-73BDEEB220D1}"/>
              </a:ext>
            </a:extLst>
          </p:cNvPr>
          <p:cNvCxnSpPr>
            <a:cxnSpLocks/>
            <a:stCxn id="115" idx="3"/>
            <a:endCxn id="100" idx="1"/>
          </p:cNvCxnSpPr>
          <p:nvPr/>
        </p:nvCxnSpPr>
        <p:spPr>
          <a:xfrm>
            <a:off x="3523505" y="2474632"/>
            <a:ext cx="3122341" cy="2436960"/>
          </a:xfrm>
          <a:prstGeom prst="bentConnector3">
            <a:avLst>
              <a:gd name="adj1" fmla="val 21242"/>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pic>
        <p:nvPicPr>
          <p:cNvPr id="124" name="Graphic 123">
            <a:extLst>
              <a:ext uri="{FF2B5EF4-FFF2-40B4-BE49-F238E27FC236}">
                <a16:creationId xmlns:a16="http://schemas.microsoft.com/office/drawing/2014/main" id="{91284FE9-7EB4-4B34-8544-5BFDB2DE6E8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41004" y="5497864"/>
            <a:ext cx="476250" cy="476250"/>
          </a:xfrm>
          <a:prstGeom prst="rect">
            <a:avLst/>
          </a:prstGeom>
        </p:spPr>
      </p:pic>
      <p:cxnSp>
        <p:nvCxnSpPr>
          <p:cNvPr id="125" name="Connector: Elbow 124">
            <a:extLst>
              <a:ext uri="{FF2B5EF4-FFF2-40B4-BE49-F238E27FC236}">
                <a16:creationId xmlns:a16="http://schemas.microsoft.com/office/drawing/2014/main" id="{02B7D383-D9A0-413C-956F-564BFC42A43C}"/>
              </a:ext>
            </a:extLst>
          </p:cNvPr>
          <p:cNvCxnSpPr>
            <a:cxnSpLocks/>
            <a:stCxn id="124" idx="3"/>
            <a:endCxn id="100" idx="2"/>
          </p:cNvCxnSpPr>
          <p:nvPr/>
        </p:nvCxnSpPr>
        <p:spPr>
          <a:xfrm flipV="1">
            <a:off x="4417254" y="5149717"/>
            <a:ext cx="2466717" cy="586272"/>
          </a:xfrm>
          <a:prstGeom prst="bentConnector2">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pic>
        <p:nvPicPr>
          <p:cNvPr id="132" name="Graphic 131">
            <a:extLst>
              <a:ext uri="{FF2B5EF4-FFF2-40B4-BE49-F238E27FC236}">
                <a16:creationId xmlns:a16="http://schemas.microsoft.com/office/drawing/2014/main" id="{F7E2076D-C406-4B30-90A4-7765FE61C7C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32091" y="3746407"/>
            <a:ext cx="476250" cy="476250"/>
          </a:xfrm>
          <a:prstGeom prst="rect">
            <a:avLst/>
          </a:prstGeom>
        </p:spPr>
      </p:pic>
      <p:pic>
        <p:nvPicPr>
          <p:cNvPr id="139" name="Graphic 138">
            <a:extLst>
              <a:ext uri="{FF2B5EF4-FFF2-40B4-BE49-F238E27FC236}">
                <a16:creationId xmlns:a16="http://schemas.microsoft.com/office/drawing/2014/main" id="{CCFA3C26-2F01-4C6F-98E2-B7FE45E7FF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47471" y="3749883"/>
            <a:ext cx="476250" cy="476250"/>
          </a:xfrm>
          <a:prstGeom prst="rect">
            <a:avLst/>
          </a:prstGeom>
        </p:spPr>
      </p:pic>
      <p:cxnSp>
        <p:nvCxnSpPr>
          <p:cNvPr id="143" name="Straight Arrow Connector 142">
            <a:extLst>
              <a:ext uri="{FF2B5EF4-FFF2-40B4-BE49-F238E27FC236}">
                <a16:creationId xmlns:a16="http://schemas.microsoft.com/office/drawing/2014/main" id="{4468D687-34A5-44E3-9A7B-F3A908009581}"/>
              </a:ext>
            </a:extLst>
          </p:cNvPr>
          <p:cNvCxnSpPr>
            <a:cxnSpLocks/>
            <a:stCxn id="139" idx="0"/>
          </p:cNvCxnSpPr>
          <p:nvPr/>
        </p:nvCxnSpPr>
        <p:spPr>
          <a:xfrm flipH="1" flipV="1">
            <a:off x="3083574" y="3034725"/>
            <a:ext cx="2022" cy="715158"/>
          </a:xfrm>
          <a:prstGeom prst="straightConnector1">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cxnSp>
        <p:nvCxnSpPr>
          <p:cNvPr id="147" name="Connector: Elbow 146">
            <a:extLst>
              <a:ext uri="{FF2B5EF4-FFF2-40B4-BE49-F238E27FC236}">
                <a16:creationId xmlns:a16="http://schemas.microsoft.com/office/drawing/2014/main" id="{738B615F-5E98-4078-AD1B-06DBED93647C}"/>
              </a:ext>
            </a:extLst>
          </p:cNvPr>
          <p:cNvCxnSpPr>
            <a:cxnSpLocks/>
            <a:stCxn id="139" idx="1"/>
          </p:cNvCxnSpPr>
          <p:nvPr/>
        </p:nvCxnSpPr>
        <p:spPr>
          <a:xfrm rot="10800000">
            <a:off x="2265365" y="2459014"/>
            <a:ext cx="582106" cy="1528994"/>
          </a:xfrm>
          <a:prstGeom prst="bentConnector2">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cxnSp>
        <p:nvCxnSpPr>
          <p:cNvPr id="159" name="Connector: Elbow 158">
            <a:extLst>
              <a:ext uri="{FF2B5EF4-FFF2-40B4-BE49-F238E27FC236}">
                <a16:creationId xmlns:a16="http://schemas.microsoft.com/office/drawing/2014/main" id="{A6FCAC94-1EE4-4BCE-98A2-F32A9458CFF3}"/>
              </a:ext>
            </a:extLst>
          </p:cNvPr>
          <p:cNvCxnSpPr>
            <a:cxnSpLocks/>
            <a:endCxn id="100" idx="3"/>
          </p:cNvCxnSpPr>
          <p:nvPr/>
        </p:nvCxnSpPr>
        <p:spPr>
          <a:xfrm rot="10800000" flipV="1">
            <a:off x="7122097" y="4305764"/>
            <a:ext cx="2256179" cy="605828"/>
          </a:xfrm>
          <a:prstGeom prst="bentConnector3">
            <a:avLst>
              <a:gd name="adj1" fmla="val 50000"/>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cxnSp>
        <p:nvCxnSpPr>
          <p:cNvPr id="153" name="Connector: Elbow 152">
            <a:extLst>
              <a:ext uri="{FF2B5EF4-FFF2-40B4-BE49-F238E27FC236}">
                <a16:creationId xmlns:a16="http://schemas.microsoft.com/office/drawing/2014/main" id="{AFD90BCB-E6F1-47F9-95E6-3C61561ADE4E}"/>
              </a:ext>
            </a:extLst>
          </p:cNvPr>
          <p:cNvCxnSpPr>
            <a:cxnSpLocks/>
            <a:endCxn id="35" idx="3"/>
          </p:cNvCxnSpPr>
          <p:nvPr/>
        </p:nvCxnSpPr>
        <p:spPr>
          <a:xfrm rot="10800000">
            <a:off x="7193284" y="2971001"/>
            <a:ext cx="2511096" cy="685898"/>
          </a:xfrm>
          <a:prstGeom prst="bentConnector3">
            <a:avLst>
              <a:gd name="adj1" fmla="val 50000"/>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grpSp>
        <p:nvGrpSpPr>
          <p:cNvPr id="90" name="Group 89">
            <a:extLst>
              <a:ext uri="{FF2B5EF4-FFF2-40B4-BE49-F238E27FC236}">
                <a16:creationId xmlns:a16="http://schemas.microsoft.com/office/drawing/2014/main" id="{E32BE3B1-FA64-444F-B859-3929969E6C7A}"/>
              </a:ext>
            </a:extLst>
          </p:cNvPr>
          <p:cNvGrpSpPr/>
          <p:nvPr/>
        </p:nvGrpSpPr>
        <p:grpSpPr>
          <a:xfrm>
            <a:off x="8271486" y="3126455"/>
            <a:ext cx="460227" cy="383635"/>
            <a:chOff x="10527499" y="1809750"/>
            <a:chExt cx="460227" cy="383635"/>
          </a:xfrm>
        </p:grpSpPr>
        <p:cxnSp>
          <p:nvCxnSpPr>
            <p:cNvPr id="88" name="Straight Connector 87">
              <a:extLst>
                <a:ext uri="{FF2B5EF4-FFF2-40B4-BE49-F238E27FC236}">
                  <a16:creationId xmlns:a16="http://schemas.microsoft.com/office/drawing/2014/main" id="{83B3A027-DE21-4858-B283-A318451D1369}"/>
                </a:ext>
              </a:extLst>
            </p:cNvPr>
            <p:cNvCxnSpPr/>
            <p:nvPr/>
          </p:nvCxnSpPr>
          <p:spPr>
            <a:xfrm flipV="1">
              <a:off x="10527499" y="1809750"/>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89" name="Straight Connector 88">
              <a:extLst>
                <a:ext uri="{FF2B5EF4-FFF2-40B4-BE49-F238E27FC236}">
                  <a16:creationId xmlns:a16="http://schemas.microsoft.com/office/drawing/2014/main" id="{7F1BC132-AC06-49A2-9CA1-CDE00D753F38}"/>
                </a:ext>
              </a:extLst>
            </p:cNvPr>
            <p:cNvCxnSpPr/>
            <p:nvPr/>
          </p:nvCxnSpPr>
          <p:spPr>
            <a:xfrm flipV="1">
              <a:off x="10527499" y="1905878"/>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grpSp>
      <p:grpSp>
        <p:nvGrpSpPr>
          <p:cNvPr id="103" name="Group 102">
            <a:extLst>
              <a:ext uri="{FF2B5EF4-FFF2-40B4-BE49-F238E27FC236}">
                <a16:creationId xmlns:a16="http://schemas.microsoft.com/office/drawing/2014/main" id="{BD65C8DD-8A43-450C-8651-95AD0452866E}"/>
              </a:ext>
            </a:extLst>
          </p:cNvPr>
          <p:cNvGrpSpPr/>
          <p:nvPr/>
        </p:nvGrpSpPr>
        <p:grpSpPr>
          <a:xfrm>
            <a:off x="8020072" y="4381702"/>
            <a:ext cx="460227" cy="383635"/>
            <a:chOff x="10527499" y="1809750"/>
            <a:chExt cx="460227" cy="383635"/>
          </a:xfrm>
        </p:grpSpPr>
        <p:cxnSp>
          <p:nvCxnSpPr>
            <p:cNvPr id="104" name="Straight Connector 103">
              <a:extLst>
                <a:ext uri="{FF2B5EF4-FFF2-40B4-BE49-F238E27FC236}">
                  <a16:creationId xmlns:a16="http://schemas.microsoft.com/office/drawing/2014/main" id="{7E4C3B86-31B9-417B-86F4-ED8ACC12AC8B}"/>
                </a:ext>
              </a:extLst>
            </p:cNvPr>
            <p:cNvCxnSpPr/>
            <p:nvPr/>
          </p:nvCxnSpPr>
          <p:spPr>
            <a:xfrm flipV="1">
              <a:off x="10527499" y="1809750"/>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05" name="Straight Connector 104">
              <a:extLst>
                <a:ext uri="{FF2B5EF4-FFF2-40B4-BE49-F238E27FC236}">
                  <a16:creationId xmlns:a16="http://schemas.microsoft.com/office/drawing/2014/main" id="{BA900F80-E125-497A-A953-6AAC7FAF7286}"/>
                </a:ext>
              </a:extLst>
            </p:cNvPr>
            <p:cNvCxnSpPr/>
            <p:nvPr/>
          </p:nvCxnSpPr>
          <p:spPr>
            <a:xfrm flipV="1">
              <a:off x="10527499" y="1905878"/>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grpSp>
      <p:cxnSp>
        <p:nvCxnSpPr>
          <p:cNvPr id="177" name="Straight Arrow Connector 176">
            <a:extLst>
              <a:ext uri="{FF2B5EF4-FFF2-40B4-BE49-F238E27FC236}">
                <a16:creationId xmlns:a16="http://schemas.microsoft.com/office/drawing/2014/main" id="{2EADA6A8-5AA8-4287-B98D-9168036144A0}"/>
              </a:ext>
            </a:extLst>
          </p:cNvPr>
          <p:cNvCxnSpPr>
            <a:cxnSpLocks/>
            <a:stCxn id="132" idx="1"/>
            <a:endCxn id="139" idx="3"/>
          </p:cNvCxnSpPr>
          <p:nvPr/>
        </p:nvCxnSpPr>
        <p:spPr>
          <a:xfrm flipH="1">
            <a:off x="3323721" y="3984532"/>
            <a:ext cx="2808370" cy="3476"/>
          </a:xfrm>
          <a:prstGeom prst="straightConnector1">
            <a:avLst/>
          </a:prstGeom>
          <a:ln w="28575">
            <a:headEnd type="arrow" w="med" len="med"/>
            <a:tailEnd type="arrow"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2315561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en-US" dirty="0" err="1"/>
              <a:t>DevDaysOnline</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dirty="0"/>
              <a:t>Q&amp;A</a:t>
            </a:r>
          </a:p>
        </p:txBody>
      </p:sp>
      <p:sp>
        <p:nvSpPr>
          <p:cNvPr id="14" name="Text Placeholder 13"/>
          <p:cNvSpPr>
            <a:spLocks noGrp="1"/>
          </p:cNvSpPr>
          <p:nvPr>
            <p:ph type="body" sz="quarter" idx="12"/>
          </p:nvPr>
        </p:nvSpPr>
        <p:spPr/>
        <p:txBody>
          <a:bodyPr/>
          <a:lstStyle/>
          <a:p>
            <a:r>
              <a:rPr lang="en-US" dirty="0"/>
              <a:t>Rainer Stropek</a:t>
            </a:r>
          </a:p>
        </p:txBody>
      </p:sp>
      <p:sp>
        <p:nvSpPr>
          <p:cNvPr id="31" name="Text Placeholder 30"/>
          <p:cNvSpPr>
            <a:spLocks noGrp="1"/>
          </p:cNvSpPr>
          <p:nvPr>
            <p:ph type="body" sz="quarter" idx="13"/>
          </p:nvPr>
        </p:nvSpPr>
        <p:spPr/>
        <p:txBody>
          <a:bodyPr/>
          <a:lstStyle/>
          <a:p>
            <a:r>
              <a:rPr lang="en-US" dirty="0"/>
              <a:t>software architects </a:t>
            </a:r>
            <a:r>
              <a:rPr lang="en-US" dirty="0" err="1"/>
              <a:t>gmbh</a:t>
            </a:r>
            <a:endParaRPr lang="en-US" dirty="0"/>
          </a:p>
        </p:txBody>
      </p:sp>
      <p:sp>
        <p:nvSpPr>
          <p:cNvPr id="16" name="Text Placeholder 15"/>
          <p:cNvSpPr>
            <a:spLocks noGrp="1"/>
          </p:cNvSpPr>
          <p:nvPr>
            <p:ph type="body" sz="quarter" idx="15"/>
          </p:nvPr>
        </p:nvSpPr>
        <p:spPr/>
        <p:txBody>
          <a:bodyPr/>
          <a:lstStyle/>
          <a:p>
            <a:r>
              <a:rPr lang="en-US" dirty="0">
                <a:hlinkClick r:id="rId3"/>
              </a:rPr>
              <a:t>http://www.timecockpit.com</a:t>
            </a:r>
            <a:endParaRPr lang="en-US" dirty="0"/>
          </a:p>
          <a:p>
            <a:r>
              <a:rPr lang="en-US" dirty="0">
                <a:hlinkClick r:id="rId4"/>
              </a:rPr>
              <a:t>rainer@timecockpit.com</a:t>
            </a:r>
            <a:endParaRPr lang="en-US" dirty="0"/>
          </a:p>
          <a:p>
            <a:r>
              <a:rPr lang="en-US" dirty="0"/>
              <a:t>@</a:t>
            </a:r>
            <a:r>
              <a:rPr lang="en-US" dirty="0" err="1"/>
              <a:t>rstropek</a:t>
            </a:r>
            <a:endParaRPr lang="en-US" dirty="0"/>
          </a:p>
        </p:txBody>
      </p:sp>
      <p:sp>
        <p:nvSpPr>
          <p:cNvPr id="19" name="Text Placeholder 18"/>
          <p:cNvSpPr>
            <a:spLocks noGrp="1"/>
          </p:cNvSpPr>
          <p:nvPr>
            <p:ph type="body" sz="quarter" idx="25"/>
          </p:nvPr>
        </p:nvSpPr>
        <p:spPr/>
        <p:txBody>
          <a:bodyPr/>
          <a:lstStyle/>
          <a:p>
            <a:r>
              <a:rPr lang="en-US" dirty="0"/>
              <a:t>Thank you for attending!</a:t>
            </a:r>
          </a:p>
        </p:txBody>
      </p:sp>
      <p:sp>
        <p:nvSpPr>
          <p:cNvPr id="20" name="Text Placeholder 19"/>
          <p:cNvSpPr>
            <a:spLocks noGrp="1"/>
          </p:cNvSpPr>
          <p:nvPr>
            <p:ph type="body" sz="quarter" idx="26"/>
          </p:nvPr>
        </p:nvSpPr>
        <p:spPr/>
        <p:txBody>
          <a:bodyPr/>
          <a:lstStyle/>
          <a:p>
            <a:r>
              <a:rPr lang="en-US" dirty="0"/>
              <a:t>Web</a:t>
            </a:r>
          </a:p>
          <a:p>
            <a:r>
              <a:rPr lang="en-US" dirty="0"/>
              <a:t>Mail</a:t>
            </a:r>
          </a:p>
          <a:p>
            <a:r>
              <a:rPr lang="en-US" dirty="0"/>
              <a:t>Twitter</a:t>
            </a:r>
          </a:p>
        </p:txBody>
      </p:sp>
    </p:spTree>
    <p:extLst>
      <p:ext uri="{BB962C8B-B14F-4D97-AF65-F5344CB8AC3E}">
        <p14:creationId xmlns:p14="http://schemas.microsoft.com/office/powerpoint/2010/main" val="4103361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br>
              <a:rPr lang="en-US" dirty="0"/>
            </a:br>
            <a:endParaRPr lang="en-US" dirty="0"/>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6768175" y="1700810"/>
            <a:ext cx="4320380" cy="2880253"/>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5DA9DC6-830F-4533-9639-B52333FB9A4B}"/>
              </a:ext>
            </a:extLst>
          </p:cNvPr>
          <p:cNvSpPr>
            <a:spLocks noGrp="1"/>
          </p:cNvSpPr>
          <p:nvPr>
            <p:ph type="title"/>
          </p:nvPr>
        </p:nvSpPr>
        <p:spPr/>
        <p:txBody>
          <a:bodyPr/>
          <a:lstStyle/>
          <a:p>
            <a:r>
              <a:rPr lang="en-GB" dirty="0"/>
              <a:t>The Problem</a:t>
            </a:r>
            <a:endParaRPr lang="de-AT" dirty="0"/>
          </a:p>
        </p:txBody>
      </p:sp>
      <p:sp>
        <p:nvSpPr>
          <p:cNvPr id="8" name="Text Placeholder 7">
            <a:extLst>
              <a:ext uri="{FF2B5EF4-FFF2-40B4-BE49-F238E27FC236}">
                <a16:creationId xmlns:a16="http://schemas.microsoft.com/office/drawing/2014/main" id="{CC7656A7-A328-466A-92C2-8F541DC6DA71}"/>
              </a:ext>
            </a:extLst>
          </p:cNvPr>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40800829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A49A0D-6B3B-4155-B3F1-C1B8842048CF}"/>
              </a:ext>
            </a:extLst>
          </p:cNvPr>
          <p:cNvSpPr>
            <a:spLocks noGrp="1"/>
          </p:cNvSpPr>
          <p:nvPr>
            <p:ph type="title"/>
          </p:nvPr>
        </p:nvSpPr>
        <p:spPr/>
        <p:txBody>
          <a:bodyPr/>
          <a:lstStyle/>
          <a:p>
            <a:r>
              <a:rPr lang="en-GB" dirty="0"/>
              <a:t>The Problem </a:t>
            </a:r>
            <a:r>
              <a:rPr lang="en-GB" dirty="0">
                <a:sym typeface="Wingdings" panose="05000000000000000000" pitchFamily="2" charset="2"/>
              </a:rPr>
              <a:t> the Solution</a:t>
            </a:r>
            <a:endParaRPr lang="de-AT" dirty="0"/>
          </a:p>
        </p:txBody>
      </p:sp>
      <p:sp>
        <p:nvSpPr>
          <p:cNvPr id="5" name="Content Placeholder 4">
            <a:extLst>
              <a:ext uri="{FF2B5EF4-FFF2-40B4-BE49-F238E27FC236}">
                <a16:creationId xmlns:a16="http://schemas.microsoft.com/office/drawing/2014/main" id="{B4DE2875-B4DE-4856-A761-6962C60E0396}"/>
              </a:ext>
            </a:extLst>
          </p:cNvPr>
          <p:cNvSpPr>
            <a:spLocks noGrp="1"/>
          </p:cNvSpPr>
          <p:nvPr>
            <p:ph sz="quarter" idx="12"/>
          </p:nvPr>
        </p:nvSpPr>
        <p:spPr/>
        <p:txBody>
          <a:bodyPr/>
          <a:lstStyle/>
          <a:p>
            <a:r>
              <a:rPr lang="en-GB" dirty="0"/>
              <a:t>Everything is accessible from the public Internet</a:t>
            </a:r>
          </a:p>
          <a:p>
            <a:pPr lvl="1"/>
            <a:r>
              <a:rPr lang="en-GB" dirty="0"/>
              <a:t>Especially true for PaaS because of various Azure limitations and pricing issues</a:t>
            </a:r>
          </a:p>
          <a:p>
            <a:r>
              <a:rPr lang="en-GB" dirty="0"/>
              <a:t>What we want: Limit access</a:t>
            </a:r>
          </a:p>
          <a:p>
            <a:pPr lvl="1"/>
            <a:r>
              <a:rPr lang="en-GB" dirty="0"/>
              <a:t>Only make available on the public Internet what is really necessary</a:t>
            </a:r>
          </a:p>
          <a:p>
            <a:r>
              <a:rPr lang="en-GB" dirty="0"/>
              <a:t>The Solution: </a:t>
            </a:r>
            <a:r>
              <a:rPr lang="en-GB" dirty="0">
                <a:solidFill>
                  <a:schemeClr val="accent2"/>
                </a:solidFill>
              </a:rPr>
              <a:t>Azure Private Endpoint </a:t>
            </a:r>
            <a:r>
              <a:rPr lang="en-GB" dirty="0"/>
              <a:t>and </a:t>
            </a:r>
            <a:r>
              <a:rPr lang="en-GB" dirty="0">
                <a:solidFill>
                  <a:schemeClr val="accent2"/>
                </a:solidFill>
              </a:rPr>
              <a:t>Private Link</a:t>
            </a:r>
          </a:p>
          <a:p>
            <a:pPr lvl="1"/>
            <a:r>
              <a:rPr lang="en-GB" dirty="0"/>
              <a:t>Network interface that connects you privately and securely to a service</a:t>
            </a:r>
          </a:p>
          <a:p>
            <a:pPr lvl="1"/>
            <a:r>
              <a:rPr lang="en-GB" dirty="0"/>
              <a:t>Private IP address from your </a:t>
            </a:r>
            <a:r>
              <a:rPr lang="en-GB" dirty="0" err="1"/>
              <a:t>VNet</a:t>
            </a:r>
            <a:endParaRPr lang="en-GB" dirty="0"/>
          </a:p>
          <a:p>
            <a:pPr lvl="1"/>
            <a:r>
              <a:rPr lang="en-GB" dirty="0"/>
              <a:t>Brings the service into your </a:t>
            </a:r>
            <a:r>
              <a:rPr lang="en-GB" dirty="0" err="1"/>
              <a:t>VNet</a:t>
            </a:r>
            <a:r>
              <a:rPr lang="en-GB" dirty="0"/>
              <a:t>, you can disable public access</a:t>
            </a:r>
            <a:endParaRPr lang="de-AT" dirty="0"/>
          </a:p>
        </p:txBody>
      </p:sp>
      <p:sp>
        <p:nvSpPr>
          <p:cNvPr id="6" name="Text Placeholder 5">
            <a:extLst>
              <a:ext uri="{FF2B5EF4-FFF2-40B4-BE49-F238E27FC236}">
                <a16:creationId xmlns:a16="http://schemas.microsoft.com/office/drawing/2014/main" id="{EF80709E-0225-450E-B782-5D7CA673C7B7}"/>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021002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5DA9DC6-830F-4533-9639-B52333FB9A4B}"/>
              </a:ext>
            </a:extLst>
          </p:cNvPr>
          <p:cNvSpPr>
            <a:spLocks noGrp="1"/>
          </p:cNvSpPr>
          <p:nvPr>
            <p:ph type="title"/>
          </p:nvPr>
        </p:nvSpPr>
        <p:spPr/>
        <p:txBody>
          <a:bodyPr/>
          <a:lstStyle/>
          <a:p>
            <a:r>
              <a:rPr lang="en-GB" dirty="0"/>
              <a:t>The Demo</a:t>
            </a:r>
            <a:endParaRPr lang="de-AT" dirty="0"/>
          </a:p>
        </p:txBody>
      </p:sp>
      <p:sp>
        <p:nvSpPr>
          <p:cNvPr id="8" name="Text Placeholder 7">
            <a:extLst>
              <a:ext uri="{FF2B5EF4-FFF2-40B4-BE49-F238E27FC236}">
                <a16:creationId xmlns:a16="http://schemas.microsoft.com/office/drawing/2014/main" id="{CC7656A7-A328-466A-92C2-8F541DC6DA71}"/>
              </a:ext>
            </a:extLst>
          </p:cNvPr>
          <p:cNvSpPr>
            <a:spLocks noGrp="1"/>
          </p:cNvSpPr>
          <p:nvPr>
            <p:ph type="body" sz="quarter" idx="25"/>
          </p:nvPr>
        </p:nvSpPr>
        <p:spPr/>
        <p:txBody>
          <a:bodyPr/>
          <a:lstStyle/>
          <a:p>
            <a:r>
              <a:rPr lang="de-AT" dirty="0">
                <a:hlinkClick r:id="rId2"/>
              </a:rPr>
              <a:t>https://bit.ly/az-private-endpoints</a:t>
            </a:r>
            <a:endParaRPr lang="de-AT" dirty="0"/>
          </a:p>
        </p:txBody>
      </p:sp>
    </p:spTree>
    <p:extLst>
      <p:ext uri="{BB962C8B-B14F-4D97-AF65-F5344CB8AC3E}">
        <p14:creationId xmlns:p14="http://schemas.microsoft.com/office/powerpoint/2010/main" val="5265515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a:extLst>
              <a:ext uri="{FF2B5EF4-FFF2-40B4-BE49-F238E27FC236}">
                <a16:creationId xmlns:a16="http://schemas.microsoft.com/office/drawing/2014/main" id="{C14EF0B5-C0EE-4B45-ACEB-B10895013C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034" y="3807296"/>
            <a:ext cx="476250" cy="476250"/>
          </a:xfrm>
          <a:prstGeom prst="rect">
            <a:avLst/>
          </a:prstGeom>
        </p:spPr>
      </p:pic>
      <p:grpSp>
        <p:nvGrpSpPr>
          <p:cNvPr id="49" name="Group 48">
            <a:extLst>
              <a:ext uri="{FF2B5EF4-FFF2-40B4-BE49-F238E27FC236}">
                <a16:creationId xmlns:a16="http://schemas.microsoft.com/office/drawing/2014/main" id="{CE8AEDCD-85A3-4A7A-A54D-E485FB1154C4}"/>
              </a:ext>
            </a:extLst>
          </p:cNvPr>
          <p:cNvGrpSpPr/>
          <p:nvPr/>
        </p:nvGrpSpPr>
        <p:grpSpPr>
          <a:xfrm>
            <a:off x="6717034" y="2732876"/>
            <a:ext cx="476250" cy="698430"/>
            <a:chOff x="5076880" y="2354580"/>
            <a:chExt cx="476250" cy="698430"/>
          </a:xfrm>
        </p:grpSpPr>
        <p:pic>
          <p:nvPicPr>
            <p:cNvPr id="35" name="Graphic 34">
              <a:extLst>
                <a:ext uri="{FF2B5EF4-FFF2-40B4-BE49-F238E27FC236}">
                  <a16:creationId xmlns:a16="http://schemas.microsoft.com/office/drawing/2014/main" id="{DDFD9F2F-604B-4D76-9A2A-5A6B565C4B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76880" y="2354580"/>
              <a:ext cx="476250" cy="476250"/>
            </a:xfrm>
            <a:prstGeom prst="rect">
              <a:avLst/>
            </a:prstGeom>
          </p:spPr>
        </p:pic>
        <p:grpSp>
          <p:nvGrpSpPr>
            <p:cNvPr id="32" name="Group 31">
              <a:extLst>
                <a:ext uri="{FF2B5EF4-FFF2-40B4-BE49-F238E27FC236}">
                  <a16:creationId xmlns:a16="http://schemas.microsoft.com/office/drawing/2014/main" id="{032A2C74-377B-4A3E-8833-EBE7B83CDB10}"/>
                </a:ext>
              </a:extLst>
            </p:cNvPr>
            <p:cNvGrpSpPr/>
            <p:nvPr/>
          </p:nvGrpSpPr>
          <p:grpSpPr>
            <a:xfrm>
              <a:off x="5257910" y="2608649"/>
              <a:ext cx="295220" cy="444361"/>
              <a:chOff x="7624818" y="2746867"/>
              <a:chExt cx="196821" cy="278173"/>
            </a:xfrm>
          </p:grpSpPr>
          <p:sp>
            <p:nvSpPr>
              <p:cNvPr id="14" name="Freeform: Shape 13">
                <a:extLst>
                  <a:ext uri="{FF2B5EF4-FFF2-40B4-BE49-F238E27FC236}">
                    <a16:creationId xmlns:a16="http://schemas.microsoft.com/office/drawing/2014/main" id="{8C80B7BF-A728-44CA-99AF-629A075587C4}"/>
                  </a:ext>
                </a:extLst>
              </p:cNvPr>
              <p:cNvSpPr/>
              <p:nvPr/>
            </p:nvSpPr>
            <p:spPr>
              <a:xfrm>
                <a:off x="7711936" y="2746867"/>
                <a:ext cx="13515" cy="13525"/>
              </a:xfrm>
              <a:custGeom>
                <a:avLst/>
                <a:gdLst>
                  <a:gd name="connsiteX0" fmla="*/ 13516 w 13515"/>
                  <a:gd name="connsiteY0" fmla="*/ 6763 h 13525"/>
                  <a:gd name="connsiteX1" fmla="*/ 6753 w 13515"/>
                  <a:gd name="connsiteY1" fmla="*/ 13525 h 13525"/>
                  <a:gd name="connsiteX2" fmla="*/ 0 w 13515"/>
                  <a:gd name="connsiteY2" fmla="*/ 6763 h 13525"/>
                  <a:gd name="connsiteX3" fmla="*/ 6753 w 13515"/>
                  <a:gd name="connsiteY3" fmla="*/ 0 h 13525"/>
                  <a:gd name="connsiteX4" fmla="*/ 13516 w 13515"/>
                  <a:gd name="connsiteY4" fmla="*/ 6763 h 1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15" h="13525">
                    <a:moveTo>
                      <a:pt x="13516" y="6763"/>
                    </a:moveTo>
                    <a:cubicBezTo>
                      <a:pt x="13516" y="10497"/>
                      <a:pt x="10487" y="13525"/>
                      <a:pt x="6753" y="13525"/>
                    </a:cubicBezTo>
                    <a:cubicBezTo>
                      <a:pt x="3010" y="13525"/>
                      <a:pt x="0" y="10497"/>
                      <a:pt x="0" y="6763"/>
                    </a:cubicBezTo>
                    <a:cubicBezTo>
                      <a:pt x="0" y="3019"/>
                      <a:pt x="3010" y="0"/>
                      <a:pt x="6753" y="0"/>
                    </a:cubicBezTo>
                    <a:cubicBezTo>
                      <a:pt x="10487" y="0"/>
                      <a:pt x="13516" y="3019"/>
                      <a:pt x="13516" y="6763"/>
                    </a:cubicBezTo>
                  </a:path>
                </a:pathLst>
              </a:custGeom>
              <a:solidFill>
                <a:srgbClr val="B8D432"/>
              </a:solidFill>
              <a:ln w="9525" cap="flat">
                <a:noFill/>
                <a:prstDash val="solid"/>
                <a:miter/>
              </a:ln>
            </p:spPr>
            <p:txBody>
              <a:bodyPr rtlCol="0" anchor="ctr"/>
              <a:lstStyle/>
              <a:p>
                <a:endParaRPr lang="de-AT">
                  <a:latin typeface="+mj-lt"/>
                </a:endParaRPr>
              </a:p>
            </p:txBody>
          </p:sp>
          <p:grpSp>
            <p:nvGrpSpPr>
              <p:cNvPr id="15" name="Graphic 6">
                <a:extLst>
                  <a:ext uri="{FF2B5EF4-FFF2-40B4-BE49-F238E27FC236}">
                    <a16:creationId xmlns:a16="http://schemas.microsoft.com/office/drawing/2014/main" id="{87972386-EAFE-485C-96D9-186196D32AE3}"/>
                  </a:ext>
                </a:extLst>
              </p:cNvPr>
              <p:cNvGrpSpPr/>
              <p:nvPr/>
            </p:nvGrpSpPr>
            <p:grpSpPr>
              <a:xfrm>
                <a:off x="7624818" y="2791782"/>
                <a:ext cx="196821" cy="233258"/>
                <a:chOff x="7624818" y="2791782"/>
                <a:chExt cx="196821" cy="233258"/>
              </a:xfrm>
              <a:solidFill>
                <a:schemeClr val="accent1"/>
              </a:solidFill>
            </p:grpSpPr>
            <p:sp>
              <p:nvSpPr>
                <p:cNvPr id="16" name="Freeform: Shape 15">
                  <a:extLst>
                    <a:ext uri="{FF2B5EF4-FFF2-40B4-BE49-F238E27FC236}">
                      <a16:creationId xmlns:a16="http://schemas.microsoft.com/office/drawing/2014/main" id="{CB6B6C72-9B1D-44D6-94AA-42BB53BA761A}"/>
                    </a:ext>
                  </a:extLst>
                </p:cNvPr>
                <p:cNvSpPr/>
                <p:nvPr/>
              </p:nvSpPr>
              <p:spPr>
                <a:xfrm>
                  <a:off x="7726244" y="2830048"/>
                  <a:ext cx="13276" cy="19316"/>
                </a:xfrm>
                <a:custGeom>
                  <a:avLst/>
                  <a:gdLst>
                    <a:gd name="connsiteX0" fmla="*/ 10515 w 13276"/>
                    <a:gd name="connsiteY0" fmla="*/ 16316 h 19316"/>
                    <a:gd name="connsiteX1" fmla="*/ 5638 w 13276"/>
                    <a:gd name="connsiteY1" fmla="*/ 19317 h 19316"/>
                    <a:gd name="connsiteX2" fmla="*/ 1419 w 13276"/>
                    <a:gd name="connsiteY2" fmla="*/ 11630 h 19316"/>
                    <a:gd name="connsiteX3" fmla="*/ 676 w 13276"/>
                    <a:gd name="connsiteY3" fmla="*/ 3572 h 19316"/>
                    <a:gd name="connsiteX4" fmla="*/ 5972 w 13276"/>
                    <a:gd name="connsiteY4" fmla="*/ 0 h 19316"/>
                    <a:gd name="connsiteX5" fmla="*/ 6543 w 13276"/>
                    <a:gd name="connsiteY5" fmla="*/ 19 h 19316"/>
                    <a:gd name="connsiteX6" fmla="*/ 12782 w 13276"/>
                    <a:gd name="connsiteY6" fmla="*/ 5544 h 19316"/>
                    <a:gd name="connsiteX7" fmla="*/ 10515 w 13276"/>
                    <a:gd name="connsiteY7" fmla="*/ 16316 h 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76" h="19316">
                      <a:moveTo>
                        <a:pt x="10515" y="16316"/>
                      </a:moveTo>
                      <a:lnTo>
                        <a:pt x="5638" y="19317"/>
                      </a:lnTo>
                      <a:lnTo>
                        <a:pt x="1419" y="11630"/>
                      </a:lnTo>
                      <a:cubicBezTo>
                        <a:pt x="-191" y="8696"/>
                        <a:pt x="-420" y="6210"/>
                        <a:pt x="676" y="3572"/>
                      </a:cubicBezTo>
                      <a:cubicBezTo>
                        <a:pt x="1619" y="1305"/>
                        <a:pt x="3552" y="0"/>
                        <a:pt x="5972" y="0"/>
                      </a:cubicBezTo>
                      <a:lnTo>
                        <a:pt x="6543" y="19"/>
                      </a:lnTo>
                      <a:cubicBezTo>
                        <a:pt x="9258" y="238"/>
                        <a:pt x="11963" y="3048"/>
                        <a:pt x="12782" y="5544"/>
                      </a:cubicBezTo>
                      <a:cubicBezTo>
                        <a:pt x="13649" y="8191"/>
                        <a:pt x="13649" y="14392"/>
                        <a:pt x="10515" y="16316"/>
                      </a:cubicBezTo>
                      <a:close/>
                    </a:path>
                  </a:pathLst>
                </a:custGeom>
                <a:solidFill>
                  <a:srgbClr val="FFFFFF">
                    <a:alpha val="40000"/>
                  </a:srgbClr>
                </a:solidFill>
                <a:ln w="9525" cap="flat">
                  <a:noFill/>
                  <a:prstDash val="solid"/>
                  <a:miter/>
                </a:ln>
              </p:spPr>
              <p:txBody>
                <a:bodyPr rtlCol="0" anchor="ctr"/>
                <a:lstStyle/>
                <a:p>
                  <a:endParaRPr lang="de-AT">
                    <a:latin typeface="+mj-lt"/>
                  </a:endParaRPr>
                </a:p>
              </p:txBody>
            </p:sp>
            <p:sp>
              <p:nvSpPr>
                <p:cNvPr id="17" name="Freeform: Shape 16">
                  <a:extLst>
                    <a:ext uri="{FF2B5EF4-FFF2-40B4-BE49-F238E27FC236}">
                      <a16:creationId xmlns:a16="http://schemas.microsoft.com/office/drawing/2014/main" id="{1249A88C-5A60-4C30-9846-6C37E81D6F38}"/>
                    </a:ext>
                  </a:extLst>
                </p:cNvPr>
                <p:cNvSpPr/>
                <p:nvPr/>
              </p:nvSpPr>
              <p:spPr>
                <a:xfrm>
                  <a:off x="7666604" y="2853013"/>
                  <a:ext cx="103290" cy="152824"/>
                </a:xfrm>
                <a:custGeom>
                  <a:avLst/>
                  <a:gdLst>
                    <a:gd name="connsiteX0" fmla="*/ 22768 w 103290"/>
                    <a:gd name="connsiteY0" fmla="*/ 141160 h 152824"/>
                    <a:gd name="connsiteX1" fmla="*/ 60 w 103290"/>
                    <a:gd name="connsiteY1" fmla="*/ 95440 h 152824"/>
                    <a:gd name="connsiteX2" fmla="*/ 29912 w 103290"/>
                    <a:gd name="connsiteY2" fmla="*/ 22098 h 152824"/>
                    <a:gd name="connsiteX3" fmla="*/ 37932 w 103290"/>
                    <a:gd name="connsiteY3" fmla="*/ 9 h 152824"/>
                    <a:gd name="connsiteX4" fmla="*/ 65430 w 103290"/>
                    <a:gd name="connsiteY4" fmla="*/ 2591 h 152824"/>
                    <a:gd name="connsiteX5" fmla="*/ 78984 w 103290"/>
                    <a:gd name="connsiteY5" fmla="*/ 17583 h 152824"/>
                    <a:gd name="connsiteX6" fmla="*/ 89309 w 103290"/>
                    <a:gd name="connsiteY6" fmla="*/ 44386 h 152824"/>
                    <a:gd name="connsiteX7" fmla="*/ 90443 w 103290"/>
                    <a:gd name="connsiteY7" fmla="*/ 46806 h 152824"/>
                    <a:gd name="connsiteX8" fmla="*/ 103140 w 103290"/>
                    <a:gd name="connsiteY8" fmla="*/ 90154 h 152824"/>
                    <a:gd name="connsiteX9" fmla="*/ 101863 w 103290"/>
                    <a:gd name="connsiteY9" fmla="*/ 102194 h 152824"/>
                    <a:gd name="connsiteX10" fmla="*/ 62230 w 103290"/>
                    <a:gd name="connsiteY10" fmla="*/ 152819 h 152824"/>
                    <a:gd name="connsiteX11" fmla="*/ 22768 w 103290"/>
                    <a:gd name="connsiteY11" fmla="*/ 141160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90" h="152824">
                      <a:moveTo>
                        <a:pt x="22768" y="141160"/>
                      </a:moveTo>
                      <a:cubicBezTo>
                        <a:pt x="22777" y="140865"/>
                        <a:pt x="-1359" y="102156"/>
                        <a:pt x="60" y="95440"/>
                      </a:cubicBezTo>
                      <a:cubicBezTo>
                        <a:pt x="11433" y="41405"/>
                        <a:pt x="24959" y="33518"/>
                        <a:pt x="29912" y="22098"/>
                      </a:cubicBezTo>
                      <a:cubicBezTo>
                        <a:pt x="34865" y="10677"/>
                        <a:pt x="32007" y="143"/>
                        <a:pt x="37932" y="9"/>
                      </a:cubicBezTo>
                      <a:cubicBezTo>
                        <a:pt x="43847" y="-124"/>
                        <a:pt x="61201" y="1181"/>
                        <a:pt x="65430" y="2591"/>
                      </a:cubicBezTo>
                      <a:cubicBezTo>
                        <a:pt x="69659" y="3991"/>
                        <a:pt x="75660" y="8258"/>
                        <a:pt x="78984" y="17583"/>
                      </a:cubicBezTo>
                      <a:cubicBezTo>
                        <a:pt x="83490" y="26108"/>
                        <a:pt x="87919" y="34661"/>
                        <a:pt x="89309" y="44386"/>
                      </a:cubicBezTo>
                      <a:cubicBezTo>
                        <a:pt x="89433" y="45282"/>
                        <a:pt x="89833" y="46139"/>
                        <a:pt x="90443" y="46806"/>
                      </a:cubicBezTo>
                      <a:cubicBezTo>
                        <a:pt x="101682" y="59198"/>
                        <a:pt x="103959" y="74247"/>
                        <a:pt x="103140" y="90154"/>
                      </a:cubicBezTo>
                      <a:cubicBezTo>
                        <a:pt x="102930" y="94183"/>
                        <a:pt x="102406" y="100117"/>
                        <a:pt x="101863" y="102194"/>
                      </a:cubicBezTo>
                      <a:cubicBezTo>
                        <a:pt x="101320" y="104280"/>
                        <a:pt x="86138" y="153410"/>
                        <a:pt x="62230" y="152819"/>
                      </a:cubicBezTo>
                      <a:cubicBezTo>
                        <a:pt x="38313" y="152209"/>
                        <a:pt x="25587" y="143313"/>
                        <a:pt x="22768" y="141160"/>
                      </a:cubicBezTo>
                      <a:close/>
                    </a:path>
                  </a:pathLst>
                </a:custGeom>
                <a:solidFill>
                  <a:srgbClr val="FBFBF9"/>
                </a:solidFill>
                <a:ln w="9525" cap="flat">
                  <a:noFill/>
                  <a:prstDash val="solid"/>
                  <a:miter/>
                </a:ln>
              </p:spPr>
              <p:txBody>
                <a:bodyPr rtlCol="0" anchor="ctr"/>
                <a:lstStyle/>
                <a:p>
                  <a:endParaRPr lang="de-AT">
                    <a:latin typeface="+mj-lt"/>
                  </a:endParaRPr>
                </a:p>
              </p:txBody>
            </p:sp>
            <p:sp>
              <p:nvSpPr>
                <p:cNvPr id="18" name="Freeform: Shape 17">
                  <a:extLst>
                    <a:ext uri="{FF2B5EF4-FFF2-40B4-BE49-F238E27FC236}">
                      <a16:creationId xmlns:a16="http://schemas.microsoft.com/office/drawing/2014/main" id="{CB223731-1A83-4806-AD0B-628EB5A66F67}"/>
                    </a:ext>
                  </a:extLst>
                </p:cNvPr>
                <p:cNvSpPr/>
                <p:nvPr/>
              </p:nvSpPr>
              <p:spPr>
                <a:xfrm>
                  <a:off x="7753646" y="2954976"/>
                  <a:ext cx="67993" cy="70064"/>
                </a:xfrm>
                <a:custGeom>
                  <a:avLst/>
                  <a:gdLst>
                    <a:gd name="connsiteX0" fmla="*/ 64303 w 67993"/>
                    <a:gd name="connsiteY0" fmla="*/ 27739 h 70064"/>
                    <a:gd name="connsiteX1" fmla="*/ 50892 w 67993"/>
                    <a:gd name="connsiteY1" fmla="*/ 17014 h 70064"/>
                    <a:gd name="connsiteX2" fmla="*/ 44796 w 67993"/>
                    <a:gd name="connsiteY2" fmla="*/ 2984 h 70064"/>
                    <a:gd name="connsiteX3" fmla="*/ 14154 w 67993"/>
                    <a:gd name="connsiteY3" fmla="*/ 469 h 70064"/>
                    <a:gd name="connsiteX4" fmla="*/ 3277 w 67993"/>
                    <a:gd name="connsiteY4" fmla="*/ 5708 h 70064"/>
                    <a:gd name="connsiteX5" fmla="*/ 3143 w 67993"/>
                    <a:gd name="connsiteY5" fmla="*/ 26311 h 70064"/>
                    <a:gd name="connsiteX6" fmla="*/ 2705 w 67993"/>
                    <a:gd name="connsiteY6" fmla="*/ 33311 h 70064"/>
                    <a:gd name="connsiteX7" fmla="*/ 162 w 67993"/>
                    <a:gd name="connsiteY7" fmla="*/ 52238 h 70064"/>
                    <a:gd name="connsiteX8" fmla="*/ 0 w 67993"/>
                    <a:gd name="connsiteY8" fmla="*/ 61467 h 70064"/>
                    <a:gd name="connsiteX9" fmla="*/ 30766 w 67993"/>
                    <a:gd name="connsiteY9" fmla="*/ 63334 h 70064"/>
                    <a:gd name="connsiteX10" fmla="*/ 59884 w 67993"/>
                    <a:gd name="connsiteY10" fmla="*/ 43789 h 70064"/>
                    <a:gd name="connsiteX11" fmla="*/ 67342 w 67993"/>
                    <a:gd name="connsiteY11" fmla="*/ 35883 h 70064"/>
                    <a:gd name="connsiteX12" fmla="*/ 64303 w 67993"/>
                    <a:gd name="connsiteY12" fmla="*/ 27739 h 7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993" h="70064">
                      <a:moveTo>
                        <a:pt x="64303" y="27739"/>
                      </a:moveTo>
                      <a:cubicBezTo>
                        <a:pt x="55550" y="27301"/>
                        <a:pt x="50930" y="22043"/>
                        <a:pt x="50892" y="17014"/>
                      </a:cubicBezTo>
                      <a:cubicBezTo>
                        <a:pt x="50844" y="11128"/>
                        <a:pt x="53321" y="3727"/>
                        <a:pt x="44796" y="2984"/>
                      </a:cubicBezTo>
                      <a:cubicBezTo>
                        <a:pt x="36271" y="2231"/>
                        <a:pt x="18831" y="1326"/>
                        <a:pt x="14154" y="469"/>
                      </a:cubicBezTo>
                      <a:cubicBezTo>
                        <a:pt x="3953" y="-1407"/>
                        <a:pt x="3439" y="2755"/>
                        <a:pt x="3277" y="5708"/>
                      </a:cubicBezTo>
                      <a:cubicBezTo>
                        <a:pt x="3200" y="7099"/>
                        <a:pt x="4486" y="20919"/>
                        <a:pt x="3143" y="26311"/>
                      </a:cubicBezTo>
                      <a:cubicBezTo>
                        <a:pt x="3229" y="28654"/>
                        <a:pt x="3067" y="30968"/>
                        <a:pt x="2705" y="33311"/>
                      </a:cubicBezTo>
                      <a:cubicBezTo>
                        <a:pt x="1734" y="39598"/>
                        <a:pt x="991" y="45932"/>
                        <a:pt x="162" y="52238"/>
                      </a:cubicBezTo>
                      <a:cubicBezTo>
                        <a:pt x="105" y="55314"/>
                        <a:pt x="57" y="58391"/>
                        <a:pt x="0" y="61467"/>
                      </a:cubicBezTo>
                      <a:cubicBezTo>
                        <a:pt x="7420" y="72383"/>
                        <a:pt x="21841" y="72793"/>
                        <a:pt x="30766" y="63334"/>
                      </a:cubicBezTo>
                      <a:cubicBezTo>
                        <a:pt x="39138" y="54819"/>
                        <a:pt x="49244" y="48942"/>
                        <a:pt x="59884" y="43789"/>
                      </a:cubicBezTo>
                      <a:cubicBezTo>
                        <a:pt x="62894" y="42322"/>
                        <a:pt x="65742" y="40122"/>
                        <a:pt x="67342" y="35883"/>
                      </a:cubicBezTo>
                      <a:cubicBezTo>
                        <a:pt x="68951" y="31635"/>
                        <a:pt x="67447" y="27892"/>
                        <a:pt x="64303" y="27739"/>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19" name="Freeform: Shape 18">
                  <a:extLst>
                    <a:ext uri="{FF2B5EF4-FFF2-40B4-BE49-F238E27FC236}">
                      <a16:creationId xmlns:a16="http://schemas.microsoft.com/office/drawing/2014/main" id="{50FE5B61-F186-4C93-A8BB-2CD83BCA3D05}"/>
                    </a:ext>
                  </a:extLst>
                </p:cNvPr>
                <p:cNvSpPr/>
                <p:nvPr/>
              </p:nvSpPr>
              <p:spPr>
                <a:xfrm>
                  <a:off x="7652052" y="2791782"/>
                  <a:ext cx="149723" cy="196341"/>
                </a:xfrm>
                <a:custGeom>
                  <a:avLst/>
                  <a:gdLst>
                    <a:gd name="connsiteX0" fmla="*/ 49512 w 149723"/>
                    <a:gd name="connsiteY0" fmla="*/ 185666 h 196341"/>
                    <a:gd name="connsiteX1" fmla="*/ 38625 w 149723"/>
                    <a:gd name="connsiteY1" fmla="*/ 196315 h 196341"/>
                    <a:gd name="connsiteX2" fmla="*/ 29814 w 149723"/>
                    <a:gd name="connsiteY2" fmla="*/ 186038 h 196341"/>
                    <a:gd name="connsiteX3" fmla="*/ 5726 w 149723"/>
                    <a:gd name="connsiteY3" fmla="*/ 159568 h 196341"/>
                    <a:gd name="connsiteX4" fmla="*/ 2592 w 149723"/>
                    <a:gd name="connsiteY4" fmla="*/ 161939 h 196341"/>
                    <a:gd name="connsiteX5" fmla="*/ 1649 w 149723"/>
                    <a:gd name="connsiteY5" fmla="*/ 162311 h 196341"/>
                    <a:gd name="connsiteX6" fmla="*/ 2125 w 149723"/>
                    <a:gd name="connsiteY6" fmla="*/ 147261 h 196341"/>
                    <a:gd name="connsiteX7" fmla="*/ 13631 w 149723"/>
                    <a:gd name="connsiteY7" fmla="*/ 113781 h 196341"/>
                    <a:gd name="connsiteX8" fmla="*/ 19575 w 149723"/>
                    <a:gd name="connsiteY8" fmla="*/ 103303 h 196341"/>
                    <a:gd name="connsiteX9" fmla="*/ 28929 w 149723"/>
                    <a:gd name="connsiteY9" fmla="*/ 85501 h 196341"/>
                    <a:gd name="connsiteX10" fmla="*/ 34377 w 149723"/>
                    <a:gd name="connsiteY10" fmla="*/ 72804 h 196341"/>
                    <a:gd name="connsiteX11" fmla="*/ 32405 w 149723"/>
                    <a:gd name="connsiteY11" fmla="*/ 32094 h 196341"/>
                    <a:gd name="connsiteX12" fmla="*/ 57885 w 149723"/>
                    <a:gd name="connsiteY12" fmla="*/ 2529 h 196341"/>
                    <a:gd name="connsiteX13" fmla="*/ 95442 w 149723"/>
                    <a:gd name="connsiteY13" fmla="*/ 9806 h 196341"/>
                    <a:gd name="connsiteX14" fmla="*/ 108491 w 149723"/>
                    <a:gd name="connsiteY14" fmla="*/ 39048 h 196341"/>
                    <a:gd name="connsiteX15" fmla="*/ 108634 w 149723"/>
                    <a:gd name="connsiteY15" fmla="*/ 45315 h 196341"/>
                    <a:gd name="connsiteX16" fmla="*/ 130294 w 149723"/>
                    <a:gd name="connsiteY16" fmla="*/ 99693 h 196341"/>
                    <a:gd name="connsiteX17" fmla="*/ 149687 w 149723"/>
                    <a:gd name="connsiteY17" fmla="*/ 151805 h 196341"/>
                    <a:gd name="connsiteX18" fmla="*/ 146305 w 149723"/>
                    <a:gd name="connsiteY18" fmla="*/ 166111 h 196341"/>
                    <a:gd name="connsiteX19" fmla="*/ 135599 w 149723"/>
                    <a:gd name="connsiteY19" fmla="*/ 178465 h 196341"/>
                    <a:gd name="connsiteX20" fmla="*/ 119921 w 149723"/>
                    <a:gd name="connsiteY20" fmla="*/ 171598 h 196341"/>
                    <a:gd name="connsiteX21" fmla="*/ 115663 w 149723"/>
                    <a:gd name="connsiteY21" fmla="*/ 163597 h 196341"/>
                    <a:gd name="connsiteX22" fmla="*/ 116940 w 149723"/>
                    <a:gd name="connsiteY22" fmla="*/ 151557 h 196341"/>
                    <a:gd name="connsiteX23" fmla="*/ 102919 w 149723"/>
                    <a:gd name="connsiteY23" fmla="*/ 111771 h 196341"/>
                    <a:gd name="connsiteX24" fmla="*/ 102566 w 149723"/>
                    <a:gd name="connsiteY24" fmla="*/ 104561 h 196341"/>
                    <a:gd name="connsiteX25" fmla="*/ 92784 w 149723"/>
                    <a:gd name="connsiteY25" fmla="*/ 78996 h 196341"/>
                    <a:gd name="connsiteX26" fmla="*/ 90613 w 149723"/>
                    <a:gd name="connsiteY26" fmla="*/ 74786 h 196341"/>
                    <a:gd name="connsiteX27" fmla="*/ 89574 w 149723"/>
                    <a:gd name="connsiteY27" fmla="*/ 71433 h 196341"/>
                    <a:gd name="connsiteX28" fmla="*/ 90851 w 149723"/>
                    <a:gd name="connsiteY28" fmla="*/ 63251 h 196341"/>
                    <a:gd name="connsiteX29" fmla="*/ 62285 w 149723"/>
                    <a:gd name="connsiteY29" fmla="*/ 60974 h 196341"/>
                    <a:gd name="connsiteX30" fmla="*/ 47445 w 149723"/>
                    <a:gd name="connsiteY30" fmla="*/ 60174 h 196341"/>
                    <a:gd name="connsiteX31" fmla="*/ 43759 w 149723"/>
                    <a:gd name="connsiteY31" fmla="*/ 65508 h 196341"/>
                    <a:gd name="connsiteX32" fmla="*/ 46874 w 149723"/>
                    <a:gd name="connsiteY32" fmla="*/ 72519 h 196341"/>
                    <a:gd name="connsiteX33" fmla="*/ 46416 w 149723"/>
                    <a:gd name="connsiteY33" fmla="*/ 81243 h 196341"/>
                    <a:gd name="connsiteX34" fmla="*/ 45559 w 149723"/>
                    <a:gd name="connsiteY34" fmla="*/ 84301 h 196341"/>
                    <a:gd name="connsiteX35" fmla="*/ 39092 w 149723"/>
                    <a:gd name="connsiteY35" fmla="*/ 94321 h 196341"/>
                    <a:gd name="connsiteX36" fmla="*/ 34806 w 149723"/>
                    <a:gd name="connsiteY36" fmla="*/ 104065 h 196341"/>
                    <a:gd name="connsiteX37" fmla="*/ 33805 w 149723"/>
                    <a:gd name="connsiteY37" fmla="*/ 117362 h 196341"/>
                    <a:gd name="connsiteX38" fmla="*/ 24099 w 149723"/>
                    <a:gd name="connsiteY38" fmla="*/ 148261 h 196341"/>
                    <a:gd name="connsiteX39" fmla="*/ 37720 w 149723"/>
                    <a:gd name="connsiteY39" fmla="*/ 169674 h 196341"/>
                    <a:gd name="connsiteX40" fmla="*/ 49512 w 149723"/>
                    <a:gd name="connsiteY40" fmla="*/ 185666 h 19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9723" h="196341">
                      <a:moveTo>
                        <a:pt x="49512" y="185666"/>
                      </a:moveTo>
                      <a:cubicBezTo>
                        <a:pt x="48312" y="191553"/>
                        <a:pt x="41930" y="196763"/>
                        <a:pt x="38625" y="196315"/>
                      </a:cubicBezTo>
                      <a:cubicBezTo>
                        <a:pt x="36577" y="195191"/>
                        <a:pt x="31015" y="187847"/>
                        <a:pt x="29814" y="186038"/>
                      </a:cubicBezTo>
                      <a:cubicBezTo>
                        <a:pt x="26195" y="180542"/>
                        <a:pt x="10345" y="157824"/>
                        <a:pt x="5726" y="159568"/>
                      </a:cubicBezTo>
                      <a:cubicBezTo>
                        <a:pt x="4221" y="159758"/>
                        <a:pt x="3364" y="160796"/>
                        <a:pt x="2592" y="161939"/>
                      </a:cubicBezTo>
                      <a:cubicBezTo>
                        <a:pt x="2278" y="162063"/>
                        <a:pt x="1963" y="162187"/>
                        <a:pt x="1649" y="162311"/>
                      </a:cubicBezTo>
                      <a:cubicBezTo>
                        <a:pt x="-713" y="157215"/>
                        <a:pt x="-523" y="152109"/>
                        <a:pt x="2125" y="147261"/>
                      </a:cubicBezTo>
                      <a:cubicBezTo>
                        <a:pt x="7964" y="136593"/>
                        <a:pt x="10660" y="125630"/>
                        <a:pt x="13631" y="113781"/>
                      </a:cubicBezTo>
                      <a:cubicBezTo>
                        <a:pt x="14632" y="109799"/>
                        <a:pt x="17060" y="106485"/>
                        <a:pt x="19575" y="103303"/>
                      </a:cubicBezTo>
                      <a:cubicBezTo>
                        <a:pt x="24261" y="97350"/>
                        <a:pt x="24147" y="91369"/>
                        <a:pt x="28929" y="85501"/>
                      </a:cubicBezTo>
                      <a:cubicBezTo>
                        <a:pt x="31986" y="81748"/>
                        <a:pt x="34663" y="77662"/>
                        <a:pt x="34377" y="72804"/>
                      </a:cubicBezTo>
                      <a:cubicBezTo>
                        <a:pt x="33567" y="59117"/>
                        <a:pt x="31824" y="45810"/>
                        <a:pt x="32405" y="32094"/>
                      </a:cubicBezTo>
                      <a:cubicBezTo>
                        <a:pt x="32977" y="18655"/>
                        <a:pt x="44712" y="7368"/>
                        <a:pt x="57885" y="2529"/>
                      </a:cubicBezTo>
                      <a:cubicBezTo>
                        <a:pt x="71543" y="-2491"/>
                        <a:pt x="84469" y="-24"/>
                        <a:pt x="95442" y="9806"/>
                      </a:cubicBezTo>
                      <a:cubicBezTo>
                        <a:pt x="104062" y="17521"/>
                        <a:pt x="107834" y="27656"/>
                        <a:pt x="108491" y="39048"/>
                      </a:cubicBezTo>
                      <a:cubicBezTo>
                        <a:pt x="108615" y="41134"/>
                        <a:pt x="108720" y="43239"/>
                        <a:pt x="108634" y="45315"/>
                      </a:cubicBezTo>
                      <a:cubicBezTo>
                        <a:pt x="107653" y="66718"/>
                        <a:pt x="116654" y="84139"/>
                        <a:pt x="130294" y="99693"/>
                      </a:cubicBezTo>
                      <a:cubicBezTo>
                        <a:pt x="143381" y="114610"/>
                        <a:pt x="148505" y="132488"/>
                        <a:pt x="149687" y="151805"/>
                      </a:cubicBezTo>
                      <a:cubicBezTo>
                        <a:pt x="149991" y="156853"/>
                        <a:pt x="148372" y="161568"/>
                        <a:pt x="146305" y="166111"/>
                      </a:cubicBezTo>
                      <a:cubicBezTo>
                        <a:pt x="143448" y="172693"/>
                        <a:pt x="139342" y="176779"/>
                        <a:pt x="135599" y="178465"/>
                      </a:cubicBezTo>
                      <a:cubicBezTo>
                        <a:pt x="131846" y="180151"/>
                        <a:pt x="117054" y="181313"/>
                        <a:pt x="119921" y="171598"/>
                      </a:cubicBezTo>
                      <a:cubicBezTo>
                        <a:pt x="121331" y="166816"/>
                        <a:pt x="121559" y="164787"/>
                        <a:pt x="115663" y="163597"/>
                      </a:cubicBezTo>
                      <a:cubicBezTo>
                        <a:pt x="116101" y="159587"/>
                        <a:pt x="116730" y="155577"/>
                        <a:pt x="116940" y="151557"/>
                      </a:cubicBezTo>
                      <a:cubicBezTo>
                        <a:pt x="117768" y="135641"/>
                        <a:pt x="114977" y="123077"/>
                        <a:pt x="102919" y="111771"/>
                      </a:cubicBezTo>
                      <a:cubicBezTo>
                        <a:pt x="99195" y="108275"/>
                        <a:pt x="102690" y="107704"/>
                        <a:pt x="102566" y="104561"/>
                      </a:cubicBezTo>
                      <a:cubicBezTo>
                        <a:pt x="102252" y="96074"/>
                        <a:pt x="97290" y="87511"/>
                        <a:pt x="92784" y="78996"/>
                      </a:cubicBezTo>
                      <a:cubicBezTo>
                        <a:pt x="92394" y="77424"/>
                        <a:pt x="91641" y="76033"/>
                        <a:pt x="90613" y="74786"/>
                      </a:cubicBezTo>
                      <a:cubicBezTo>
                        <a:pt x="90946" y="73452"/>
                        <a:pt x="90108" y="72490"/>
                        <a:pt x="89574" y="71433"/>
                      </a:cubicBezTo>
                      <a:cubicBezTo>
                        <a:pt x="90241" y="68737"/>
                        <a:pt x="91394" y="66127"/>
                        <a:pt x="90851" y="63251"/>
                      </a:cubicBezTo>
                      <a:cubicBezTo>
                        <a:pt x="90889" y="60774"/>
                        <a:pt x="65457" y="59707"/>
                        <a:pt x="62285" y="60974"/>
                      </a:cubicBezTo>
                      <a:cubicBezTo>
                        <a:pt x="60952" y="60527"/>
                        <a:pt x="47407" y="59946"/>
                        <a:pt x="47445" y="60174"/>
                      </a:cubicBezTo>
                      <a:cubicBezTo>
                        <a:pt x="45616" y="61536"/>
                        <a:pt x="44331" y="63336"/>
                        <a:pt x="43759" y="65508"/>
                      </a:cubicBezTo>
                      <a:cubicBezTo>
                        <a:pt x="43216" y="67566"/>
                        <a:pt x="46521" y="71823"/>
                        <a:pt x="46874" y="72519"/>
                      </a:cubicBezTo>
                      <a:cubicBezTo>
                        <a:pt x="46721" y="75433"/>
                        <a:pt x="46569" y="78338"/>
                        <a:pt x="46416" y="81243"/>
                      </a:cubicBezTo>
                      <a:cubicBezTo>
                        <a:pt x="46131" y="82263"/>
                        <a:pt x="45845" y="83282"/>
                        <a:pt x="45559" y="84301"/>
                      </a:cubicBezTo>
                      <a:cubicBezTo>
                        <a:pt x="43397" y="87635"/>
                        <a:pt x="41178" y="90940"/>
                        <a:pt x="39092" y="94321"/>
                      </a:cubicBezTo>
                      <a:cubicBezTo>
                        <a:pt x="37215" y="97360"/>
                        <a:pt x="35072" y="100313"/>
                        <a:pt x="34806" y="104065"/>
                      </a:cubicBezTo>
                      <a:cubicBezTo>
                        <a:pt x="33329" y="107875"/>
                        <a:pt x="38606" y="112924"/>
                        <a:pt x="33805" y="117362"/>
                      </a:cubicBezTo>
                      <a:cubicBezTo>
                        <a:pt x="29005" y="121801"/>
                        <a:pt x="24176" y="143213"/>
                        <a:pt x="24099" y="148261"/>
                      </a:cubicBezTo>
                      <a:cubicBezTo>
                        <a:pt x="24014" y="153691"/>
                        <a:pt x="33929" y="166092"/>
                        <a:pt x="37720" y="169674"/>
                      </a:cubicBezTo>
                      <a:cubicBezTo>
                        <a:pt x="44683" y="176227"/>
                        <a:pt x="50931" y="178732"/>
                        <a:pt x="49512" y="185666"/>
                      </a:cubicBezTo>
                      <a:close/>
                    </a:path>
                  </a:pathLst>
                </a:custGeom>
                <a:solidFill>
                  <a:srgbClr val="1E1E1E"/>
                </a:solidFill>
                <a:ln w="9525" cap="flat">
                  <a:noFill/>
                  <a:prstDash val="solid"/>
                  <a:miter/>
                </a:ln>
              </p:spPr>
              <p:txBody>
                <a:bodyPr rtlCol="0" anchor="ctr"/>
                <a:lstStyle/>
                <a:p>
                  <a:endParaRPr lang="de-AT">
                    <a:latin typeface="+mj-lt"/>
                  </a:endParaRPr>
                </a:p>
              </p:txBody>
            </p:sp>
            <p:sp>
              <p:nvSpPr>
                <p:cNvPr id="20" name="Freeform: Shape 19">
                  <a:extLst>
                    <a:ext uri="{FF2B5EF4-FFF2-40B4-BE49-F238E27FC236}">
                      <a16:creationId xmlns:a16="http://schemas.microsoft.com/office/drawing/2014/main" id="{F8A55D22-E84A-43E2-BBE8-B500A5359C90}"/>
                    </a:ext>
                  </a:extLst>
                </p:cNvPr>
                <p:cNvSpPr/>
                <p:nvPr/>
              </p:nvSpPr>
              <p:spPr>
                <a:xfrm>
                  <a:off x="7696763" y="2981163"/>
                  <a:ext cx="60182" cy="35156"/>
                </a:xfrm>
                <a:custGeom>
                  <a:avLst/>
                  <a:gdLst>
                    <a:gd name="connsiteX0" fmla="*/ 0 w 60182"/>
                    <a:gd name="connsiteY0" fmla="*/ 16716 h 35156"/>
                    <a:gd name="connsiteX1" fmla="*/ 53111 w 60182"/>
                    <a:gd name="connsiteY1" fmla="*/ 6429 h 35156"/>
                    <a:gd name="connsiteX2" fmla="*/ 60160 w 60182"/>
                    <a:gd name="connsiteY2" fmla="*/ 0 h 35156"/>
                    <a:gd name="connsiteX3" fmla="*/ 59722 w 60182"/>
                    <a:gd name="connsiteY3" fmla="*/ 7001 h 35156"/>
                    <a:gd name="connsiteX4" fmla="*/ 57179 w 60182"/>
                    <a:gd name="connsiteY4" fmla="*/ 25927 h 35156"/>
                    <a:gd name="connsiteX5" fmla="*/ 57017 w 60182"/>
                    <a:gd name="connsiteY5" fmla="*/ 35157 h 35156"/>
                    <a:gd name="connsiteX6" fmla="*/ 18926 w 60182"/>
                    <a:gd name="connsiteY6" fmla="*/ 30651 h 35156"/>
                    <a:gd name="connsiteX7" fmla="*/ 657 w 60182"/>
                    <a:gd name="connsiteY7" fmla="*/ 33604 h 35156"/>
                    <a:gd name="connsiteX8" fmla="*/ 0 w 60182"/>
                    <a:gd name="connsiteY8" fmla="*/ 16716 h 3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82" h="35156">
                      <a:moveTo>
                        <a:pt x="0" y="16716"/>
                      </a:moveTo>
                      <a:cubicBezTo>
                        <a:pt x="10249" y="19612"/>
                        <a:pt x="39100" y="20479"/>
                        <a:pt x="53111" y="6429"/>
                      </a:cubicBezTo>
                      <a:cubicBezTo>
                        <a:pt x="55455" y="4286"/>
                        <a:pt x="57807" y="2143"/>
                        <a:pt x="60160" y="0"/>
                      </a:cubicBezTo>
                      <a:cubicBezTo>
                        <a:pt x="60246" y="2343"/>
                        <a:pt x="60084" y="4658"/>
                        <a:pt x="59722" y="7001"/>
                      </a:cubicBezTo>
                      <a:cubicBezTo>
                        <a:pt x="58750" y="13287"/>
                        <a:pt x="58007" y="19621"/>
                        <a:pt x="57179" y="25927"/>
                      </a:cubicBezTo>
                      <a:cubicBezTo>
                        <a:pt x="57121" y="29004"/>
                        <a:pt x="57074" y="32080"/>
                        <a:pt x="57017" y="35157"/>
                      </a:cubicBezTo>
                      <a:cubicBezTo>
                        <a:pt x="44101" y="31604"/>
                        <a:pt x="24717" y="30347"/>
                        <a:pt x="18926" y="30651"/>
                      </a:cubicBezTo>
                      <a:cubicBezTo>
                        <a:pt x="13144" y="30956"/>
                        <a:pt x="5239" y="32404"/>
                        <a:pt x="657" y="33604"/>
                      </a:cubicBezTo>
                      <a:lnTo>
                        <a:pt x="0" y="16716"/>
                      </a:lnTo>
                      <a:close/>
                    </a:path>
                  </a:pathLst>
                </a:custGeom>
                <a:solidFill>
                  <a:srgbClr val="1E1E1E"/>
                </a:solidFill>
                <a:ln w="9525" cap="flat">
                  <a:noFill/>
                  <a:prstDash val="solid"/>
                  <a:miter/>
                </a:ln>
              </p:spPr>
              <p:txBody>
                <a:bodyPr rtlCol="0" anchor="ctr"/>
                <a:lstStyle/>
                <a:p>
                  <a:endParaRPr lang="de-AT">
                    <a:latin typeface="+mj-lt"/>
                  </a:endParaRPr>
                </a:p>
              </p:txBody>
            </p:sp>
            <p:sp>
              <p:nvSpPr>
                <p:cNvPr id="21" name="Freeform: Shape 20">
                  <a:extLst>
                    <a:ext uri="{FF2B5EF4-FFF2-40B4-BE49-F238E27FC236}">
                      <a16:creationId xmlns:a16="http://schemas.microsoft.com/office/drawing/2014/main" id="{7FB9F5F2-5AE2-470A-9940-FBD1F268742A}"/>
                    </a:ext>
                  </a:extLst>
                </p:cNvPr>
                <p:cNvSpPr/>
                <p:nvPr/>
              </p:nvSpPr>
              <p:spPr>
                <a:xfrm>
                  <a:off x="7804672" y="2972638"/>
                  <a:ext cx="638" cy="914"/>
                </a:xfrm>
                <a:custGeom>
                  <a:avLst/>
                  <a:gdLst>
                    <a:gd name="connsiteX0" fmla="*/ 638 w 638"/>
                    <a:gd name="connsiteY0" fmla="*/ 914 h 914"/>
                    <a:gd name="connsiteX1" fmla="*/ 0 w 638"/>
                    <a:gd name="connsiteY1" fmla="*/ 0 h 914"/>
                    <a:gd name="connsiteX2" fmla="*/ 638 w 638"/>
                    <a:gd name="connsiteY2" fmla="*/ 914 h 914"/>
                  </a:gdLst>
                  <a:ahLst/>
                  <a:cxnLst>
                    <a:cxn ang="0">
                      <a:pos x="connsiteX0" y="connsiteY0"/>
                    </a:cxn>
                    <a:cxn ang="0">
                      <a:pos x="connsiteX1" y="connsiteY1"/>
                    </a:cxn>
                    <a:cxn ang="0">
                      <a:pos x="connsiteX2" y="connsiteY2"/>
                    </a:cxn>
                  </a:cxnLst>
                  <a:rect l="l" t="t" r="r" b="b"/>
                  <a:pathLst>
                    <a:path w="638" h="914">
                      <a:moveTo>
                        <a:pt x="638" y="914"/>
                      </a:moveTo>
                      <a:cubicBezTo>
                        <a:pt x="429" y="610"/>
                        <a:pt x="219" y="305"/>
                        <a:pt x="0" y="0"/>
                      </a:cubicBezTo>
                      <a:cubicBezTo>
                        <a:pt x="210" y="305"/>
                        <a:pt x="419" y="610"/>
                        <a:pt x="638" y="914"/>
                      </a:cubicBezTo>
                      <a:close/>
                    </a:path>
                  </a:pathLst>
                </a:custGeom>
                <a:solidFill>
                  <a:srgbClr val="DDA516"/>
                </a:solidFill>
                <a:ln w="9525" cap="flat">
                  <a:noFill/>
                  <a:prstDash val="solid"/>
                  <a:miter/>
                </a:ln>
              </p:spPr>
              <p:txBody>
                <a:bodyPr rtlCol="0" anchor="ctr"/>
                <a:lstStyle/>
                <a:p>
                  <a:endParaRPr lang="de-AT">
                    <a:latin typeface="+mj-lt"/>
                  </a:endParaRPr>
                </a:p>
              </p:txBody>
            </p:sp>
            <p:sp>
              <p:nvSpPr>
                <p:cNvPr id="22" name="Freeform: Shape 21">
                  <a:extLst>
                    <a:ext uri="{FF2B5EF4-FFF2-40B4-BE49-F238E27FC236}">
                      <a16:creationId xmlns:a16="http://schemas.microsoft.com/office/drawing/2014/main" id="{D97DC8A3-BFAD-4621-9B3E-3E2ACC522266}"/>
                    </a:ext>
                  </a:extLst>
                </p:cNvPr>
                <p:cNvSpPr/>
                <p:nvPr/>
              </p:nvSpPr>
              <p:spPr>
                <a:xfrm>
                  <a:off x="7800719" y="2959417"/>
                  <a:ext cx="828" cy="790"/>
                </a:xfrm>
                <a:custGeom>
                  <a:avLst/>
                  <a:gdLst>
                    <a:gd name="connsiteX0" fmla="*/ 829 w 828"/>
                    <a:gd name="connsiteY0" fmla="*/ 791 h 790"/>
                    <a:gd name="connsiteX1" fmla="*/ 0 w 828"/>
                    <a:gd name="connsiteY1" fmla="*/ 0 h 790"/>
                    <a:gd name="connsiteX2" fmla="*/ 829 w 828"/>
                    <a:gd name="connsiteY2" fmla="*/ 791 h 790"/>
                  </a:gdLst>
                  <a:ahLst/>
                  <a:cxnLst>
                    <a:cxn ang="0">
                      <a:pos x="connsiteX0" y="connsiteY0"/>
                    </a:cxn>
                    <a:cxn ang="0">
                      <a:pos x="connsiteX1" y="connsiteY1"/>
                    </a:cxn>
                    <a:cxn ang="0">
                      <a:pos x="connsiteX2" y="connsiteY2"/>
                    </a:cxn>
                  </a:cxnLst>
                  <a:rect l="l" t="t" r="r" b="b"/>
                  <a:pathLst>
                    <a:path w="828" h="790">
                      <a:moveTo>
                        <a:pt x="829" y="791"/>
                      </a:moveTo>
                      <a:cubicBezTo>
                        <a:pt x="552" y="524"/>
                        <a:pt x="276" y="267"/>
                        <a:pt x="0" y="0"/>
                      </a:cubicBezTo>
                      <a:cubicBezTo>
                        <a:pt x="276" y="267"/>
                        <a:pt x="552" y="524"/>
                        <a:pt x="829" y="791"/>
                      </a:cubicBezTo>
                      <a:close/>
                    </a:path>
                  </a:pathLst>
                </a:custGeom>
                <a:solidFill>
                  <a:srgbClr val="DDA516"/>
                </a:solidFill>
                <a:ln w="9525" cap="flat">
                  <a:noFill/>
                  <a:prstDash val="solid"/>
                  <a:miter/>
                </a:ln>
              </p:spPr>
              <p:txBody>
                <a:bodyPr rtlCol="0" anchor="ctr"/>
                <a:lstStyle/>
                <a:p>
                  <a:endParaRPr lang="de-AT">
                    <a:latin typeface="+mj-lt"/>
                  </a:endParaRPr>
                </a:p>
              </p:txBody>
            </p:sp>
            <p:sp>
              <p:nvSpPr>
                <p:cNvPr id="23" name="Freeform: Shape 22">
                  <a:extLst>
                    <a:ext uri="{FF2B5EF4-FFF2-40B4-BE49-F238E27FC236}">
                      <a16:creationId xmlns:a16="http://schemas.microsoft.com/office/drawing/2014/main" id="{788714E2-4A9E-4B6C-AA56-0050A057C40D}"/>
                    </a:ext>
                  </a:extLst>
                </p:cNvPr>
                <p:cNvSpPr/>
                <p:nvPr/>
              </p:nvSpPr>
              <p:spPr>
                <a:xfrm>
                  <a:off x="7690886" y="2989297"/>
                  <a:ext cx="409" cy="657"/>
                </a:xfrm>
                <a:custGeom>
                  <a:avLst/>
                  <a:gdLst>
                    <a:gd name="connsiteX0" fmla="*/ 0 w 409"/>
                    <a:gd name="connsiteY0" fmla="*/ 0 h 657"/>
                    <a:gd name="connsiteX1" fmla="*/ 410 w 409"/>
                    <a:gd name="connsiteY1" fmla="*/ 657 h 657"/>
                    <a:gd name="connsiteX2" fmla="*/ 0 w 409"/>
                    <a:gd name="connsiteY2" fmla="*/ 0 h 657"/>
                  </a:gdLst>
                  <a:ahLst/>
                  <a:cxnLst>
                    <a:cxn ang="0">
                      <a:pos x="connsiteX0" y="connsiteY0"/>
                    </a:cxn>
                    <a:cxn ang="0">
                      <a:pos x="connsiteX1" y="connsiteY1"/>
                    </a:cxn>
                    <a:cxn ang="0">
                      <a:pos x="connsiteX2" y="connsiteY2"/>
                    </a:cxn>
                  </a:cxnLst>
                  <a:rect l="l" t="t" r="r" b="b"/>
                  <a:pathLst>
                    <a:path w="409" h="657">
                      <a:moveTo>
                        <a:pt x="0" y="0"/>
                      </a:moveTo>
                      <a:cubicBezTo>
                        <a:pt x="133" y="219"/>
                        <a:pt x="276" y="438"/>
                        <a:pt x="410" y="657"/>
                      </a:cubicBezTo>
                      <a:cubicBezTo>
                        <a:pt x="286" y="438"/>
                        <a:pt x="143" y="210"/>
                        <a:pt x="0" y="0"/>
                      </a:cubicBezTo>
                      <a:close/>
                    </a:path>
                  </a:pathLst>
                </a:custGeom>
                <a:solidFill>
                  <a:srgbClr val="8C5F07"/>
                </a:solidFill>
                <a:ln w="9525" cap="flat">
                  <a:noFill/>
                  <a:prstDash val="solid"/>
                  <a:miter/>
                </a:ln>
              </p:spPr>
              <p:txBody>
                <a:bodyPr rtlCol="0" anchor="ctr"/>
                <a:lstStyle/>
                <a:p>
                  <a:endParaRPr lang="de-AT">
                    <a:latin typeface="+mj-lt"/>
                  </a:endParaRPr>
                </a:p>
              </p:txBody>
            </p:sp>
            <p:sp>
              <p:nvSpPr>
                <p:cNvPr id="24" name="Freeform: Shape 23">
                  <a:extLst>
                    <a:ext uri="{FF2B5EF4-FFF2-40B4-BE49-F238E27FC236}">
                      <a16:creationId xmlns:a16="http://schemas.microsoft.com/office/drawing/2014/main" id="{526679D6-AA45-4F19-9F36-7AAAF50115C6}"/>
                    </a:ext>
                  </a:extLst>
                </p:cNvPr>
                <p:cNvSpPr/>
                <p:nvPr/>
              </p:nvSpPr>
              <p:spPr>
                <a:xfrm>
                  <a:off x="7800719" y="2959417"/>
                  <a:ext cx="19" cy="9"/>
                </a:xfrm>
                <a:custGeom>
                  <a:avLst/>
                  <a:gdLst>
                    <a:gd name="connsiteX0" fmla="*/ 0 w 19"/>
                    <a:gd name="connsiteY0" fmla="*/ 0 h 9"/>
                    <a:gd name="connsiteX1" fmla="*/ 10 w 19"/>
                    <a:gd name="connsiteY1" fmla="*/ 10 h 9"/>
                    <a:gd name="connsiteX2" fmla="*/ 19 w 19"/>
                    <a:gd name="connsiteY2" fmla="*/ 10 h 9"/>
                  </a:gdLst>
                  <a:ahLst/>
                  <a:cxnLst>
                    <a:cxn ang="0">
                      <a:pos x="connsiteX0" y="connsiteY0"/>
                    </a:cxn>
                    <a:cxn ang="0">
                      <a:pos x="connsiteX1" y="connsiteY1"/>
                    </a:cxn>
                    <a:cxn ang="0">
                      <a:pos x="connsiteX2" y="connsiteY2"/>
                    </a:cxn>
                  </a:cxnLst>
                  <a:rect l="l" t="t" r="r" b="b"/>
                  <a:pathLst>
                    <a:path w="19" h="9">
                      <a:moveTo>
                        <a:pt x="0" y="0"/>
                      </a:moveTo>
                      <a:lnTo>
                        <a:pt x="10" y="10"/>
                      </a:lnTo>
                      <a:lnTo>
                        <a:pt x="19" y="10"/>
                      </a:lnTo>
                      <a:close/>
                    </a:path>
                  </a:pathLst>
                </a:custGeom>
                <a:solidFill>
                  <a:srgbClr val="E3A906"/>
                </a:solidFill>
                <a:ln w="9525" cap="flat">
                  <a:noFill/>
                  <a:prstDash val="solid"/>
                  <a:miter/>
                </a:ln>
              </p:spPr>
              <p:txBody>
                <a:bodyPr rtlCol="0" anchor="ctr"/>
                <a:lstStyle/>
                <a:p>
                  <a:endParaRPr lang="de-AT">
                    <a:latin typeface="+mj-lt"/>
                  </a:endParaRPr>
                </a:p>
              </p:txBody>
            </p:sp>
            <p:sp>
              <p:nvSpPr>
                <p:cNvPr id="25" name="Freeform: Shape 24">
                  <a:extLst>
                    <a:ext uri="{FF2B5EF4-FFF2-40B4-BE49-F238E27FC236}">
                      <a16:creationId xmlns:a16="http://schemas.microsoft.com/office/drawing/2014/main" id="{50113857-E944-4643-93A2-865E8B17A114}"/>
                    </a:ext>
                  </a:extLst>
                </p:cNvPr>
                <p:cNvSpPr/>
                <p:nvPr/>
              </p:nvSpPr>
              <p:spPr>
                <a:xfrm>
                  <a:off x="7624818" y="2949236"/>
                  <a:ext cx="76093" cy="75407"/>
                </a:xfrm>
                <a:custGeom>
                  <a:avLst/>
                  <a:gdLst>
                    <a:gd name="connsiteX0" fmla="*/ 61877 w 76093"/>
                    <a:gd name="connsiteY0" fmla="*/ 33889 h 75407"/>
                    <a:gd name="connsiteX1" fmla="*/ 43379 w 76093"/>
                    <a:gd name="connsiteY1" fmla="*/ 6162 h 75407"/>
                    <a:gd name="connsiteX2" fmla="*/ 28977 w 76093"/>
                    <a:gd name="connsiteY2" fmla="*/ 4923 h 75407"/>
                    <a:gd name="connsiteX3" fmla="*/ 12556 w 76093"/>
                    <a:gd name="connsiteY3" fmla="*/ 16077 h 75407"/>
                    <a:gd name="connsiteX4" fmla="*/ 3422 w 76093"/>
                    <a:gd name="connsiteY4" fmla="*/ 27488 h 75407"/>
                    <a:gd name="connsiteX5" fmla="*/ 3289 w 76093"/>
                    <a:gd name="connsiteY5" fmla="*/ 47824 h 75407"/>
                    <a:gd name="connsiteX6" fmla="*/ 8127 w 76093"/>
                    <a:gd name="connsiteY6" fmla="*/ 60625 h 75407"/>
                    <a:gd name="connsiteX7" fmla="*/ 51209 w 76093"/>
                    <a:gd name="connsiteY7" fmla="*/ 73484 h 75407"/>
                    <a:gd name="connsiteX8" fmla="*/ 75393 w 76093"/>
                    <a:gd name="connsiteY8" fmla="*/ 63750 h 75407"/>
                    <a:gd name="connsiteX9" fmla="*/ 61877 w 76093"/>
                    <a:gd name="connsiteY9" fmla="*/ 33889 h 7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093" h="75407">
                      <a:moveTo>
                        <a:pt x="61877" y="33889"/>
                      </a:moveTo>
                      <a:cubicBezTo>
                        <a:pt x="54390" y="26126"/>
                        <a:pt x="48647" y="16706"/>
                        <a:pt x="43379" y="6162"/>
                      </a:cubicBezTo>
                      <a:cubicBezTo>
                        <a:pt x="40607" y="618"/>
                        <a:pt x="32140" y="-3783"/>
                        <a:pt x="28977" y="4923"/>
                      </a:cubicBezTo>
                      <a:cubicBezTo>
                        <a:pt x="25815" y="13629"/>
                        <a:pt x="20786" y="17163"/>
                        <a:pt x="12556" y="16077"/>
                      </a:cubicBezTo>
                      <a:cubicBezTo>
                        <a:pt x="6556" y="15277"/>
                        <a:pt x="907" y="19897"/>
                        <a:pt x="3422" y="27488"/>
                      </a:cubicBezTo>
                      <a:cubicBezTo>
                        <a:pt x="6137" y="35679"/>
                        <a:pt x="9232" y="42090"/>
                        <a:pt x="3289" y="47824"/>
                      </a:cubicBezTo>
                      <a:cubicBezTo>
                        <a:pt x="-2655" y="53567"/>
                        <a:pt x="-245" y="59492"/>
                        <a:pt x="8127" y="60625"/>
                      </a:cubicBezTo>
                      <a:cubicBezTo>
                        <a:pt x="16500" y="61759"/>
                        <a:pt x="38512" y="66769"/>
                        <a:pt x="51209" y="73484"/>
                      </a:cubicBezTo>
                      <a:cubicBezTo>
                        <a:pt x="63915" y="80190"/>
                        <a:pt x="74050" y="67503"/>
                        <a:pt x="75393" y="63750"/>
                      </a:cubicBezTo>
                      <a:cubicBezTo>
                        <a:pt x="78746" y="54453"/>
                        <a:pt x="69373" y="41652"/>
                        <a:pt x="61877" y="33889"/>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26" name="Freeform: Shape 25">
                  <a:extLst>
                    <a:ext uri="{FF2B5EF4-FFF2-40B4-BE49-F238E27FC236}">
                      <a16:creationId xmlns:a16="http://schemas.microsoft.com/office/drawing/2014/main" id="{CB0083B8-7769-41E0-B900-9BF6A60C654E}"/>
                    </a:ext>
                  </a:extLst>
                </p:cNvPr>
                <p:cNvSpPr/>
                <p:nvPr/>
              </p:nvSpPr>
              <p:spPr>
                <a:xfrm>
                  <a:off x="7691792" y="2840783"/>
                  <a:ext cx="58475" cy="51273"/>
                </a:xfrm>
                <a:custGeom>
                  <a:avLst/>
                  <a:gdLst>
                    <a:gd name="connsiteX0" fmla="*/ 23230 w 58475"/>
                    <a:gd name="connsiteY0" fmla="*/ 51273 h 51273"/>
                    <a:gd name="connsiteX1" fmla="*/ 7924 w 58475"/>
                    <a:gd name="connsiteY1" fmla="*/ 38595 h 51273"/>
                    <a:gd name="connsiteX2" fmla="*/ 7924 w 58475"/>
                    <a:gd name="connsiteY2" fmla="*/ 38595 h 51273"/>
                    <a:gd name="connsiteX3" fmla="*/ 885 w 58475"/>
                    <a:gd name="connsiteY3" fmla="*/ 14554 h 51273"/>
                    <a:gd name="connsiteX4" fmla="*/ 13753 w 58475"/>
                    <a:gd name="connsiteY4" fmla="*/ 4315 h 51273"/>
                    <a:gd name="connsiteX5" fmla="*/ 15867 w 58475"/>
                    <a:gd name="connsiteY5" fmla="*/ 2524 h 51273"/>
                    <a:gd name="connsiteX6" fmla="*/ 17887 w 58475"/>
                    <a:gd name="connsiteY6" fmla="*/ 1505 h 51273"/>
                    <a:gd name="connsiteX7" fmla="*/ 19192 w 58475"/>
                    <a:gd name="connsiteY7" fmla="*/ 991 h 51273"/>
                    <a:gd name="connsiteX8" fmla="*/ 24221 w 58475"/>
                    <a:gd name="connsiteY8" fmla="*/ 0 h 51273"/>
                    <a:gd name="connsiteX9" fmla="*/ 25002 w 58475"/>
                    <a:gd name="connsiteY9" fmla="*/ 0 h 51273"/>
                    <a:gd name="connsiteX10" fmla="*/ 26507 w 58475"/>
                    <a:gd name="connsiteY10" fmla="*/ 352 h 51273"/>
                    <a:gd name="connsiteX11" fmla="*/ 29888 w 58475"/>
                    <a:gd name="connsiteY11" fmla="*/ 1486 h 51273"/>
                    <a:gd name="connsiteX12" fmla="*/ 57482 w 58475"/>
                    <a:gd name="connsiteY12" fmla="*/ 11678 h 51273"/>
                    <a:gd name="connsiteX13" fmla="*/ 58254 w 58475"/>
                    <a:gd name="connsiteY13" fmla="*/ 15811 h 51273"/>
                    <a:gd name="connsiteX14" fmla="*/ 57358 w 58475"/>
                    <a:gd name="connsiteY14" fmla="*/ 24432 h 51273"/>
                    <a:gd name="connsiteX15" fmla="*/ 56311 w 58475"/>
                    <a:gd name="connsiteY15" fmla="*/ 28480 h 51273"/>
                    <a:gd name="connsiteX16" fmla="*/ 53948 w 58475"/>
                    <a:gd name="connsiteY16" fmla="*/ 29347 h 51273"/>
                    <a:gd name="connsiteX17" fmla="*/ 45985 w 58475"/>
                    <a:gd name="connsiteY17" fmla="*/ 36405 h 51273"/>
                    <a:gd name="connsiteX18" fmla="*/ 38404 w 58475"/>
                    <a:gd name="connsiteY18" fmla="*/ 43444 h 51273"/>
                    <a:gd name="connsiteX19" fmla="*/ 35565 w 58475"/>
                    <a:gd name="connsiteY19" fmla="*/ 45529 h 51273"/>
                    <a:gd name="connsiteX20" fmla="*/ 23230 w 58475"/>
                    <a:gd name="connsiteY20" fmla="*/ 51273 h 51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475" h="51273">
                      <a:moveTo>
                        <a:pt x="23230" y="51273"/>
                      </a:moveTo>
                      <a:cubicBezTo>
                        <a:pt x="16077" y="51273"/>
                        <a:pt x="11295" y="44501"/>
                        <a:pt x="7924" y="38595"/>
                      </a:cubicBezTo>
                      <a:lnTo>
                        <a:pt x="7924" y="38595"/>
                      </a:lnTo>
                      <a:cubicBezTo>
                        <a:pt x="7895" y="38595"/>
                        <a:pt x="-3144" y="23108"/>
                        <a:pt x="885" y="14554"/>
                      </a:cubicBezTo>
                      <a:cubicBezTo>
                        <a:pt x="1447" y="13354"/>
                        <a:pt x="2390" y="11335"/>
                        <a:pt x="13753" y="4315"/>
                      </a:cubicBezTo>
                      <a:lnTo>
                        <a:pt x="15867" y="2524"/>
                      </a:lnTo>
                      <a:lnTo>
                        <a:pt x="17887" y="1505"/>
                      </a:lnTo>
                      <a:lnTo>
                        <a:pt x="19192" y="991"/>
                      </a:lnTo>
                      <a:cubicBezTo>
                        <a:pt x="20754" y="495"/>
                        <a:pt x="22535" y="0"/>
                        <a:pt x="24221" y="0"/>
                      </a:cubicBezTo>
                      <a:lnTo>
                        <a:pt x="25002" y="0"/>
                      </a:lnTo>
                      <a:lnTo>
                        <a:pt x="26507" y="352"/>
                      </a:lnTo>
                      <a:lnTo>
                        <a:pt x="29888" y="1486"/>
                      </a:lnTo>
                      <a:lnTo>
                        <a:pt x="57482" y="11678"/>
                      </a:lnTo>
                      <a:lnTo>
                        <a:pt x="58254" y="15811"/>
                      </a:lnTo>
                      <a:cubicBezTo>
                        <a:pt x="58882" y="19174"/>
                        <a:pt x="58044" y="22088"/>
                        <a:pt x="57358" y="24432"/>
                      </a:cubicBezTo>
                      <a:lnTo>
                        <a:pt x="56311" y="28480"/>
                      </a:lnTo>
                      <a:lnTo>
                        <a:pt x="53948" y="29347"/>
                      </a:lnTo>
                      <a:cubicBezTo>
                        <a:pt x="51862" y="30109"/>
                        <a:pt x="48605" y="33595"/>
                        <a:pt x="45985" y="36405"/>
                      </a:cubicBezTo>
                      <a:cubicBezTo>
                        <a:pt x="43385" y="39186"/>
                        <a:pt x="40928" y="41815"/>
                        <a:pt x="38404" y="43444"/>
                      </a:cubicBezTo>
                      <a:cubicBezTo>
                        <a:pt x="37508" y="44072"/>
                        <a:pt x="36518" y="44825"/>
                        <a:pt x="35565" y="45529"/>
                      </a:cubicBezTo>
                      <a:cubicBezTo>
                        <a:pt x="31612" y="48473"/>
                        <a:pt x="27888" y="51273"/>
                        <a:pt x="23230" y="51273"/>
                      </a:cubicBezTo>
                      <a:close/>
                    </a:path>
                  </a:pathLst>
                </a:custGeom>
                <a:solidFill>
                  <a:srgbClr val="1E1E1E"/>
                </a:solidFill>
                <a:ln w="9525" cap="flat">
                  <a:noFill/>
                  <a:prstDash val="solid"/>
                  <a:miter/>
                </a:ln>
              </p:spPr>
              <p:txBody>
                <a:bodyPr rtlCol="0" anchor="ctr"/>
                <a:lstStyle/>
                <a:p>
                  <a:endParaRPr lang="de-AT">
                    <a:latin typeface="+mj-lt"/>
                  </a:endParaRPr>
                </a:p>
              </p:txBody>
            </p:sp>
            <p:sp>
              <p:nvSpPr>
                <p:cNvPr id="27" name="Freeform: Shape 26">
                  <a:extLst>
                    <a:ext uri="{FF2B5EF4-FFF2-40B4-BE49-F238E27FC236}">
                      <a16:creationId xmlns:a16="http://schemas.microsoft.com/office/drawing/2014/main" id="{9378F8D3-C0E1-420C-9B83-9648F5A9A0B7}"/>
                    </a:ext>
                  </a:extLst>
                </p:cNvPr>
                <p:cNvSpPr/>
                <p:nvPr/>
              </p:nvSpPr>
              <p:spPr>
                <a:xfrm>
                  <a:off x="7694126" y="2843176"/>
                  <a:ext cx="48984" cy="41753"/>
                </a:xfrm>
                <a:custGeom>
                  <a:avLst/>
                  <a:gdLst>
                    <a:gd name="connsiteX0" fmla="*/ 39309 w 48984"/>
                    <a:gd name="connsiteY0" fmla="*/ 14981 h 41753"/>
                    <a:gd name="connsiteX1" fmla="*/ 21897 w 48984"/>
                    <a:gd name="connsiteY1" fmla="*/ 23020 h 41753"/>
                    <a:gd name="connsiteX2" fmla="*/ 21897 w 48984"/>
                    <a:gd name="connsiteY2" fmla="*/ 23020 h 41753"/>
                    <a:gd name="connsiteX3" fmla="*/ 20506 w 48984"/>
                    <a:gd name="connsiteY3" fmla="*/ 18772 h 41753"/>
                    <a:gd name="connsiteX4" fmla="*/ 19582 w 48984"/>
                    <a:gd name="connsiteY4" fmla="*/ 15172 h 41753"/>
                    <a:gd name="connsiteX5" fmla="*/ 20278 w 48984"/>
                    <a:gd name="connsiteY5" fmla="*/ 103 h 41753"/>
                    <a:gd name="connsiteX6" fmla="*/ 15591 w 48984"/>
                    <a:gd name="connsiteY6" fmla="*/ 855 h 41753"/>
                    <a:gd name="connsiteX7" fmla="*/ 13772 w 48984"/>
                    <a:gd name="connsiteY7" fmla="*/ 1770 h 41753"/>
                    <a:gd name="connsiteX8" fmla="*/ 11696 w 48984"/>
                    <a:gd name="connsiteY8" fmla="*/ 3503 h 41753"/>
                    <a:gd name="connsiteX9" fmla="*/ 466 w 48984"/>
                    <a:gd name="connsiteY9" fmla="*/ 11819 h 41753"/>
                    <a:gd name="connsiteX10" fmla="*/ 7333 w 48984"/>
                    <a:gd name="connsiteY10" fmla="*/ 31469 h 41753"/>
                    <a:gd name="connsiteX11" fmla="*/ 31088 w 48984"/>
                    <a:gd name="connsiteY11" fmla="*/ 34679 h 41753"/>
                    <a:gd name="connsiteX12" fmla="*/ 47567 w 48984"/>
                    <a:gd name="connsiteY12" fmla="*/ 20106 h 41753"/>
                    <a:gd name="connsiteX13" fmla="*/ 48843 w 48984"/>
                    <a:gd name="connsiteY13" fmla="*/ 11924 h 41753"/>
                    <a:gd name="connsiteX14" fmla="*/ 39309 w 48984"/>
                    <a:gd name="connsiteY14" fmla="*/ 14981 h 4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984" h="41753">
                      <a:moveTo>
                        <a:pt x="39309" y="14981"/>
                      </a:moveTo>
                      <a:cubicBezTo>
                        <a:pt x="34422" y="19201"/>
                        <a:pt x="28841" y="22830"/>
                        <a:pt x="21897" y="23020"/>
                      </a:cubicBezTo>
                      <a:cubicBezTo>
                        <a:pt x="21640" y="23239"/>
                        <a:pt x="21640" y="23239"/>
                        <a:pt x="21897" y="23020"/>
                      </a:cubicBezTo>
                      <a:cubicBezTo>
                        <a:pt x="21944" y="21439"/>
                        <a:pt x="21849" y="19925"/>
                        <a:pt x="20506" y="18772"/>
                      </a:cubicBezTo>
                      <a:cubicBezTo>
                        <a:pt x="19392" y="17820"/>
                        <a:pt x="19258" y="16410"/>
                        <a:pt x="19582" y="15172"/>
                      </a:cubicBezTo>
                      <a:cubicBezTo>
                        <a:pt x="20887" y="10180"/>
                        <a:pt x="20087" y="5123"/>
                        <a:pt x="20278" y="103"/>
                      </a:cubicBezTo>
                      <a:cubicBezTo>
                        <a:pt x="18973" y="-335"/>
                        <a:pt x="15982" y="760"/>
                        <a:pt x="15591" y="855"/>
                      </a:cubicBezTo>
                      <a:cubicBezTo>
                        <a:pt x="14982" y="1160"/>
                        <a:pt x="14372" y="1465"/>
                        <a:pt x="13772" y="1770"/>
                      </a:cubicBezTo>
                      <a:cubicBezTo>
                        <a:pt x="13077" y="2351"/>
                        <a:pt x="12391" y="2922"/>
                        <a:pt x="11696" y="3503"/>
                      </a:cubicBezTo>
                      <a:cubicBezTo>
                        <a:pt x="10810" y="4056"/>
                        <a:pt x="1428" y="9780"/>
                        <a:pt x="466" y="11819"/>
                      </a:cubicBezTo>
                      <a:cubicBezTo>
                        <a:pt x="-2011" y="17077"/>
                        <a:pt x="6142" y="29964"/>
                        <a:pt x="7333" y="31469"/>
                      </a:cubicBezTo>
                      <a:cubicBezTo>
                        <a:pt x="16858" y="48185"/>
                        <a:pt x="22144" y="40937"/>
                        <a:pt x="31088" y="34679"/>
                      </a:cubicBezTo>
                      <a:cubicBezTo>
                        <a:pt x="35889" y="31574"/>
                        <a:pt x="42137" y="22106"/>
                        <a:pt x="47567" y="20106"/>
                      </a:cubicBezTo>
                      <a:cubicBezTo>
                        <a:pt x="48233" y="17410"/>
                        <a:pt x="49386" y="14800"/>
                        <a:pt x="48843" y="11924"/>
                      </a:cubicBezTo>
                      <a:cubicBezTo>
                        <a:pt x="45414" y="12114"/>
                        <a:pt x="42366" y="12343"/>
                        <a:pt x="39309" y="14981"/>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28" name="Freeform: Shape 27">
                  <a:extLst>
                    <a:ext uri="{FF2B5EF4-FFF2-40B4-BE49-F238E27FC236}">
                      <a16:creationId xmlns:a16="http://schemas.microsoft.com/office/drawing/2014/main" id="{389FB552-AA26-4F15-AFD3-9A97FAF5657D}"/>
                    </a:ext>
                  </a:extLst>
                </p:cNvPr>
                <p:cNvSpPr/>
                <p:nvPr/>
              </p:nvSpPr>
              <p:spPr>
                <a:xfrm>
                  <a:off x="7710451" y="2843279"/>
                  <a:ext cx="76" cy="104"/>
                </a:xfrm>
                <a:custGeom>
                  <a:avLst/>
                  <a:gdLst>
                    <a:gd name="connsiteX0" fmla="*/ 0 w 76"/>
                    <a:gd name="connsiteY0" fmla="*/ 86 h 104"/>
                    <a:gd name="connsiteX1" fmla="*/ 76 w 76"/>
                    <a:gd name="connsiteY1" fmla="*/ 105 h 104"/>
                    <a:gd name="connsiteX2" fmla="*/ 48 w 76"/>
                    <a:gd name="connsiteY2" fmla="*/ 0 h 104"/>
                    <a:gd name="connsiteX3" fmla="*/ 0 w 76"/>
                    <a:gd name="connsiteY3" fmla="*/ 86 h 104"/>
                  </a:gdLst>
                  <a:ahLst/>
                  <a:cxnLst>
                    <a:cxn ang="0">
                      <a:pos x="connsiteX0" y="connsiteY0"/>
                    </a:cxn>
                    <a:cxn ang="0">
                      <a:pos x="connsiteX1" y="connsiteY1"/>
                    </a:cxn>
                    <a:cxn ang="0">
                      <a:pos x="connsiteX2" y="connsiteY2"/>
                    </a:cxn>
                    <a:cxn ang="0">
                      <a:pos x="connsiteX3" y="connsiteY3"/>
                    </a:cxn>
                  </a:cxnLst>
                  <a:rect l="l" t="t" r="r" b="b"/>
                  <a:pathLst>
                    <a:path w="76" h="104">
                      <a:moveTo>
                        <a:pt x="0" y="86"/>
                      </a:moveTo>
                      <a:cubicBezTo>
                        <a:pt x="29" y="105"/>
                        <a:pt x="48" y="95"/>
                        <a:pt x="76" y="105"/>
                      </a:cubicBezTo>
                      <a:cubicBezTo>
                        <a:pt x="57" y="57"/>
                        <a:pt x="76" y="48"/>
                        <a:pt x="48" y="0"/>
                      </a:cubicBezTo>
                      <a:lnTo>
                        <a:pt x="0" y="86"/>
                      </a:lnTo>
                      <a:close/>
                    </a:path>
                  </a:pathLst>
                </a:custGeom>
                <a:solidFill>
                  <a:srgbClr val="E3A906"/>
                </a:solidFill>
                <a:ln w="9525" cap="flat">
                  <a:noFill/>
                  <a:prstDash val="solid"/>
                  <a:miter/>
                </a:ln>
              </p:spPr>
              <p:txBody>
                <a:bodyPr rtlCol="0" anchor="ctr"/>
                <a:lstStyle/>
                <a:p>
                  <a:endParaRPr lang="de-AT">
                    <a:latin typeface="+mj-lt"/>
                  </a:endParaRPr>
                </a:p>
              </p:txBody>
            </p:sp>
            <p:sp>
              <p:nvSpPr>
                <p:cNvPr id="29" name="Freeform: Shape 28">
                  <a:extLst>
                    <a:ext uri="{FF2B5EF4-FFF2-40B4-BE49-F238E27FC236}">
                      <a16:creationId xmlns:a16="http://schemas.microsoft.com/office/drawing/2014/main" id="{1E221D66-ACD4-4AEC-A2BD-35B6E32C0E34}"/>
                    </a:ext>
                  </a:extLst>
                </p:cNvPr>
                <p:cNvSpPr/>
                <p:nvPr/>
              </p:nvSpPr>
              <p:spPr>
                <a:xfrm>
                  <a:off x="7709874" y="2842703"/>
                  <a:ext cx="33105" cy="28579"/>
                </a:xfrm>
                <a:custGeom>
                  <a:avLst/>
                  <a:gdLst>
                    <a:gd name="connsiteX0" fmla="*/ 29190 w 33105"/>
                    <a:gd name="connsiteY0" fmla="*/ 8615 h 28579"/>
                    <a:gd name="connsiteX1" fmla="*/ 33105 w 33105"/>
                    <a:gd name="connsiteY1" fmla="*/ 13549 h 28579"/>
                    <a:gd name="connsiteX2" fmla="*/ 22665 w 33105"/>
                    <a:gd name="connsiteY2" fmla="*/ 16911 h 28579"/>
                    <a:gd name="connsiteX3" fmla="*/ 2482 w 33105"/>
                    <a:gd name="connsiteY3" fmla="*/ 28579 h 28579"/>
                    <a:gd name="connsiteX4" fmla="*/ 167 w 33105"/>
                    <a:gd name="connsiteY4" fmla="*/ 18235 h 28579"/>
                    <a:gd name="connsiteX5" fmla="*/ 1834 w 33105"/>
                    <a:gd name="connsiteY5" fmla="*/ 614 h 28579"/>
                    <a:gd name="connsiteX6" fmla="*/ 11797 w 33105"/>
                    <a:gd name="connsiteY6" fmla="*/ 1509 h 28579"/>
                    <a:gd name="connsiteX7" fmla="*/ 15864 w 33105"/>
                    <a:gd name="connsiteY7" fmla="*/ 3967 h 28579"/>
                    <a:gd name="connsiteX8" fmla="*/ 22980 w 33105"/>
                    <a:gd name="connsiteY8" fmla="*/ 6691 h 28579"/>
                    <a:gd name="connsiteX9" fmla="*/ 29190 w 33105"/>
                    <a:gd name="connsiteY9" fmla="*/ 8615 h 28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5" h="28579">
                      <a:moveTo>
                        <a:pt x="29190" y="8615"/>
                      </a:moveTo>
                      <a:cubicBezTo>
                        <a:pt x="31257" y="9653"/>
                        <a:pt x="33143" y="10834"/>
                        <a:pt x="33105" y="13549"/>
                      </a:cubicBezTo>
                      <a:cubicBezTo>
                        <a:pt x="29342" y="13777"/>
                        <a:pt x="25999" y="14025"/>
                        <a:pt x="22665" y="16911"/>
                      </a:cubicBezTo>
                      <a:cubicBezTo>
                        <a:pt x="17322" y="21531"/>
                        <a:pt x="10083" y="28370"/>
                        <a:pt x="2482" y="28579"/>
                      </a:cubicBezTo>
                      <a:cubicBezTo>
                        <a:pt x="2787" y="26084"/>
                        <a:pt x="-804" y="22493"/>
                        <a:pt x="167" y="18235"/>
                      </a:cubicBezTo>
                      <a:cubicBezTo>
                        <a:pt x="1425" y="12739"/>
                        <a:pt x="1625" y="6119"/>
                        <a:pt x="1834" y="614"/>
                      </a:cubicBezTo>
                      <a:cubicBezTo>
                        <a:pt x="5311" y="-777"/>
                        <a:pt x="8540" y="490"/>
                        <a:pt x="11797" y="1509"/>
                      </a:cubicBezTo>
                      <a:cubicBezTo>
                        <a:pt x="13150" y="2328"/>
                        <a:pt x="14512" y="3157"/>
                        <a:pt x="15864" y="3967"/>
                      </a:cubicBezTo>
                      <a:cubicBezTo>
                        <a:pt x="18236" y="4872"/>
                        <a:pt x="20608" y="5776"/>
                        <a:pt x="22980" y="6691"/>
                      </a:cubicBezTo>
                      <a:cubicBezTo>
                        <a:pt x="24847" y="7967"/>
                        <a:pt x="27066" y="8129"/>
                        <a:pt x="29190" y="8615"/>
                      </a:cubicBezTo>
                      <a:close/>
                    </a:path>
                  </a:pathLst>
                </a:custGeom>
                <a:solidFill>
                  <a:srgbClr val="FCD116"/>
                </a:solidFill>
                <a:ln w="9525" cap="flat">
                  <a:noFill/>
                  <a:prstDash val="solid"/>
                  <a:miter/>
                </a:ln>
              </p:spPr>
              <p:txBody>
                <a:bodyPr rtlCol="0" anchor="ctr"/>
                <a:lstStyle/>
                <a:p>
                  <a:endParaRPr lang="de-AT">
                    <a:latin typeface="+mj-lt"/>
                  </a:endParaRPr>
                </a:p>
              </p:txBody>
            </p:sp>
          </p:grpSp>
          <p:sp>
            <p:nvSpPr>
              <p:cNvPr id="30" name="Freeform: Shape 29">
                <a:extLst>
                  <a:ext uri="{FF2B5EF4-FFF2-40B4-BE49-F238E27FC236}">
                    <a16:creationId xmlns:a16="http://schemas.microsoft.com/office/drawing/2014/main" id="{F0CD5784-EA59-41B3-BBBF-8C6B2584A4F3}"/>
                  </a:ext>
                </a:extLst>
              </p:cNvPr>
              <p:cNvSpPr/>
              <p:nvPr/>
            </p:nvSpPr>
            <p:spPr>
              <a:xfrm>
                <a:off x="7701469" y="2834201"/>
                <a:ext cx="9525" cy="9525"/>
              </a:xfrm>
              <a:custGeom>
                <a:avLst/>
                <a:gdLst>
                  <a:gd name="connsiteX0" fmla="*/ 0 w 9525"/>
                  <a:gd name="connsiteY0" fmla="*/ 0 h 9525"/>
                  <a:gd name="connsiteX1" fmla="*/ 9525 w 9525"/>
                  <a:gd name="connsiteY1" fmla="*/ 0 h 9525"/>
                  <a:gd name="connsiteX2" fmla="*/ 9525 w 9525"/>
                  <a:gd name="connsiteY2" fmla="*/ 9525 h 9525"/>
                  <a:gd name="connsiteX3" fmla="*/ 0 w 9525"/>
                  <a:gd name="connsiteY3" fmla="*/ 9525 h 9525"/>
                </a:gdLst>
                <a:ahLst/>
                <a:cxnLst>
                  <a:cxn ang="0">
                    <a:pos x="connsiteX0" y="connsiteY0"/>
                  </a:cxn>
                  <a:cxn ang="0">
                    <a:pos x="connsiteX1" y="connsiteY1"/>
                  </a:cxn>
                  <a:cxn ang="0">
                    <a:pos x="connsiteX2" y="connsiteY2"/>
                  </a:cxn>
                  <a:cxn ang="0">
                    <a:pos x="connsiteX3" y="connsiteY3"/>
                  </a:cxn>
                </a:cxnLst>
                <a:rect l="l" t="t" r="r" b="b"/>
                <a:pathLst>
                  <a:path w="9525" h="9525">
                    <a:moveTo>
                      <a:pt x="0" y="0"/>
                    </a:moveTo>
                    <a:lnTo>
                      <a:pt x="9525" y="0"/>
                    </a:lnTo>
                    <a:lnTo>
                      <a:pt x="9525" y="9525"/>
                    </a:lnTo>
                    <a:lnTo>
                      <a:pt x="0" y="9525"/>
                    </a:lnTo>
                    <a:close/>
                  </a:path>
                </a:pathLst>
              </a:custGeom>
              <a:solidFill>
                <a:srgbClr val="FFFFFF">
                  <a:alpha val="90000"/>
                </a:srgbClr>
              </a:solidFill>
              <a:ln w="9525" cap="flat">
                <a:noFill/>
                <a:prstDash val="solid"/>
                <a:miter/>
              </a:ln>
            </p:spPr>
            <p:txBody>
              <a:bodyPr rtlCol="0" anchor="ctr"/>
              <a:lstStyle/>
              <a:p>
                <a:endParaRPr lang="de-AT">
                  <a:latin typeface="+mj-lt"/>
                </a:endParaRPr>
              </a:p>
            </p:txBody>
          </p:sp>
          <p:sp>
            <p:nvSpPr>
              <p:cNvPr id="31" name="Freeform: Shape 30">
                <a:extLst>
                  <a:ext uri="{FF2B5EF4-FFF2-40B4-BE49-F238E27FC236}">
                    <a16:creationId xmlns:a16="http://schemas.microsoft.com/office/drawing/2014/main" id="{DF0B43C4-E056-4790-B41B-21B31B13EA1C}"/>
                  </a:ext>
                </a:extLst>
              </p:cNvPr>
              <p:cNvSpPr/>
              <p:nvPr/>
            </p:nvSpPr>
            <p:spPr>
              <a:xfrm>
                <a:off x="7730044" y="2834201"/>
                <a:ext cx="9525" cy="9525"/>
              </a:xfrm>
              <a:custGeom>
                <a:avLst/>
                <a:gdLst>
                  <a:gd name="connsiteX0" fmla="*/ 0 w 9525"/>
                  <a:gd name="connsiteY0" fmla="*/ 0 h 9525"/>
                  <a:gd name="connsiteX1" fmla="*/ 9525 w 9525"/>
                  <a:gd name="connsiteY1" fmla="*/ 0 h 9525"/>
                  <a:gd name="connsiteX2" fmla="*/ 9525 w 9525"/>
                  <a:gd name="connsiteY2" fmla="*/ 9525 h 9525"/>
                  <a:gd name="connsiteX3" fmla="*/ 0 w 9525"/>
                  <a:gd name="connsiteY3" fmla="*/ 9525 h 9525"/>
                </a:gdLst>
                <a:ahLst/>
                <a:cxnLst>
                  <a:cxn ang="0">
                    <a:pos x="connsiteX0" y="connsiteY0"/>
                  </a:cxn>
                  <a:cxn ang="0">
                    <a:pos x="connsiteX1" y="connsiteY1"/>
                  </a:cxn>
                  <a:cxn ang="0">
                    <a:pos x="connsiteX2" y="connsiteY2"/>
                  </a:cxn>
                  <a:cxn ang="0">
                    <a:pos x="connsiteX3" y="connsiteY3"/>
                  </a:cxn>
                </a:cxnLst>
                <a:rect l="l" t="t" r="r" b="b"/>
                <a:pathLst>
                  <a:path w="9525" h="9525">
                    <a:moveTo>
                      <a:pt x="0" y="0"/>
                    </a:moveTo>
                    <a:lnTo>
                      <a:pt x="9525" y="0"/>
                    </a:lnTo>
                    <a:lnTo>
                      <a:pt x="9525" y="9525"/>
                    </a:lnTo>
                    <a:lnTo>
                      <a:pt x="0" y="9525"/>
                    </a:lnTo>
                    <a:close/>
                  </a:path>
                </a:pathLst>
              </a:custGeom>
              <a:solidFill>
                <a:srgbClr val="FFFFFF">
                  <a:alpha val="90000"/>
                </a:srgbClr>
              </a:solidFill>
              <a:ln w="9525" cap="flat">
                <a:noFill/>
                <a:prstDash val="solid"/>
                <a:miter/>
              </a:ln>
            </p:spPr>
            <p:txBody>
              <a:bodyPr rtlCol="0" anchor="ctr"/>
              <a:lstStyle/>
              <a:p>
                <a:endParaRPr lang="de-AT">
                  <a:latin typeface="+mj-lt"/>
                </a:endParaRPr>
              </a:p>
            </p:txBody>
          </p:sp>
        </p:grpSp>
      </p:grpSp>
    </p:spTree>
    <p:extLst>
      <p:ext uri="{BB962C8B-B14F-4D97-AF65-F5344CB8AC3E}">
        <p14:creationId xmlns:p14="http://schemas.microsoft.com/office/powerpoint/2010/main" val="767336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a:extLst>
              <a:ext uri="{FF2B5EF4-FFF2-40B4-BE49-F238E27FC236}">
                <a16:creationId xmlns:a16="http://schemas.microsoft.com/office/drawing/2014/main" id="{C14EF0B5-C0EE-4B45-ACEB-B10895013C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034" y="3807296"/>
            <a:ext cx="476250" cy="476250"/>
          </a:xfrm>
          <a:prstGeom prst="rect">
            <a:avLst/>
          </a:prstGeom>
        </p:spPr>
      </p:pic>
      <p:grpSp>
        <p:nvGrpSpPr>
          <p:cNvPr id="49" name="Group 48">
            <a:extLst>
              <a:ext uri="{FF2B5EF4-FFF2-40B4-BE49-F238E27FC236}">
                <a16:creationId xmlns:a16="http://schemas.microsoft.com/office/drawing/2014/main" id="{CE8AEDCD-85A3-4A7A-A54D-E485FB1154C4}"/>
              </a:ext>
            </a:extLst>
          </p:cNvPr>
          <p:cNvGrpSpPr/>
          <p:nvPr/>
        </p:nvGrpSpPr>
        <p:grpSpPr>
          <a:xfrm>
            <a:off x="6717034" y="2732876"/>
            <a:ext cx="476250" cy="698430"/>
            <a:chOff x="5076880" y="2354580"/>
            <a:chExt cx="476250" cy="698430"/>
          </a:xfrm>
        </p:grpSpPr>
        <p:pic>
          <p:nvPicPr>
            <p:cNvPr id="35" name="Graphic 34">
              <a:extLst>
                <a:ext uri="{FF2B5EF4-FFF2-40B4-BE49-F238E27FC236}">
                  <a16:creationId xmlns:a16="http://schemas.microsoft.com/office/drawing/2014/main" id="{DDFD9F2F-604B-4D76-9A2A-5A6B565C4B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76880" y="2354580"/>
              <a:ext cx="476250" cy="476250"/>
            </a:xfrm>
            <a:prstGeom prst="rect">
              <a:avLst/>
            </a:prstGeom>
          </p:spPr>
        </p:pic>
        <p:grpSp>
          <p:nvGrpSpPr>
            <p:cNvPr id="32" name="Group 31">
              <a:extLst>
                <a:ext uri="{FF2B5EF4-FFF2-40B4-BE49-F238E27FC236}">
                  <a16:creationId xmlns:a16="http://schemas.microsoft.com/office/drawing/2014/main" id="{032A2C74-377B-4A3E-8833-EBE7B83CDB10}"/>
                </a:ext>
              </a:extLst>
            </p:cNvPr>
            <p:cNvGrpSpPr/>
            <p:nvPr/>
          </p:nvGrpSpPr>
          <p:grpSpPr>
            <a:xfrm>
              <a:off x="5257910" y="2608649"/>
              <a:ext cx="295220" cy="444361"/>
              <a:chOff x="7624818" y="2746867"/>
              <a:chExt cx="196821" cy="278173"/>
            </a:xfrm>
          </p:grpSpPr>
          <p:sp>
            <p:nvSpPr>
              <p:cNvPr id="14" name="Freeform: Shape 13">
                <a:extLst>
                  <a:ext uri="{FF2B5EF4-FFF2-40B4-BE49-F238E27FC236}">
                    <a16:creationId xmlns:a16="http://schemas.microsoft.com/office/drawing/2014/main" id="{8C80B7BF-A728-44CA-99AF-629A075587C4}"/>
                  </a:ext>
                </a:extLst>
              </p:cNvPr>
              <p:cNvSpPr/>
              <p:nvPr/>
            </p:nvSpPr>
            <p:spPr>
              <a:xfrm>
                <a:off x="7711936" y="2746867"/>
                <a:ext cx="13515" cy="13525"/>
              </a:xfrm>
              <a:custGeom>
                <a:avLst/>
                <a:gdLst>
                  <a:gd name="connsiteX0" fmla="*/ 13516 w 13515"/>
                  <a:gd name="connsiteY0" fmla="*/ 6763 h 13525"/>
                  <a:gd name="connsiteX1" fmla="*/ 6753 w 13515"/>
                  <a:gd name="connsiteY1" fmla="*/ 13525 h 13525"/>
                  <a:gd name="connsiteX2" fmla="*/ 0 w 13515"/>
                  <a:gd name="connsiteY2" fmla="*/ 6763 h 13525"/>
                  <a:gd name="connsiteX3" fmla="*/ 6753 w 13515"/>
                  <a:gd name="connsiteY3" fmla="*/ 0 h 13525"/>
                  <a:gd name="connsiteX4" fmla="*/ 13516 w 13515"/>
                  <a:gd name="connsiteY4" fmla="*/ 6763 h 1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15" h="13525">
                    <a:moveTo>
                      <a:pt x="13516" y="6763"/>
                    </a:moveTo>
                    <a:cubicBezTo>
                      <a:pt x="13516" y="10497"/>
                      <a:pt x="10487" y="13525"/>
                      <a:pt x="6753" y="13525"/>
                    </a:cubicBezTo>
                    <a:cubicBezTo>
                      <a:pt x="3010" y="13525"/>
                      <a:pt x="0" y="10497"/>
                      <a:pt x="0" y="6763"/>
                    </a:cubicBezTo>
                    <a:cubicBezTo>
                      <a:pt x="0" y="3019"/>
                      <a:pt x="3010" y="0"/>
                      <a:pt x="6753" y="0"/>
                    </a:cubicBezTo>
                    <a:cubicBezTo>
                      <a:pt x="10487" y="0"/>
                      <a:pt x="13516" y="3019"/>
                      <a:pt x="13516" y="6763"/>
                    </a:cubicBezTo>
                  </a:path>
                </a:pathLst>
              </a:custGeom>
              <a:solidFill>
                <a:srgbClr val="B8D432"/>
              </a:solidFill>
              <a:ln w="9525" cap="flat">
                <a:noFill/>
                <a:prstDash val="solid"/>
                <a:miter/>
              </a:ln>
            </p:spPr>
            <p:txBody>
              <a:bodyPr rtlCol="0" anchor="ctr"/>
              <a:lstStyle/>
              <a:p>
                <a:endParaRPr lang="de-AT">
                  <a:latin typeface="+mj-lt"/>
                </a:endParaRPr>
              </a:p>
            </p:txBody>
          </p:sp>
          <p:grpSp>
            <p:nvGrpSpPr>
              <p:cNvPr id="15" name="Graphic 6">
                <a:extLst>
                  <a:ext uri="{FF2B5EF4-FFF2-40B4-BE49-F238E27FC236}">
                    <a16:creationId xmlns:a16="http://schemas.microsoft.com/office/drawing/2014/main" id="{87972386-EAFE-485C-96D9-186196D32AE3}"/>
                  </a:ext>
                </a:extLst>
              </p:cNvPr>
              <p:cNvGrpSpPr/>
              <p:nvPr/>
            </p:nvGrpSpPr>
            <p:grpSpPr>
              <a:xfrm>
                <a:off x="7624818" y="2791782"/>
                <a:ext cx="196821" cy="233258"/>
                <a:chOff x="7624818" y="2791782"/>
                <a:chExt cx="196821" cy="233258"/>
              </a:xfrm>
              <a:solidFill>
                <a:schemeClr val="accent1"/>
              </a:solidFill>
            </p:grpSpPr>
            <p:sp>
              <p:nvSpPr>
                <p:cNvPr id="16" name="Freeform: Shape 15">
                  <a:extLst>
                    <a:ext uri="{FF2B5EF4-FFF2-40B4-BE49-F238E27FC236}">
                      <a16:creationId xmlns:a16="http://schemas.microsoft.com/office/drawing/2014/main" id="{CB6B6C72-9B1D-44D6-94AA-42BB53BA761A}"/>
                    </a:ext>
                  </a:extLst>
                </p:cNvPr>
                <p:cNvSpPr/>
                <p:nvPr/>
              </p:nvSpPr>
              <p:spPr>
                <a:xfrm>
                  <a:off x="7726244" y="2830048"/>
                  <a:ext cx="13276" cy="19316"/>
                </a:xfrm>
                <a:custGeom>
                  <a:avLst/>
                  <a:gdLst>
                    <a:gd name="connsiteX0" fmla="*/ 10515 w 13276"/>
                    <a:gd name="connsiteY0" fmla="*/ 16316 h 19316"/>
                    <a:gd name="connsiteX1" fmla="*/ 5638 w 13276"/>
                    <a:gd name="connsiteY1" fmla="*/ 19317 h 19316"/>
                    <a:gd name="connsiteX2" fmla="*/ 1419 w 13276"/>
                    <a:gd name="connsiteY2" fmla="*/ 11630 h 19316"/>
                    <a:gd name="connsiteX3" fmla="*/ 676 w 13276"/>
                    <a:gd name="connsiteY3" fmla="*/ 3572 h 19316"/>
                    <a:gd name="connsiteX4" fmla="*/ 5972 w 13276"/>
                    <a:gd name="connsiteY4" fmla="*/ 0 h 19316"/>
                    <a:gd name="connsiteX5" fmla="*/ 6543 w 13276"/>
                    <a:gd name="connsiteY5" fmla="*/ 19 h 19316"/>
                    <a:gd name="connsiteX6" fmla="*/ 12782 w 13276"/>
                    <a:gd name="connsiteY6" fmla="*/ 5544 h 19316"/>
                    <a:gd name="connsiteX7" fmla="*/ 10515 w 13276"/>
                    <a:gd name="connsiteY7" fmla="*/ 16316 h 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76" h="19316">
                      <a:moveTo>
                        <a:pt x="10515" y="16316"/>
                      </a:moveTo>
                      <a:lnTo>
                        <a:pt x="5638" y="19317"/>
                      </a:lnTo>
                      <a:lnTo>
                        <a:pt x="1419" y="11630"/>
                      </a:lnTo>
                      <a:cubicBezTo>
                        <a:pt x="-191" y="8696"/>
                        <a:pt x="-420" y="6210"/>
                        <a:pt x="676" y="3572"/>
                      </a:cubicBezTo>
                      <a:cubicBezTo>
                        <a:pt x="1619" y="1305"/>
                        <a:pt x="3552" y="0"/>
                        <a:pt x="5972" y="0"/>
                      </a:cubicBezTo>
                      <a:lnTo>
                        <a:pt x="6543" y="19"/>
                      </a:lnTo>
                      <a:cubicBezTo>
                        <a:pt x="9258" y="238"/>
                        <a:pt x="11963" y="3048"/>
                        <a:pt x="12782" y="5544"/>
                      </a:cubicBezTo>
                      <a:cubicBezTo>
                        <a:pt x="13649" y="8191"/>
                        <a:pt x="13649" y="14392"/>
                        <a:pt x="10515" y="16316"/>
                      </a:cubicBezTo>
                      <a:close/>
                    </a:path>
                  </a:pathLst>
                </a:custGeom>
                <a:solidFill>
                  <a:srgbClr val="FFFFFF">
                    <a:alpha val="40000"/>
                  </a:srgbClr>
                </a:solidFill>
                <a:ln w="9525" cap="flat">
                  <a:noFill/>
                  <a:prstDash val="solid"/>
                  <a:miter/>
                </a:ln>
              </p:spPr>
              <p:txBody>
                <a:bodyPr rtlCol="0" anchor="ctr"/>
                <a:lstStyle/>
                <a:p>
                  <a:endParaRPr lang="de-AT">
                    <a:latin typeface="+mj-lt"/>
                  </a:endParaRPr>
                </a:p>
              </p:txBody>
            </p:sp>
            <p:sp>
              <p:nvSpPr>
                <p:cNvPr id="17" name="Freeform: Shape 16">
                  <a:extLst>
                    <a:ext uri="{FF2B5EF4-FFF2-40B4-BE49-F238E27FC236}">
                      <a16:creationId xmlns:a16="http://schemas.microsoft.com/office/drawing/2014/main" id="{1249A88C-5A60-4C30-9846-6C37E81D6F38}"/>
                    </a:ext>
                  </a:extLst>
                </p:cNvPr>
                <p:cNvSpPr/>
                <p:nvPr/>
              </p:nvSpPr>
              <p:spPr>
                <a:xfrm>
                  <a:off x="7666604" y="2853013"/>
                  <a:ext cx="103290" cy="152824"/>
                </a:xfrm>
                <a:custGeom>
                  <a:avLst/>
                  <a:gdLst>
                    <a:gd name="connsiteX0" fmla="*/ 22768 w 103290"/>
                    <a:gd name="connsiteY0" fmla="*/ 141160 h 152824"/>
                    <a:gd name="connsiteX1" fmla="*/ 60 w 103290"/>
                    <a:gd name="connsiteY1" fmla="*/ 95440 h 152824"/>
                    <a:gd name="connsiteX2" fmla="*/ 29912 w 103290"/>
                    <a:gd name="connsiteY2" fmla="*/ 22098 h 152824"/>
                    <a:gd name="connsiteX3" fmla="*/ 37932 w 103290"/>
                    <a:gd name="connsiteY3" fmla="*/ 9 h 152824"/>
                    <a:gd name="connsiteX4" fmla="*/ 65430 w 103290"/>
                    <a:gd name="connsiteY4" fmla="*/ 2591 h 152824"/>
                    <a:gd name="connsiteX5" fmla="*/ 78984 w 103290"/>
                    <a:gd name="connsiteY5" fmla="*/ 17583 h 152824"/>
                    <a:gd name="connsiteX6" fmla="*/ 89309 w 103290"/>
                    <a:gd name="connsiteY6" fmla="*/ 44386 h 152824"/>
                    <a:gd name="connsiteX7" fmla="*/ 90443 w 103290"/>
                    <a:gd name="connsiteY7" fmla="*/ 46806 h 152824"/>
                    <a:gd name="connsiteX8" fmla="*/ 103140 w 103290"/>
                    <a:gd name="connsiteY8" fmla="*/ 90154 h 152824"/>
                    <a:gd name="connsiteX9" fmla="*/ 101863 w 103290"/>
                    <a:gd name="connsiteY9" fmla="*/ 102194 h 152824"/>
                    <a:gd name="connsiteX10" fmla="*/ 62230 w 103290"/>
                    <a:gd name="connsiteY10" fmla="*/ 152819 h 152824"/>
                    <a:gd name="connsiteX11" fmla="*/ 22768 w 103290"/>
                    <a:gd name="connsiteY11" fmla="*/ 141160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90" h="152824">
                      <a:moveTo>
                        <a:pt x="22768" y="141160"/>
                      </a:moveTo>
                      <a:cubicBezTo>
                        <a:pt x="22777" y="140865"/>
                        <a:pt x="-1359" y="102156"/>
                        <a:pt x="60" y="95440"/>
                      </a:cubicBezTo>
                      <a:cubicBezTo>
                        <a:pt x="11433" y="41405"/>
                        <a:pt x="24959" y="33518"/>
                        <a:pt x="29912" y="22098"/>
                      </a:cubicBezTo>
                      <a:cubicBezTo>
                        <a:pt x="34865" y="10677"/>
                        <a:pt x="32007" y="143"/>
                        <a:pt x="37932" y="9"/>
                      </a:cubicBezTo>
                      <a:cubicBezTo>
                        <a:pt x="43847" y="-124"/>
                        <a:pt x="61201" y="1181"/>
                        <a:pt x="65430" y="2591"/>
                      </a:cubicBezTo>
                      <a:cubicBezTo>
                        <a:pt x="69659" y="3991"/>
                        <a:pt x="75660" y="8258"/>
                        <a:pt x="78984" y="17583"/>
                      </a:cubicBezTo>
                      <a:cubicBezTo>
                        <a:pt x="83490" y="26108"/>
                        <a:pt x="87919" y="34661"/>
                        <a:pt x="89309" y="44386"/>
                      </a:cubicBezTo>
                      <a:cubicBezTo>
                        <a:pt x="89433" y="45282"/>
                        <a:pt x="89833" y="46139"/>
                        <a:pt x="90443" y="46806"/>
                      </a:cubicBezTo>
                      <a:cubicBezTo>
                        <a:pt x="101682" y="59198"/>
                        <a:pt x="103959" y="74247"/>
                        <a:pt x="103140" y="90154"/>
                      </a:cubicBezTo>
                      <a:cubicBezTo>
                        <a:pt x="102930" y="94183"/>
                        <a:pt x="102406" y="100117"/>
                        <a:pt x="101863" y="102194"/>
                      </a:cubicBezTo>
                      <a:cubicBezTo>
                        <a:pt x="101320" y="104280"/>
                        <a:pt x="86138" y="153410"/>
                        <a:pt x="62230" y="152819"/>
                      </a:cubicBezTo>
                      <a:cubicBezTo>
                        <a:pt x="38313" y="152209"/>
                        <a:pt x="25587" y="143313"/>
                        <a:pt x="22768" y="141160"/>
                      </a:cubicBezTo>
                      <a:close/>
                    </a:path>
                  </a:pathLst>
                </a:custGeom>
                <a:solidFill>
                  <a:srgbClr val="FBFBF9"/>
                </a:solidFill>
                <a:ln w="9525" cap="flat">
                  <a:noFill/>
                  <a:prstDash val="solid"/>
                  <a:miter/>
                </a:ln>
              </p:spPr>
              <p:txBody>
                <a:bodyPr rtlCol="0" anchor="ctr"/>
                <a:lstStyle/>
                <a:p>
                  <a:endParaRPr lang="de-AT">
                    <a:latin typeface="+mj-lt"/>
                  </a:endParaRPr>
                </a:p>
              </p:txBody>
            </p:sp>
            <p:sp>
              <p:nvSpPr>
                <p:cNvPr id="18" name="Freeform: Shape 17">
                  <a:extLst>
                    <a:ext uri="{FF2B5EF4-FFF2-40B4-BE49-F238E27FC236}">
                      <a16:creationId xmlns:a16="http://schemas.microsoft.com/office/drawing/2014/main" id="{CB223731-1A83-4806-AD0B-628EB5A66F67}"/>
                    </a:ext>
                  </a:extLst>
                </p:cNvPr>
                <p:cNvSpPr/>
                <p:nvPr/>
              </p:nvSpPr>
              <p:spPr>
                <a:xfrm>
                  <a:off x="7753646" y="2954976"/>
                  <a:ext cx="67993" cy="70064"/>
                </a:xfrm>
                <a:custGeom>
                  <a:avLst/>
                  <a:gdLst>
                    <a:gd name="connsiteX0" fmla="*/ 64303 w 67993"/>
                    <a:gd name="connsiteY0" fmla="*/ 27739 h 70064"/>
                    <a:gd name="connsiteX1" fmla="*/ 50892 w 67993"/>
                    <a:gd name="connsiteY1" fmla="*/ 17014 h 70064"/>
                    <a:gd name="connsiteX2" fmla="*/ 44796 w 67993"/>
                    <a:gd name="connsiteY2" fmla="*/ 2984 h 70064"/>
                    <a:gd name="connsiteX3" fmla="*/ 14154 w 67993"/>
                    <a:gd name="connsiteY3" fmla="*/ 469 h 70064"/>
                    <a:gd name="connsiteX4" fmla="*/ 3277 w 67993"/>
                    <a:gd name="connsiteY4" fmla="*/ 5708 h 70064"/>
                    <a:gd name="connsiteX5" fmla="*/ 3143 w 67993"/>
                    <a:gd name="connsiteY5" fmla="*/ 26311 h 70064"/>
                    <a:gd name="connsiteX6" fmla="*/ 2705 w 67993"/>
                    <a:gd name="connsiteY6" fmla="*/ 33311 h 70064"/>
                    <a:gd name="connsiteX7" fmla="*/ 162 w 67993"/>
                    <a:gd name="connsiteY7" fmla="*/ 52238 h 70064"/>
                    <a:gd name="connsiteX8" fmla="*/ 0 w 67993"/>
                    <a:gd name="connsiteY8" fmla="*/ 61467 h 70064"/>
                    <a:gd name="connsiteX9" fmla="*/ 30766 w 67993"/>
                    <a:gd name="connsiteY9" fmla="*/ 63334 h 70064"/>
                    <a:gd name="connsiteX10" fmla="*/ 59884 w 67993"/>
                    <a:gd name="connsiteY10" fmla="*/ 43789 h 70064"/>
                    <a:gd name="connsiteX11" fmla="*/ 67342 w 67993"/>
                    <a:gd name="connsiteY11" fmla="*/ 35883 h 70064"/>
                    <a:gd name="connsiteX12" fmla="*/ 64303 w 67993"/>
                    <a:gd name="connsiteY12" fmla="*/ 27739 h 7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993" h="70064">
                      <a:moveTo>
                        <a:pt x="64303" y="27739"/>
                      </a:moveTo>
                      <a:cubicBezTo>
                        <a:pt x="55550" y="27301"/>
                        <a:pt x="50930" y="22043"/>
                        <a:pt x="50892" y="17014"/>
                      </a:cubicBezTo>
                      <a:cubicBezTo>
                        <a:pt x="50844" y="11128"/>
                        <a:pt x="53321" y="3727"/>
                        <a:pt x="44796" y="2984"/>
                      </a:cubicBezTo>
                      <a:cubicBezTo>
                        <a:pt x="36271" y="2231"/>
                        <a:pt x="18831" y="1326"/>
                        <a:pt x="14154" y="469"/>
                      </a:cubicBezTo>
                      <a:cubicBezTo>
                        <a:pt x="3953" y="-1407"/>
                        <a:pt x="3439" y="2755"/>
                        <a:pt x="3277" y="5708"/>
                      </a:cubicBezTo>
                      <a:cubicBezTo>
                        <a:pt x="3200" y="7099"/>
                        <a:pt x="4486" y="20919"/>
                        <a:pt x="3143" y="26311"/>
                      </a:cubicBezTo>
                      <a:cubicBezTo>
                        <a:pt x="3229" y="28654"/>
                        <a:pt x="3067" y="30968"/>
                        <a:pt x="2705" y="33311"/>
                      </a:cubicBezTo>
                      <a:cubicBezTo>
                        <a:pt x="1734" y="39598"/>
                        <a:pt x="991" y="45932"/>
                        <a:pt x="162" y="52238"/>
                      </a:cubicBezTo>
                      <a:cubicBezTo>
                        <a:pt x="105" y="55314"/>
                        <a:pt x="57" y="58391"/>
                        <a:pt x="0" y="61467"/>
                      </a:cubicBezTo>
                      <a:cubicBezTo>
                        <a:pt x="7420" y="72383"/>
                        <a:pt x="21841" y="72793"/>
                        <a:pt x="30766" y="63334"/>
                      </a:cubicBezTo>
                      <a:cubicBezTo>
                        <a:pt x="39138" y="54819"/>
                        <a:pt x="49244" y="48942"/>
                        <a:pt x="59884" y="43789"/>
                      </a:cubicBezTo>
                      <a:cubicBezTo>
                        <a:pt x="62894" y="42322"/>
                        <a:pt x="65742" y="40122"/>
                        <a:pt x="67342" y="35883"/>
                      </a:cubicBezTo>
                      <a:cubicBezTo>
                        <a:pt x="68951" y="31635"/>
                        <a:pt x="67447" y="27892"/>
                        <a:pt x="64303" y="27739"/>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19" name="Freeform: Shape 18">
                  <a:extLst>
                    <a:ext uri="{FF2B5EF4-FFF2-40B4-BE49-F238E27FC236}">
                      <a16:creationId xmlns:a16="http://schemas.microsoft.com/office/drawing/2014/main" id="{50FE5B61-F186-4C93-A8BB-2CD83BCA3D05}"/>
                    </a:ext>
                  </a:extLst>
                </p:cNvPr>
                <p:cNvSpPr/>
                <p:nvPr/>
              </p:nvSpPr>
              <p:spPr>
                <a:xfrm>
                  <a:off x="7652052" y="2791782"/>
                  <a:ext cx="149723" cy="196341"/>
                </a:xfrm>
                <a:custGeom>
                  <a:avLst/>
                  <a:gdLst>
                    <a:gd name="connsiteX0" fmla="*/ 49512 w 149723"/>
                    <a:gd name="connsiteY0" fmla="*/ 185666 h 196341"/>
                    <a:gd name="connsiteX1" fmla="*/ 38625 w 149723"/>
                    <a:gd name="connsiteY1" fmla="*/ 196315 h 196341"/>
                    <a:gd name="connsiteX2" fmla="*/ 29814 w 149723"/>
                    <a:gd name="connsiteY2" fmla="*/ 186038 h 196341"/>
                    <a:gd name="connsiteX3" fmla="*/ 5726 w 149723"/>
                    <a:gd name="connsiteY3" fmla="*/ 159568 h 196341"/>
                    <a:gd name="connsiteX4" fmla="*/ 2592 w 149723"/>
                    <a:gd name="connsiteY4" fmla="*/ 161939 h 196341"/>
                    <a:gd name="connsiteX5" fmla="*/ 1649 w 149723"/>
                    <a:gd name="connsiteY5" fmla="*/ 162311 h 196341"/>
                    <a:gd name="connsiteX6" fmla="*/ 2125 w 149723"/>
                    <a:gd name="connsiteY6" fmla="*/ 147261 h 196341"/>
                    <a:gd name="connsiteX7" fmla="*/ 13631 w 149723"/>
                    <a:gd name="connsiteY7" fmla="*/ 113781 h 196341"/>
                    <a:gd name="connsiteX8" fmla="*/ 19575 w 149723"/>
                    <a:gd name="connsiteY8" fmla="*/ 103303 h 196341"/>
                    <a:gd name="connsiteX9" fmla="*/ 28929 w 149723"/>
                    <a:gd name="connsiteY9" fmla="*/ 85501 h 196341"/>
                    <a:gd name="connsiteX10" fmla="*/ 34377 w 149723"/>
                    <a:gd name="connsiteY10" fmla="*/ 72804 h 196341"/>
                    <a:gd name="connsiteX11" fmla="*/ 32405 w 149723"/>
                    <a:gd name="connsiteY11" fmla="*/ 32094 h 196341"/>
                    <a:gd name="connsiteX12" fmla="*/ 57885 w 149723"/>
                    <a:gd name="connsiteY12" fmla="*/ 2529 h 196341"/>
                    <a:gd name="connsiteX13" fmla="*/ 95442 w 149723"/>
                    <a:gd name="connsiteY13" fmla="*/ 9806 h 196341"/>
                    <a:gd name="connsiteX14" fmla="*/ 108491 w 149723"/>
                    <a:gd name="connsiteY14" fmla="*/ 39048 h 196341"/>
                    <a:gd name="connsiteX15" fmla="*/ 108634 w 149723"/>
                    <a:gd name="connsiteY15" fmla="*/ 45315 h 196341"/>
                    <a:gd name="connsiteX16" fmla="*/ 130294 w 149723"/>
                    <a:gd name="connsiteY16" fmla="*/ 99693 h 196341"/>
                    <a:gd name="connsiteX17" fmla="*/ 149687 w 149723"/>
                    <a:gd name="connsiteY17" fmla="*/ 151805 h 196341"/>
                    <a:gd name="connsiteX18" fmla="*/ 146305 w 149723"/>
                    <a:gd name="connsiteY18" fmla="*/ 166111 h 196341"/>
                    <a:gd name="connsiteX19" fmla="*/ 135599 w 149723"/>
                    <a:gd name="connsiteY19" fmla="*/ 178465 h 196341"/>
                    <a:gd name="connsiteX20" fmla="*/ 119921 w 149723"/>
                    <a:gd name="connsiteY20" fmla="*/ 171598 h 196341"/>
                    <a:gd name="connsiteX21" fmla="*/ 115663 w 149723"/>
                    <a:gd name="connsiteY21" fmla="*/ 163597 h 196341"/>
                    <a:gd name="connsiteX22" fmla="*/ 116940 w 149723"/>
                    <a:gd name="connsiteY22" fmla="*/ 151557 h 196341"/>
                    <a:gd name="connsiteX23" fmla="*/ 102919 w 149723"/>
                    <a:gd name="connsiteY23" fmla="*/ 111771 h 196341"/>
                    <a:gd name="connsiteX24" fmla="*/ 102566 w 149723"/>
                    <a:gd name="connsiteY24" fmla="*/ 104561 h 196341"/>
                    <a:gd name="connsiteX25" fmla="*/ 92784 w 149723"/>
                    <a:gd name="connsiteY25" fmla="*/ 78996 h 196341"/>
                    <a:gd name="connsiteX26" fmla="*/ 90613 w 149723"/>
                    <a:gd name="connsiteY26" fmla="*/ 74786 h 196341"/>
                    <a:gd name="connsiteX27" fmla="*/ 89574 w 149723"/>
                    <a:gd name="connsiteY27" fmla="*/ 71433 h 196341"/>
                    <a:gd name="connsiteX28" fmla="*/ 90851 w 149723"/>
                    <a:gd name="connsiteY28" fmla="*/ 63251 h 196341"/>
                    <a:gd name="connsiteX29" fmla="*/ 62285 w 149723"/>
                    <a:gd name="connsiteY29" fmla="*/ 60974 h 196341"/>
                    <a:gd name="connsiteX30" fmla="*/ 47445 w 149723"/>
                    <a:gd name="connsiteY30" fmla="*/ 60174 h 196341"/>
                    <a:gd name="connsiteX31" fmla="*/ 43759 w 149723"/>
                    <a:gd name="connsiteY31" fmla="*/ 65508 h 196341"/>
                    <a:gd name="connsiteX32" fmla="*/ 46874 w 149723"/>
                    <a:gd name="connsiteY32" fmla="*/ 72519 h 196341"/>
                    <a:gd name="connsiteX33" fmla="*/ 46416 w 149723"/>
                    <a:gd name="connsiteY33" fmla="*/ 81243 h 196341"/>
                    <a:gd name="connsiteX34" fmla="*/ 45559 w 149723"/>
                    <a:gd name="connsiteY34" fmla="*/ 84301 h 196341"/>
                    <a:gd name="connsiteX35" fmla="*/ 39092 w 149723"/>
                    <a:gd name="connsiteY35" fmla="*/ 94321 h 196341"/>
                    <a:gd name="connsiteX36" fmla="*/ 34806 w 149723"/>
                    <a:gd name="connsiteY36" fmla="*/ 104065 h 196341"/>
                    <a:gd name="connsiteX37" fmla="*/ 33805 w 149723"/>
                    <a:gd name="connsiteY37" fmla="*/ 117362 h 196341"/>
                    <a:gd name="connsiteX38" fmla="*/ 24099 w 149723"/>
                    <a:gd name="connsiteY38" fmla="*/ 148261 h 196341"/>
                    <a:gd name="connsiteX39" fmla="*/ 37720 w 149723"/>
                    <a:gd name="connsiteY39" fmla="*/ 169674 h 196341"/>
                    <a:gd name="connsiteX40" fmla="*/ 49512 w 149723"/>
                    <a:gd name="connsiteY40" fmla="*/ 185666 h 19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9723" h="196341">
                      <a:moveTo>
                        <a:pt x="49512" y="185666"/>
                      </a:moveTo>
                      <a:cubicBezTo>
                        <a:pt x="48312" y="191553"/>
                        <a:pt x="41930" y="196763"/>
                        <a:pt x="38625" y="196315"/>
                      </a:cubicBezTo>
                      <a:cubicBezTo>
                        <a:pt x="36577" y="195191"/>
                        <a:pt x="31015" y="187847"/>
                        <a:pt x="29814" y="186038"/>
                      </a:cubicBezTo>
                      <a:cubicBezTo>
                        <a:pt x="26195" y="180542"/>
                        <a:pt x="10345" y="157824"/>
                        <a:pt x="5726" y="159568"/>
                      </a:cubicBezTo>
                      <a:cubicBezTo>
                        <a:pt x="4221" y="159758"/>
                        <a:pt x="3364" y="160796"/>
                        <a:pt x="2592" y="161939"/>
                      </a:cubicBezTo>
                      <a:cubicBezTo>
                        <a:pt x="2278" y="162063"/>
                        <a:pt x="1963" y="162187"/>
                        <a:pt x="1649" y="162311"/>
                      </a:cubicBezTo>
                      <a:cubicBezTo>
                        <a:pt x="-713" y="157215"/>
                        <a:pt x="-523" y="152109"/>
                        <a:pt x="2125" y="147261"/>
                      </a:cubicBezTo>
                      <a:cubicBezTo>
                        <a:pt x="7964" y="136593"/>
                        <a:pt x="10660" y="125630"/>
                        <a:pt x="13631" y="113781"/>
                      </a:cubicBezTo>
                      <a:cubicBezTo>
                        <a:pt x="14632" y="109799"/>
                        <a:pt x="17060" y="106485"/>
                        <a:pt x="19575" y="103303"/>
                      </a:cubicBezTo>
                      <a:cubicBezTo>
                        <a:pt x="24261" y="97350"/>
                        <a:pt x="24147" y="91369"/>
                        <a:pt x="28929" y="85501"/>
                      </a:cubicBezTo>
                      <a:cubicBezTo>
                        <a:pt x="31986" y="81748"/>
                        <a:pt x="34663" y="77662"/>
                        <a:pt x="34377" y="72804"/>
                      </a:cubicBezTo>
                      <a:cubicBezTo>
                        <a:pt x="33567" y="59117"/>
                        <a:pt x="31824" y="45810"/>
                        <a:pt x="32405" y="32094"/>
                      </a:cubicBezTo>
                      <a:cubicBezTo>
                        <a:pt x="32977" y="18655"/>
                        <a:pt x="44712" y="7368"/>
                        <a:pt x="57885" y="2529"/>
                      </a:cubicBezTo>
                      <a:cubicBezTo>
                        <a:pt x="71543" y="-2491"/>
                        <a:pt x="84469" y="-24"/>
                        <a:pt x="95442" y="9806"/>
                      </a:cubicBezTo>
                      <a:cubicBezTo>
                        <a:pt x="104062" y="17521"/>
                        <a:pt x="107834" y="27656"/>
                        <a:pt x="108491" y="39048"/>
                      </a:cubicBezTo>
                      <a:cubicBezTo>
                        <a:pt x="108615" y="41134"/>
                        <a:pt x="108720" y="43239"/>
                        <a:pt x="108634" y="45315"/>
                      </a:cubicBezTo>
                      <a:cubicBezTo>
                        <a:pt x="107653" y="66718"/>
                        <a:pt x="116654" y="84139"/>
                        <a:pt x="130294" y="99693"/>
                      </a:cubicBezTo>
                      <a:cubicBezTo>
                        <a:pt x="143381" y="114610"/>
                        <a:pt x="148505" y="132488"/>
                        <a:pt x="149687" y="151805"/>
                      </a:cubicBezTo>
                      <a:cubicBezTo>
                        <a:pt x="149991" y="156853"/>
                        <a:pt x="148372" y="161568"/>
                        <a:pt x="146305" y="166111"/>
                      </a:cubicBezTo>
                      <a:cubicBezTo>
                        <a:pt x="143448" y="172693"/>
                        <a:pt x="139342" y="176779"/>
                        <a:pt x="135599" y="178465"/>
                      </a:cubicBezTo>
                      <a:cubicBezTo>
                        <a:pt x="131846" y="180151"/>
                        <a:pt x="117054" y="181313"/>
                        <a:pt x="119921" y="171598"/>
                      </a:cubicBezTo>
                      <a:cubicBezTo>
                        <a:pt x="121331" y="166816"/>
                        <a:pt x="121559" y="164787"/>
                        <a:pt x="115663" y="163597"/>
                      </a:cubicBezTo>
                      <a:cubicBezTo>
                        <a:pt x="116101" y="159587"/>
                        <a:pt x="116730" y="155577"/>
                        <a:pt x="116940" y="151557"/>
                      </a:cubicBezTo>
                      <a:cubicBezTo>
                        <a:pt x="117768" y="135641"/>
                        <a:pt x="114977" y="123077"/>
                        <a:pt x="102919" y="111771"/>
                      </a:cubicBezTo>
                      <a:cubicBezTo>
                        <a:pt x="99195" y="108275"/>
                        <a:pt x="102690" y="107704"/>
                        <a:pt x="102566" y="104561"/>
                      </a:cubicBezTo>
                      <a:cubicBezTo>
                        <a:pt x="102252" y="96074"/>
                        <a:pt x="97290" y="87511"/>
                        <a:pt x="92784" y="78996"/>
                      </a:cubicBezTo>
                      <a:cubicBezTo>
                        <a:pt x="92394" y="77424"/>
                        <a:pt x="91641" y="76033"/>
                        <a:pt x="90613" y="74786"/>
                      </a:cubicBezTo>
                      <a:cubicBezTo>
                        <a:pt x="90946" y="73452"/>
                        <a:pt x="90108" y="72490"/>
                        <a:pt x="89574" y="71433"/>
                      </a:cubicBezTo>
                      <a:cubicBezTo>
                        <a:pt x="90241" y="68737"/>
                        <a:pt x="91394" y="66127"/>
                        <a:pt x="90851" y="63251"/>
                      </a:cubicBezTo>
                      <a:cubicBezTo>
                        <a:pt x="90889" y="60774"/>
                        <a:pt x="65457" y="59707"/>
                        <a:pt x="62285" y="60974"/>
                      </a:cubicBezTo>
                      <a:cubicBezTo>
                        <a:pt x="60952" y="60527"/>
                        <a:pt x="47407" y="59946"/>
                        <a:pt x="47445" y="60174"/>
                      </a:cubicBezTo>
                      <a:cubicBezTo>
                        <a:pt x="45616" y="61536"/>
                        <a:pt x="44331" y="63336"/>
                        <a:pt x="43759" y="65508"/>
                      </a:cubicBezTo>
                      <a:cubicBezTo>
                        <a:pt x="43216" y="67566"/>
                        <a:pt x="46521" y="71823"/>
                        <a:pt x="46874" y="72519"/>
                      </a:cubicBezTo>
                      <a:cubicBezTo>
                        <a:pt x="46721" y="75433"/>
                        <a:pt x="46569" y="78338"/>
                        <a:pt x="46416" y="81243"/>
                      </a:cubicBezTo>
                      <a:cubicBezTo>
                        <a:pt x="46131" y="82263"/>
                        <a:pt x="45845" y="83282"/>
                        <a:pt x="45559" y="84301"/>
                      </a:cubicBezTo>
                      <a:cubicBezTo>
                        <a:pt x="43397" y="87635"/>
                        <a:pt x="41178" y="90940"/>
                        <a:pt x="39092" y="94321"/>
                      </a:cubicBezTo>
                      <a:cubicBezTo>
                        <a:pt x="37215" y="97360"/>
                        <a:pt x="35072" y="100313"/>
                        <a:pt x="34806" y="104065"/>
                      </a:cubicBezTo>
                      <a:cubicBezTo>
                        <a:pt x="33329" y="107875"/>
                        <a:pt x="38606" y="112924"/>
                        <a:pt x="33805" y="117362"/>
                      </a:cubicBezTo>
                      <a:cubicBezTo>
                        <a:pt x="29005" y="121801"/>
                        <a:pt x="24176" y="143213"/>
                        <a:pt x="24099" y="148261"/>
                      </a:cubicBezTo>
                      <a:cubicBezTo>
                        <a:pt x="24014" y="153691"/>
                        <a:pt x="33929" y="166092"/>
                        <a:pt x="37720" y="169674"/>
                      </a:cubicBezTo>
                      <a:cubicBezTo>
                        <a:pt x="44683" y="176227"/>
                        <a:pt x="50931" y="178732"/>
                        <a:pt x="49512" y="185666"/>
                      </a:cubicBezTo>
                      <a:close/>
                    </a:path>
                  </a:pathLst>
                </a:custGeom>
                <a:solidFill>
                  <a:srgbClr val="1E1E1E"/>
                </a:solidFill>
                <a:ln w="9525" cap="flat">
                  <a:noFill/>
                  <a:prstDash val="solid"/>
                  <a:miter/>
                </a:ln>
              </p:spPr>
              <p:txBody>
                <a:bodyPr rtlCol="0" anchor="ctr"/>
                <a:lstStyle/>
                <a:p>
                  <a:endParaRPr lang="de-AT">
                    <a:latin typeface="+mj-lt"/>
                  </a:endParaRPr>
                </a:p>
              </p:txBody>
            </p:sp>
            <p:sp>
              <p:nvSpPr>
                <p:cNvPr id="20" name="Freeform: Shape 19">
                  <a:extLst>
                    <a:ext uri="{FF2B5EF4-FFF2-40B4-BE49-F238E27FC236}">
                      <a16:creationId xmlns:a16="http://schemas.microsoft.com/office/drawing/2014/main" id="{F8A55D22-E84A-43E2-BBE8-B500A5359C90}"/>
                    </a:ext>
                  </a:extLst>
                </p:cNvPr>
                <p:cNvSpPr/>
                <p:nvPr/>
              </p:nvSpPr>
              <p:spPr>
                <a:xfrm>
                  <a:off x="7696763" y="2981163"/>
                  <a:ext cx="60182" cy="35156"/>
                </a:xfrm>
                <a:custGeom>
                  <a:avLst/>
                  <a:gdLst>
                    <a:gd name="connsiteX0" fmla="*/ 0 w 60182"/>
                    <a:gd name="connsiteY0" fmla="*/ 16716 h 35156"/>
                    <a:gd name="connsiteX1" fmla="*/ 53111 w 60182"/>
                    <a:gd name="connsiteY1" fmla="*/ 6429 h 35156"/>
                    <a:gd name="connsiteX2" fmla="*/ 60160 w 60182"/>
                    <a:gd name="connsiteY2" fmla="*/ 0 h 35156"/>
                    <a:gd name="connsiteX3" fmla="*/ 59722 w 60182"/>
                    <a:gd name="connsiteY3" fmla="*/ 7001 h 35156"/>
                    <a:gd name="connsiteX4" fmla="*/ 57179 w 60182"/>
                    <a:gd name="connsiteY4" fmla="*/ 25927 h 35156"/>
                    <a:gd name="connsiteX5" fmla="*/ 57017 w 60182"/>
                    <a:gd name="connsiteY5" fmla="*/ 35157 h 35156"/>
                    <a:gd name="connsiteX6" fmla="*/ 18926 w 60182"/>
                    <a:gd name="connsiteY6" fmla="*/ 30651 h 35156"/>
                    <a:gd name="connsiteX7" fmla="*/ 657 w 60182"/>
                    <a:gd name="connsiteY7" fmla="*/ 33604 h 35156"/>
                    <a:gd name="connsiteX8" fmla="*/ 0 w 60182"/>
                    <a:gd name="connsiteY8" fmla="*/ 16716 h 3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82" h="35156">
                      <a:moveTo>
                        <a:pt x="0" y="16716"/>
                      </a:moveTo>
                      <a:cubicBezTo>
                        <a:pt x="10249" y="19612"/>
                        <a:pt x="39100" y="20479"/>
                        <a:pt x="53111" y="6429"/>
                      </a:cubicBezTo>
                      <a:cubicBezTo>
                        <a:pt x="55455" y="4286"/>
                        <a:pt x="57807" y="2143"/>
                        <a:pt x="60160" y="0"/>
                      </a:cubicBezTo>
                      <a:cubicBezTo>
                        <a:pt x="60246" y="2343"/>
                        <a:pt x="60084" y="4658"/>
                        <a:pt x="59722" y="7001"/>
                      </a:cubicBezTo>
                      <a:cubicBezTo>
                        <a:pt x="58750" y="13287"/>
                        <a:pt x="58007" y="19621"/>
                        <a:pt x="57179" y="25927"/>
                      </a:cubicBezTo>
                      <a:cubicBezTo>
                        <a:pt x="57121" y="29004"/>
                        <a:pt x="57074" y="32080"/>
                        <a:pt x="57017" y="35157"/>
                      </a:cubicBezTo>
                      <a:cubicBezTo>
                        <a:pt x="44101" y="31604"/>
                        <a:pt x="24717" y="30347"/>
                        <a:pt x="18926" y="30651"/>
                      </a:cubicBezTo>
                      <a:cubicBezTo>
                        <a:pt x="13144" y="30956"/>
                        <a:pt x="5239" y="32404"/>
                        <a:pt x="657" y="33604"/>
                      </a:cubicBezTo>
                      <a:lnTo>
                        <a:pt x="0" y="16716"/>
                      </a:lnTo>
                      <a:close/>
                    </a:path>
                  </a:pathLst>
                </a:custGeom>
                <a:solidFill>
                  <a:srgbClr val="1E1E1E"/>
                </a:solidFill>
                <a:ln w="9525" cap="flat">
                  <a:noFill/>
                  <a:prstDash val="solid"/>
                  <a:miter/>
                </a:ln>
              </p:spPr>
              <p:txBody>
                <a:bodyPr rtlCol="0" anchor="ctr"/>
                <a:lstStyle/>
                <a:p>
                  <a:endParaRPr lang="de-AT">
                    <a:latin typeface="+mj-lt"/>
                  </a:endParaRPr>
                </a:p>
              </p:txBody>
            </p:sp>
            <p:sp>
              <p:nvSpPr>
                <p:cNvPr id="21" name="Freeform: Shape 20">
                  <a:extLst>
                    <a:ext uri="{FF2B5EF4-FFF2-40B4-BE49-F238E27FC236}">
                      <a16:creationId xmlns:a16="http://schemas.microsoft.com/office/drawing/2014/main" id="{7FB9F5F2-5AE2-470A-9940-FBD1F268742A}"/>
                    </a:ext>
                  </a:extLst>
                </p:cNvPr>
                <p:cNvSpPr/>
                <p:nvPr/>
              </p:nvSpPr>
              <p:spPr>
                <a:xfrm>
                  <a:off x="7804672" y="2972638"/>
                  <a:ext cx="638" cy="914"/>
                </a:xfrm>
                <a:custGeom>
                  <a:avLst/>
                  <a:gdLst>
                    <a:gd name="connsiteX0" fmla="*/ 638 w 638"/>
                    <a:gd name="connsiteY0" fmla="*/ 914 h 914"/>
                    <a:gd name="connsiteX1" fmla="*/ 0 w 638"/>
                    <a:gd name="connsiteY1" fmla="*/ 0 h 914"/>
                    <a:gd name="connsiteX2" fmla="*/ 638 w 638"/>
                    <a:gd name="connsiteY2" fmla="*/ 914 h 914"/>
                  </a:gdLst>
                  <a:ahLst/>
                  <a:cxnLst>
                    <a:cxn ang="0">
                      <a:pos x="connsiteX0" y="connsiteY0"/>
                    </a:cxn>
                    <a:cxn ang="0">
                      <a:pos x="connsiteX1" y="connsiteY1"/>
                    </a:cxn>
                    <a:cxn ang="0">
                      <a:pos x="connsiteX2" y="connsiteY2"/>
                    </a:cxn>
                  </a:cxnLst>
                  <a:rect l="l" t="t" r="r" b="b"/>
                  <a:pathLst>
                    <a:path w="638" h="914">
                      <a:moveTo>
                        <a:pt x="638" y="914"/>
                      </a:moveTo>
                      <a:cubicBezTo>
                        <a:pt x="429" y="610"/>
                        <a:pt x="219" y="305"/>
                        <a:pt x="0" y="0"/>
                      </a:cubicBezTo>
                      <a:cubicBezTo>
                        <a:pt x="210" y="305"/>
                        <a:pt x="419" y="610"/>
                        <a:pt x="638" y="914"/>
                      </a:cubicBezTo>
                      <a:close/>
                    </a:path>
                  </a:pathLst>
                </a:custGeom>
                <a:solidFill>
                  <a:srgbClr val="DDA516"/>
                </a:solidFill>
                <a:ln w="9525" cap="flat">
                  <a:noFill/>
                  <a:prstDash val="solid"/>
                  <a:miter/>
                </a:ln>
              </p:spPr>
              <p:txBody>
                <a:bodyPr rtlCol="0" anchor="ctr"/>
                <a:lstStyle/>
                <a:p>
                  <a:endParaRPr lang="de-AT">
                    <a:latin typeface="+mj-lt"/>
                  </a:endParaRPr>
                </a:p>
              </p:txBody>
            </p:sp>
            <p:sp>
              <p:nvSpPr>
                <p:cNvPr id="22" name="Freeform: Shape 21">
                  <a:extLst>
                    <a:ext uri="{FF2B5EF4-FFF2-40B4-BE49-F238E27FC236}">
                      <a16:creationId xmlns:a16="http://schemas.microsoft.com/office/drawing/2014/main" id="{D97DC8A3-BFAD-4621-9B3E-3E2ACC522266}"/>
                    </a:ext>
                  </a:extLst>
                </p:cNvPr>
                <p:cNvSpPr/>
                <p:nvPr/>
              </p:nvSpPr>
              <p:spPr>
                <a:xfrm>
                  <a:off x="7800719" y="2959417"/>
                  <a:ext cx="828" cy="790"/>
                </a:xfrm>
                <a:custGeom>
                  <a:avLst/>
                  <a:gdLst>
                    <a:gd name="connsiteX0" fmla="*/ 829 w 828"/>
                    <a:gd name="connsiteY0" fmla="*/ 791 h 790"/>
                    <a:gd name="connsiteX1" fmla="*/ 0 w 828"/>
                    <a:gd name="connsiteY1" fmla="*/ 0 h 790"/>
                    <a:gd name="connsiteX2" fmla="*/ 829 w 828"/>
                    <a:gd name="connsiteY2" fmla="*/ 791 h 790"/>
                  </a:gdLst>
                  <a:ahLst/>
                  <a:cxnLst>
                    <a:cxn ang="0">
                      <a:pos x="connsiteX0" y="connsiteY0"/>
                    </a:cxn>
                    <a:cxn ang="0">
                      <a:pos x="connsiteX1" y="connsiteY1"/>
                    </a:cxn>
                    <a:cxn ang="0">
                      <a:pos x="connsiteX2" y="connsiteY2"/>
                    </a:cxn>
                  </a:cxnLst>
                  <a:rect l="l" t="t" r="r" b="b"/>
                  <a:pathLst>
                    <a:path w="828" h="790">
                      <a:moveTo>
                        <a:pt x="829" y="791"/>
                      </a:moveTo>
                      <a:cubicBezTo>
                        <a:pt x="552" y="524"/>
                        <a:pt x="276" y="267"/>
                        <a:pt x="0" y="0"/>
                      </a:cubicBezTo>
                      <a:cubicBezTo>
                        <a:pt x="276" y="267"/>
                        <a:pt x="552" y="524"/>
                        <a:pt x="829" y="791"/>
                      </a:cubicBezTo>
                      <a:close/>
                    </a:path>
                  </a:pathLst>
                </a:custGeom>
                <a:solidFill>
                  <a:srgbClr val="DDA516"/>
                </a:solidFill>
                <a:ln w="9525" cap="flat">
                  <a:noFill/>
                  <a:prstDash val="solid"/>
                  <a:miter/>
                </a:ln>
              </p:spPr>
              <p:txBody>
                <a:bodyPr rtlCol="0" anchor="ctr"/>
                <a:lstStyle/>
                <a:p>
                  <a:endParaRPr lang="de-AT">
                    <a:latin typeface="+mj-lt"/>
                  </a:endParaRPr>
                </a:p>
              </p:txBody>
            </p:sp>
            <p:sp>
              <p:nvSpPr>
                <p:cNvPr id="23" name="Freeform: Shape 22">
                  <a:extLst>
                    <a:ext uri="{FF2B5EF4-FFF2-40B4-BE49-F238E27FC236}">
                      <a16:creationId xmlns:a16="http://schemas.microsoft.com/office/drawing/2014/main" id="{788714E2-4A9E-4B6C-AA56-0050A057C40D}"/>
                    </a:ext>
                  </a:extLst>
                </p:cNvPr>
                <p:cNvSpPr/>
                <p:nvPr/>
              </p:nvSpPr>
              <p:spPr>
                <a:xfrm>
                  <a:off x="7690886" y="2989297"/>
                  <a:ext cx="409" cy="657"/>
                </a:xfrm>
                <a:custGeom>
                  <a:avLst/>
                  <a:gdLst>
                    <a:gd name="connsiteX0" fmla="*/ 0 w 409"/>
                    <a:gd name="connsiteY0" fmla="*/ 0 h 657"/>
                    <a:gd name="connsiteX1" fmla="*/ 410 w 409"/>
                    <a:gd name="connsiteY1" fmla="*/ 657 h 657"/>
                    <a:gd name="connsiteX2" fmla="*/ 0 w 409"/>
                    <a:gd name="connsiteY2" fmla="*/ 0 h 657"/>
                  </a:gdLst>
                  <a:ahLst/>
                  <a:cxnLst>
                    <a:cxn ang="0">
                      <a:pos x="connsiteX0" y="connsiteY0"/>
                    </a:cxn>
                    <a:cxn ang="0">
                      <a:pos x="connsiteX1" y="connsiteY1"/>
                    </a:cxn>
                    <a:cxn ang="0">
                      <a:pos x="connsiteX2" y="connsiteY2"/>
                    </a:cxn>
                  </a:cxnLst>
                  <a:rect l="l" t="t" r="r" b="b"/>
                  <a:pathLst>
                    <a:path w="409" h="657">
                      <a:moveTo>
                        <a:pt x="0" y="0"/>
                      </a:moveTo>
                      <a:cubicBezTo>
                        <a:pt x="133" y="219"/>
                        <a:pt x="276" y="438"/>
                        <a:pt x="410" y="657"/>
                      </a:cubicBezTo>
                      <a:cubicBezTo>
                        <a:pt x="286" y="438"/>
                        <a:pt x="143" y="210"/>
                        <a:pt x="0" y="0"/>
                      </a:cubicBezTo>
                      <a:close/>
                    </a:path>
                  </a:pathLst>
                </a:custGeom>
                <a:solidFill>
                  <a:srgbClr val="8C5F07"/>
                </a:solidFill>
                <a:ln w="9525" cap="flat">
                  <a:noFill/>
                  <a:prstDash val="solid"/>
                  <a:miter/>
                </a:ln>
              </p:spPr>
              <p:txBody>
                <a:bodyPr rtlCol="0" anchor="ctr"/>
                <a:lstStyle/>
                <a:p>
                  <a:endParaRPr lang="de-AT">
                    <a:latin typeface="+mj-lt"/>
                  </a:endParaRPr>
                </a:p>
              </p:txBody>
            </p:sp>
            <p:sp>
              <p:nvSpPr>
                <p:cNvPr id="24" name="Freeform: Shape 23">
                  <a:extLst>
                    <a:ext uri="{FF2B5EF4-FFF2-40B4-BE49-F238E27FC236}">
                      <a16:creationId xmlns:a16="http://schemas.microsoft.com/office/drawing/2014/main" id="{526679D6-AA45-4F19-9F36-7AAAF50115C6}"/>
                    </a:ext>
                  </a:extLst>
                </p:cNvPr>
                <p:cNvSpPr/>
                <p:nvPr/>
              </p:nvSpPr>
              <p:spPr>
                <a:xfrm>
                  <a:off x="7800719" y="2959417"/>
                  <a:ext cx="19" cy="9"/>
                </a:xfrm>
                <a:custGeom>
                  <a:avLst/>
                  <a:gdLst>
                    <a:gd name="connsiteX0" fmla="*/ 0 w 19"/>
                    <a:gd name="connsiteY0" fmla="*/ 0 h 9"/>
                    <a:gd name="connsiteX1" fmla="*/ 10 w 19"/>
                    <a:gd name="connsiteY1" fmla="*/ 10 h 9"/>
                    <a:gd name="connsiteX2" fmla="*/ 19 w 19"/>
                    <a:gd name="connsiteY2" fmla="*/ 10 h 9"/>
                  </a:gdLst>
                  <a:ahLst/>
                  <a:cxnLst>
                    <a:cxn ang="0">
                      <a:pos x="connsiteX0" y="connsiteY0"/>
                    </a:cxn>
                    <a:cxn ang="0">
                      <a:pos x="connsiteX1" y="connsiteY1"/>
                    </a:cxn>
                    <a:cxn ang="0">
                      <a:pos x="connsiteX2" y="connsiteY2"/>
                    </a:cxn>
                  </a:cxnLst>
                  <a:rect l="l" t="t" r="r" b="b"/>
                  <a:pathLst>
                    <a:path w="19" h="9">
                      <a:moveTo>
                        <a:pt x="0" y="0"/>
                      </a:moveTo>
                      <a:lnTo>
                        <a:pt x="10" y="10"/>
                      </a:lnTo>
                      <a:lnTo>
                        <a:pt x="19" y="10"/>
                      </a:lnTo>
                      <a:close/>
                    </a:path>
                  </a:pathLst>
                </a:custGeom>
                <a:solidFill>
                  <a:srgbClr val="E3A906"/>
                </a:solidFill>
                <a:ln w="9525" cap="flat">
                  <a:noFill/>
                  <a:prstDash val="solid"/>
                  <a:miter/>
                </a:ln>
              </p:spPr>
              <p:txBody>
                <a:bodyPr rtlCol="0" anchor="ctr"/>
                <a:lstStyle/>
                <a:p>
                  <a:endParaRPr lang="de-AT">
                    <a:latin typeface="+mj-lt"/>
                  </a:endParaRPr>
                </a:p>
              </p:txBody>
            </p:sp>
            <p:sp>
              <p:nvSpPr>
                <p:cNvPr id="25" name="Freeform: Shape 24">
                  <a:extLst>
                    <a:ext uri="{FF2B5EF4-FFF2-40B4-BE49-F238E27FC236}">
                      <a16:creationId xmlns:a16="http://schemas.microsoft.com/office/drawing/2014/main" id="{50113857-E944-4643-93A2-865E8B17A114}"/>
                    </a:ext>
                  </a:extLst>
                </p:cNvPr>
                <p:cNvSpPr/>
                <p:nvPr/>
              </p:nvSpPr>
              <p:spPr>
                <a:xfrm>
                  <a:off x="7624818" y="2949236"/>
                  <a:ext cx="76093" cy="75407"/>
                </a:xfrm>
                <a:custGeom>
                  <a:avLst/>
                  <a:gdLst>
                    <a:gd name="connsiteX0" fmla="*/ 61877 w 76093"/>
                    <a:gd name="connsiteY0" fmla="*/ 33889 h 75407"/>
                    <a:gd name="connsiteX1" fmla="*/ 43379 w 76093"/>
                    <a:gd name="connsiteY1" fmla="*/ 6162 h 75407"/>
                    <a:gd name="connsiteX2" fmla="*/ 28977 w 76093"/>
                    <a:gd name="connsiteY2" fmla="*/ 4923 h 75407"/>
                    <a:gd name="connsiteX3" fmla="*/ 12556 w 76093"/>
                    <a:gd name="connsiteY3" fmla="*/ 16077 h 75407"/>
                    <a:gd name="connsiteX4" fmla="*/ 3422 w 76093"/>
                    <a:gd name="connsiteY4" fmla="*/ 27488 h 75407"/>
                    <a:gd name="connsiteX5" fmla="*/ 3289 w 76093"/>
                    <a:gd name="connsiteY5" fmla="*/ 47824 h 75407"/>
                    <a:gd name="connsiteX6" fmla="*/ 8127 w 76093"/>
                    <a:gd name="connsiteY6" fmla="*/ 60625 h 75407"/>
                    <a:gd name="connsiteX7" fmla="*/ 51209 w 76093"/>
                    <a:gd name="connsiteY7" fmla="*/ 73484 h 75407"/>
                    <a:gd name="connsiteX8" fmla="*/ 75393 w 76093"/>
                    <a:gd name="connsiteY8" fmla="*/ 63750 h 75407"/>
                    <a:gd name="connsiteX9" fmla="*/ 61877 w 76093"/>
                    <a:gd name="connsiteY9" fmla="*/ 33889 h 7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093" h="75407">
                      <a:moveTo>
                        <a:pt x="61877" y="33889"/>
                      </a:moveTo>
                      <a:cubicBezTo>
                        <a:pt x="54390" y="26126"/>
                        <a:pt x="48647" y="16706"/>
                        <a:pt x="43379" y="6162"/>
                      </a:cubicBezTo>
                      <a:cubicBezTo>
                        <a:pt x="40607" y="618"/>
                        <a:pt x="32140" y="-3783"/>
                        <a:pt x="28977" y="4923"/>
                      </a:cubicBezTo>
                      <a:cubicBezTo>
                        <a:pt x="25815" y="13629"/>
                        <a:pt x="20786" y="17163"/>
                        <a:pt x="12556" y="16077"/>
                      </a:cubicBezTo>
                      <a:cubicBezTo>
                        <a:pt x="6556" y="15277"/>
                        <a:pt x="907" y="19897"/>
                        <a:pt x="3422" y="27488"/>
                      </a:cubicBezTo>
                      <a:cubicBezTo>
                        <a:pt x="6137" y="35679"/>
                        <a:pt x="9232" y="42090"/>
                        <a:pt x="3289" y="47824"/>
                      </a:cubicBezTo>
                      <a:cubicBezTo>
                        <a:pt x="-2655" y="53567"/>
                        <a:pt x="-245" y="59492"/>
                        <a:pt x="8127" y="60625"/>
                      </a:cubicBezTo>
                      <a:cubicBezTo>
                        <a:pt x="16500" y="61759"/>
                        <a:pt x="38512" y="66769"/>
                        <a:pt x="51209" y="73484"/>
                      </a:cubicBezTo>
                      <a:cubicBezTo>
                        <a:pt x="63915" y="80190"/>
                        <a:pt x="74050" y="67503"/>
                        <a:pt x="75393" y="63750"/>
                      </a:cubicBezTo>
                      <a:cubicBezTo>
                        <a:pt x="78746" y="54453"/>
                        <a:pt x="69373" y="41652"/>
                        <a:pt x="61877" y="33889"/>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26" name="Freeform: Shape 25">
                  <a:extLst>
                    <a:ext uri="{FF2B5EF4-FFF2-40B4-BE49-F238E27FC236}">
                      <a16:creationId xmlns:a16="http://schemas.microsoft.com/office/drawing/2014/main" id="{CB0083B8-7769-41E0-B900-9BF6A60C654E}"/>
                    </a:ext>
                  </a:extLst>
                </p:cNvPr>
                <p:cNvSpPr/>
                <p:nvPr/>
              </p:nvSpPr>
              <p:spPr>
                <a:xfrm>
                  <a:off x="7691792" y="2840783"/>
                  <a:ext cx="58475" cy="51273"/>
                </a:xfrm>
                <a:custGeom>
                  <a:avLst/>
                  <a:gdLst>
                    <a:gd name="connsiteX0" fmla="*/ 23230 w 58475"/>
                    <a:gd name="connsiteY0" fmla="*/ 51273 h 51273"/>
                    <a:gd name="connsiteX1" fmla="*/ 7924 w 58475"/>
                    <a:gd name="connsiteY1" fmla="*/ 38595 h 51273"/>
                    <a:gd name="connsiteX2" fmla="*/ 7924 w 58475"/>
                    <a:gd name="connsiteY2" fmla="*/ 38595 h 51273"/>
                    <a:gd name="connsiteX3" fmla="*/ 885 w 58475"/>
                    <a:gd name="connsiteY3" fmla="*/ 14554 h 51273"/>
                    <a:gd name="connsiteX4" fmla="*/ 13753 w 58475"/>
                    <a:gd name="connsiteY4" fmla="*/ 4315 h 51273"/>
                    <a:gd name="connsiteX5" fmla="*/ 15867 w 58475"/>
                    <a:gd name="connsiteY5" fmla="*/ 2524 h 51273"/>
                    <a:gd name="connsiteX6" fmla="*/ 17887 w 58475"/>
                    <a:gd name="connsiteY6" fmla="*/ 1505 h 51273"/>
                    <a:gd name="connsiteX7" fmla="*/ 19192 w 58475"/>
                    <a:gd name="connsiteY7" fmla="*/ 991 h 51273"/>
                    <a:gd name="connsiteX8" fmla="*/ 24221 w 58475"/>
                    <a:gd name="connsiteY8" fmla="*/ 0 h 51273"/>
                    <a:gd name="connsiteX9" fmla="*/ 25002 w 58475"/>
                    <a:gd name="connsiteY9" fmla="*/ 0 h 51273"/>
                    <a:gd name="connsiteX10" fmla="*/ 26507 w 58475"/>
                    <a:gd name="connsiteY10" fmla="*/ 352 h 51273"/>
                    <a:gd name="connsiteX11" fmla="*/ 29888 w 58475"/>
                    <a:gd name="connsiteY11" fmla="*/ 1486 h 51273"/>
                    <a:gd name="connsiteX12" fmla="*/ 57482 w 58475"/>
                    <a:gd name="connsiteY12" fmla="*/ 11678 h 51273"/>
                    <a:gd name="connsiteX13" fmla="*/ 58254 w 58475"/>
                    <a:gd name="connsiteY13" fmla="*/ 15811 h 51273"/>
                    <a:gd name="connsiteX14" fmla="*/ 57358 w 58475"/>
                    <a:gd name="connsiteY14" fmla="*/ 24432 h 51273"/>
                    <a:gd name="connsiteX15" fmla="*/ 56311 w 58475"/>
                    <a:gd name="connsiteY15" fmla="*/ 28480 h 51273"/>
                    <a:gd name="connsiteX16" fmla="*/ 53948 w 58475"/>
                    <a:gd name="connsiteY16" fmla="*/ 29347 h 51273"/>
                    <a:gd name="connsiteX17" fmla="*/ 45985 w 58475"/>
                    <a:gd name="connsiteY17" fmla="*/ 36405 h 51273"/>
                    <a:gd name="connsiteX18" fmla="*/ 38404 w 58475"/>
                    <a:gd name="connsiteY18" fmla="*/ 43444 h 51273"/>
                    <a:gd name="connsiteX19" fmla="*/ 35565 w 58475"/>
                    <a:gd name="connsiteY19" fmla="*/ 45529 h 51273"/>
                    <a:gd name="connsiteX20" fmla="*/ 23230 w 58475"/>
                    <a:gd name="connsiteY20" fmla="*/ 51273 h 51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475" h="51273">
                      <a:moveTo>
                        <a:pt x="23230" y="51273"/>
                      </a:moveTo>
                      <a:cubicBezTo>
                        <a:pt x="16077" y="51273"/>
                        <a:pt x="11295" y="44501"/>
                        <a:pt x="7924" y="38595"/>
                      </a:cubicBezTo>
                      <a:lnTo>
                        <a:pt x="7924" y="38595"/>
                      </a:lnTo>
                      <a:cubicBezTo>
                        <a:pt x="7895" y="38595"/>
                        <a:pt x="-3144" y="23108"/>
                        <a:pt x="885" y="14554"/>
                      </a:cubicBezTo>
                      <a:cubicBezTo>
                        <a:pt x="1447" y="13354"/>
                        <a:pt x="2390" y="11335"/>
                        <a:pt x="13753" y="4315"/>
                      </a:cubicBezTo>
                      <a:lnTo>
                        <a:pt x="15867" y="2524"/>
                      </a:lnTo>
                      <a:lnTo>
                        <a:pt x="17887" y="1505"/>
                      </a:lnTo>
                      <a:lnTo>
                        <a:pt x="19192" y="991"/>
                      </a:lnTo>
                      <a:cubicBezTo>
                        <a:pt x="20754" y="495"/>
                        <a:pt x="22535" y="0"/>
                        <a:pt x="24221" y="0"/>
                      </a:cubicBezTo>
                      <a:lnTo>
                        <a:pt x="25002" y="0"/>
                      </a:lnTo>
                      <a:lnTo>
                        <a:pt x="26507" y="352"/>
                      </a:lnTo>
                      <a:lnTo>
                        <a:pt x="29888" y="1486"/>
                      </a:lnTo>
                      <a:lnTo>
                        <a:pt x="57482" y="11678"/>
                      </a:lnTo>
                      <a:lnTo>
                        <a:pt x="58254" y="15811"/>
                      </a:lnTo>
                      <a:cubicBezTo>
                        <a:pt x="58882" y="19174"/>
                        <a:pt x="58044" y="22088"/>
                        <a:pt x="57358" y="24432"/>
                      </a:cubicBezTo>
                      <a:lnTo>
                        <a:pt x="56311" y="28480"/>
                      </a:lnTo>
                      <a:lnTo>
                        <a:pt x="53948" y="29347"/>
                      </a:lnTo>
                      <a:cubicBezTo>
                        <a:pt x="51862" y="30109"/>
                        <a:pt x="48605" y="33595"/>
                        <a:pt x="45985" y="36405"/>
                      </a:cubicBezTo>
                      <a:cubicBezTo>
                        <a:pt x="43385" y="39186"/>
                        <a:pt x="40928" y="41815"/>
                        <a:pt x="38404" y="43444"/>
                      </a:cubicBezTo>
                      <a:cubicBezTo>
                        <a:pt x="37508" y="44072"/>
                        <a:pt x="36518" y="44825"/>
                        <a:pt x="35565" y="45529"/>
                      </a:cubicBezTo>
                      <a:cubicBezTo>
                        <a:pt x="31612" y="48473"/>
                        <a:pt x="27888" y="51273"/>
                        <a:pt x="23230" y="51273"/>
                      </a:cubicBezTo>
                      <a:close/>
                    </a:path>
                  </a:pathLst>
                </a:custGeom>
                <a:solidFill>
                  <a:srgbClr val="1E1E1E"/>
                </a:solidFill>
                <a:ln w="9525" cap="flat">
                  <a:noFill/>
                  <a:prstDash val="solid"/>
                  <a:miter/>
                </a:ln>
              </p:spPr>
              <p:txBody>
                <a:bodyPr rtlCol="0" anchor="ctr"/>
                <a:lstStyle/>
                <a:p>
                  <a:endParaRPr lang="de-AT">
                    <a:latin typeface="+mj-lt"/>
                  </a:endParaRPr>
                </a:p>
              </p:txBody>
            </p:sp>
            <p:sp>
              <p:nvSpPr>
                <p:cNvPr id="27" name="Freeform: Shape 26">
                  <a:extLst>
                    <a:ext uri="{FF2B5EF4-FFF2-40B4-BE49-F238E27FC236}">
                      <a16:creationId xmlns:a16="http://schemas.microsoft.com/office/drawing/2014/main" id="{9378F8D3-C0E1-420C-9B83-9648F5A9A0B7}"/>
                    </a:ext>
                  </a:extLst>
                </p:cNvPr>
                <p:cNvSpPr/>
                <p:nvPr/>
              </p:nvSpPr>
              <p:spPr>
                <a:xfrm>
                  <a:off x="7694126" y="2843176"/>
                  <a:ext cx="48984" cy="41753"/>
                </a:xfrm>
                <a:custGeom>
                  <a:avLst/>
                  <a:gdLst>
                    <a:gd name="connsiteX0" fmla="*/ 39309 w 48984"/>
                    <a:gd name="connsiteY0" fmla="*/ 14981 h 41753"/>
                    <a:gd name="connsiteX1" fmla="*/ 21897 w 48984"/>
                    <a:gd name="connsiteY1" fmla="*/ 23020 h 41753"/>
                    <a:gd name="connsiteX2" fmla="*/ 21897 w 48984"/>
                    <a:gd name="connsiteY2" fmla="*/ 23020 h 41753"/>
                    <a:gd name="connsiteX3" fmla="*/ 20506 w 48984"/>
                    <a:gd name="connsiteY3" fmla="*/ 18772 h 41753"/>
                    <a:gd name="connsiteX4" fmla="*/ 19582 w 48984"/>
                    <a:gd name="connsiteY4" fmla="*/ 15172 h 41753"/>
                    <a:gd name="connsiteX5" fmla="*/ 20278 w 48984"/>
                    <a:gd name="connsiteY5" fmla="*/ 103 h 41753"/>
                    <a:gd name="connsiteX6" fmla="*/ 15591 w 48984"/>
                    <a:gd name="connsiteY6" fmla="*/ 855 h 41753"/>
                    <a:gd name="connsiteX7" fmla="*/ 13772 w 48984"/>
                    <a:gd name="connsiteY7" fmla="*/ 1770 h 41753"/>
                    <a:gd name="connsiteX8" fmla="*/ 11696 w 48984"/>
                    <a:gd name="connsiteY8" fmla="*/ 3503 h 41753"/>
                    <a:gd name="connsiteX9" fmla="*/ 466 w 48984"/>
                    <a:gd name="connsiteY9" fmla="*/ 11819 h 41753"/>
                    <a:gd name="connsiteX10" fmla="*/ 7333 w 48984"/>
                    <a:gd name="connsiteY10" fmla="*/ 31469 h 41753"/>
                    <a:gd name="connsiteX11" fmla="*/ 31088 w 48984"/>
                    <a:gd name="connsiteY11" fmla="*/ 34679 h 41753"/>
                    <a:gd name="connsiteX12" fmla="*/ 47567 w 48984"/>
                    <a:gd name="connsiteY12" fmla="*/ 20106 h 41753"/>
                    <a:gd name="connsiteX13" fmla="*/ 48843 w 48984"/>
                    <a:gd name="connsiteY13" fmla="*/ 11924 h 41753"/>
                    <a:gd name="connsiteX14" fmla="*/ 39309 w 48984"/>
                    <a:gd name="connsiteY14" fmla="*/ 14981 h 4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984" h="41753">
                      <a:moveTo>
                        <a:pt x="39309" y="14981"/>
                      </a:moveTo>
                      <a:cubicBezTo>
                        <a:pt x="34422" y="19201"/>
                        <a:pt x="28841" y="22830"/>
                        <a:pt x="21897" y="23020"/>
                      </a:cubicBezTo>
                      <a:cubicBezTo>
                        <a:pt x="21640" y="23239"/>
                        <a:pt x="21640" y="23239"/>
                        <a:pt x="21897" y="23020"/>
                      </a:cubicBezTo>
                      <a:cubicBezTo>
                        <a:pt x="21944" y="21439"/>
                        <a:pt x="21849" y="19925"/>
                        <a:pt x="20506" y="18772"/>
                      </a:cubicBezTo>
                      <a:cubicBezTo>
                        <a:pt x="19392" y="17820"/>
                        <a:pt x="19258" y="16410"/>
                        <a:pt x="19582" y="15172"/>
                      </a:cubicBezTo>
                      <a:cubicBezTo>
                        <a:pt x="20887" y="10180"/>
                        <a:pt x="20087" y="5123"/>
                        <a:pt x="20278" y="103"/>
                      </a:cubicBezTo>
                      <a:cubicBezTo>
                        <a:pt x="18973" y="-335"/>
                        <a:pt x="15982" y="760"/>
                        <a:pt x="15591" y="855"/>
                      </a:cubicBezTo>
                      <a:cubicBezTo>
                        <a:pt x="14982" y="1160"/>
                        <a:pt x="14372" y="1465"/>
                        <a:pt x="13772" y="1770"/>
                      </a:cubicBezTo>
                      <a:cubicBezTo>
                        <a:pt x="13077" y="2351"/>
                        <a:pt x="12391" y="2922"/>
                        <a:pt x="11696" y="3503"/>
                      </a:cubicBezTo>
                      <a:cubicBezTo>
                        <a:pt x="10810" y="4056"/>
                        <a:pt x="1428" y="9780"/>
                        <a:pt x="466" y="11819"/>
                      </a:cubicBezTo>
                      <a:cubicBezTo>
                        <a:pt x="-2011" y="17077"/>
                        <a:pt x="6142" y="29964"/>
                        <a:pt x="7333" y="31469"/>
                      </a:cubicBezTo>
                      <a:cubicBezTo>
                        <a:pt x="16858" y="48185"/>
                        <a:pt x="22144" y="40937"/>
                        <a:pt x="31088" y="34679"/>
                      </a:cubicBezTo>
                      <a:cubicBezTo>
                        <a:pt x="35889" y="31574"/>
                        <a:pt x="42137" y="22106"/>
                        <a:pt x="47567" y="20106"/>
                      </a:cubicBezTo>
                      <a:cubicBezTo>
                        <a:pt x="48233" y="17410"/>
                        <a:pt x="49386" y="14800"/>
                        <a:pt x="48843" y="11924"/>
                      </a:cubicBezTo>
                      <a:cubicBezTo>
                        <a:pt x="45414" y="12114"/>
                        <a:pt x="42366" y="12343"/>
                        <a:pt x="39309" y="14981"/>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28" name="Freeform: Shape 27">
                  <a:extLst>
                    <a:ext uri="{FF2B5EF4-FFF2-40B4-BE49-F238E27FC236}">
                      <a16:creationId xmlns:a16="http://schemas.microsoft.com/office/drawing/2014/main" id="{389FB552-AA26-4F15-AFD3-9A97FAF5657D}"/>
                    </a:ext>
                  </a:extLst>
                </p:cNvPr>
                <p:cNvSpPr/>
                <p:nvPr/>
              </p:nvSpPr>
              <p:spPr>
                <a:xfrm>
                  <a:off x="7710451" y="2843279"/>
                  <a:ext cx="76" cy="104"/>
                </a:xfrm>
                <a:custGeom>
                  <a:avLst/>
                  <a:gdLst>
                    <a:gd name="connsiteX0" fmla="*/ 0 w 76"/>
                    <a:gd name="connsiteY0" fmla="*/ 86 h 104"/>
                    <a:gd name="connsiteX1" fmla="*/ 76 w 76"/>
                    <a:gd name="connsiteY1" fmla="*/ 105 h 104"/>
                    <a:gd name="connsiteX2" fmla="*/ 48 w 76"/>
                    <a:gd name="connsiteY2" fmla="*/ 0 h 104"/>
                    <a:gd name="connsiteX3" fmla="*/ 0 w 76"/>
                    <a:gd name="connsiteY3" fmla="*/ 86 h 104"/>
                  </a:gdLst>
                  <a:ahLst/>
                  <a:cxnLst>
                    <a:cxn ang="0">
                      <a:pos x="connsiteX0" y="connsiteY0"/>
                    </a:cxn>
                    <a:cxn ang="0">
                      <a:pos x="connsiteX1" y="connsiteY1"/>
                    </a:cxn>
                    <a:cxn ang="0">
                      <a:pos x="connsiteX2" y="connsiteY2"/>
                    </a:cxn>
                    <a:cxn ang="0">
                      <a:pos x="connsiteX3" y="connsiteY3"/>
                    </a:cxn>
                  </a:cxnLst>
                  <a:rect l="l" t="t" r="r" b="b"/>
                  <a:pathLst>
                    <a:path w="76" h="104">
                      <a:moveTo>
                        <a:pt x="0" y="86"/>
                      </a:moveTo>
                      <a:cubicBezTo>
                        <a:pt x="29" y="105"/>
                        <a:pt x="48" y="95"/>
                        <a:pt x="76" y="105"/>
                      </a:cubicBezTo>
                      <a:cubicBezTo>
                        <a:pt x="57" y="57"/>
                        <a:pt x="76" y="48"/>
                        <a:pt x="48" y="0"/>
                      </a:cubicBezTo>
                      <a:lnTo>
                        <a:pt x="0" y="86"/>
                      </a:lnTo>
                      <a:close/>
                    </a:path>
                  </a:pathLst>
                </a:custGeom>
                <a:solidFill>
                  <a:srgbClr val="E3A906"/>
                </a:solidFill>
                <a:ln w="9525" cap="flat">
                  <a:noFill/>
                  <a:prstDash val="solid"/>
                  <a:miter/>
                </a:ln>
              </p:spPr>
              <p:txBody>
                <a:bodyPr rtlCol="0" anchor="ctr"/>
                <a:lstStyle/>
                <a:p>
                  <a:endParaRPr lang="de-AT">
                    <a:latin typeface="+mj-lt"/>
                  </a:endParaRPr>
                </a:p>
              </p:txBody>
            </p:sp>
            <p:sp>
              <p:nvSpPr>
                <p:cNvPr id="29" name="Freeform: Shape 28">
                  <a:extLst>
                    <a:ext uri="{FF2B5EF4-FFF2-40B4-BE49-F238E27FC236}">
                      <a16:creationId xmlns:a16="http://schemas.microsoft.com/office/drawing/2014/main" id="{1E221D66-ACD4-4AEC-A2BD-35B6E32C0E34}"/>
                    </a:ext>
                  </a:extLst>
                </p:cNvPr>
                <p:cNvSpPr/>
                <p:nvPr/>
              </p:nvSpPr>
              <p:spPr>
                <a:xfrm>
                  <a:off x="7709874" y="2842703"/>
                  <a:ext cx="33105" cy="28579"/>
                </a:xfrm>
                <a:custGeom>
                  <a:avLst/>
                  <a:gdLst>
                    <a:gd name="connsiteX0" fmla="*/ 29190 w 33105"/>
                    <a:gd name="connsiteY0" fmla="*/ 8615 h 28579"/>
                    <a:gd name="connsiteX1" fmla="*/ 33105 w 33105"/>
                    <a:gd name="connsiteY1" fmla="*/ 13549 h 28579"/>
                    <a:gd name="connsiteX2" fmla="*/ 22665 w 33105"/>
                    <a:gd name="connsiteY2" fmla="*/ 16911 h 28579"/>
                    <a:gd name="connsiteX3" fmla="*/ 2482 w 33105"/>
                    <a:gd name="connsiteY3" fmla="*/ 28579 h 28579"/>
                    <a:gd name="connsiteX4" fmla="*/ 167 w 33105"/>
                    <a:gd name="connsiteY4" fmla="*/ 18235 h 28579"/>
                    <a:gd name="connsiteX5" fmla="*/ 1834 w 33105"/>
                    <a:gd name="connsiteY5" fmla="*/ 614 h 28579"/>
                    <a:gd name="connsiteX6" fmla="*/ 11797 w 33105"/>
                    <a:gd name="connsiteY6" fmla="*/ 1509 h 28579"/>
                    <a:gd name="connsiteX7" fmla="*/ 15864 w 33105"/>
                    <a:gd name="connsiteY7" fmla="*/ 3967 h 28579"/>
                    <a:gd name="connsiteX8" fmla="*/ 22980 w 33105"/>
                    <a:gd name="connsiteY8" fmla="*/ 6691 h 28579"/>
                    <a:gd name="connsiteX9" fmla="*/ 29190 w 33105"/>
                    <a:gd name="connsiteY9" fmla="*/ 8615 h 28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5" h="28579">
                      <a:moveTo>
                        <a:pt x="29190" y="8615"/>
                      </a:moveTo>
                      <a:cubicBezTo>
                        <a:pt x="31257" y="9653"/>
                        <a:pt x="33143" y="10834"/>
                        <a:pt x="33105" y="13549"/>
                      </a:cubicBezTo>
                      <a:cubicBezTo>
                        <a:pt x="29342" y="13777"/>
                        <a:pt x="25999" y="14025"/>
                        <a:pt x="22665" y="16911"/>
                      </a:cubicBezTo>
                      <a:cubicBezTo>
                        <a:pt x="17322" y="21531"/>
                        <a:pt x="10083" y="28370"/>
                        <a:pt x="2482" y="28579"/>
                      </a:cubicBezTo>
                      <a:cubicBezTo>
                        <a:pt x="2787" y="26084"/>
                        <a:pt x="-804" y="22493"/>
                        <a:pt x="167" y="18235"/>
                      </a:cubicBezTo>
                      <a:cubicBezTo>
                        <a:pt x="1425" y="12739"/>
                        <a:pt x="1625" y="6119"/>
                        <a:pt x="1834" y="614"/>
                      </a:cubicBezTo>
                      <a:cubicBezTo>
                        <a:pt x="5311" y="-777"/>
                        <a:pt x="8540" y="490"/>
                        <a:pt x="11797" y="1509"/>
                      </a:cubicBezTo>
                      <a:cubicBezTo>
                        <a:pt x="13150" y="2328"/>
                        <a:pt x="14512" y="3157"/>
                        <a:pt x="15864" y="3967"/>
                      </a:cubicBezTo>
                      <a:cubicBezTo>
                        <a:pt x="18236" y="4872"/>
                        <a:pt x="20608" y="5776"/>
                        <a:pt x="22980" y="6691"/>
                      </a:cubicBezTo>
                      <a:cubicBezTo>
                        <a:pt x="24847" y="7967"/>
                        <a:pt x="27066" y="8129"/>
                        <a:pt x="29190" y="8615"/>
                      </a:cubicBezTo>
                      <a:close/>
                    </a:path>
                  </a:pathLst>
                </a:custGeom>
                <a:solidFill>
                  <a:srgbClr val="FCD116"/>
                </a:solidFill>
                <a:ln w="9525" cap="flat">
                  <a:noFill/>
                  <a:prstDash val="solid"/>
                  <a:miter/>
                </a:ln>
              </p:spPr>
              <p:txBody>
                <a:bodyPr rtlCol="0" anchor="ctr"/>
                <a:lstStyle/>
                <a:p>
                  <a:endParaRPr lang="de-AT">
                    <a:latin typeface="+mj-lt"/>
                  </a:endParaRPr>
                </a:p>
              </p:txBody>
            </p:sp>
          </p:grpSp>
          <p:sp>
            <p:nvSpPr>
              <p:cNvPr id="30" name="Freeform: Shape 29">
                <a:extLst>
                  <a:ext uri="{FF2B5EF4-FFF2-40B4-BE49-F238E27FC236}">
                    <a16:creationId xmlns:a16="http://schemas.microsoft.com/office/drawing/2014/main" id="{F0CD5784-EA59-41B3-BBBF-8C6B2584A4F3}"/>
                  </a:ext>
                </a:extLst>
              </p:cNvPr>
              <p:cNvSpPr/>
              <p:nvPr/>
            </p:nvSpPr>
            <p:spPr>
              <a:xfrm>
                <a:off x="7701469" y="2834201"/>
                <a:ext cx="9525" cy="9525"/>
              </a:xfrm>
              <a:custGeom>
                <a:avLst/>
                <a:gdLst>
                  <a:gd name="connsiteX0" fmla="*/ 0 w 9525"/>
                  <a:gd name="connsiteY0" fmla="*/ 0 h 9525"/>
                  <a:gd name="connsiteX1" fmla="*/ 9525 w 9525"/>
                  <a:gd name="connsiteY1" fmla="*/ 0 h 9525"/>
                  <a:gd name="connsiteX2" fmla="*/ 9525 w 9525"/>
                  <a:gd name="connsiteY2" fmla="*/ 9525 h 9525"/>
                  <a:gd name="connsiteX3" fmla="*/ 0 w 9525"/>
                  <a:gd name="connsiteY3" fmla="*/ 9525 h 9525"/>
                </a:gdLst>
                <a:ahLst/>
                <a:cxnLst>
                  <a:cxn ang="0">
                    <a:pos x="connsiteX0" y="connsiteY0"/>
                  </a:cxn>
                  <a:cxn ang="0">
                    <a:pos x="connsiteX1" y="connsiteY1"/>
                  </a:cxn>
                  <a:cxn ang="0">
                    <a:pos x="connsiteX2" y="connsiteY2"/>
                  </a:cxn>
                  <a:cxn ang="0">
                    <a:pos x="connsiteX3" y="connsiteY3"/>
                  </a:cxn>
                </a:cxnLst>
                <a:rect l="l" t="t" r="r" b="b"/>
                <a:pathLst>
                  <a:path w="9525" h="9525">
                    <a:moveTo>
                      <a:pt x="0" y="0"/>
                    </a:moveTo>
                    <a:lnTo>
                      <a:pt x="9525" y="0"/>
                    </a:lnTo>
                    <a:lnTo>
                      <a:pt x="9525" y="9525"/>
                    </a:lnTo>
                    <a:lnTo>
                      <a:pt x="0" y="9525"/>
                    </a:lnTo>
                    <a:close/>
                  </a:path>
                </a:pathLst>
              </a:custGeom>
              <a:solidFill>
                <a:srgbClr val="FFFFFF">
                  <a:alpha val="90000"/>
                </a:srgbClr>
              </a:solidFill>
              <a:ln w="9525" cap="flat">
                <a:noFill/>
                <a:prstDash val="solid"/>
                <a:miter/>
              </a:ln>
            </p:spPr>
            <p:txBody>
              <a:bodyPr rtlCol="0" anchor="ctr"/>
              <a:lstStyle/>
              <a:p>
                <a:endParaRPr lang="de-AT">
                  <a:latin typeface="+mj-lt"/>
                </a:endParaRPr>
              </a:p>
            </p:txBody>
          </p:sp>
          <p:sp>
            <p:nvSpPr>
              <p:cNvPr id="31" name="Freeform: Shape 30">
                <a:extLst>
                  <a:ext uri="{FF2B5EF4-FFF2-40B4-BE49-F238E27FC236}">
                    <a16:creationId xmlns:a16="http://schemas.microsoft.com/office/drawing/2014/main" id="{DF0B43C4-E056-4790-B41B-21B31B13EA1C}"/>
                  </a:ext>
                </a:extLst>
              </p:cNvPr>
              <p:cNvSpPr/>
              <p:nvPr/>
            </p:nvSpPr>
            <p:spPr>
              <a:xfrm>
                <a:off x="7730044" y="2834201"/>
                <a:ext cx="9525" cy="9525"/>
              </a:xfrm>
              <a:custGeom>
                <a:avLst/>
                <a:gdLst>
                  <a:gd name="connsiteX0" fmla="*/ 0 w 9525"/>
                  <a:gd name="connsiteY0" fmla="*/ 0 h 9525"/>
                  <a:gd name="connsiteX1" fmla="*/ 9525 w 9525"/>
                  <a:gd name="connsiteY1" fmla="*/ 0 h 9525"/>
                  <a:gd name="connsiteX2" fmla="*/ 9525 w 9525"/>
                  <a:gd name="connsiteY2" fmla="*/ 9525 h 9525"/>
                  <a:gd name="connsiteX3" fmla="*/ 0 w 9525"/>
                  <a:gd name="connsiteY3" fmla="*/ 9525 h 9525"/>
                </a:gdLst>
                <a:ahLst/>
                <a:cxnLst>
                  <a:cxn ang="0">
                    <a:pos x="connsiteX0" y="connsiteY0"/>
                  </a:cxn>
                  <a:cxn ang="0">
                    <a:pos x="connsiteX1" y="connsiteY1"/>
                  </a:cxn>
                  <a:cxn ang="0">
                    <a:pos x="connsiteX2" y="connsiteY2"/>
                  </a:cxn>
                  <a:cxn ang="0">
                    <a:pos x="connsiteX3" y="connsiteY3"/>
                  </a:cxn>
                </a:cxnLst>
                <a:rect l="l" t="t" r="r" b="b"/>
                <a:pathLst>
                  <a:path w="9525" h="9525">
                    <a:moveTo>
                      <a:pt x="0" y="0"/>
                    </a:moveTo>
                    <a:lnTo>
                      <a:pt x="9525" y="0"/>
                    </a:lnTo>
                    <a:lnTo>
                      <a:pt x="9525" y="9525"/>
                    </a:lnTo>
                    <a:lnTo>
                      <a:pt x="0" y="9525"/>
                    </a:lnTo>
                    <a:close/>
                  </a:path>
                </a:pathLst>
              </a:custGeom>
              <a:solidFill>
                <a:srgbClr val="FFFFFF">
                  <a:alpha val="90000"/>
                </a:srgbClr>
              </a:solidFill>
              <a:ln w="9525" cap="flat">
                <a:noFill/>
                <a:prstDash val="solid"/>
                <a:miter/>
              </a:ln>
            </p:spPr>
            <p:txBody>
              <a:bodyPr rtlCol="0" anchor="ctr"/>
              <a:lstStyle/>
              <a:p>
                <a:endParaRPr lang="de-AT">
                  <a:latin typeface="+mj-lt"/>
                </a:endParaRPr>
              </a:p>
            </p:txBody>
          </p:sp>
        </p:grpSp>
      </p:grpSp>
      <p:sp>
        <p:nvSpPr>
          <p:cNvPr id="36" name="Rectangle 35">
            <a:extLst>
              <a:ext uri="{FF2B5EF4-FFF2-40B4-BE49-F238E27FC236}">
                <a16:creationId xmlns:a16="http://schemas.microsoft.com/office/drawing/2014/main" id="{F92D4C56-40F3-4ED9-B561-B236317B042C}"/>
              </a:ext>
            </a:extLst>
          </p:cNvPr>
          <p:cNvSpPr/>
          <p:nvPr/>
        </p:nvSpPr>
        <p:spPr>
          <a:xfrm>
            <a:off x="1350704" y="1114812"/>
            <a:ext cx="3377313" cy="4994678"/>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37" name="TextBox 36">
            <a:extLst>
              <a:ext uri="{FF2B5EF4-FFF2-40B4-BE49-F238E27FC236}">
                <a16:creationId xmlns:a16="http://schemas.microsoft.com/office/drawing/2014/main" id="{D5FB1568-E9C7-418B-A19E-F210E89CF84E}"/>
              </a:ext>
            </a:extLst>
          </p:cNvPr>
          <p:cNvSpPr txBox="1"/>
          <p:nvPr/>
        </p:nvSpPr>
        <p:spPr>
          <a:xfrm>
            <a:off x="1769804" y="752981"/>
            <a:ext cx="648383" cy="369332"/>
          </a:xfrm>
          <a:prstGeom prst="rect">
            <a:avLst/>
          </a:prstGeom>
          <a:noFill/>
        </p:spPr>
        <p:txBody>
          <a:bodyPr wrap="none" rtlCol="0">
            <a:spAutoFit/>
          </a:bodyPr>
          <a:lstStyle/>
          <a:p>
            <a:r>
              <a:rPr lang="en-GB" dirty="0" err="1">
                <a:latin typeface="+mj-lt"/>
              </a:rPr>
              <a:t>VNet</a:t>
            </a:r>
            <a:endParaRPr lang="de-AT" dirty="0">
              <a:latin typeface="+mj-lt"/>
            </a:endParaRPr>
          </a:p>
        </p:txBody>
      </p:sp>
      <p:sp>
        <p:nvSpPr>
          <p:cNvPr id="38" name="Rectangle 37">
            <a:extLst>
              <a:ext uri="{FF2B5EF4-FFF2-40B4-BE49-F238E27FC236}">
                <a16:creationId xmlns:a16="http://schemas.microsoft.com/office/drawing/2014/main" id="{3909D689-F837-4DFA-B78A-2537176E45B5}"/>
              </a:ext>
            </a:extLst>
          </p:cNvPr>
          <p:cNvSpPr/>
          <p:nvPr/>
        </p:nvSpPr>
        <p:spPr>
          <a:xfrm>
            <a:off x="1712654" y="1656554"/>
            <a:ext cx="1966647" cy="1536370"/>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pic>
        <p:nvPicPr>
          <p:cNvPr id="40" name="Graphic 39">
            <a:extLst>
              <a:ext uri="{FF2B5EF4-FFF2-40B4-BE49-F238E27FC236}">
                <a16:creationId xmlns:a16="http://schemas.microsoft.com/office/drawing/2014/main" id="{0B68E5B3-701A-46A1-B1C2-00D24CE3C7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50704" y="699522"/>
            <a:ext cx="476250" cy="476250"/>
          </a:xfrm>
          <a:prstGeom prst="rect">
            <a:avLst/>
          </a:prstGeom>
        </p:spPr>
      </p:pic>
      <p:sp>
        <p:nvSpPr>
          <p:cNvPr id="41" name="TextBox 40">
            <a:extLst>
              <a:ext uri="{FF2B5EF4-FFF2-40B4-BE49-F238E27FC236}">
                <a16:creationId xmlns:a16="http://schemas.microsoft.com/office/drawing/2014/main" id="{5D53C561-7844-4BB5-8E69-5BDA3BA0FC8F}"/>
              </a:ext>
            </a:extLst>
          </p:cNvPr>
          <p:cNvSpPr txBox="1"/>
          <p:nvPr/>
        </p:nvSpPr>
        <p:spPr>
          <a:xfrm>
            <a:off x="1641311" y="1464848"/>
            <a:ext cx="1968809" cy="246221"/>
          </a:xfrm>
          <a:prstGeom prst="rect">
            <a:avLst/>
          </a:prstGeom>
          <a:noFill/>
        </p:spPr>
        <p:txBody>
          <a:bodyPr wrap="none" rtlCol="0">
            <a:spAutoFit/>
          </a:bodyPr>
          <a:lstStyle/>
          <a:p>
            <a:r>
              <a:rPr lang="en-GB" sz="1000" dirty="0">
                <a:latin typeface="+mj-lt"/>
              </a:rPr>
              <a:t>Private Endpoint Subnet (10.0.0.x)</a:t>
            </a:r>
            <a:endParaRPr lang="de-AT" sz="1000" dirty="0">
              <a:latin typeface="+mj-lt"/>
            </a:endParaRPr>
          </a:p>
        </p:txBody>
      </p:sp>
      <p:sp>
        <p:nvSpPr>
          <p:cNvPr id="43" name="Rectangle 42">
            <a:extLst>
              <a:ext uri="{FF2B5EF4-FFF2-40B4-BE49-F238E27FC236}">
                <a16:creationId xmlns:a16="http://schemas.microsoft.com/office/drawing/2014/main" id="{2B52A3D4-DDF6-4D63-928F-16FC120CA58D}"/>
              </a:ext>
            </a:extLst>
          </p:cNvPr>
          <p:cNvSpPr/>
          <p:nvPr/>
        </p:nvSpPr>
        <p:spPr>
          <a:xfrm>
            <a:off x="1712654" y="3595361"/>
            <a:ext cx="1975029" cy="710647"/>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44" name="TextBox 43">
            <a:extLst>
              <a:ext uri="{FF2B5EF4-FFF2-40B4-BE49-F238E27FC236}">
                <a16:creationId xmlns:a16="http://schemas.microsoft.com/office/drawing/2014/main" id="{A7E1956A-B613-433D-8E2E-601EC58E286A}"/>
              </a:ext>
            </a:extLst>
          </p:cNvPr>
          <p:cNvSpPr txBox="1"/>
          <p:nvPr/>
        </p:nvSpPr>
        <p:spPr>
          <a:xfrm>
            <a:off x="1648443" y="4290390"/>
            <a:ext cx="676788" cy="553998"/>
          </a:xfrm>
          <a:prstGeom prst="rect">
            <a:avLst/>
          </a:prstGeom>
          <a:noFill/>
        </p:spPr>
        <p:txBody>
          <a:bodyPr wrap="none" rtlCol="0">
            <a:spAutoFit/>
          </a:bodyPr>
          <a:lstStyle>
            <a:defPPr>
              <a:defRPr lang="de-DE"/>
            </a:defPPr>
            <a:lvl1pPr>
              <a:defRPr sz="1000"/>
            </a:lvl1pPr>
          </a:lstStyle>
          <a:p>
            <a:r>
              <a:rPr lang="en-GB" dirty="0">
                <a:latin typeface="+mj-lt"/>
              </a:rPr>
              <a:t>Regular</a:t>
            </a:r>
            <a:br>
              <a:rPr lang="en-GB" dirty="0">
                <a:latin typeface="+mj-lt"/>
              </a:rPr>
            </a:br>
            <a:r>
              <a:rPr lang="en-GB" dirty="0">
                <a:latin typeface="+mj-lt"/>
              </a:rPr>
              <a:t>Subnet</a:t>
            </a:r>
            <a:br>
              <a:rPr lang="en-GB" dirty="0">
                <a:latin typeface="+mj-lt"/>
              </a:rPr>
            </a:br>
            <a:r>
              <a:rPr lang="en-GB" dirty="0">
                <a:latin typeface="+mj-lt"/>
              </a:rPr>
              <a:t>(10.0.1.x)</a:t>
            </a:r>
            <a:endParaRPr lang="de-AT" dirty="0">
              <a:latin typeface="+mj-lt"/>
            </a:endParaRPr>
          </a:p>
        </p:txBody>
      </p:sp>
      <p:sp>
        <p:nvSpPr>
          <p:cNvPr id="46" name="Rectangle 45">
            <a:extLst>
              <a:ext uri="{FF2B5EF4-FFF2-40B4-BE49-F238E27FC236}">
                <a16:creationId xmlns:a16="http://schemas.microsoft.com/office/drawing/2014/main" id="{9847155A-F6D2-436D-8345-46E381E8F99B}"/>
              </a:ext>
            </a:extLst>
          </p:cNvPr>
          <p:cNvSpPr/>
          <p:nvPr/>
        </p:nvSpPr>
        <p:spPr>
          <a:xfrm>
            <a:off x="1711555" y="4911592"/>
            <a:ext cx="1975029" cy="710647"/>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47" name="TextBox 46">
            <a:extLst>
              <a:ext uri="{FF2B5EF4-FFF2-40B4-BE49-F238E27FC236}">
                <a16:creationId xmlns:a16="http://schemas.microsoft.com/office/drawing/2014/main" id="{3BAC9362-8D62-482B-8742-8EBEDE62F507}"/>
              </a:ext>
            </a:extLst>
          </p:cNvPr>
          <p:cNvSpPr txBox="1"/>
          <p:nvPr/>
        </p:nvSpPr>
        <p:spPr>
          <a:xfrm>
            <a:off x="1647344" y="5653515"/>
            <a:ext cx="1277914" cy="246221"/>
          </a:xfrm>
          <a:prstGeom prst="rect">
            <a:avLst/>
          </a:prstGeom>
          <a:noFill/>
        </p:spPr>
        <p:txBody>
          <a:bodyPr wrap="none" rtlCol="0">
            <a:spAutoFit/>
          </a:bodyPr>
          <a:lstStyle>
            <a:defPPr>
              <a:defRPr lang="de-DE"/>
            </a:defPPr>
            <a:lvl1pPr>
              <a:defRPr sz="1000"/>
            </a:lvl1pPr>
          </a:lstStyle>
          <a:p>
            <a:r>
              <a:rPr lang="en-GB" dirty="0">
                <a:latin typeface="+mj-lt"/>
              </a:rPr>
              <a:t>ACI Subnet (10.0.2.x)</a:t>
            </a:r>
            <a:endParaRPr lang="de-AT" dirty="0">
              <a:latin typeface="+mj-lt"/>
            </a:endParaRPr>
          </a:p>
        </p:txBody>
      </p:sp>
    </p:spTree>
    <p:extLst>
      <p:ext uri="{BB962C8B-B14F-4D97-AF65-F5344CB8AC3E}">
        <p14:creationId xmlns:p14="http://schemas.microsoft.com/office/powerpoint/2010/main" val="30339563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a:extLst>
              <a:ext uri="{FF2B5EF4-FFF2-40B4-BE49-F238E27FC236}">
                <a16:creationId xmlns:a16="http://schemas.microsoft.com/office/drawing/2014/main" id="{C14EF0B5-C0EE-4B45-ACEB-B10895013C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034" y="3807296"/>
            <a:ext cx="476250" cy="476250"/>
          </a:xfrm>
          <a:prstGeom prst="rect">
            <a:avLst/>
          </a:prstGeom>
        </p:spPr>
      </p:pic>
      <p:grpSp>
        <p:nvGrpSpPr>
          <p:cNvPr id="49" name="Group 48">
            <a:extLst>
              <a:ext uri="{FF2B5EF4-FFF2-40B4-BE49-F238E27FC236}">
                <a16:creationId xmlns:a16="http://schemas.microsoft.com/office/drawing/2014/main" id="{CE8AEDCD-85A3-4A7A-A54D-E485FB1154C4}"/>
              </a:ext>
            </a:extLst>
          </p:cNvPr>
          <p:cNvGrpSpPr/>
          <p:nvPr/>
        </p:nvGrpSpPr>
        <p:grpSpPr>
          <a:xfrm>
            <a:off x="6717034" y="2732876"/>
            <a:ext cx="476250" cy="698430"/>
            <a:chOff x="5076880" y="2354580"/>
            <a:chExt cx="476250" cy="698430"/>
          </a:xfrm>
        </p:grpSpPr>
        <p:pic>
          <p:nvPicPr>
            <p:cNvPr id="35" name="Graphic 34">
              <a:extLst>
                <a:ext uri="{FF2B5EF4-FFF2-40B4-BE49-F238E27FC236}">
                  <a16:creationId xmlns:a16="http://schemas.microsoft.com/office/drawing/2014/main" id="{DDFD9F2F-604B-4D76-9A2A-5A6B565C4B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76880" y="2354580"/>
              <a:ext cx="476250" cy="476250"/>
            </a:xfrm>
            <a:prstGeom prst="rect">
              <a:avLst/>
            </a:prstGeom>
          </p:spPr>
        </p:pic>
        <p:grpSp>
          <p:nvGrpSpPr>
            <p:cNvPr id="32" name="Group 31">
              <a:extLst>
                <a:ext uri="{FF2B5EF4-FFF2-40B4-BE49-F238E27FC236}">
                  <a16:creationId xmlns:a16="http://schemas.microsoft.com/office/drawing/2014/main" id="{032A2C74-377B-4A3E-8833-EBE7B83CDB10}"/>
                </a:ext>
              </a:extLst>
            </p:cNvPr>
            <p:cNvGrpSpPr/>
            <p:nvPr/>
          </p:nvGrpSpPr>
          <p:grpSpPr>
            <a:xfrm>
              <a:off x="5257910" y="2608649"/>
              <a:ext cx="295220" cy="444361"/>
              <a:chOff x="7624818" y="2746867"/>
              <a:chExt cx="196821" cy="278173"/>
            </a:xfrm>
          </p:grpSpPr>
          <p:sp>
            <p:nvSpPr>
              <p:cNvPr id="14" name="Freeform: Shape 13">
                <a:extLst>
                  <a:ext uri="{FF2B5EF4-FFF2-40B4-BE49-F238E27FC236}">
                    <a16:creationId xmlns:a16="http://schemas.microsoft.com/office/drawing/2014/main" id="{8C80B7BF-A728-44CA-99AF-629A075587C4}"/>
                  </a:ext>
                </a:extLst>
              </p:cNvPr>
              <p:cNvSpPr/>
              <p:nvPr/>
            </p:nvSpPr>
            <p:spPr>
              <a:xfrm>
                <a:off x="7711936" y="2746867"/>
                <a:ext cx="13515" cy="13525"/>
              </a:xfrm>
              <a:custGeom>
                <a:avLst/>
                <a:gdLst>
                  <a:gd name="connsiteX0" fmla="*/ 13516 w 13515"/>
                  <a:gd name="connsiteY0" fmla="*/ 6763 h 13525"/>
                  <a:gd name="connsiteX1" fmla="*/ 6753 w 13515"/>
                  <a:gd name="connsiteY1" fmla="*/ 13525 h 13525"/>
                  <a:gd name="connsiteX2" fmla="*/ 0 w 13515"/>
                  <a:gd name="connsiteY2" fmla="*/ 6763 h 13525"/>
                  <a:gd name="connsiteX3" fmla="*/ 6753 w 13515"/>
                  <a:gd name="connsiteY3" fmla="*/ 0 h 13525"/>
                  <a:gd name="connsiteX4" fmla="*/ 13516 w 13515"/>
                  <a:gd name="connsiteY4" fmla="*/ 6763 h 1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15" h="13525">
                    <a:moveTo>
                      <a:pt x="13516" y="6763"/>
                    </a:moveTo>
                    <a:cubicBezTo>
                      <a:pt x="13516" y="10497"/>
                      <a:pt x="10487" y="13525"/>
                      <a:pt x="6753" y="13525"/>
                    </a:cubicBezTo>
                    <a:cubicBezTo>
                      <a:pt x="3010" y="13525"/>
                      <a:pt x="0" y="10497"/>
                      <a:pt x="0" y="6763"/>
                    </a:cubicBezTo>
                    <a:cubicBezTo>
                      <a:pt x="0" y="3019"/>
                      <a:pt x="3010" y="0"/>
                      <a:pt x="6753" y="0"/>
                    </a:cubicBezTo>
                    <a:cubicBezTo>
                      <a:pt x="10487" y="0"/>
                      <a:pt x="13516" y="3019"/>
                      <a:pt x="13516" y="6763"/>
                    </a:cubicBezTo>
                  </a:path>
                </a:pathLst>
              </a:custGeom>
              <a:solidFill>
                <a:srgbClr val="B8D432"/>
              </a:solidFill>
              <a:ln w="9525" cap="flat">
                <a:noFill/>
                <a:prstDash val="solid"/>
                <a:miter/>
              </a:ln>
            </p:spPr>
            <p:txBody>
              <a:bodyPr rtlCol="0" anchor="ctr"/>
              <a:lstStyle/>
              <a:p>
                <a:endParaRPr lang="de-AT">
                  <a:latin typeface="+mj-lt"/>
                </a:endParaRPr>
              </a:p>
            </p:txBody>
          </p:sp>
          <p:grpSp>
            <p:nvGrpSpPr>
              <p:cNvPr id="15" name="Graphic 6">
                <a:extLst>
                  <a:ext uri="{FF2B5EF4-FFF2-40B4-BE49-F238E27FC236}">
                    <a16:creationId xmlns:a16="http://schemas.microsoft.com/office/drawing/2014/main" id="{87972386-EAFE-485C-96D9-186196D32AE3}"/>
                  </a:ext>
                </a:extLst>
              </p:cNvPr>
              <p:cNvGrpSpPr/>
              <p:nvPr/>
            </p:nvGrpSpPr>
            <p:grpSpPr>
              <a:xfrm>
                <a:off x="7624818" y="2791782"/>
                <a:ext cx="196821" cy="233258"/>
                <a:chOff x="7624818" y="2791782"/>
                <a:chExt cx="196821" cy="233258"/>
              </a:xfrm>
              <a:solidFill>
                <a:schemeClr val="accent1"/>
              </a:solidFill>
            </p:grpSpPr>
            <p:sp>
              <p:nvSpPr>
                <p:cNvPr id="16" name="Freeform: Shape 15">
                  <a:extLst>
                    <a:ext uri="{FF2B5EF4-FFF2-40B4-BE49-F238E27FC236}">
                      <a16:creationId xmlns:a16="http://schemas.microsoft.com/office/drawing/2014/main" id="{CB6B6C72-9B1D-44D6-94AA-42BB53BA761A}"/>
                    </a:ext>
                  </a:extLst>
                </p:cNvPr>
                <p:cNvSpPr/>
                <p:nvPr/>
              </p:nvSpPr>
              <p:spPr>
                <a:xfrm>
                  <a:off x="7726244" y="2830048"/>
                  <a:ext cx="13276" cy="19316"/>
                </a:xfrm>
                <a:custGeom>
                  <a:avLst/>
                  <a:gdLst>
                    <a:gd name="connsiteX0" fmla="*/ 10515 w 13276"/>
                    <a:gd name="connsiteY0" fmla="*/ 16316 h 19316"/>
                    <a:gd name="connsiteX1" fmla="*/ 5638 w 13276"/>
                    <a:gd name="connsiteY1" fmla="*/ 19317 h 19316"/>
                    <a:gd name="connsiteX2" fmla="*/ 1419 w 13276"/>
                    <a:gd name="connsiteY2" fmla="*/ 11630 h 19316"/>
                    <a:gd name="connsiteX3" fmla="*/ 676 w 13276"/>
                    <a:gd name="connsiteY3" fmla="*/ 3572 h 19316"/>
                    <a:gd name="connsiteX4" fmla="*/ 5972 w 13276"/>
                    <a:gd name="connsiteY4" fmla="*/ 0 h 19316"/>
                    <a:gd name="connsiteX5" fmla="*/ 6543 w 13276"/>
                    <a:gd name="connsiteY5" fmla="*/ 19 h 19316"/>
                    <a:gd name="connsiteX6" fmla="*/ 12782 w 13276"/>
                    <a:gd name="connsiteY6" fmla="*/ 5544 h 19316"/>
                    <a:gd name="connsiteX7" fmla="*/ 10515 w 13276"/>
                    <a:gd name="connsiteY7" fmla="*/ 16316 h 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76" h="19316">
                      <a:moveTo>
                        <a:pt x="10515" y="16316"/>
                      </a:moveTo>
                      <a:lnTo>
                        <a:pt x="5638" y="19317"/>
                      </a:lnTo>
                      <a:lnTo>
                        <a:pt x="1419" y="11630"/>
                      </a:lnTo>
                      <a:cubicBezTo>
                        <a:pt x="-191" y="8696"/>
                        <a:pt x="-420" y="6210"/>
                        <a:pt x="676" y="3572"/>
                      </a:cubicBezTo>
                      <a:cubicBezTo>
                        <a:pt x="1619" y="1305"/>
                        <a:pt x="3552" y="0"/>
                        <a:pt x="5972" y="0"/>
                      </a:cubicBezTo>
                      <a:lnTo>
                        <a:pt x="6543" y="19"/>
                      </a:lnTo>
                      <a:cubicBezTo>
                        <a:pt x="9258" y="238"/>
                        <a:pt x="11963" y="3048"/>
                        <a:pt x="12782" y="5544"/>
                      </a:cubicBezTo>
                      <a:cubicBezTo>
                        <a:pt x="13649" y="8191"/>
                        <a:pt x="13649" y="14392"/>
                        <a:pt x="10515" y="16316"/>
                      </a:cubicBezTo>
                      <a:close/>
                    </a:path>
                  </a:pathLst>
                </a:custGeom>
                <a:solidFill>
                  <a:srgbClr val="FFFFFF">
                    <a:alpha val="40000"/>
                  </a:srgbClr>
                </a:solidFill>
                <a:ln w="9525" cap="flat">
                  <a:noFill/>
                  <a:prstDash val="solid"/>
                  <a:miter/>
                </a:ln>
              </p:spPr>
              <p:txBody>
                <a:bodyPr rtlCol="0" anchor="ctr"/>
                <a:lstStyle/>
                <a:p>
                  <a:endParaRPr lang="de-AT">
                    <a:latin typeface="+mj-lt"/>
                  </a:endParaRPr>
                </a:p>
              </p:txBody>
            </p:sp>
            <p:sp>
              <p:nvSpPr>
                <p:cNvPr id="17" name="Freeform: Shape 16">
                  <a:extLst>
                    <a:ext uri="{FF2B5EF4-FFF2-40B4-BE49-F238E27FC236}">
                      <a16:creationId xmlns:a16="http://schemas.microsoft.com/office/drawing/2014/main" id="{1249A88C-5A60-4C30-9846-6C37E81D6F38}"/>
                    </a:ext>
                  </a:extLst>
                </p:cNvPr>
                <p:cNvSpPr/>
                <p:nvPr/>
              </p:nvSpPr>
              <p:spPr>
                <a:xfrm>
                  <a:off x="7666604" y="2853013"/>
                  <a:ext cx="103290" cy="152824"/>
                </a:xfrm>
                <a:custGeom>
                  <a:avLst/>
                  <a:gdLst>
                    <a:gd name="connsiteX0" fmla="*/ 22768 w 103290"/>
                    <a:gd name="connsiteY0" fmla="*/ 141160 h 152824"/>
                    <a:gd name="connsiteX1" fmla="*/ 60 w 103290"/>
                    <a:gd name="connsiteY1" fmla="*/ 95440 h 152824"/>
                    <a:gd name="connsiteX2" fmla="*/ 29912 w 103290"/>
                    <a:gd name="connsiteY2" fmla="*/ 22098 h 152824"/>
                    <a:gd name="connsiteX3" fmla="*/ 37932 w 103290"/>
                    <a:gd name="connsiteY3" fmla="*/ 9 h 152824"/>
                    <a:gd name="connsiteX4" fmla="*/ 65430 w 103290"/>
                    <a:gd name="connsiteY4" fmla="*/ 2591 h 152824"/>
                    <a:gd name="connsiteX5" fmla="*/ 78984 w 103290"/>
                    <a:gd name="connsiteY5" fmla="*/ 17583 h 152824"/>
                    <a:gd name="connsiteX6" fmla="*/ 89309 w 103290"/>
                    <a:gd name="connsiteY6" fmla="*/ 44386 h 152824"/>
                    <a:gd name="connsiteX7" fmla="*/ 90443 w 103290"/>
                    <a:gd name="connsiteY7" fmla="*/ 46806 h 152824"/>
                    <a:gd name="connsiteX8" fmla="*/ 103140 w 103290"/>
                    <a:gd name="connsiteY8" fmla="*/ 90154 h 152824"/>
                    <a:gd name="connsiteX9" fmla="*/ 101863 w 103290"/>
                    <a:gd name="connsiteY9" fmla="*/ 102194 h 152824"/>
                    <a:gd name="connsiteX10" fmla="*/ 62230 w 103290"/>
                    <a:gd name="connsiteY10" fmla="*/ 152819 h 152824"/>
                    <a:gd name="connsiteX11" fmla="*/ 22768 w 103290"/>
                    <a:gd name="connsiteY11" fmla="*/ 141160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90" h="152824">
                      <a:moveTo>
                        <a:pt x="22768" y="141160"/>
                      </a:moveTo>
                      <a:cubicBezTo>
                        <a:pt x="22777" y="140865"/>
                        <a:pt x="-1359" y="102156"/>
                        <a:pt x="60" y="95440"/>
                      </a:cubicBezTo>
                      <a:cubicBezTo>
                        <a:pt x="11433" y="41405"/>
                        <a:pt x="24959" y="33518"/>
                        <a:pt x="29912" y="22098"/>
                      </a:cubicBezTo>
                      <a:cubicBezTo>
                        <a:pt x="34865" y="10677"/>
                        <a:pt x="32007" y="143"/>
                        <a:pt x="37932" y="9"/>
                      </a:cubicBezTo>
                      <a:cubicBezTo>
                        <a:pt x="43847" y="-124"/>
                        <a:pt x="61201" y="1181"/>
                        <a:pt x="65430" y="2591"/>
                      </a:cubicBezTo>
                      <a:cubicBezTo>
                        <a:pt x="69659" y="3991"/>
                        <a:pt x="75660" y="8258"/>
                        <a:pt x="78984" y="17583"/>
                      </a:cubicBezTo>
                      <a:cubicBezTo>
                        <a:pt x="83490" y="26108"/>
                        <a:pt x="87919" y="34661"/>
                        <a:pt x="89309" y="44386"/>
                      </a:cubicBezTo>
                      <a:cubicBezTo>
                        <a:pt x="89433" y="45282"/>
                        <a:pt x="89833" y="46139"/>
                        <a:pt x="90443" y="46806"/>
                      </a:cubicBezTo>
                      <a:cubicBezTo>
                        <a:pt x="101682" y="59198"/>
                        <a:pt x="103959" y="74247"/>
                        <a:pt x="103140" y="90154"/>
                      </a:cubicBezTo>
                      <a:cubicBezTo>
                        <a:pt x="102930" y="94183"/>
                        <a:pt x="102406" y="100117"/>
                        <a:pt x="101863" y="102194"/>
                      </a:cubicBezTo>
                      <a:cubicBezTo>
                        <a:pt x="101320" y="104280"/>
                        <a:pt x="86138" y="153410"/>
                        <a:pt x="62230" y="152819"/>
                      </a:cubicBezTo>
                      <a:cubicBezTo>
                        <a:pt x="38313" y="152209"/>
                        <a:pt x="25587" y="143313"/>
                        <a:pt x="22768" y="141160"/>
                      </a:cubicBezTo>
                      <a:close/>
                    </a:path>
                  </a:pathLst>
                </a:custGeom>
                <a:solidFill>
                  <a:srgbClr val="FBFBF9"/>
                </a:solidFill>
                <a:ln w="9525" cap="flat">
                  <a:noFill/>
                  <a:prstDash val="solid"/>
                  <a:miter/>
                </a:ln>
              </p:spPr>
              <p:txBody>
                <a:bodyPr rtlCol="0" anchor="ctr"/>
                <a:lstStyle/>
                <a:p>
                  <a:endParaRPr lang="de-AT">
                    <a:latin typeface="+mj-lt"/>
                  </a:endParaRPr>
                </a:p>
              </p:txBody>
            </p:sp>
            <p:sp>
              <p:nvSpPr>
                <p:cNvPr id="18" name="Freeform: Shape 17">
                  <a:extLst>
                    <a:ext uri="{FF2B5EF4-FFF2-40B4-BE49-F238E27FC236}">
                      <a16:creationId xmlns:a16="http://schemas.microsoft.com/office/drawing/2014/main" id="{CB223731-1A83-4806-AD0B-628EB5A66F67}"/>
                    </a:ext>
                  </a:extLst>
                </p:cNvPr>
                <p:cNvSpPr/>
                <p:nvPr/>
              </p:nvSpPr>
              <p:spPr>
                <a:xfrm>
                  <a:off x="7753646" y="2954976"/>
                  <a:ext cx="67993" cy="70064"/>
                </a:xfrm>
                <a:custGeom>
                  <a:avLst/>
                  <a:gdLst>
                    <a:gd name="connsiteX0" fmla="*/ 64303 w 67993"/>
                    <a:gd name="connsiteY0" fmla="*/ 27739 h 70064"/>
                    <a:gd name="connsiteX1" fmla="*/ 50892 w 67993"/>
                    <a:gd name="connsiteY1" fmla="*/ 17014 h 70064"/>
                    <a:gd name="connsiteX2" fmla="*/ 44796 w 67993"/>
                    <a:gd name="connsiteY2" fmla="*/ 2984 h 70064"/>
                    <a:gd name="connsiteX3" fmla="*/ 14154 w 67993"/>
                    <a:gd name="connsiteY3" fmla="*/ 469 h 70064"/>
                    <a:gd name="connsiteX4" fmla="*/ 3277 w 67993"/>
                    <a:gd name="connsiteY4" fmla="*/ 5708 h 70064"/>
                    <a:gd name="connsiteX5" fmla="*/ 3143 w 67993"/>
                    <a:gd name="connsiteY5" fmla="*/ 26311 h 70064"/>
                    <a:gd name="connsiteX6" fmla="*/ 2705 w 67993"/>
                    <a:gd name="connsiteY6" fmla="*/ 33311 h 70064"/>
                    <a:gd name="connsiteX7" fmla="*/ 162 w 67993"/>
                    <a:gd name="connsiteY7" fmla="*/ 52238 h 70064"/>
                    <a:gd name="connsiteX8" fmla="*/ 0 w 67993"/>
                    <a:gd name="connsiteY8" fmla="*/ 61467 h 70064"/>
                    <a:gd name="connsiteX9" fmla="*/ 30766 w 67993"/>
                    <a:gd name="connsiteY9" fmla="*/ 63334 h 70064"/>
                    <a:gd name="connsiteX10" fmla="*/ 59884 w 67993"/>
                    <a:gd name="connsiteY10" fmla="*/ 43789 h 70064"/>
                    <a:gd name="connsiteX11" fmla="*/ 67342 w 67993"/>
                    <a:gd name="connsiteY11" fmla="*/ 35883 h 70064"/>
                    <a:gd name="connsiteX12" fmla="*/ 64303 w 67993"/>
                    <a:gd name="connsiteY12" fmla="*/ 27739 h 7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993" h="70064">
                      <a:moveTo>
                        <a:pt x="64303" y="27739"/>
                      </a:moveTo>
                      <a:cubicBezTo>
                        <a:pt x="55550" y="27301"/>
                        <a:pt x="50930" y="22043"/>
                        <a:pt x="50892" y="17014"/>
                      </a:cubicBezTo>
                      <a:cubicBezTo>
                        <a:pt x="50844" y="11128"/>
                        <a:pt x="53321" y="3727"/>
                        <a:pt x="44796" y="2984"/>
                      </a:cubicBezTo>
                      <a:cubicBezTo>
                        <a:pt x="36271" y="2231"/>
                        <a:pt x="18831" y="1326"/>
                        <a:pt x="14154" y="469"/>
                      </a:cubicBezTo>
                      <a:cubicBezTo>
                        <a:pt x="3953" y="-1407"/>
                        <a:pt x="3439" y="2755"/>
                        <a:pt x="3277" y="5708"/>
                      </a:cubicBezTo>
                      <a:cubicBezTo>
                        <a:pt x="3200" y="7099"/>
                        <a:pt x="4486" y="20919"/>
                        <a:pt x="3143" y="26311"/>
                      </a:cubicBezTo>
                      <a:cubicBezTo>
                        <a:pt x="3229" y="28654"/>
                        <a:pt x="3067" y="30968"/>
                        <a:pt x="2705" y="33311"/>
                      </a:cubicBezTo>
                      <a:cubicBezTo>
                        <a:pt x="1734" y="39598"/>
                        <a:pt x="991" y="45932"/>
                        <a:pt x="162" y="52238"/>
                      </a:cubicBezTo>
                      <a:cubicBezTo>
                        <a:pt x="105" y="55314"/>
                        <a:pt x="57" y="58391"/>
                        <a:pt x="0" y="61467"/>
                      </a:cubicBezTo>
                      <a:cubicBezTo>
                        <a:pt x="7420" y="72383"/>
                        <a:pt x="21841" y="72793"/>
                        <a:pt x="30766" y="63334"/>
                      </a:cubicBezTo>
                      <a:cubicBezTo>
                        <a:pt x="39138" y="54819"/>
                        <a:pt x="49244" y="48942"/>
                        <a:pt x="59884" y="43789"/>
                      </a:cubicBezTo>
                      <a:cubicBezTo>
                        <a:pt x="62894" y="42322"/>
                        <a:pt x="65742" y="40122"/>
                        <a:pt x="67342" y="35883"/>
                      </a:cubicBezTo>
                      <a:cubicBezTo>
                        <a:pt x="68951" y="31635"/>
                        <a:pt x="67447" y="27892"/>
                        <a:pt x="64303" y="27739"/>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19" name="Freeform: Shape 18">
                  <a:extLst>
                    <a:ext uri="{FF2B5EF4-FFF2-40B4-BE49-F238E27FC236}">
                      <a16:creationId xmlns:a16="http://schemas.microsoft.com/office/drawing/2014/main" id="{50FE5B61-F186-4C93-A8BB-2CD83BCA3D05}"/>
                    </a:ext>
                  </a:extLst>
                </p:cNvPr>
                <p:cNvSpPr/>
                <p:nvPr/>
              </p:nvSpPr>
              <p:spPr>
                <a:xfrm>
                  <a:off x="7652052" y="2791782"/>
                  <a:ext cx="149723" cy="196341"/>
                </a:xfrm>
                <a:custGeom>
                  <a:avLst/>
                  <a:gdLst>
                    <a:gd name="connsiteX0" fmla="*/ 49512 w 149723"/>
                    <a:gd name="connsiteY0" fmla="*/ 185666 h 196341"/>
                    <a:gd name="connsiteX1" fmla="*/ 38625 w 149723"/>
                    <a:gd name="connsiteY1" fmla="*/ 196315 h 196341"/>
                    <a:gd name="connsiteX2" fmla="*/ 29814 w 149723"/>
                    <a:gd name="connsiteY2" fmla="*/ 186038 h 196341"/>
                    <a:gd name="connsiteX3" fmla="*/ 5726 w 149723"/>
                    <a:gd name="connsiteY3" fmla="*/ 159568 h 196341"/>
                    <a:gd name="connsiteX4" fmla="*/ 2592 w 149723"/>
                    <a:gd name="connsiteY4" fmla="*/ 161939 h 196341"/>
                    <a:gd name="connsiteX5" fmla="*/ 1649 w 149723"/>
                    <a:gd name="connsiteY5" fmla="*/ 162311 h 196341"/>
                    <a:gd name="connsiteX6" fmla="*/ 2125 w 149723"/>
                    <a:gd name="connsiteY6" fmla="*/ 147261 h 196341"/>
                    <a:gd name="connsiteX7" fmla="*/ 13631 w 149723"/>
                    <a:gd name="connsiteY7" fmla="*/ 113781 h 196341"/>
                    <a:gd name="connsiteX8" fmla="*/ 19575 w 149723"/>
                    <a:gd name="connsiteY8" fmla="*/ 103303 h 196341"/>
                    <a:gd name="connsiteX9" fmla="*/ 28929 w 149723"/>
                    <a:gd name="connsiteY9" fmla="*/ 85501 h 196341"/>
                    <a:gd name="connsiteX10" fmla="*/ 34377 w 149723"/>
                    <a:gd name="connsiteY10" fmla="*/ 72804 h 196341"/>
                    <a:gd name="connsiteX11" fmla="*/ 32405 w 149723"/>
                    <a:gd name="connsiteY11" fmla="*/ 32094 h 196341"/>
                    <a:gd name="connsiteX12" fmla="*/ 57885 w 149723"/>
                    <a:gd name="connsiteY12" fmla="*/ 2529 h 196341"/>
                    <a:gd name="connsiteX13" fmla="*/ 95442 w 149723"/>
                    <a:gd name="connsiteY13" fmla="*/ 9806 h 196341"/>
                    <a:gd name="connsiteX14" fmla="*/ 108491 w 149723"/>
                    <a:gd name="connsiteY14" fmla="*/ 39048 h 196341"/>
                    <a:gd name="connsiteX15" fmla="*/ 108634 w 149723"/>
                    <a:gd name="connsiteY15" fmla="*/ 45315 h 196341"/>
                    <a:gd name="connsiteX16" fmla="*/ 130294 w 149723"/>
                    <a:gd name="connsiteY16" fmla="*/ 99693 h 196341"/>
                    <a:gd name="connsiteX17" fmla="*/ 149687 w 149723"/>
                    <a:gd name="connsiteY17" fmla="*/ 151805 h 196341"/>
                    <a:gd name="connsiteX18" fmla="*/ 146305 w 149723"/>
                    <a:gd name="connsiteY18" fmla="*/ 166111 h 196341"/>
                    <a:gd name="connsiteX19" fmla="*/ 135599 w 149723"/>
                    <a:gd name="connsiteY19" fmla="*/ 178465 h 196341"/>
                    <a:gd name="connsiteX20" fmla="*/ 119921 w 149723"/>
                    <a:gd name="connsiteY20" fmla="*/ 171598 h 196341"/>
                    <a:gd name="connsiteX21" fmla="*/ 115663 w 149723"/>
                    <a:gd name="connsiteY21" fmla="*/ 163597 h 196341"/>
                    <a:gd name="connsiteX22" fmla="*/ 116940 w 149723"/>
                    <a:gd name="connsiteY22" fmla="*/ 151557 h 196341"/>
                    <a:gd name="connsiteX23" fmla="*/ 102919 w 149723"/>
                    <a:gd name="connsiteY23" fmla="*/ 111771 h 196341"/>
                    <a:gd name="connsiteX24" fmla="*/ 102566 w 149723"/>
                    <a:gd name="connsiteY24" fmla="*/ 104561 h 196341"/>
                    <a:gd name="connsiteX25" fmla="*/ 92784 w 149723"/>
                    <a:gd name="connsiteY25" fmla="*/ 78996 h 196341"/>
                    <a:gd name="connsiteX26" fmla="*/ 90613 w 149723"/>
                    <a:gd name="connsiteY26" fmla="*/ 74786 h 196341"/>
                    <a:gd name="connsiteX27" fmla="*/ 89574 w 149723"/>
                    <a:gd name="connsiteY27" fmla="*/ 71433 h 196341"/>
                    <a:gd name="connsiteX28" fmla="*/ 90851 w 149723"/>
                    <a:gd name="connsiteY28" fmla="*/ 63251 h 196341"/>
                    <a:gd name="connsiteX29" fmla="*/ 62285 w 149723"/>
                    <a:gd name="connsiteY29" fmla="*/ 60974 h 196341"/>
                    <a:gd name="connsiteX30" fmla="*/ 47445 w 149723"/>
                    <a:gd name="connsiteY30" fmla="*/ 60174 h 196341"/>
                    <a:gd name="connsiteX31" fmla="*/ 43759 w 149723"/>
                    <a:gd name="connsiteY31" fmla="*/ 65508 h 196341"/>
                    <a:gd name="connsiteX32" fmla="*/ 46874 w 149723"/>
                    <a:gd name="connsiteY32" fmla="*/ 72519 h 196341"/>
                    <a:gd name="connsiteX33" fmla="*/ 46416 w 149723"/>
                    <a:gd name="connsiteY33" fmla="*/ 81243 h 196341"/>
                    <a:gd name="connsiteX34" fmla="*/ 45559 w 149723"/>
                    <a:gd name="connsiteY34" fmla="*/ 84301 h 196341"/>
                    <a:gd name="connsiteX35" fmla="*/ 39092 w 149723"/>
                    <a:gd name="connsiteY35" fmla="*/ 94321 h 196341"/>
                    <a:gd name="connsiteX36" fmla="*/ 34806 w 149723"/>
                    <a:gd name="connsiteY36" fmla="*/ 104065 h 196341"/>
                    <a:gd name="connsiteX37" fmla="*/ 33805 w 149723"/>
                    <a:gd name="connsiteY37" fmla="*/ 117362 h 196341"/>
                    <a:gd name="connsiteX38" fmla="*/ 24099 w 149723"/>
                    <a:gd name="connsiteY38" fmla="*/ 148261 h 196341"/>
                    <a:gd name="connsiteX39" fmla="*/ 37720 w 149723"/>
                    <a:gd name="connsiteY39" fmla="*/ 169674 h 196341"/>
                    <a:gd name="connsiteX40" fmla="*/ 49512 w 149723"/>
                    <a:gd name="connsiteY40" fmla="*/ 185666 h 19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9723" h="196341">
                      <a:moveTo>
                        <a:pt x="49512" y="185666"/>
                      </a:moveTo>
                      <a:cubicBezTo>
                        <a:pt x="48312" y="191553"/>
                        <a:pt x="41930" y="196763"/>
                        <a:pt x="38625" y="196315"/>
                      </a:cubicBezTo>
                      <a:cubicBezTo>
                        <a:pt x="36577" y="195191"/>
                        <a:pt x="31015" y="187847"/>
                        <a:pt x="29814" y="186038"/>
                      </a:cubicBezTo>
                      <a:cubicBezTo>
                        <a:pt x="26195" y="180542"/>
                        <a:pt x="10345" y="157824"/>
                        <a:pt x="5726" y="159568"/>
                      </a:cubicBezTo>
                      <a:cubicBezTo>
                        <a:pt x="4221" y="159758"/>
                        <a:pt x="3364" y="160796"/>
                        <a:pt x="2592" y="161939"/>
                      </a:cubicBezTo>
                      <a:cubicBezTo>
                        <a:pt x="2278" y="162063"/>
                        <a:pt x="1963" y="162187"/>
                        <a:pt x="1649" y="162311"/>
                      </a:cubicBezTo>
                      <a:cubicBezTo>
                        <a:pt x="-713" y="157215"/>
                        <a:pt x="-523" y="152109"/>
                        <a:pt x="2125" y="147261"/>
                      </a:cubicBezTo>
                      <a:cubicBezTo>
                        <a:pt x="7964" y="136593"/>
                        <a:pt x="10660" y="125630"/>
                        <a:pt x="13631" y="113781"/>
                      </a:cubicBezTo>
                      <a:cubicBezTo>
                        <a:pt x="14632" y="109799"/>
                        <a:pt x="17060" y="106485"/>
                        <a:pt x="19575" y="103303"/>
                      </a:cubicBezTo>
                      <a:cubicBezTo>
                        <a:pt x="24261" y="97350"/>
                        <a:pt x="24147" y="91369"/>
                        <a:pt x="28929" y="85501"/>
                      </a:cubicBezTo>
                      <a:cubicBezTo>
                        <a:pt x="31986" y="81748"/>
                        <a:pt x="34663" y="77662"/>
                        <a:pt x="34377" y="72804"/>
                      </a:cubicBezTo>
                      <a:cubicBezTo>
                        <a:pt x="33567" y="59117"/>
                        <a:pt x="31824" y="45810"/>
                        <a:pt x="32405" y="32094"/>
                      </a:cubicBezTo>
                      <a:cubicBezTo>
                        <a:pt x="32977" y="18655"/>
                        <a:pt x="44712" y="7368"/>
                        <a:pt x="57885" y="2529"/>
                      </a:cubicBezTo>
                      <a:cubicBezTo>
                        <a:pt x="71543" y="-2491"/>
                        <a:pt x="84469" y="-24"/>
                        <a:pt x="95442" y="9806"/>
                      </a:cubicBezTo>
                      <a:cubicBezTo>
                        <a:pt x="104062" y="17521"/>
                        <a:pt x="107834" y="27656"/>
                        <a:pt x="108491" y="39048"/>
                      </a:cubicBezTo>
                      <a:cubicBezTo>
                        <a:pt x="108615" y="41134"/>
                        <a:pt x="108720" y="43239"/>
                        <a:pt x="108634" y="45315"/>
                      </a:cubicBezTo>
                      <a:cubicBezTo>
                        <a:pt x="107653" y="66718"/>
                        <a:pt x="116654" y="84139"/>
                        <a:pt x="130294" y="99693"/>
                      </a:cubicBezTo>
                      <a:cubicBezTo>
                        <a:pt x="143381" y="114610"/>
                        <a:pt x="148505" y="132488"/>
                        <a:pt x="149687" y="151805"/>
                      </a:cubicBezTo>
                      <a:cubicBezTo>
                        <a:pt x="149991" y="156853"/>
                        <a:pt x="148372" y="161568"/>
                        <a:pt x="146305" y="166111"/>
                      </a:cubicBezTo>
                      <a:cubicBezTo>
                        <a:pt x="143448" y="172693"/>
                        <a:pt x="139342" y="176779"/>
                        <a:pt x="135599" y="178465"/>
                      </a:cubicBezTo>
                      <a:cubicBezTo>
                        <a:pt x="131846" y="180151"/>
                        <a:pt x="117054" y="181313"/>
                        <a:pt x="119921" y="171598"/>
                      </a:cubicBezTo>
                      <a:cubicBezTo>
                        <a:pt x="121331" y="166816"/>
                        <a:pt x="121559" y="164787"/>
                        <a:pt x="115663" y="163597"/>
                      </a:cubicBezTo>
                      <a:cubicBezTo>
                        <a:pt x="116101" y="159587"/>
                        <a:pt x="116730" y="155577"/>
                        <a:pt x="116940" y="151557"/>
                      </a:cubicBezTo>
                      <a:cubicBezTo>
                        <a:pt x="117768" y="135641"/>
                        <a:pt x="114977" y="123077"/>
                        <a:pt x="102919" y="111771"/>
                      </a:cubicBezTo>
                      <a:cubicBezTo>
                        <a:pt x="99195" y="108275"/>
                        <a:pt x="102690" y="107704"/>
                        <a:pt x="102566" y="104561"/>
                      </a:cubicBezTo>
                      <a:cubicBezTo>
                        <a:pt x="102252" y="96074"/>
                        <a:pt x="97290" y="87511"/>
                        <a:pt x="92784" y="78996"/>
                      </a:cubicBezTo>
                      <a:cubicBezTo>
                        <a:pt x="92394" y="77424"/>
                        <a:pt x="91641" y="76033"/>
                        <a:pt x="90613" y="74786"/>
                      </a:cubicBezTo>
                      <a:cubicBezTo>
                        <a:pt x="90946" y="73452"/>
                        <a:pt x="90108" y="72490"/>
                        <a:pt x="89574" y="71433"/>
                      </a:cubicBezTo>
                      <a:cubicBezTo>
                        <a:pt x="90241" y="68737"/>
                        <a:pt x="91394" y="66127"/>
                        <a:pt x="90851" y="63251"/>
                      </a:cubicBezTo>
                      <a:cubicBezTo>
                        <a:pt x="90889" y="60774"/>
                        <a:pt x="65457" y="59707"/>
                        <a:pt x="62285" y="60974"/>
                      </a:cubicBezTo>
                      <a:cubicBezTo>
                        <a:pt x="60952" y="60527"/>
                        <a:pt x="47407" y="59946"/>
                        <a:pt x="47445" y="60174"/>
                      </a:cubicBezTo>
                      <a:cubicBezTo>
                        <a:pt x="45616" y="61536"/>
                        <a:pt x="44331" y="63336"/>
                        <a:pt x="43759" y="65508"/>
                      </a:cubicBezTo>
                      <a:cubicBezTo>
                        <a:pt x="43216" y="67566"/>
                        <a:pt x="46521" y="71823"/>
                        <a:pt x="46874" y="72519"/>
                      </a:cubicBezTo>
                      <a:cubicBezTo>
                        <a:pt x="46721" y="75433"/>
                        <a:pt x="46569" y="78338"/>
                        <a:pt x="46416" y="81243"/>
                      </a:cubicBezTo>
                      <a:cubicBezTo>
                        <a:pt x="46131" y="82263"/>
                        <a:pt x="45845" y="83282"/>
                        <a:pt x="45559" y="84301"/>
                      </a:cubicBezTo>
                      <a:cubicBezTo>
                        <a:pt x="43397" y="87635"/>
                        <a:pt x="41178" y="90940"/>
                        <a:pt x="39092" y="94321"/>
                      </a:cubicBezTo>
                      <a:cubicBezTo>
                        <a:pt x="37215" y="97360"/>
                        <a:pt x="35072" y="100313"/>
                        <a:pt x="34806" y="104065"/>
                      </a:cubicBezTo>
                      <a:cubicBezTo>
                        <a:pt x="33329" y="107875"/>
                        <a:pt x="38606" y="112924"/>
                        <a:pt x="33805" y="117362"/>
                      </a:cubicBezTo>
                      <a:cubicBezTo>
                        <a:pt x="29005" y="121801"/>
                        <a:pt x="24176" y="143213"/>
                        <a:pt x="24099" y="148261"/>
                      </a:cubicBezTo>
                      <a:cubicBezTo>
                        <a:pt x="24014" y="153691"/>
                        <a:pt x="33929" y="166092"/>
                        <a:pt x="37720" y="169674"/>
                      </a:cubicBezTo>
                      <a:cubicBezTo>
                        <a:pt x="44683" y="176227"/>
                        <a:pt x="50931" y="178732"/>
                        <a:pt x="49512" y="185666"/>
                      </a:cubicBezTo>
                      <a:close/>
                    </a:path>
                  </a:pathLst>
                </a:custGeom>
                <a:solidFill>
                  <a:srgbClr val="1E1E1E"/>
                </a:solidFill>
                <a:ln w="9525" cap="flat">
                  <a:noFill/>
                  <a:prstDash val="solid"/>
                  <a:miter/>
                </a:ln>
              </p:spPr>
              <p:txBody>
                <a:bodyPr rtlCol="0" anchor="ctr"/>
                <a:lstStyle/>
                <a:p>
                  <a:endParaRPr lang="de-AT">
                    <a:latin typeface="+mj-lt"/>
                  </a:endParaRPr>
                </a:p>
              </p:txBody>
            </p:sp>
            <p:sp>
              <p:nvSpPr>
                <p:cNvPr id="20" name="Freeform: Shape 19">
                  <a:extLst>
                    <a:ext uri="{FF2B5EF4-FFF2-40B4-BE49-F238E27FC236}">
                      <a16:creationId xmlns:a16="http://schemas.microsoft.com/office/drawing/2014/main" id="{F8A55D22-E84A-43E2-BBE8-B500A5359C90}"/>
                    </a:ext>
                  </a:extLst>
                </p:cNvPr>
                <p:cNvSpPr/>
                <p:nvPr/>
              </p:nvSpPr>
              <p:spPr>
                <a:xfrm>
                  <a:off x="7696763" y="2981163"/>
                  <a:ext cx="60182" cy="35156"/>
                </a:xfrm>
                <a:custGeom>
                  <a:avLst/>
                  <a:gdLst>
                    <a:gd name="connsiteX0" fmla="*/ 0 w 60182"/>
                    <a:gd name="connsiteY0" fmla="*/ 16716 h 35156"/>
                    <a:gd name="connsiteX1" fmla="*/ 53111 w 60182"/>
                    <a:gd name="connsiteY1" fmla="*/ 6429 h 35156"/>
                    <a:gd name="connsiteX2" fmla="*/ 60160 w 60182"/>
                    <a:gd name="connsiteY2" fmla="*/ 0 h 35156"/>
                    <a:gd name="connsiteX3" fmla="*/ 59722 w 60182"/>
                    <a:gd name="connsiteY3" fmla="*/ 7001 h 35156"/>
                    <a:gd name="connsiteX4" fmla="*/ 57179 w 60182"/>
                    <a:gd name="connsiteY4" fmla="*/ 25927 h 35156"/>
                    <a:gd name="connsiteX5" fmla="*/ 57017 w 60182"/>
                    <a:gd name="connsiteY5" fmla="*/ 35157 h 35156"/>
                    <a:gd name="connsiteX6" fmla="*/ 18926 w 60182"/>
                    <a:gd name="connsiteY6" fmla="*/ 30651 h 35156"/>
                    <a:gd name="connsiteX7" fmla="*/ 657 w 60182"/>
                    <a:gd name="connsiteY7" fmla="*/ 33604 h 35156"/>
                    <a:gd name="connsiteX8" fmla="*/ 0 w 60182"/>
                    <a:gd name="connsiteY8" fmla="*/ 16716 h 3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82" h="35156">
                      <a:moveTo>
                        <a:pt x="0" y="16716"/>
                      </a:moveTo>
                      <a:cubicBezTo>
                        <a:pt x="10249" y="19612"/>
                        <a:pt x="39100" y="20479"/>
                        <a:pt x="53111" y="6429"/>
                      </a:cubicBezTo>
                      <a:cubicBezTo>
                        <a:pt x="55455" y="4286"/>
                        <a:pt x="57807" y="2143"/>
                        <a:pt x="60160" y="0"/>
                      </a:cubicBezTo>
                      <a:cubicBezTo>
                        <a:pt x="60246" y="2343"/>
                        <a:pt x="60084" y="4658"/>
                        <a:pt x="59722" y="7001"/>
                      </a:cubicBezTo>
                      <a:cubicBezTo>
                        <a:pt x="58750" y="13287"/>
                        <a:pt x="58007" y="19621"/>
                        <a:pt x="57179" y="25927"/>
                      </a:cubicBezTo>
                      <a:cubicBezTo>
                        <a:pt x="57121" y="29004"/>
                        <a:pt x="57074" y="32080"/>
                        <a:pt x="57017" y="35157"/>
                      </a:cubicBezTo>
                      <a:cubicBezTo>
                        <a:pt x="44101" y="31604"/>
                        <a:pt x="24717" y="30347"/>
                        <a:pt x="18926" y="30651"/>
                      </a:cubicBezTo>
                      <a:cubicBezTo>
                        <a:pt x="13144" y="30956"/>
                        <a:pt x="5239" y="32404"/>
                        <a:pt x="657" y="33604"/>
                      </a:cubicBezTo>
                      <a:lnTo>
                        <a:pt x="0" y="16716"/>
                      </a:lnTo>
                      <a:close/>
                    </a:path>
                  </a:pathLst>
                </a:custGeom>
                <a:solidFill>
                  <a:srgbClr val="1E1E1E"/>
                </a:solidFill>
                <a:ln w="9525" cap="flat">
                  <a:noFill/>
                  <a:prstDash val="solid"/>
                  <a:miter/>
                </a:ln>
              </p:spPr>
              <p:txBody>
                <a:bodyPr rtlCol="0" anchor="ctr"/>
                <a:lstStyle/>
                <a:p>
                  <a:endParaRPr lang="de-AT">
                    <a:latin typeface="+mj-lt"/>
                  </a:endParaRPr>
                </a:p>
              </p:txBody>
            </p:sp>
            <p:sp>
              <p:nvSpPr>
                <p:cNvPr id="21" name="Freeform: Shape 20">
                  <a:extLst>
                    <a:ext uri="{FF2B5EF4-FFF2-40B4-BE49-F238E27FC236}">
                      <a16:creationId xmlns:a16="http://schemas.microsoft.com/office/drawing/2014/main" id="{7FB9F5F2-5AE2-470A-9940-FBD1F268742A}"/>
                    </a:ext>
                  </a:extLst>
                </p:cNvPr>
                <p:cNvSpPr/>
                <p:nvPr/>
              </p:nvSpPr>
              <p:spPr>
                <a:xfrm>
                  <a:off x="7804672" y="2972638"/>
                  <a:ext cx="638" cy="914"/>
                </a:xfrm>
                <a:custGeom>
                  <a:avLst/>
                  <a:gdLst>
                    <a:gd name="connsiteX0" fmla="*/ 638 w 638"/>
                    <a:gd name="connsiteY0" fmla="*/ 914 h 914"/>
                    <a:gd name="connsiteX1" fmla="*/ 0 w 638"/>
                    <a:gd name="connsiteY1" fmla="*/ 0 h 914"/>
                    <a:gd name="connsiteX2" fmla="*/ 638 w 638"/>
                    <a:gd name="connsiteY2" fmla="*/ 914 h 914"/>
                  </a:gdLst>
                  <a:ahLst/>
                  <a:cxnLst>
                    <a:cxn ang="0">
                      <a:pos x="connsiteX0" y="connsiteY0"/>
                    </a:cxn>
                    <a:cxn ang="0">
                      <a:pos x="connsiteX1" y="connsiteY1"/>
                    </a:cxn>
                    <a:cxn ang="0">
                      <a:pos x="connsiteX2" y="connsiteY2"/>
                    </a:cxn>
                  </a:cxnLst>
                  <a:rect l="l" t="t" r="r" b="b"/>
                  <a:pathLst>
                    <a:path w="638" h="914">
                      <a:moveTo>
                        <a:pt x="638" y="914"/>
                      </a:moveTo>
                      <a:cubicBezTo>
                        <a:pt x="429" y="610"/>
                        <a:pt x="219" y="305"/>
                        <a:pt x="0" y="0"/>
                      </a:cubicBezTo>
                      <a:cubicBezTo>
                        <a:pt x="210" y="305"/>
                        <a:pt x="419" y="610"/>
                        <a:pt x="638" y="914"/>
                      </a:cubicBezTo>
                      <a:close/>
                    </a:path>
                  </a:pathLst>
                </a:custGeom>
                <a:solidFill>
                  <a:srgbClr val="DDA516"/>
                </a:solidFill>
                <a:ln w="9525" cap="flat">
                  <a:noFill/>
                  <a:prstDash val="solid"/>
                  <a:miter/>
                </a:ln>
              </p:spPr>
              <p:txBody>
                <a:bodyPr rtlCol="0" anchor="ctr"/>
                <a:lstStyle/>
                <a:p>
                  <a:endParaRPr lang="de-AT">
                    <a:latin typeface="+mj-lt"/>
                  </a:endParaRPr>
                </a:p>
              </p:txBody>
            </p:sp>
            <p:sp>
              <p:nvSpPr>
                <p:cNvPr id="22" name="Freeform: Shape 21">
                  <a:extLst>
                    <a:ext uri="{FF2B5EF4-FFF2-40B4-BE49-F238E27FC236}">
                      <a16:creationId xmlns:a16="http://schemas.microsoft.com/office/drawing/2014/main" id="{D97DC8A3-BFAD-4621-9B3E-3E2ACC522266}"/>
                    </a:ext>
                  </a:extLst>
                </p:cNvPr>
                <p:cNvSpPr/>
                <p:nvPr/>
              </p:nvSpPr>
              <p:spPr>
                <a:xfrm>
                  <a:off x="7800719" y="2959417"/>
                  <a:ext cx="828" cy="790"/>
                </a:xfrm>
                <a:custGeom>
                  <a:avLst/>
                  <a:gdLst>
                    <a:gd name="connsiteX0" fmla="*/ 829 w 828"/>
                    <a:gd name="connsiteY0" fmla="*/ 791 h 790"/>
                    <a:gd name="connsiteX1" fmla="*/ 0 w 828"/>
                    <a:gd name="connsiteY1" fmla="*/ 0 h 790"/>
                    <a:gd name="connsiteX2" fmla="*/ 829 w 828"/>
                    <a:gd name="connsiteY2" fmla="*/ 791 h 790"/>
                  </a:gdLst>
                  <a:ahLst/>
                  <a:cxnLst>
                    <a:cxn ang="0">
                      <a:pos x="connsiteX0" y="connsiteY0"/>
                    </a:cxn>
                    <a:cxn ang="0">
                      <a:pos x="connsiteX1" y="connsiteY1"/>
                    </a:cxn>
                    <a:cxn ang="0">
                      <a:pos x="connsiteX2" y="connsiteY2"/>
                    </a:cxn>
                  </a:cxnLst>
                  <a:rect l="l" t="t" r="r" b="b"/>
                  <a:pathLst>
                    <a:path w="828" h="790">
                      <a:moveTo>
                        <a:pt x="829" y="791"/>
                      </a:moveTo>
                      <a:cubicBezTo>
                        <a:pt x="552" y="524"/>
                        <a:pt x="276" y="267"/>
                        <a:pt x="0" y="0"/>
                      </a:cubicBezTo>
                      <a:cubicBezTo>
                        <a:pt x="276" y="267"/>
                        <a:pt x="552" y="524"/>
                        <a:pt x="829" y="791"/>
                      </a:cubicBezTo>
                      <a:close/>
                    </a:path>
                  </a:pathLst>
                </a:custGeom>
                <a:solidFill>
                  <a:srgbClr val="DDA516"/>
                </a:solidFill>
                <a:ln w="9525" cap="flat">
                  <a:noFill/>
                  <a:prstDash val="solid"/>
                  <a:miter/>
                </a:ln>
              </p:spPr>
              <p:txBody>
                <a:bodyPr rtlCol="0" anchor="ctr"/>
                <a:lstStyle/>
                <a:p>
                  <a:endParaRPr lang="de-AT">
                    <a:latin typeface="+mj-lt"/>
                  </a:endParaRPr>
                </a:p>
              </p:txBody>
            </p:sp>
            <p:sp>
              <p:nvSpPr>
                <p:cNvPr id="23" name="Freeform: Shape 22">
                  <a:extLst>
                    <a:ext uri="{FF2B5EF4-FFF2-40B4-BE49-F238E27FC236}">
                      <a16:creationId xmlns:a16="http://schemas.microsoft.com/office/drawing/2014/main" id="{788714E2-4A9E-4B6C-AA56-0050A057C40D}"/>
                    </a:ext>
                  </a:extLst>
                </p:cNvPr>
                <p:cNvSpPr/>
                <p:nvPr/>
              </p:nvSpPr>
              <p:spPr>
                <a:xfrm>
                  <a:off x="7690886" y="2989297"/>
                  <a:ext cx="409" cy="657"/>
                </a:xfrm>
                <a:custGeom>
                  <a:avLst/>
                  <a:gdLst>
                    <a:gd name="connsiteX0" fmla="*/ 0 w 409"/>
                    <a:gd name="connsiteY0" fmla="*/ 0 h 657"/>
                    <a:gd name="connsiteX1" fmla="*/ 410 w 409"/>
                    <a:gd name="connsiteY1" fmla="*/ 657 h 657"/>
                    <a:gd name="connsiteX2" fmla="*/ 0 w 409"/>
                    <a:gd name="connsiteY2" fmla="*/ 0 h 657"/>
                  </a:gdLst>
                  <a:ahLst/>
                  <a:cxnLst>
                    <a:cxn ang="0">
                      <a:pos x="connsiteX0" y="connsiteY0"/>
                    </a:cxn>
                    <a:cxn ang="0">
                      <a:pos x="connsiteX1" y="connsiteY1"/>
                    </a:cxn>
                    <a:cxn ang="0">
                      <a:pos x="connsiteX2" y="connsiteY2"/>
                    </a:cxn>
                  </a:cxnLst>
                  <a:rect l="l" t="t" r="r" b="b"/>
                  <a:pathLst>
                    <a:path w="409" h="657">
                      <a:moveTo>
                        <a:pt x="0" y="0"/>
                      </a:moveTo>
                      <a:cubicBezTo>
                        <a:pt x="133" y="219"/>
                        <a:pt x="276" y="438"/>
                        <a:pt x="410" y="657"/>
                      </a:cubicBezTo>
                      <a:cubicBezTo>
                        <a:pt x="286" y="438"/>
                        <a:pt x="143" y="210"/>
                        <a:pt x="0" y="0"/>
                      </a:cubicBezTo>
                      <a:close/>
                    </a:path>
                  </a:pathLst>
                </a:custGeom>
                <a:solidFill>
                  <a:srgbClr val="8C5F07"/>
                </a:solidFill>
                <a:ln w="9525" cap="flat">
                  <a:noFill/>
                  <a:prstDash val="solid"/>
                  <a:miter/>
                </a:ln>
              </p:spPr>
              <p:txBody>
                <a:bodyPr rtlCol="0" anchor="ctr"/>
                <a:lstStyle/>
                <a:p>
                  <a:endParaRPr lang="de-AT">
                    <a:latin typeface="+mj-lt"/>
                  </a:endParaRPr>
                </a:p>
              </p:txBody>
            </p:sp>
            <p:sp>
              <p:nvSpPr>
                <p:cNvPr id="24" name="Freeform: Shape 23">
                  <a:extLst>
                    <a:ext uri="{FF2B5EF4-FFF2-40B4-BE49-F238E27FC236}">
                      <a16:creationId xmlns:a16="http://schemas.microsoft.com/office/drawing/2014/main" id="{526679D6-AA45-4F19-9F36-7AAAF50115C6}"/>
                    </a:ext>
                  </a:extLst>
                </p:cNvPr>
                <p:cNvSpPr/>
                <p:nvPr/>
              </p:nvSpPr>
              <p:spPr>
                <a:xfrm>
                  <a:off x="7800719" y="2959417"/>
                  <a:ext cx="19" cy="9"/>
                </a:xfrm>
                <a:custGeom>
                  <a:avLst/>
                  <a:gdLst>
                    <a:gd name="connsiteX0" fmla="*/ 0 w 19"/>
                    <a:gd name="connsiteY0" fmla="*/ 0 h 9"/>
                    <a:gd name="connsiteX1" fmla="*/ 10 w 19"/>
                    <a:gd name="connsiteY1" fmla="*/ 10 h 9"/>
                    <a:gd name="connsiteX2" fmla="*/ 19 w 19"/>
                    <a:gd name="connsiteY2" fmla="*/ 10 h 9"/>
                  </a:gdLst>
                  <a:ahLst/>
                  <a:cxnLst>
                    <a:cxn ang="0">
                      <a:pos x="connsiteX0" y="connsiteY0"/>
                    </a:cxn>
                    <a:cxn ang="0">
                      <a:pos x="connsiteX1" y="connsiteY1"/>
                    </a:cxn>
                    <a:cxn ang="0">
                      <a:pos x="connsiteX2" y="connsiteY2"/>
                    </a:cxn>
                  </a:cxnLst>
                  <a:rect l="l" t="t" r="r" b="b"/>
                  <a:pathLst>
                    <a:path w="19" h="9">
                      <a:moveTo>
                        <a:pt x="0" y="0"/>
                      </a:moveTo>
                      <a:lnTo>
                        <a:pt x="10" y="10"/>
                      </a:lnTo>
                      <a:lnTo>
                        <a:pt x="19" y="10"/>
                      </a:lnTo>
                      <a:close/>
                    </a:path>
                  </a:pathLst>
                </a:custGeom>
                <a:solidFill>
                  <a:srgbClr val="E3A906"/>
                </a:solidFill>
                <a:ln w="9525" cap="flat">
                  <a:noFill/>
                  <a:prstDash val="solid"/>
                  <a:miter/>
                </a:ln>
              </p:spPr>
              <p:txBody>
                <a:bodyPr rtlCol="0" anchor="ctr"/>
                <a:lstStyle/>
                <a:p>
                  <a:endParaRPr lang="de-AT">
                    <a:latin typeface="+mj-lt"/>
                  </a:endParaRPr>
                </a:p>
              </p:txBody>
            </p:sp>
            <p:sp>
              <p:nvSpPr>
                <p:cNvPr id="25" name="Freeform: Shape 24">
                  <a:extLst>
                    <a:ext uri="{FF2B5EF4-FFF2-40B4-BE49-F238E27FC236}">
                      <a16:creationId xmlns:a16="http://schemas.microsoft.com/office/drawing/2014/main" id="{50113857-E944-4643-93A2-865E8B17A114}"/>
                    </a:ext>
                  </a:extLst>
                </p:cNvPr>
                <p:cNvSpPr/>
                <p:nvPr/>
              </p:nvSpPr>
              <p:spPr>
                <a:xfrm>
                  <a:off x="7624818" y="2949236"/>
                  <a:ext cx="76093" cy="75407"/>
                </a:xfrm>
                <a:custGeom>
                  <a:avLst/>
                  <a:gdLst>
                    <a:gd name="connsiteX0" fmla="*/ 61877 w 76093"/>
                    <a:gd name="connsiteY0" fmla="*/ 33889 h 75407"/>
                    <a:gd name="connsiteX1" fmla="*/ 43379 w 76093"/>
                    <a:gd name="connsiteY1" fmla="*/ 6162 h 75407"/>
                    <a:gd name="connsiteX2" fmla="*/ 28977 w 76093"/>
                    <a:gd name="connsiteY2" fmla="*/ 4923 h 75407"/>
                    <a:gd name="connsiteX3" fmla="*/ 12556 w 76093"/>
                    <a:gd name="connsiteY3" fmla="*/ 16077 h 75407"/>
                    <a:gd name="connsiteX4" fmla="*/ 3422 w 76093"/>
                    <a:gd name="connsiteY4" fmla="*/ 27488 h 75407"/>
                    <a:gd name="connsiteX5" fmla="*/ 3289 w 76093"/>
                    <a:gd name="connsiteY5" fmla="*/ 47824 h 75407"/>
                    <a:gd name="connsiteX6" fmla="*/ 8127 w 76093"/>
                    <a:gd name="connsiteY6" fmla="*/ 60625 h 75407"/>
                    <a:gd name="connsiteX7" fmla="*/ 51209 w 76093"/>
                    <a:gd name="connsiteY7" fmla="*/ 73484 h 75407"/>
                    <a:gd name="connsiteX8" fmla="*/ 75393 w 76093"/>
                    <a:gd name="connsiteY8" fmla="*/ 63750 h 75407"/>
                    <a:gd name="connsiteX9" fmla="*/ 61877 w 76093"/>
                    <a:gd name="connsiteY9" fmla="*/ 33889 h 7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093" h="75407">
                      <a:moveTo>
                        <a:pt x="61877" y="33889"/>
                      </a:moveTo>
                      <a:cubicBezTo>
                        <a:pt x="54390" y="26126"/>
                        <a:pt x="48647" y="16706"/>
                        <a:pt x="43379" y="6162"/>
                      </a:cubicBezTo>
                      <a:cubicBezTo>
                        <a:pt x="40607" y="618"/>
                        <a:pt x="32140" y="-3783"/>
                        <a:pt x="28977" y="4923"/>
                      </a:cubicBezTo>
                      <a:cubicBezTo>
                        <a:pt x="25815" y="13629"/>
                        <a:pt x="20786" y="17163"/>
                        <a:pt x="12556" y="16077"/>
                      </a:cubicBezTo>
                      <a:cubicBezTo>
                        <a:pt x="6556" y="15277"/>
                        <a:pt x="907" y="19897"/>
                        <a:pt x="3422" y="27488"/>
                      </a:cubicBezTo>
                      <a:cubicBezTo>
                        <a:pt x="6137" y="35679"/>
                        <a:pt x="9232" y="42090"/>
                        <a:pt x="3289" y="47824"/>
                      </a:cubicBezTo>
                      <a:cubicBezTo>
                        <a:pt x="-2655" y="53567"/>
                        <a:pt x="-245" y="59492"/>
                        <a:pt x="8127" y="60625"/>
                      </a:cubicBezTo>
                      <a:cubicBezTo>
                        <a:pt x="16500" y="61759"/>
                        <a:pt x="38512" y="66769"/>
                        <a:pt x="51209" y="73484"/>
                      </a:cubicBezTo>
                      <a:cubicBezTo>
                        <a:pt x="63915" y="80190"/>
                        <a:pt x="74050" y="67503"/>
                        <a:pt x="75393" y="63750"/>
                      </a:cubicBezTo>
                      <a:cubicBezTo>
                        <a:pt x="78746" y="54453"/>
                        <a:pt x="69373" y="41652"/>
                        <a:pt x="61877" y="33889"/>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26" name="Freeform: Shape 25">
                  <a:extLst>
                    <a:ext uri="{FF2B5EF4-FFF2-40B4-BE49-F238E27FC236}">
                      <a16:creationId xmlns:a16="http://schemas.microsoft.com/office/drawing/2014/main" id="{CB0083B8-7769-41E0-B900-9BF6A60C654E}"/>
                    </a:ext>
                  </a:extLst>
                </p:cNvPr>
                <p:cNvSpPr/>
                <p:nvPr/>
              </p:nvSpPr>
              <p:spPr>
                <a:xfrm>
                  <a:off x="7691792" y="2840783"/>
                  <a:ext cx="58475" cy="51273"/>
                </a:xfrm>
                <a:custGeom>
                  <a:avLst/>
                  <a:gdLst>
                    <a:gd name="connsiteX0" fmla="*/ 23230 w 58475"/>
                    <a:gd name="connsiteY0" fmla="*/ 51273 h 51273"/>
                    <a:gd name="connsiteX1" fmla="*/ 7924 w 58475"/>
                    <a:gd name="connsiteY1" fmla="*/ 38595 h 51273"/>
                    <a:gd name="connsiteX2" fmla="*/ 7924 w 58475"/>
                    <a:gd name="connsiteY2" fmla="*/ 38595 h 51273"/>
                    <a:gd name="connsiteX3" fmla="*/ 885 w 58475"/>
                    <a:gd name="connsiteY3" fmla="*/ 14554 h 51273"/>
                    <a:gd name="connsiteX4" fmla="*/ 13753 w 58475"/>
                    <a:gd name="connsiteY4" fmla="*/ 4315 h 51273"/>
                    <a:gd name="connsiteX5" fmla="*/ 15867 w 58475"/>
                    <a:gd name="connsiteY5" fmla="*/ 2524 h 51273"/>
                    <a:gd name="connsiteX6" fmla="*/ 17887 w 58475"/>
                    <a:gd name="connsiteY6" fmla="*/ 1505 h 51273"/>
                    <a:gd name="connsiteX7" fmla="*/ 19192 w 58475"/>
                    <a:gd name="connsiteY7" fmla="*/ 991 h 51273"/>
                    <a:gd name="connsiteX8" fmla="*/ 24221 w 58475"/>
                    <a:gd name="connsiteY8" fmla="*/ 0 h 51273"/>
                    <a:gd name="connsiteX9" fmla="*/ 25002 w 58475"/>
                    <a:gd name="connsiteY9" fmla="*/ 0 h 51273"/>
                    <a:gd name="connsiteX10" fmla="*/ 26507 w 58475"/>
                    <a:gd name="connsiteY10" fmla="*/ 352 h 51273"/>
                    <a:gd name="connsiteX11" fmla="*/ 29888 w 58475"/>
                    <a:gd name="connsiteY11" fmla="*/ 1486 h 51273"/>
                    <a:gd name="connsiteX12" fmla="*/ 57482 w 58475"/>
                    <a:gd name="connsiteY12" fmla="*/ 11678 h 51273"/>
                    <a:gd name="connsiteX13" fmla="*/ 58254 w 58475"/>
                    <a:gd name="connsiteY13" fmla="*/ 15811 h 51273"/>
                    <a:gd name="connsiteX14" fmla="*/ 57358 w 58475"/>
                    <a:gd name="connsiteY14" fmla="*/ 24432 h 51273"/>
                    <a:gd name="connsiteX15" fmla="*/ 56311 w 58475"/>
                    <a:gd name="connsiteY15" fmla="*/ 28480 h 51273"/>
                    <a:gd name="connsiteX16" fmla="*/ 53948 w 58475"/>
                    <a:gd name="connsiteY16" fmla="*/ 29347 h 51273"/>
                    <a:gd name="connsiteX17" fmla="*/ 45985 w 58475"/>
                    <a:gd name="connsiteY17" fmla="*/ 36405 h 51273"/>
                    <a:gd name="connsiteX18" fmla="*/ 38404 w 58475"/>
                    <a:gd name="connsiteY18" fmla="*/ 43444 h 51273"/>
                    <a:gd name="connsiteX19" fmla="*/ 35565 w 58475"/>
                    <a:gd name="connsiteY19" fmla="*/ 45529 h 51273"/>
                    <a:gd name="connsiteX20" fmla="*/ 23230 w 58475"/>
                    <a:gd name="connsiteY20" fmla="*/ 51273 h 51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475" h="51273">
                      <a:moveTo>
                        <a:pt x="23230" y="51273"/>
                      </a:moveTo>
                      <a:cubicBezTo>
                        <a:pt x="16077" y="51273"/>
                        <a:pt x="11295" y="44501"/>
                        <a:pt x="7924" y="38595"/>
                      </a:cubicBezTo>
                      <a:lnTo>
                        <a:pt x="7924" y="38595"/>
                      </a:lnTo>
                      <a:cubicBezTo>
                        <a:pt x="7895" y="38595"/>
                        <a:pt x="-3144" y="23108"/>
                        <a:pt x="885" y="14554"/>
                      </a:cubicBezTo>
                      <a:cubicBezTo>
                        <a:pt x="1447" y="13354"/>
                        <a:pt x="2390" y="11335"/>
                        <a:pt x="13753" y="4315"/>
                      </a:cubicBezTo>
                      <a:lnTo>
                        <a:pt x="15867" y="2524"/>
                      </a:lnTo>
                      <a:lnTo>
                        <a:pt x="17887" y="1505"/>
                      </a:lnTo>
                      <a:lnTo>
                        <a:pt x="19192" y="991"/>
                      </a:lnTo>
                      <a:cubicBezTo>
                        <a:pt x="20754" y="495"/>
                        <a:pt x="22535" y="0"/>
                        <a:pt x="24221" y="0"/>
                      </a:cubicBezTo>
                      <a:lnTo>
                        <a:pt x="25002" y="0"/>
                      </a:lnTo>
                      <a:lnTo>
                        <a:pt x="26507" y="352"/>
                      </a:lnTo>
                      <a:lnTo>
                        <a:pt x="29888" y="1486"/>
                      </a:lnTo>
                      <a:lnTo>
                        <a:pt x="57482" y="11678"/>
                      </a:lnTo>
                      <a:lnTo>
                        <a:pt x="58254" y="15811"/>
                      </a:lnTo>
                      <a:cubicBezTo>
                        <a:pt x="58882" y="19174"/>
                        <a:pt x="58044" y="22088"/>
                        <a:pt x="57358" y="24432"/>
                      </a:cubicBezTo>
                      <a:lnTo>
                        <a:pt x="56311" y="28480"/>
                      </a:lnTo>
                      <a:lnTo>
                        <a:pt x="53948" y="29347"/>
                      </a:lnTo>
                      <a:cubicBezTo>
                        <a:pt x="51862" y="30109"/>
                        <a:pt x="48605" y="33595"/>
                        <a:pt x="45985" y="36405"/>
                      </a:cubicBezTo>
                      <a:cubicBezTo>
                        <a:pt x="43385" y="39186"/>
                        <a:pt x="40928" y="41815"/>
                        <a:pt x="38404" y="43444"/>
                      </a:cubicBezTo>
                      <a:cubicBezTo>
                        <a:pt x="37508" y="44072"/>
                        <a:pt x="36518" y="44825"/>
                        <a:pt x="35565" y="45529"/>
                      </a:cubicBezTo>
                      <a:cubicBezTo>
                        <a:pt x="31612" y="48473"/>
                        <a:pt x="27888" y="51273"/>
                        <a:pt x="23230" y="51273"/>
                      </a:cubicBezTo>
                      <a:close/>
                    </a:path>
                  </a:pathLst>
                </a:custGeom>
                <a:solidFill>
                  <a:srgbClr val="1E1E1E"/>
                </a:solidFill>
                <a:ln w="9525" cap="flat">
                  <a:noFill/>
                  <a:prstDash val="solid"/>
                  <a:miter/>
                </a:ln>
              </p:spPr>
              <p:txBody>
                <a:bodyPr rtlCol="0" anchor="ctr"/>
                <a:lstStyle/>
                <a:p>
                  <a:endParaRPr lang="de-AT">
                    <a:latin typeface="+mj-lt"/>
                  </a:endParaRPr>
                </a:p>
              </p:txBody>
            </p:sp>
            <p:sp>
              <p:nvSpPr>
                <p:cNvPr id="27" name="Freeform: Shape 26">
                  <a:extLst>
                    <a:ext uri="{FF2B5EF4-FFF2-40B4-BE49-F238E27FC236}">
                      <a16:creationId xmlns:a16="http://schemas.microsoft.com/office/drawing/2014/main" id="{9378F8D3-C0E1-420C-9B83-9648F5A9A0B7}"/>
                    </a:ext>
                  </a:extLst>
                </p:cNvPr>
                <p:cNvSpPr/>
                <p:nvPr/>
              </p:nvSpPr>
              <p:spPr>
                <a:xfrm>
                  <a:off x="7694126" y="2843176"/>
                  <a:ext cx="48984" cy="41753"/>
                </a:xfrm>
                <a:custGeom>
                  <a:avLst/>
                  <a:gdLst>
                    <a:gd name="connsiteX0" fmla="*/ 39309 w 48984"/>
                    <a:gd name="connsiteY0" fmla="*/ 14981 h 41753"/>
                    <a:gd name="connsiteX1" fmla="*/ 21897 w 48984"/>
                    <a:gd name="connsiteY1" fmla="*/ 23020 h 41753"/>
                    <a:gd name="connsiteX2" fmla="*/ 21897 w 48984"/>
                    <a:gd name="connsiteY2" fmla="*/ 23020 h 41753"/>
                    <a:gd name="connsiteX3" fmla="*/ 20506 w 48984"/>
                    <a:gd name="connsiteY3" fmla="*/ 18772 h 41753"/>
                    <a:gd name="connsiteX4" fmla="*/ 19582 w 48984"/>
                    <a:gd name="connsiteY4" fmla="*/ 15172 h 41753"/>
                    <a:gd name="connsiteX5" fmla="*/ 20278 w 48984"/>
                    <a:gd name="connsiteY5" fmla="*/ 103 h 41753"/>
                    <a:gd name="connsiteX6" fmla="*/ 15591 w 48984"/>
                    <a:gd name="connsiteY6" fmla="*/ 855 h 41753"/>
                    <a:gd name="connsiteX7" fmla="*/ 13772 w 48984"/>
                    <a:gd name="connsiteY7" fmla="*/ 1770 h 41753"/>
                    <a:gd name="connsiteX8" fmla="*/ 11696 w 48984"/>
                    <a:gd name="connsiteY8" fmla="*/ 3503 h 41753"/>
                    <a:gd name="connsiteX9" fmla="*/ 466 w 48984"/>
                    <a:gd name="connsiteY9" fmla="*/ 11819 h 41753"/>
                    <a:gd name="connsiteX10" fmla="*/ 7333 w 48984"/>
                    <a:gd name="connsiteY10" fmla="*/ 31469 h 41753"/>
                    <a:gd name="connsiteX11" fmla="*/ 31088 w 48984"/>
                    <a:gd name="connsiteY11" fmla="*/ 34679 h 41753"/>
                    <a:gd name="connsiteX12" fmla="*/ 47567 w 48984"/>
                    <a:gd name="connsiteY12" fmla="*/ 20106 h 41753"/>
                    <a:gd name="connsiteX13" fmla="*/ 48843 w 48984"/>
                    <a:gd name="connsiteY13" fmla="*/ 11924 h 41753"/>
                    <a:gd name="connsiteX14" fmla="*/ 39309 w 48984"/>
                    <a:gd name="connsiteY14" fmla="*/ 14981 h 4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984" h="41753">
                      <a:moveTo>
                        <a:pt x="39309" y="14981"/>
                      </a:moveTo>
                      <a:cubicBezTo>
                        <a:pt x="34422" y="19201"/>
                        <a:pt x="28841" y="22830"/>
                        <a:pt x="21897" y="23020"/>
                      </a:cubicBezTo>
                      <a:cubicBezTo>
                        <a:pt x="21640" y="23239"/>
                        <a:pt x="21640" y="23239"/>
                        <a:pt x="21897" y="23020"/>
                      </a:cubicBezTo>
                      <a:cubicBezTo>
                        <a:pt x="21944" y="21439"/>
                        <a:pt x="21849" y="19925"/>
                        <a:pt x="20506" y="18772"/>
                      </a:cubicBezTo>
                      <a:cubicBezTo>
                        <a:pt x="19392" y="17820"/>
                        <a:pt x="19258" y="16410"/>
                        <a:pt x="19582" y="15172"/>
                      </a:cubicBezTo>
                      <a:cubicBezTo>
                        <a:pt x="20887" y="10180"/>
                        <a:pt x="20087" y="5123"/>
                        <a:pt x="20278" y="103"/>
                      </a:cubicBezTo>
                      <a:cubicBezTo>
                        <a:pt x="18973" y="-335"/>
                        <a:pt x="15982" y="760"/>
                        <a:pt x="15591" y="855"/>
                      </a:cubicBezTo>
                      <a:cubicBezTo>
                        <a:pt x="14982" y="1160"/>
                        <a:pt x="14372" y="1465"/>
                        <a:pt x="13772" y="1770"/>
                      </a:cubicBezTo>
                      <a:cubicBezTo>
                        <a:pt x="13077" y="2351"/>
                        <a:pt x="12391" y="2922"/>
                        <a:pt x="11696" y="3503"/>
                      </a:cubicBezTo>
                      <a:cubicBezTo>
                        <a:pt x="10810" y="4056"/>
                        <a:pt x="1428" y="9780"/>
                        <a:pt x="466" y="11819"/>
                      </a:cubicBezTo>
                      <a:cubicBezTo>
                        <a:pt x="-2011" y="17077"/>
                        <a:pt x="6142" y="29964"/>
                        <a:pt x="7333" y="31469"/>
                      </a:cubicBezTo>
                      <a:cubicBezTo>
                        <a:pt x="16858" y="48185"/>
                        <a:pt x="22144" y="40937"/>
                        <a:pt x="31088" y="34679"/>
                      </a:cubicBezTo>
                      <a:cubicBezTo>
                        <a:pt x="35889" y="31574"/>
                        <a:pt x="42137" y="22106"/>
                        <a:pt x="47567" y="20106"/>
                      </a:cubicBezTo>
                      <a:cubicBezTo>
                        <a:pt x="48233" y="17410"/>
                        <a:pt x="49386" y="14800"/>
                        <a:pt x="48843" y="11924"/>
                      </a:cubicBezTo>
                      <a:cubicBezTo>
                        <a:pt x="45414" y="12114"/>
                        <a:pt x="42366" y="12343"/>
                        <a:pt x="39309" y="14981"/>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28" name="Freeform: Shape 27">
                  <a:extLst>
                    <a:ext uri="{FF2B5EF4-FFF2-40B4-BE49-F238E27FC236}">
                      <a16:creationId xmlns:a16="http://schemas.microsoft.com/office/drawing/2014/main" id="{389FB552-AA26-4F15-AFD3-9A97FAF5657D}"/>
                    </a:ext>
                  </a:extLst>
                </p:cNvPr>
                <p:cNvSpPr/>
                <p:nvPr/>
              </p:nvSpPr>
              <p:spPr>
                <a:xfrm>
                  <a:off x="7710451" y="2843279"/>
                  <a:ext cx="76" cy="104"/>
                </a:xfrm>
                <a:custGeom>
                  <a:avLst/>
                  <a:gdLst>
                    <a:gd name="connsiteX0" fmla="*/ 0 w 76"/>
                    <a:gd name="connsiteY0" fmla="*/ 86 h 104"/>
                    <a:gd name="connsiteX1" fmla="*/ 76 w 76"/>
                    <a:gd name="connsiteY1" fmla="*/ 105 h 104"/>
                    <a:gd name="connsiteX2" fmla="*/ 48 w 76"/>
                    <a:gd name="connsiteY2" fmla="*/ 0 h 104"/>
                    <a:gd name="connsiteX3" fmla="*/ 0 w 76"/>
                    <a:gd name="connsiteY3" fmla="*/ 86 h 104"/>
                  </a:gdLst>
                  <a:ahLst/>
                  <a:cxnLst>
                    <a:cxn ang="0">
                      <a:pos x="connsiteX0" y="connsiteY0"/>
                    </a:cxn>
                    <a:cxn ang="0">
                      <a:pos x="connsiteX1" y="connsiteY1"/>
                    </a:cxn>
                    <a:cxn ang="0">
                      <a:pos x="connsiteX2" y="connsiteY2"/>
                    </a:cxn>
                    <a:cxn ang="0">
                      <a:pos x="connsiteX3" y="connsiteY3"/>
                    </a:cxn>
                  </a:cxnLst>
                  <a:rect l="l" t="t" r="r" b="b"/>
                  <a:pathLst>
                    <a:path w="76" h="104">
                      <a:moveTo>
                        <a:pt x="0" y="86"/>
                      </a:moveTo>
                      <a:cubicBezTo>
                        <a:pt x="29" y="105"/>
                        <a:pt x="48" y="95"/>
                        <a:pt x="76" y="105"/>
                      </a:cubicBezTo>
                      <a:cubicBezTo>
                        <a:pt x="57" y="57"/>
                        <a:pt x="76" y="48"/>
                        <a:pt x="48" y="0"/>
                      </a:cubicBezTo>
                      <a:lnTo>
                        <a:pt x="0" y="86"/>
                      </a:lnTo>
                      <a:close/>
                    </a:path>
                  </a:pathLst>
                </a:custGeom>
                <a:solidFill>
                  <a:srgbClr val="E3A906"/>
                </a:solidFill>
                <a:ln w="9525" cap="flat">
                  <a:noFill/>
                  <a:prstDash val="solid"/>
                  <a:miter/>
                </a:ln>
              </p:spPr>
              <p:txBody>
                <a:bodyPr rtlCol="0" anchor="ctr"/>
                <a:lstStyle/>
                <a:p>
                  <a:endParaRPr lang="de-AT">
                    <a:latin typeface="+mj-lt"/>
                  </a:endParaRPr>
                </a:p>
              </p:txBody>
            </p:sp>
            <p:sp>
              <p:nvSpPr>
                <p:cNvPr id="29" name="Freeform: Shape 28">
                  <a:extLst>
                    <a:ext uri="{FF2B5EF4-FFF2-40B4-BE49-F238E27FC236}">
                      <a16:creationId xmlns:a16="http://schemas.microsoft.com/office/drawing/2014/main" id="{1E221D66-ACD4-4AEC-A2BD-35B6E32C0E34}"/>
                    </a:ext>
                  </a:extLst>
                </p:cNvPr>
                <p:cNvSpPr/>
                <p:nvPr/>
              </p:nvSpPr>
              <p:spPr>
                <a:xfrm>
                  <a:off x="7709874" y="2842703"/>
                  <a:ext cx="33105" cy="28579"/>
                </a:xfrm>
                <a:custGeom>
                  <a:avLst/>
                  <a:gdLst>
                    <a:gd name="connsiteX0" fmla="*/ 29190 w 33105"/>
                    <a:gd name="connsiteY0" fmla="*/ 8615 h 28579"/>
                    <a:gd name="connsiteX1" fmla="*/ 33105 w 33105"/>
                    <a:gd name="connsiteY1" fmla="*/ 13549 h 28579"/>
                    <a:gd name="connsiteX2" fmla="*/ 22665 w 33105"/>
                    <a:gd name="connsiteY2" fmla="*/ 16911 h 28579"/>
                    <a:gd name="connsiteX3" fmla="*/ 2482 w 33105"/>
                    <a:gd name="connsiteY3" fmla="*/ 28579 h 28579"/>
                    <a:gd name="connsiteX4" fmla="*/ 167 w 33105"/>
                    <a:gd name="connsiteY4" fmla="*/ 18235 h 28579"/>
                    <a:gd name="connsiteX5" fmla="*/ 1834 w 33105"/>
                    <a:gd name="connsiteY5" fmla="*/ 614 h 28579"/>
                    <a:gd name="connsiteX6" fmla="*/ 11797 w 33105"/>
                    <a:gd name="connsiteY6" fmla="*/ 1509 h 28579"/>
                    <a:gd name="connsiteX7" fmla="*/ 15864 w 33105"/>
                    <a:gd name="connsiteY7" fmla="*/ 3967 h 28579"/>
                    <a:gd name="connsiteX8" fmla="*/ 22980 w 33105"/>
                    <a:gd name="connsiteY8" fmla="*/ 6691 h 28579"/>
                    <a:gd name="connsiteX9" fmla="*/ 29190 w 33105"/>
                    <a:gd name="connsiteY9" fmla="*/ 8615 h 28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5" h="28579">
                      <a:moveTo>
                        <a:pt x="29190" y="8615"/>
                      </a:moveTo>
                      <a:cubicBezTo>
                        <a:pt x="31257" y="9653"/>
                        <a:pt x="33143" y="10834"/>
                        <a:pt x="33105" y="13549"/>
                      </a:cubicBezTo>
                      <a:cubicBezTo>
                        <a:pt x="29342" y="13777"/>
                        <a:pt x="25999" y="14025"/>
                        <a:pt x="22665" y="16911"/>
                      </a:cubicBezTo>
                      <a:cubicBezTo>
                        <a:pt x="17322" y="21531"/>
                        <a:pt x="10083" y="28370"/>
                        <a:pt x="2482" y="28579"/>
                      </a:cubicBezTo>
                      <a:cubicBezTo>
                        <a:pt x="2787" y="26084"/>
                        <a:pt x="-804" y="22493"/>
                        <a:pt x="167" y="18235"/>
                      </a:cubicBezTo>
                      <a:cubicBezTo>
                        <a:pt x="1425" y="12739"/>
                        <a:pt x="1625" y="6119"/>
                        <a:pt x="1834" y="614"/>
                      </a:cubicBezTo>
                      <a:cubicBezTo>
                        <a:pt x="5311" y="-777"/>
                        <a:pt x="8540" y="490"/>
                        <a:pt x="11797" y="1509"/>
                      </a:cubicBezTo>
                      <a:cubicBezTo>
                        <a:pt x="13150" y="2328"/>
                        <a:pt x="14512" y="3157"/>
                        <a:pt x="15864" y="3967"/>
                      </a:cubicBezTo>
                      <a:cubicBezTo>
                        <a:pt x="18236" y="4872"/>
                        <a:pt x="20608" y="5776"/>
                        <a:pt x="22980" y="6691"/>
                      </a:cubicBezTo>
                      <a:cubicBezTo>
                        <a:pt x="24847" y="7967"/>
                        <a:pt x="27066" y="8129"/>
                        <a:pt x="29190" y="8615"/>
                      </a:cubicBezTo>
                      <a:close/>
                    </a:path>
                  </a:pathLst>
                </a:custGeom>
                <a:solidFill>
                  <a:srgbClr val="FCD116"/>
                </a:solidFill>
                <a:ln w="9525" cap="flat">
                  <a:noFill/>
                  <a:prstDash val="solid"/>
                  <a:miter/>
                </a:ln>
              </p:spPr>
              <p:txBody>
                <a:bodyPr rtlCol="0" anchor="ctr"/>
                <a:lstStyle/>
                <a:p>
                  <a:endParaRPr lang="de-AT">
                    <a:latin typeface="+mj-lt"/>
                  </a:endParaRPr>
                </a:p>
              </p:txBody>
            </p:sp>
          </p:grpSp>
          <p:sp>
            <p:nvSpPr>
              <p:cNvPr id="30" name="Freeform: Shape 29">
                <a:extLst>
                  <a:ext uri="{FF2B5EF4-FFF2-40B4-BE49-F238E27FC236}">
                    <a16:creationId xmlns:a16="http://schemas.microsoft.com/office/drawing/2014/main" id="{F0CD5784-EA59-41B3-BBBF-8C6B2584A4F3}"/>
                  </a:ext>
                </a:extLst>
              </p:cNvPr>
              <p:cNvSpPr/>
              <p:nvPr/>
            </p:nvSpPr>
            <p:spPr>
              <a:xfrm>
                <a:off x="7701469" y="2834201"/>
                <a:ext cx="9525" cy="9525"/>
              </a:xfrm>
              <a:custGeom>
                <a:avLst/>
                <a:gdLst>
                  <a:gd name="connsiteX0" fmla="*/ 0 w 9525"/>
                  <a:gd name="connsiteY0" fmla="*/ 0 h 9525"/>
                  <a:gd name="connsiteX1" fmla="*/ 9525 w 9525"/>
                  <a:gd name="connsiteY1" fmla="*/ 0 h 9525"/>
                  <a:gd name="connsiteX2" fmla="*/ 9525 w 9525"/>
                  <a:gd name="connsiteY2" fmla="*/ 9525 h 9525"/>
                  <a:gd name="connsiteX3" fmla="*/ 0 w 9525"/>
                  <a:gd name="connsiteY3" fmla="*/ 9525 h 9525"/>
                </a:gdLst>
                <a:ahLst/>
                <a:cxnLst>
                  <a:cxn ang="0">
                    <a:pos x="connsiteX0" y="connsiteY0"/>
                  </a:cxn>
                  <a:cxn ang="0">
                    <a:pos x="connsiteX1" y="connsiteY1"/>
                  </a:cxn>
                  <a:cxn ang="0">
                    <a:pos x="connsiteX2" y="connsiteY2"/>
                  </a:cxn>
                  <a:cxn ang="0">
                    <a:pos x="connsiteX3" y="connsiteY3"/>
                  </a:cxn>
                </a:cxnLst>
                <a:rect l="l" t="t" r="r" b="b"/>
                <a:pathLst>
                  <a:path w="9525" h="9525">
                    <a:moveTo>
                      <a:pt x="0" y="0"/>
                    </a:moveTo>
                    <a:lnTo>
                      <a:pt x="9525" y="0"/>
                    </a:lnTo>
                    <a:lnTo>
                      <a:pt x="9525" y="9525"/>
                    </a:lnTo>
                    <a:lnTo>
                      <a:pt x="0" y="9525"/>
                    </a:lnTo>
                    <a:close/>
                  </a:path>
                </a:pathLst>
              </a:custGeom>
              <a:solidFill>
                <a:srgbClr val="FFFFFF">
                  <a:alpha val="90000"/>
                </a:srgbClr>
              </a:solidFill>
              <a:ln w="9525" cap="flat">
                <a:noFill/>
                <a:prstDash val="solid"/>
                <a:miter/>
              </a:ln>
            </p:spPr>
            <p:txBody>
              <a:bodyPr rtlCol="0" anchor="ctr"/>
              <a:lstStyle/>
              <a:p>
                <a:endParaRPr lang="de-AT">
                  <a:latin typeface="+mj-lt"/>
                </a:endParaRPr>
              </a:p>
            </p:txBody>
          </p:sp>
          <p:sp>
            <p:nvSpPr>
              <p:cNvPr id="31" name="Freeform: Shape 30">
                <a:extLst>
                  <a:ext uri="{FF2B5EF4-FFF2-40B4-BE49-F238E27FC236}">
                    <a16:creationId xmlns:a16="http://schemas.microsoft.com/office/drawing/2014/main" id="{DF0B43C4-E056-4790-B41B-21B31B13EA1C}"/>
                  </a:ext>
                </a:extLst>
              </p:cNvPr>
              <p:cNvSpPr/>
              <p:nvPr/>
            </p:nvSpPr>
            <p:spPr>
              <a:xfrm>
                <a:off x="7730044" y="2834201"/>
                <a:ext cx="9525" cy="9525"/>
              </a:xfrm>
              <a:custGeom>
                <a:avLst/>
                <a:gdLst>
                  <a:gd name="connsiteX0" fmla="*/ 0 w 9525"/>
                  <a:gd name="connsiteY0" fmla="*/ 0 h 9525"/>
                  <a:gd name="connsiteX1" fmla="*/ 9525 w 9525"/>
                  <a:gd name="connsiteY1" fmla="*/ 0 h 9525"/>
                  <a:gd name="connsiteX2" fmla="*/ 9525 w 9525"/>
                  <a:gd name="connsiteY2" fmla="*/ 9525 h 9525"/>
                  <a:gd name="connsiteX3" fmla="*/ 0 w 9525"/>
                  <a:gd name="connsiteY3" fmla="*/ 9525 h 9525"/>
                </a:gdLst>
                <a:ahLst/>
                <a:cxnLst>
                  <a:cxn ang="0">
                    <a:pos x="connsiteX0" y="connsiteY0"/>
                  </a:cxn>
                  <a:cxn ang="0">
                    <a:pos x="connsiteX1" y="connsiteY1"/>
                  </a:cxn>
                  <a:cxn ang="0">
                    <a:pos x="connsiteX2" y="connsiteY2"/>
                  </a:cxn>
                  <a:cxn ang="0">
                    <a:pos x="connsiteX3" y="connsiteY3"/>
                  </a:cxn>
                </a:cxnLst>
                <a:rect l="l" t="t" r="r" b="b"/>
                <a:pathLst>
                  <a:path w="9525" h="9525">
                    <a:moveTo>
                      <a:pt x="0" y="0"/>
                    </a:moveTo>
                    <a:lnTo>
                      <a:pt x="9525" y="0"/>
                    </a:lnTo>
                    <a:lnTo>
                      <a:pt x="9525" y="9525"/>
                    </a:lnTo>
                    <a:lnTo>
                      <a:pt x="0" y="9525"/>
                    </a:lnTo>
                    <a:close/>
                  </a:path>
                </a:pathLst>
              </a:custGeom>
              <a:solidFill>
                <a:srgbClr val="FFFFFF">
                  <a:alpha val="90000"/>
                </a:srgbClr>
              </a:solidFill>
              <a:ln w="9525" cap="flat">
                <a:noFill/>
                <a:prstDash val="solid"/>
                <a:miter/>
              </a:ln>
            </p:spPr>
            <p:txBody>
              <a:bodyPr rtlCol="0" anchor="ctr"/>
              <a:lstStyle/>
              <a:p>
                <a:endParaRPr lang="de-AT">
                  <a:latin typeface="+mj-lt"/>
                </a:endParaRPr>
              </a:p>
            </p:txBody>
          </p:sp>
        </p:grpSp>
      </p:grpSp>
      <p:sp>
        <p:nvSpPr>
          <p:cNvPr id="36" name="Rectangle 35">
            <a:extLst>
              <a:ext uri="{FF2B5EF4-FFF2-40B4-BE49-F238E27FC236}">
                <a16:creationId xmlns:a16="http://schemas.microsoft.com/office/drawing/2014/main" id="{F92D4C56-40F3-4ED9-B561-B236317B042C}"/>
              </a:ext>
            </a:extLst>
          </p:cNvPr>
          <p:cNvSpPr/>
          <p:nvPr/>
        </p:nvSpPr>
        <p:spPr>
          <a:xfrm>
            <a:off x="1350704" y="1114812"/>
            <a:ext cx="3377313" cy="4994678"/>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37" name="TextBox 36">
            <a:extLst>
              <a:ext uri="{FF2B5EF4-FFF2-40B4-BE49-F238E27FC236}">
                <a16:creationId xmlns:a16="http://schemas.microsoft.com/office/drawing/2014/main" id="{D5FB1568-E9C7-418B-A19E-F210E89CF84E}"/>
              </a:ext>
            </a:extLst>
          </p:cNvPr>
          <p:cNvSpPr txBox="1"/>
          <p:nvPr/>
        </p:nvSpPr>
        <p:spPr>
          <a:xfrm>
            <a:off x="1769804" y="752981"/>
            <a:ext cx="648383" cy="369332"/>
          </a:xfrm>
          <a:prstGeom prst="rect">
            <a:avLst/>
          </a:prstGeom>
          <a:noFill/>
        </p:spPr>
        <p:txBody>
          <a:bodyPr wrap="none" rtlCol="0">
            <a:spAutoFit/>
          </a:bodyPr>
          <a:lstStyle/>
          <a:p>
            <a:r>
              <a:rPr lang="en-GB" dirty="0" err="1">
                <a:latin typeface="+mj-lt"/>
              </a:rPr>
              <a:t>VNet</a:t>
            </a:r>
            <a:endParaRPr lang="de-AT" dirty="0">
              <a:latin typeface="+mj-lt"/>
            </a:endParaRPr>
          </a:p>
        </p:txBody>
      </p:sp>
      <p:sp>
        <p:nvSpPr>
          <p:cNvPr id="38" name="Rectangle 37">
            <a:extLst>
              <a:ext uri="{FF2B5EF4-FFF2-40B4-BE49-F238E27FC236}">
                <a16:creationId xmlns:a16="http://schemas.microsoft.com/office/drawing/2014/main" id="{3909D689-F837-4DFA-B78A-2537176E45B5}"/>
              </a:ext>
            </a:extLst>
          </p:cNvPr>
          <p:cNvSpPr/>
          <p:nvPr/>
        </p:nvSpPr>
        <p:spPr>
          <a:xfrm>
            <a:off x="1712654" y="1656554"/>
            <a:ext cx="1966647" cy="1536370"/>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pic>
        <p:nvPicPr>
          <p:cNvPr id="40" name="Graphic 39">
            <a:extLst>
              <a:ext uri="{FF2B5EF4-FFF2-40B4-BE49-F238E27FC236}">
                <a16:creationId xmlns:a16="http://schemas.microsoft.com/office/drawing/2014/main" id="{0B68E5B3-701A-46A1-B1C2-00D24CE3C7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50704" y="699522"/>
            <a:ext cx="476250" cy="476250"/>
          </a:xfrm>
          <a:prstGeom prst="rect">
            <a:avLst/>
          </a:prstGeom>
        </p:spPr>
      </p:pic>
      <p:sp>
        <p:nvSpPr>
          <p:cNvPr id="41" name="TextBox 40">
            <a:extLst>
              <a:ext uri="{FF2B5EF4-FFF2-40B4-BE49-F238E27FC236}">
                <a16:creationId xmlns:a16="http://schemas.microsoft.com/office/drawing/2014/main" id="{5D53C561-7844-4BB5-8E69-5BDA3BA0FC8F}"/>
              </a:ext>
            </a:extLst>
          </p:cNvPr>
          <p:cNvSpPr txBox="1"/>
          <p:nvPr/>
        </p:nvSpPr>
        <p:spPr>
          <a:xfrm>
            <a:off x="1641311" y="1464848"/>
            <a:ext cx="1968809" cy="246221"/>
          </a:xfrm>
          <a:prstGeom prst="rect">
            <a:avLst/>
          </a:prstGeom>
          <a:noFill/>
        </p:spPr>
        <p:txBody>
          <a:bodyPr wrap="none" rtlCol="0">
            <a:spAutoFit/>
          </a:bodyPr>
          <a:lstStyle/>
          <a:p>
            <a:r>
              <a:rPr lang="en-GB" sz="1000" dirty="0">
                <a:latin typeface="+mj-lt"/>
              </a:rPr>
              <a:t>Private Endpoint Subnet (10.0.0.x)</a:t>
            </a:r>
            <a:endParaRPr lang="de-AT" sz="1000" dirty="0">
              <a:latin typeface="+mj-lt"/>
            </a:endParaRPr>
          </a:p>
        </p:txBody>
      </p:sp>
      <p:sp>
        <p:nvSpPr>
          <p:cNvPr id="43" name="Rectangle 42">
            <a:extLst>
              <a:ext uri="{FF2B5EF4-FFF2-40B4-BE49-F238E27FC236}">
                <a16:creationId xmlns:a16="http://schemas.microsoft.com/office/drawing/2014/main" id="{2B52A3D4-DDF6-4D63-928F-16FC120CA58D}"/>
              </a:ext>
            </a:extLst>
          </p:cNvPr>
          <p:cNvSpPr/>
          <p:nvPr/>
        </p:nvSpPr>
        <p:spPr>
          <a:xfrm>
            <a:off x="1712654" y="3595361"/>
            <a:ext cx="1975029" cy="710647"/>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44" name="TextBox 43">
            <a:extLst>
              <a:ext uri="{FF2B5EF4-FFF2-40B4-BE49-F238E27FC236}">
                <a16:creationId xmlns:a16="http://schemas.microsoft.com/office/drawing/2014/main" id="{A7E1956A-B613-433D-8E2E-601EC58E286A}"/>
              </a:ext>
            </a:extLst>
          </p:cNvPr>
          <p:cNvSpPr txBox="1"/>
          <p:nvPr/>
        </p:nvSpPr>
        <p:spPr>
          <a:xfrm>
            <a:off x="1648443" y="4290390"/>
            <a:ext cx="676788" cy="553998"/>
          </a:xfrm>
          <a:prstGeom prst="rect">
            <a:avLst/>
          </a:prstGeom>
          <a:noFill/>
        </p:spPr>
        <p:txBody>
          <a:bodyPr wrap="none" rtlCol="0">
            <a:spAutoFit/>
          </a:bodyPr>
          <a:lstStyle>
            <a:defPPr>
              <a:defRPr lang="de-DE"/>
            </a:defPPr>
            <a:lvl1pPr>
              <a:defRPr sz="1000"/>
            </a:lvl1pPr>
          </a:lstStyle>
          <a:p>
            <a:r>
              <a:rPr lang="en-GB" dirty="0">
                <a:latin typeface="+mj-lt"/>
              </a:rPr>
              <a:t>Regular</a:t>
            </a:r>
            <a:br>
              <a:rPr lang="en-GB" dirty="0">
                <a:latin typeface="+mj-lt"/>
              </a:rPr>
            </a:br>
            <a:r>
              <a:rPr lang="en-GB" dirty="0">
                <a:latin typeface="+mj-lt"/>
              </a:rPr>
              <a:t>Subnet</a:t>
            </a:r>
            <a:br>
              <a:rPr lang="en-GB" dirty="0">
                <a:latin typeface="+mj-lt"/>
              </a:rPr>
            </a:br>
            <a:r>
              <a:rPr lang="en-GB" dirty="0">
                <a:latin typeface="+mj-lt"/>
              </a:rPr>
              <a:t>(10.0.1.x)</a:t>
            </a:r>
            <a:endParaRPr lang="de-AT" dirty="0">
              <a:latin typeface="+mj-lt"/>
            </a:endParaRPr>
          </a:p>
        </p:txBody>
      </p:sp>
      <p:sp>
        <p:nvSpPr>
          <p:cNvPr id="46" name="Rectangle 45">
            <a:extLst>
              <a:ext uri="{FF2B5EF4-FFF2-40B4-BE49-F238E27FC236}">
                <a16:creationId xmlns:a16="http://schemas.microsoft.com/office/drawing/2014/main" id="{9847155A-F6D2-436D-8345-46E381E8F99B}"/>
              </a:ext>
            </a:extLst>
          </p:cNvPr>
          <p:cNvSpPr/>
          <p:nvPr/>
        </p:nvSpPr>
        <p:spPr>
          <a:xfrm>
            <a:off x="1711555" y="4911592"/>
            <a:ext cx="1975029" cy="710647"/>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47" name="TextBox 46">
            <a:extLst>
              <a:ext uri="{FF2B5EF4-FFF2-40B4-BE49-F238E27FC236}">
                <a16:creationId xmlns:a16="http://schemas.microsoft.com/office/drawing/2014/main" id="{3BAC9362-8D62-482B-8742-8EBEDE62F507}"/>
              </a:ext>
            </a:extLst>
          </p:cNvPr>
          <p:cNvSpPr txBox="1"/>
          <p:nvPr/>
        </p:nvSpPr>
        <p:spPr>
          <a:xfrm>
            <a:off x="1647344" y="5653515"/>
            <a:ext cx="1277914" cy="246221"/>
          </a:xfrm>
          <a:prstGeom prst="rect">
            <a:avLst/>
          </a:prstGeom>
          <a:noFill/>
        </p:spPr>
        <p:txBody>
          <a:bodyPr wrap="none" rtlCol="0">
            <a:spAutoFit/>
          </a:bodyPr>
          <a:lstStyle>
            <a:defPPr>
              <a:defRPr lang="de-DE"/>
            </a:defPPr>
            <a:lvl1pPr>
              <a:defRPr sz="1000"/>
            </a:lvl1pPr>
          </a:lstStyle>
          <a:p>
            <a:r>
              <a:rPr lang="en-GB" dirty="0">
                <a:latin typeface="+mj-lt"/>
              </a:rPr>
              <a:t>ACI Subnet (10.0.2.x)</a:t>
            </a:r>
            <a:endParaRPr lang="de-AT" dirty="0">
              <a:latin typeface="+mj-lt"/>
            </a:endParaRPr>
          </a:p>
        </p:txBody>
      </p:sp>
      <p:grpSp>
        <p:nvGrpSpPr>
          <p:cNvPr id="33" name="Group 32">
            <a:extLst>
              <a:ext uri="{FF2B5EF4-FFF2-40B4-BE49-F238E27FC236}">
                <a16:creationId xmlns:a16="http://schemas.microsoft.com/office/drawing/2014/main" id="{45F8A1F9-B919-49F3-B8B3-442D8E340C57}"/>
              </a:ext>
            </a:extLst>
          </p:cNvPr>
          <p:cNvGrpSpPr/>
          <p:nvPr/>
        </p:nvGrpSpPr>
        <p:grpSpPr>
          <a:xfrm>
            <a:off x="6113768" y="2739957"/>
            <a:ext cx="508165" cy="607641"/>
            <a:chOff x="10651324" y="3259840"/>
            <a:chExt cx="508165" cy="607641"/>
          </a:xfrm>
        </p:grpSpPr>
        <p:pic>
          <p:nvPicPr>
            <p:cNvPr id="39" name="Graphic 38">
              <a:extLst>
                <a:ext uri="{FF2B5EF4-FFF2-40B4-BE49-F238E27FC236}">
                  <a16:creationId xmlns:a16="http://schemas.microsoft.com/office/drawing/2014/main" id="{0E9D3131-B8E9-4BD3-8413-5D704A3473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51324" y="3259840"/>
              <a:ext cx="476250" cy="476250"/>
            </a:xfrm>
            <a:prstGeom prst="rect">
              <a:avLst/>
            </a:prstGeom>
          </p:spPr>
        </p:pic>
        <p:grpSp>
          <p:nvGrpSpPr>
            <p:cNvPr id="42" name="Group 41">
              <a:extLst>
                <a:ext uri="{FF2B5EF4-FFF2-40B4-BE49-F238E27FC236}">
                  <a16:creationId xmlns:a16="http://schemas.microsoft.com/office/drawing/2014/main" id="{2ACE6643-443C-4D91-85D5-89D095AB6C4C}"/>
                </a:ext>
              </a:extLst>
            </p:cNvPr>
            <p:cNvGrpSpPr/>
            <p:nvPr/>
          </p:nvGrpSpPr>
          <p:grpSpPr>
            <a:xfrm>
              <a:off x="10911840" y="3467431"/>
              <a:ext cx="247649" cy="400050"/>
              <a:chOff x="3929884" y="2730339"/>
              <a:chExt cx="247649" cy="400050"/>
            </a:xfrm>
          </p:grpSpPr>
          <p:sp>
            <p:nvSpPr>
              <p:cNvPr id="45" name="Freeform: Shape 44">
                <a:extLst>
                  <a:ext uri="{FF2B5EF4-FFF2-40B4-BE49-F238E27FC236}">
                    <a16:creationId xmlns:a16="http://schemas.microsoft.com/office/drawing/2014/main" id="{89ED8AAC-4C51-4EF5-B1A1-35E91BD39835}"/>
                  </a:ext>
                </a:extLst>
              </p:cNvPr>
              <p:cNvSpPr/>
              <p:nvPr/>
            </p:nvSpPr>
            <p:spPr>
              <a:xfrm>
                <a:off x="3929884" y="2863689"/>
                <a:ext cx="247649" cy="266700"/>
              </a:xfrm>
              <a:custGeom>
                <a:avLst/>
                <a:gdLst>
                  <a:gd name="connsiteX0" fmla="*/ 9525 w 247649"/>
                  <a:gd name="connsiteY0" fmla="*/ 0 h 266700"/>
                  <a:gd name="connsiteX1" fmla="*/ 0 w 247649"/>
                  <a:gd name="connsiteY1" fmla="*/ 9525 h 266700"/>
                  <a:gd name="connsiteX2" fmla="*/ 0 w 247649"/>
                  <a:gd name="connsiteY2" fmla="*/ 257175 h 266700"/>
                  <a:gd name="connsiteX3" fmla="*/ 9525 w 247649"/>
                  <a:gd name="connsiteY3" fmla="*/ 266700 h 266700"/>
                  <a:gd name="connsiteX4" fmla="*/ 238125 w 247649"/>
                  <a:gd name="connsiteY4" fmla="*/ 266700 h 266700"/>
                  <a:gd name="connsiteX5" fmla="*/ 247650 w 247649"/>
                  <a:gd name="connsiteY5" fmla="*/ 257175 h 266700"/>
                  <a:gd name="connsiteX6" fmla="*/ 247650 w 247649"/>
                  <a:gd name="connsiteY6" fmla="*/ 9525 h 266700"/>
                  <a:gd name="connsiteX7" fmla="*/ 238125 w 247649"/>
                  <a:gd name="connsiteY7" fmla="*/ 0 h 266700"/>
                  <a:gd name="connsiteX8" fmla="*/ 9525 w 24764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49" h="266700">
                    <a:moveTo>
                      <a:pt x="9525" y="0"/>
                    </a:moveTo>
                    <a:cubicBezTo>
                      <a:pt x="4264" y="0"/>
                      <a:pt x="0" y="4264"/>
                      <a:pt x="0" y="9525"/>
                    </a:cubicBezTo>
                    <a:lnTo>
                      <a:pt x="0" y="257175"/>
                    </a:lnTo>
                    <a:cubicBezTo>
                      <a:pt x="0" y="262436"/>
                      <a:pt x="4264" y="266700"/>
                      <a:pt x="9525" y="266700"/>
                    </a:cubicBezTo>
                    <a:lnTo>
                      <a:pt x="238125" y="266700"/>
                    </a:lnTo>
                    <a:cubicBezTo>
                      <a:pt x="243386" y="266700"/>
                      <a:pt x="247650" y="262436"/>
                      <a:pt x="247650" y="257175"/>
                    </a:cubicBezTo>
                    <a:lnTo>
                      <a:pt x="247650" y="9525"/>
                    </a:lnTo>
                    <a:cubicBezTo>
                      <a:pt x="247650" y="4264"/>
                      <a:pt x="243386" y="0"/>
                      <a:pt x="238125" y="0"/>
                    </a:cubicBezTo>
                    <a:lnTo>
                      <a:pt x="9525" y="0"/>
                    </a:lnTo>
                    <a:close/>
                  </a:path>
                </a:pathLst>
              </a:custGeom>
              <a:solidFill>
                <a:srgbClr val="804998"/>
              </a:solidFill>
              <a:ln w="9525" cap="flat">
                <a:noFill/>
                <a:prstDash val="solid"/>
                <a:miter/>
              </a:ln>
            </p:spPr>
            <p:txBody>
              <a:bodyPr rtlCol="0" anchor="ctr"/>
              <a:lstStyle/>
              <a:p>
                <a:endParaRPr lang="de-AT">
                  <a:latin typeface="+mj-lt"/>
                </a:endParaRPr>
              </a:p>
            </p:txBody>
          </p:sp>
          <p:sp>
            <p:nvSpPr>
              <p:cNvPr id="48" name="Freeform: Shape 47">
                <a:extLst>
                  <a:ext uri="{FF2B5EF4-FFF2-40B4-BE49-F238E27FC236}">
                    <a16:creationId xmlns:a16="http://schemas.microsoft.com/office/drawing/2014/main" id="{DD6FC538-1985-4B8B-92CA-CED0FC3E11D1}"/>
                  </a:ext>
                </a:extLst>
              </p:cNvPr>
              <p:cNvSpPr/>
              <p:nvPr/>
            </p:nvSpPr>
            <p:spPr>
              <a:xfrm>
                <a:off x="3958459" y="2730339"/>
                <a:ext cx="190499" cy="371475"/>
              </a:xfrm>
              <a:custGeom>
                <a:avLst/>
                <a:gdLst>
                  <a:gd name="connsiteX0" fmla="*/ 76200 w 190499"/>
                  <a:gd name="connsiteY0" fmla="*/ 133350 h 371475"/>
                  <a:gd name="connsiteX1" fmla="*/ 76200 w 190499"/>
                  <a:gd name="connsiteY1" fmla="*/ 66675 h 371475"/>
                  <a:gd name="connsiteX2" fmla="*/ 47625 w 190499"/>
                  <a:gd name="connsiteY2" fmla="*/ 66675 h 371475"/>
                  <a:gd name="connsiteX3" fmla="*/ 95250 w 190499"/>
                  <a:gd name="connsiteY3" fmla="*/ 0 h 371475"/>
                  <a:gd name="connsiteX4" fmla="*/ 142875 w 190499"/>
                  <a:gd name="connsiteY4" fmla="*/ 66675 h 371475"/>
                  <a:gd name="connsiteX5" fmla="*/ 114300 w 190499"/>
                  <a:gd name="connsiteY5" fmla="*/ 66675 h 371475"/>
                  <a:gd name="connsiteX6" fmla="*/ 114300 w 190499"/>
                  <a:gd name="connsiteY6" fmla="*/ 133350 h 371475"/>
                  <a:gd name="connsiteX7" fmla="*/ 171450 w 190499"/>
                  <a:gd name="connsiteY7" fmla="*/ 161925 h 371475"/>
                  <a:gd name="connsiteX8" fmla="*/ 0 w 190499"/>
                  <a:gd name="connsiteY8" fmla="*/ 161925 h 371475"/>
                  <a:gd name="connsiteX9" fmla="*/ 0 w 190499"/>
                  <a:gd name="connsiteY9" fmla="*/ 371475 h 371475"/>
                  <a:gd name="connsiteX10" fmla="*/ 190500 w 190499"/>
                  <a:gd name="connsiteY10" fmla="*/ 371475 h 371475"/>
                  <a:gd name="connsiteX11" fmla="*/ 190500 w 190499"/>
                  <a:gd name="connsiteY11" fmla="*/ 161925 h 371475"/>
                  <a:gd name="connsiteX12" fmla="*/ 171450 w 190499"/>
                  <a:gd name="connsiteY12" fmla="*/ 161925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99" h="371475">
                    <a:moveTo>
                      <a:pt x="76200" y="133350"/>
                    </a:moveTo>
                    <a:lnTo>
                      <a:pt x="76200" y="66675"/>
                    </a:lnTo>
                    <a:lnTo>
                      <a:pt x="47625" y="66675"/>
                    </a:lnTo>
                    <a:lnTo>
                      <a:pt x="95250" y="0"/>
                    </a:lnTo>
                    <a:lnTo>
                      <a:pt x="142875" y="66675"/>
                    </a:lnTo>
                    <a:lnTo>
                      <a:pt x="114300" y="66675"/>
                    </a:lnTo>
                    <a:lnTo>
                      <a:pt x="114300" y="133350"/>
                    </a:lnTo>
                    <a:close/>
                    <a:moveTo>
                      <a:pt x="171450" y="161925"/>
                    </a:moveTo>
                    <a:lnTo>
                      <a:pt x="0" y="161925"/>
                    </a:lnTo>
                    <a:lnTo>
                      <a:pt x="0" y="371475"/>
                    </a:lnTo>
                    <a:lnTo>
                      <a:pt x="190500" y="371475"/>
                    </a:lnTo>
                    <a:lnTo>
                      <a:pt x="190500" y="161925"/>
                    </a:lnTo>
                    <a:lnTo>
                      <a:pt x="171450" y="161925"/>
                    </a:lnTo>
                    <a:close/>
                  </a:path>
                </a:pathLst>
              </a:custGeom>
              <a:solidFill>
                <a:srgbClr val="FFFFFF"/>
              </a:solidFill>
              <a:ln w="9525" cap="flat">
                <a:noFill/>
                <a:prstDash val="solid"/>
                <a:miter/>
              </a:ln>
            </p:spPr>
            <p:txBody>
              <a:bodyPr rtlCol="0" anchor="ctr"/>
              <a:lstStyle/>
              <a:p>
                <a:endParaRPr lang="de-AT">
                  <a:latin typeface="+mj-lt"/>
                </a:endParaRPr>
              </a:p>
            </p:txBody>
          </p:sp>
          <p:sp>
            <p:nvSpPr>
              <p:cNvPr id="50" name="Freeform: Shape 49">
                <a:extLst>
                  <a:ext uri="{FF2B5EF4-FFF2-40B4-BE49-F238E27FC236}">
                    <a16:creationId xmlns:a16="http://schemas.microsoft.com/office/drawing/2014/main" id="{2B1BC2AF-7EAF-438A-8D43-8BB3EAC1D763}"/>
                  </a:ext>
                </a:extLst>
              </p:cNvPr>
              <p:cNvSpPr/>
              <p:nvPr/>
            </p:nvSpPr>
            <p:spPr>
              <a:xfrm>
                <a:off x="3977195" y="2911314"/>
                <a:ext cx="152400" cy="171450"/>
              </a:xfrm>
              <a:custGeom>
                <a:avLst/>
                <a:gdLst>
                  <a:gd name="connsiteX0" fmla="*/ 0 w 152400"/>
                  <a:gd name="connsiteY0" fmla="*/ 0 h 171450"/>
                  <a:gd name="connsiteX1" fmla="*/ 38100 w 152400"/>
                  <a:gd name="connsiteY1" fmla="*/ 0 h 171450"/>
                  <a:gd name="connsiteX2" fmla="*/ 38100 w 152400"/>
                  <a:gd name="connsiteY2" fmla="*/ 171450 h 171450"/>
                  <a:gd name="connsiteX3" fmla="*/ 0 w 152400"/>
                  <a:gd name="connsiteY3" fmla="*/ 171450 h 171450"/>
                  <a:gd name="connsiteX4" fmla="*/ 57150 w 152400"/>
                  <a:gd name="connsiteY4" fmla="*/ 0 h 171450"/>
                  <a:gd name="connsiteX5" fmla="*/ 95250 w 152400"/>
                  <a:gd name="connsiteY5" fmla="*/ 0 h 171450"/>
                  <a:gd name="connsiteX6" fmla="*/ 95250 w 152400"/>
                  <a:gd name="connsiteY6" fmla="*/ 171450 h 171450"/>
                  <a:gd name="connsiteX7" fmla="*/ 57150 w 152400"/>
                  <a:gd name="connsiteY7" fmla="*/ 171450 h 171450"/>
                  <a:gd name="connsiteX8" fmla="*/ 114300 w 152400"/>
                  <a:gd name="connsiteY8" fmla="*/ 0 h 171450"/>
                  <a:gd name="connsiteX9" fmla="*/ 152400 w 152400"/>
                  <a:gd name="connsiteY9" fmla="*/ 0 h 171450"/>
                  <a:gd name="connsiteX10" fmla="*/ 152400 w 152400"/>
                  <a:gd name="connsiteY10" fmla="*/ 171450 h 171450"/>
                  <a:gd name="connsiteX11" fmla="*/ 114300 w 152400"/>
                  <a:gd name="connsiteY11" fmla="*/ 17145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 h="171450">
                    <a:moveTo>
                      <a:pt x="0" y="0"/>
                    </a:moveTo>
                    <a:lnTo>
                      <a:pt x="38100" y="0"/>
                    </a:lnTo>
                    <a:lnTo>
                      <a:pt x="38100" y="171450"/>
                    </a:lnTo>
                    <a:lnTo>
                      <a:pt x="0" y="171450"/>
                    </a:lnTo>
                    <a:close/>
                    <a:moveTo>
                      <a:pt x="57150" y="0"/>
                    </a:moveTo>
                    <a:lnTo>
                      <a:pt x="95250" y="0"/>
                    </a:lnTo>
                    <a:lnTo>
                      <a:pt x="95250" y="171450"/>
                    </a:lnTo>
                    <a:lnTo>
                      <a:pt x="57150" y="171450"/>
                    </a:lnTo>
                    <a:close/>
                    <a:moveTo>
                      <a:pt x="114300" y="0"/>
                    </a:moveTo>
                    <a:lnTo>
                      <a:pt x="152400" y="0"/>
                    </a:lnTo>
                    <a:lnTo>
                      <a:pt x="152400" y="171450"/>
                    </a:lnTo>
                    <a:lnTo>
                      <a:pt x="114300" y="171450"/>
                    </a:lnTo>
                    <a:close/>
                  </a:path>
                </a:pathLst>
              </a:custGeom>
              <a:solidFill>
                <a:srgbClr val="804998"/>
              </a:solidFill>
              <a:ln w="9525" cap="flat">
                <a:noFill/>
                <a:prstDash val="solid"/>
                <a:miter/>
              </a:ln>
            </p:spPr>
            <p:txBody>
              <a:bodyPr rtlCol="0" anchor="ctr"/>
              <a:lstStyle/>
              <a:p>
                <a:endParaRPr lang="de-AT">
                  <a:latin typeface="+mj-lt"/>
                </a:endParaRPr>
              </a:p>
            </p:txBody>
          </p:sp>
        </p:grpSp>
      </p:grpSp>
      <p:grpSp>
        <p:nvGrpSpPr>
          <p:cNvPr id="57" name="Group 56">
            <a:extLst>
              <a:ext uri="{FF2B5EF4-FFF2-40B4-BE49-F238E27FC236}">
                <a16:creationId xmlns:a16="http://schemas.microsoft.com/office/drawing/2014/main" id="{37F57F0A-D06D-4BDF-BB52-B131560025DB}"/>
              </a:ext>
            </a:extLst>
          </p:cNvPr>
          <p:cNvGrpSpPr/>
          <p:nvPr/>
        </p:nvGrpSpPr>
        <p:grpSpPr>
          <a:xfrm>
            <a:off x="7389825" y="1908587"/>
            <a:ext cx="5352288" cy="4128315"/>
            <a:chOff x="8407665" y="-1272589"/>
            <a:chExt cx="5352288" cy="4128315"/>
          </a:xfrm>
        </p:grpSpPr>
        <p:pic>
          <p:nvPicPr>
            <p:cNvPr id="58" name="Graphic 57">
              <a:extLst>
                <a:ext uri="{FF2B5EF4-FFF2-40B4-BE49-F238E27FC236}">
                  <a16:creationId xmlns:a16="http://schemas.microsoft.com/office/drawing/2014/main" id="{73C85E73-8E5B-48CA-9AFE-BEA701F60B6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7665" y="-1272589"/>
              <a:ext cx="5352288" cy="4128315"/>
            </a:xfrm>
            <a:prstGeom prst="rect">
              <a:avLst/>
            </a:prstGeom>
          </p:spPr>
        </p:pic>
        <p:sp>
          <p:nvSpPr>
            <p:cNvPr id="59" name="TextBox 58">
              <a:extLst>
                <a:ext uri="{FF2B5EF4-FFF2-40B4-BE49-F238E27FC236}">
                  <a16:creationId xmlns:a16="http://schemas.microsoft.com/office/drawing/2014/main" id="{66AC986A-CA7E-432D-9C51-6B195933734A}"/>
                </a:ext>
              </a:extLst>
            </p:cNvPr>
            <p:cNvSpPr txBox="1"/>
            <p:nvPr/>
          </p:nvSpPr>
          <p:spPr>
            <a:xfrm>
              <a:off x="10675581" y="781639"/>
              <a:ext cx="945067" cy="369332"/>
            </a:xfrm>
            <a:prstGeom prst="rect">
              <a:avLst/>
            </a:prstGeom>
            <a:noFill/>
          </p:spPr>
          <p:txBody>
            <a:bodyPr wrap="none" rtlCol="0">
              <a:spAutoFit/>
            </a:bodyPr>
            <a:lstStyle/>
            <a:p>
              <a:r>
                <a:rPr lang="en-GB" dirty="0">
                  <a:latin typeface="+mj-lt"/>
                </a:rPr>
                <a:t>Internet</a:t>
              </a:r>
              <a:endParaRPr lang="de-AT" dirty="0">
                <a:latin typeface="+mj-lt"/>
              </a:endParaRPr>
            </a:p>
          </p:txBody>
        </p:sp>
      </p:grpSp>
      <p:cxnSp>
        <p:nvCxnSpPr>
          <p:cNvPr id="60" name="Connector: Elbow 59">
            <a:extLst>
              <a:ext uri="{FF2B5EF4-FFF2-40B4-BE49-F238E27FC236}">
                <a16:creationId xmlns:a16="http://schemas.microsoft.com/office/drawing/2014/main" id="{7DA44BA9-A6B7-41ED-B147-1D475EED982F}"/>
              </a:ext>
            </a:extLst>
          </p:cNvPr>
          <p:cNvCxnSpPr>
            <a:cxnSpLocks/>
          </p:cNvCxnSpPr>
          <p:nvPr/>
        </p:nvCxnSpPr>
        <p:spPr>
          <a:xfrm rot="10800000">
            <a:off x="7193284" y="2971001"/>
            <a:ext cx="2511096" cy="685898"/>
          </a:xfrm>
          <a:prstGeom prst="bentConnector3">
            <a:avLst>
              <a:gd name="adj1" fmla="val 50000"/>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659787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phic 33">
            <a:extLst>
              <a:ext uri="{FF2B5EF4-FFF2-40B4-BE49-F238E27FC236}">
                <a16:creationId xmlns:a16="http://schemas.microsoft.com/office/drawing/2014/main" id="{C14EF0B5-C0EE-4B45-ACEB-B10895013C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7034" y="3807296"/>
            <a:ext cx="476250" cy="476250"/>
          </a:xfrm>
          <a:prstGeom prst="rect">
            <a:avLst/>
          </a:prstGeom>
        </p:spPr>
      </p:pic>
      <p:grpSp>
        <p:nvGrpSpPr>
          <p:cNvPr id="49" name="Group 48">
            <a:extLst>
              <a:ext uri="{FF2B5EF4-FFF2-40B4-BE49-F238E27FC236}">
                <a16:creationId xmlns:a16="http://schemas.microsoft.com/office/drawing/2014/main" id="{CE8AEDCD-85A3-4A7A-A54D-E485FB1154C4}"/>
              </a:ext>
            </a:extLst>
          </p:cNvPr>
          <p:cNvGrpSpPr/>
          <p:nvPr/>
        </p:nvGrpSpPr>
        <p:grpSpPr>
          <a:xfrm>
            <a:off x="6717034" y="2732876"/>
            <a:ext cx="476250" cy="698430"/>
            <a:chOff x="5076880" y="2354580"/>
            <a:chExt cx="476250" cy="698430"/>
          </a:xfrm>
        </p:grpSpPr>
        <p:pic>
          <p:nvPicPr>
            <p:cNvPr id="35" name="Graphic 34">
              <a:extLst>
                <a:ext uri="{FF2B5EF4-FFF2-40B4-BE49-F238E27FC236}">
                  <a16:creationId xmlns:a16="http://schemas.microsoft.com/office/drawing/2014/main" id="{DDFD9F2F-604B-4D76-9A2A-5A6B565C4B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76880" y="2354580"/>
              <a:ext cx="476250" cy="476250"/>
            </a:xfrm>
            <a:prstGeom prst="rect">
              <a:avLst/>
            </a:prstGeom>
          </p:spPr>
        </p:pic>
        <p:grpSp>
          <p:nvGrpSpPr>
            <p:cNvPr id="32" name="Group 31">
              <a:extLst>
                <a:ext uri="{FF2B5EF4-FFF2-40B4-BE49-F238E27FC236}">
                  <a16:creationId xmlns:a16="http://schemas.microsoft.com/office/drawing/2014/main" id="{032A2C74-377B-4A3E-8833-EBE7B83CDB10}"/>
                </a:ext>
              </a:extLst>
            </p:cNvPr>
            <p:cNvGrpSpPr/>
            <p:nvPr/>
          </p:nvGrpSpPr>
          <p:grpSpPr>
            <a:xfrm>
              <a:off x="5257910" y="2608649"/>
              <a:ext cx="295220" cy="444361"/>
              <a:chOff x="7624818" y="2746867"/>
              <a:chExt cx="196821" cy="278173"/>
            </a:xfrm>
          </p:grpSpPr>
          <p:sp>
            <p:nvSpPr>
              <p:cNvPr id="14" name="Freeform: Shape 13">
                <a:extLst>
                  <a:ext uri="{FF2B5EF4-FFF2-40B4-BE49-F238E27FC236}">
                    <a16:creationId xmlns:a16="http://schemas.microsoft.com/office/drawing/2014/main" id="{8C80B7BF-A728-44CA-99AF-629A075587C4}"/>
                  </a:ext>
                </a:extLst>
              </p:cNvPr>
              <p:cNvSpPr/>
              <p:nvPr/>
            </p:nvSpPr>
            <p:spPr>
              <a:xfrm>
                <a:off x="7711936" y="2746867"/>
                <a:ext cx="13515" cy="13525"/>
              </a:xfrm>
              <a:custGeom>
                <a:avLst/>
                <a:gdLst>
                  <a:gd name="connsiteX0" fmla="*/ 13516 w 13515"/>
                  <a:gd name="connsiteY0" fmla="*/ 6763 h 13525"/>
                  <a:gd name="connsiteX1" fmla="*/ 6753 w 13515"/>
                  <a:gd name="connsiteY1" fmla="*/ 13525 h 13525"/>
                  <a:gd name="connsiteX2" fmla="*/ 0 w 13515"/>
                  <a:gd name="connsiteY2" fmla="*/ 6763 h 13525"/>
                  <a:gd name="connsiteX3" fmla="*/ 6753 w 13515"/>
                  <a:gd name="connsiteY3" fmla="*/ 0 h 13525"/>
                  <a:gd name="connsiteX4" fmla="*/ 13516 w 13515"/>
                  <a:gd name="connsiteY4" fmla="*/ 6763 h 1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15" h="13525">
                    <a:moveTo>
                      <a:pt x="13516" y="6763"/>
                    </a:moveTo>
                    <a:cubicBezTo>
                      <a:pt x="13516" y="10497"/>
                      <a:pt x="10487" y="13525"/>
                      <a:pt x="6753" y="13525"/>
                    </a:cubicBezTo>
                    <a:cubicBezTo>
                      <a:pt x="3010" y="13525"/>
                      <a:pt x="0" y="10497"/>
                      <a:pt x="0" y="6763"/>
                    </a:cubicBezTo>
                    <a:cubicBezTo>
                      <a:pt x="0" y="3019"/>
                      <a:pt x="3010" y="0"/>
                      <a:pt x="6753" y="0"/>
                    </a:cubicBezTo>
                    <a:cubicBezTo>
                      <a:pt x="10487" y="0"/>
                      <a:pt x="13516" y="3019"/>
                      <a:pt x="13516" y="6763"/>
                    </a:cubicBezTo>
                  </a:path>
                </a:pathLst>
              </a:custGeom>
              <a:solidFill>
                <a:srgbClr val="B8D432"/>
              </a:solidFill>
              <a:ln w="9525" cap="flat">
                <a:noFill/>
                <a:prstDash val="solid"/>
                <a:miter/>
              </a:ln>
            </p:spPr>
            <p:txBody>
              <a:bodyPr rtlCol="0" anchor="ctr"/>
              <a:lstStyle/>
              <a:p>
                <a:endParaRPr lang="de-AT">
                  <a:latin typeface="+mj-lt"/>
                </a:endParaRPr>
              </a:p>
            </p:txBody>
          </p:sp>
          <p:grpSp>
            <p:nvGrpSpPr>
              <p:cNvPr id="15" name="Graphic 6">
                <a:extLst>
                  <a:ext uri="{FF2B5EF4-FFF2-40B4-BE49-F238E27FC236}">
                    <a16:creationId xmlns:a16="http://schemas.microsoft.com/office/drawing/2014/main" id="{87972386-EAFE-485C-96D9-186196D32AE3}"/>
                  </a:ext>
                </a:extLst>
              </p:cNvPr>
              <p:cNvGrpSpPr/>
              <p:nvPr/>
            </p:nvGrpSpPr>
            <p:grpSpPr>
              <a:xfrm>
                <a:off x="7624818" y="2791782"/>
                <a:ext cx="196821" cy="233258"/>
                <a:chOff x="7624818" y="2791782"/>
                <a:chExt cx="196821" cy="233258"/>
              </a:xfrm>
              <a:solidFill>
                <a:schemeClr val="accent1"/>
              </a:solidFill>
            </p:grpSpPr>
            <p:sp>
              <p:nvSpPr>
                <p:cNvPr id="16" name="Freeform: Shape 15">
                  <a:extLst>
                    <a:ext uri="{FF2B5EF4-FFF2-40B4-BE49-F238E27FC236}">
                      <a16:creationId xmlns:a16="http://schemas.microsoft.com/office/drawing/2014/main" id="{CB6B6C72-9B1D-44D6-94AA-42BB53BA761A}"/>
                    </a:ext>
                  </a:extLst>
                </p:cNvPr>
                <p:cNvSpPr/>
                <p:nvPr/>
              </p:nvSpPr>
              <p:spPr>
                <a:xfrm>
                  <a:off x="7726244" y="2830048"/>
                  <a:ext cx="13276" cy="19316"/>
                </a:xfrm>
                <a:custGeom>
                  <a:avLst/>
                  <a:gdLst>
                    <a:gd name="connsiteX0" fmla="*/ 10515 w 13276"/>
                    <a:gd name="connsiteY0" fmla="*/ 16316 h 19316"/>
                    <a:gd name="connsiteX1" fmla="*/ 5638 w 13276"/>
                    <a:gd name="connsiteY1" fmla="*/ 19317 h 19316"/>
                    <a:gd name="connsiteX2" fmla="*/ 1419 w 13276"/>
                    <a:gd name="connsiteY2" fmla="*/ 11630 h 19316"/>
                    <a:gd name="connsiteX3" fmla="*/ 676 w 13276"/>
                    <a:gd name="connsiteY3" fmla="*/ 3572 h 19316"/>
                    <a:gd name="connsiteX4" fmla="*/ 5972 w 13276"/>
                    <a:gd name="connsiteY4" fmla="*/ 0 h 19316"/>
                    <a:gd name="connsiteX5" fmla="*/ 6543 w 13276"/>
                    <a:gd name="connsiteY5" fmla="*/ 19 h 19316"/>
                    <a:gd name="connsiteX6" fmla="*/ 12782 w 13276"/>
                    <a:gd name="connsiteY6" fmla="*/ 5544 h 19316"/>
                    <a:gd name="connsiteX7" fmla="*/ 10515 w 13276"/>
                    <a:gd name="connsiteY7" fmla="*/ 16316 h 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76" h="19316">
                      <a:moveTo>
                        <a:pt x="10515" y="16316"/>
                      </a:moveTo>
                      <a:lnTo>
                        <a:pt x="5638" y="19317"/>
                      </a:lnTo>
                      <a:lnTo>
                        <a:pt x="1419" y="11630"/>
                      </a:lnTo>
                      <a:cubicBezTo>
                        <a:pt x="-191" y="8696"/>
                        <a:pt x="-420" y="6210"/>
                        <a:pt x="676" y="3572"/>
                      </a:cubicBezTo>
                      <a:cubicBezTo>
                        <a:pt x="1619" y="1305"/>
                        <a:pt x="3552" y="0"/>
                        <a:pt x="5972" y="0"/>
                      </a:cubicBezTo>
                      <a:lnTo>
                        <a:pt x="6543" y="19"/>
                      </a:lnTo>
                      <a:cubicBezTo>
                        <a:pt x="9258" y="238"/>
                        <a:pt x="11963" y="3048"/>
                        <a:pt x="12782" y="5544"/>
                      </a:cubicBezTo>
                      <a:cubicBezTo>
                        <a:pt x="13649" y="8191"/>
                        <a:pt x="13649" y="14392"/>
                        <a:pt x="10515" y="16316"/>
                      </a:cubicBezTo>
                      <a:close/>
                    </a:path>
                  </a:pathLst>
                </a:custGeom>
                <a:solidFill>
                  <a:srgbClr val="FFFFFF">
                    <a:alpha val="40000"/>
                  </a:srgbClr>
                </a:solidFill>
                <a:ln w="9525" cap="flat">
                  <a:noFill/>
                  <a:prstDash val="solid"/>
                  <a:miter/>
                </a:ln>
              </p:spPr>
              <p:txBody>
                <a:bodyPr rtlCol="0" anchor="ctr"/>
                <a:lstStyle/>
                <a:p>
                  <a:endParaRPr lang="de-AT">
                    <a:latin typeface="+mj-lt"/>
                  </a:endParaRPr>
                </a:p>
              </p:txBody>
            </p:sp>
            <p:sp>
              <p:nvSpPr>
                <p:cNvPr id="17" name="Freeform: Shape 16">
                  <a:extLst>
                    <a:ext uri="{FF2B5EF4-FFF2-40B4-BE49-F238E27FC236}">
                      <a16:creationId xmlns:a16="http://schemas.microsoft.com/office/drawing/2014/main" id="{1249A88C-5A60-4C30-9846-6C37E81D6F38}"/>
                    </a:ext>
                  </a:extLst>
                </p:cNvPr>
                <p:cNvSpPr/>
                <p:nvPr/>
              </p:nvSpPr>
              <p:spPr>
                <a:xfrm>
                  <a:off x="7666604" y="2853013"/>
                  <a:ext cx="103290" cy="152824"/>
                </a:xfrm>
                <a:custGeom>
                  <a:avLst/>
                  <a:gdLst>
                    <a:gd name="connsiteX0" fmla="*/ 22768 w 103290"/>
                    <a:gd name="connsiteY0" fmla="*/ 141160 h 152824"/>
                    <a:gd name="connsiteX1" fmla="*/ 60 w 103290"/>
                    <a:gd name="connsiteY1" fmla="*/ 95440 h 152824"/>
                    <a:gd name="connsiteX2" fmla="*/ 29912 w 103290"/>
                    <a:gd name="connsiteY2" fmla="*/ 22098 h 152824"/>
                    <a:gd name="connsiteX3" fmla="*/ 37932 w 103290"/>
                    <a:gd name="connsiteY3" fmla="*/ 9 h 152824"/>
                    <a:gd name="connsiteX4" fmla="*/ 65430 w 103290"/>
                    <a:gd name="connsiteY4" fmla="*/ 2591 h 152824"/>
                    <a:gd name="connsiteX5" fmla="*/ 78984 w 103290"/>
                    <a:gd name="connsiteY5" fmla="*/ 17583 h 152824"/>
                    <a:gd name="connsiteX6" fmla="*/ 89309 w 103290"/>
                    <a:gd name="connsiteY6" fmla="*/ 44386 h 152824"/>
                    <a:gd name="connsiteX7" fmla="*/ 90443 w 103290"/>
                    <a:gd name="connsiteY7" fmla="*/ 46806 h 152824"/>
                    <a:gd name="connsiteX8" fmla="*/ 103140 w 103290"/>
                    <a:gd name="connsiteY8" fmla="*/ 90154 h 152824"/>
                    <a:gd name="connsiteX9" fmla="*/ 101863 w 103290"/>
                    <a:gd name="connsiteY9" fmla="*/ 102194 h 152824"/>
                    <a:gd name="connsiteX10" fmla="*/ 62230 w 103290"/>
                    <a:gd name="connsiteY10" fmla="*/ 152819 h 152824"/>
                    <a:gd name="connsiteX11" fmla="*/ 22768 w 103290"/>
                    <a:gd name="connsiteY11" fmla="*/ 141160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90" h="152824">
                      <a:moveTo>
                        <a:pt x="22768" y="141160"/>
                      </a:moveTo>
                      <a:cubicBezTo>
                        <a:pt x="22777" y="140865"/>
                        <a:pt x="-1359" y="102156"/>
                        <a:pt x="60" y="95440"/>
                      </a:cubicBezTo>
                      <a:cubicBezTo>
                        <a:pt x="11433" y="41405"/>
                        <a:pt x="24959" y="33518"/>
                        <a:pt x="29912" y="22098"/>
                      </a:cubicBezTo>
                      <a:cubicBezTo>
                        <a:pt x="34865" y="10677"/>
                        <a:pt x="32007" y="143"/>
                        <a:pt x="37932" y="9"/>
                      </a:cubicBezTo>
                      <a:cubicBezTo>
                        <a:pt x="43847" y="-124"/>
                        <a:pt x="61201" y="1181"/>
                        <a:pt x="65430" y="2591"/>
                      </a:cubicBezTo>
                      <a:cubicBezTo>
                        <a:pt x="69659" y="3991"/>
                        <a:pt x="75660" y="8258"/>
                        <a:pt x="78984" y="17583"/>
                      </a:cubicBezTo>
                      <a:cubicBezTo>
                        <a:pt x="83490" y="26108"/>
                        <a:pt x="87919" y="34661"/>
                        <a:pt x="89309" y="44386"/>
                      </a:cubicBezTo>
                      <a:cubicBezTo>
                        <a:pt x="89433" y="45282"/>
                        <a:pt x="89833" y="46139"/>
                        <a:pt x="90443" y="46806"/>
                      </a:cubicBezTo>
                      <a:cubicBezTo>
                        <a:pt x="101682" y="59198"/>
                        <a:pt x="103959" y="74247"/>
                        <a:pt x="103140" y="90154"/>
                      </a:cubicBezTo>
                      <a:cubicBezTo>
                        <a:pt x="102930" y="94183"/>
                        <a:pt x="102406" y="100117"/>
                        <a:pt x="101863" y="102194"/>
                      </a:cubicBezTo>
                      <a:cubicBezTo>
                        <a:pt x="101320" y="104280"/>
                        <a:pt x="86138" y="153410"/>
                        <a:pt x="62230" y="152819"/>
                      </a:cubicBezTo>
                      <a:cubicBezTo>
                        <a:pt x="38313" y="152209"/>
                        <a:pt x="25587" y="143313"/>
                        <a:pt x="22768" y="141160"/>
                      </a:cubicBezTo>
                      <a:close/>
                    </a:path>
                  </a:pathLst>
                </a:custGeom>
                <a:solidFill>
                  <a:srgbClr val="FBFBF9"/>
                </a:solidFill>
                <a:ln w="9525" cap="flat">
                  <a:noFill/>
                  <a:prstDash val="solid"/>
                  <a:miter/>
                </a:ln>
              </p:spPr>
              <p:txBody>
                <a:bodyPr rtlCol="0" anchor="ctr"/>
                <a:lstStyle/>
                <a:p>
                  <a:endParaRPr lang="de-AT">
                    <a:latin typeface="+mj-lt"/>
                  </a:endParaRPr>
                </a:p>
              </p:txBody>
            </p:sp>
            <p:sp>
              <p:nvSpPr>
                <p:cNvPr id="18" name="Freeform: Shape 17">
                  <a:extLst>
                    <a:ext uri="{FF2B5EF4-FFF2-40B4-BE49-F238E27FC236}">
                      <a16:creationId xmlns:a16="http://schemas.microsoft.com/office/drawing/2014/main" id="{CB223731-1A83-4806-AD0B-628EB5A66F67}"/>
                    </a:ext>
                  </a:extLst>
                </p:cNvPr>
                <p:cNvSpPr/>
                <p:nvPr/>
              </p:nvSpPr>
              <p:spPr>
                <a:xfrm>
                  <a:off x="7753646" y="2954976"/>
                  <a:ext cx="67993" cy="70064"/>
                </a:xfrm>
                <a:custGeom>
                  <a:avLst/>
                  <a:gdLst>
                    <a:gd name="connsiteX0" fmla="*/ 64303 w 67993"/>
                    <a:gd name="connsiteY0" fmla="*/ 27739 h 70064"/>
                    <a:gd name="connsiteX1" fmla="*/ 50892 w 67993"/>
                    <a:gd name="connsiteY1" fmla="*/ 17014 h 70064"/>
                    <a:gd name="connsiteX2" fmla="*/ 44796 w 67993"/>
                    <a:gd name="connsiteY2" fmla="*/ 2984 h 70064"/>
                    <a:gd name="connsiteX3" fmla="*/ 14154 w 67993"/>
                    <a:gd name="connsiteY3" fmla="*/ 469 h 70064"/>
                    <a:gd name="connsiteX4" fmla="*/ 3277 w 67993"/>
                    <a:gd name="connsiteY4" fmla="*/ 5708 h 70064"/>
                    <a:gd name="connsiteX5" fmla="*/ 3143 w 67993"/>
                    <a:gd name="connsiteY5" fmla="*/ 26311 h 70064"/>
                    <a:gd name="connsiteX6" fmla="*/ 2705 w 67993"/>
                    <a:gd name="connsiteY6" fmla="*/ 33311 h 70064"/>
                    <a:gd name="connsiteX7" fmla="*/ 162 w 67993"/>
                    <a:gd name="connsiteY7" fmla="*/ 52238 h 70064"/>
                    <a:gd name="connsiteX8" fmla="*/ 0 w 67993"/>
                    <a:gd name="connsiteY8" fmla="*/ 61467 h 70064"/>
                    <a:gd name="connsiteX9" fmla="*/ 30766 w 67993"/>
                    <a:gd name="connsiteY9" fmla="*/ 63334 h 70064"/>
                    <a:gd name="connsiteX10" fmla="*/ 59884 w 67993"/>
                    <a:gd name="connsiteY10" fmla="*/ 43789 h 70064"/>
                    <a:gd name="connsiteX11" fmla="*/ 67342 w 67993"/>
                    <a:gd name="connsiteY11" fmla="*/ 35883 h 70064"/>
                    <a:gd name="connsiteX12" fmla="*/ 64303 w 67993"/>
                    <a:gd name="connsiteY12" fmla="*/ 27739 h 70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993" h="70064">
                      <a:moveTo>
                        <a:pt x="64303" y="27739"/>
                      </a:moveTo>
                      <a:cubicBezTo>
                        <a:pt x="55550" y="27301"/>
                        <a:pt x="50930" y="22043"/>
                        <a:pt x="50892" y="17014"/>
                      </a:cubicBezTo>
                      <a:cubicBezTo>
                        <a:pt x="50844" y="11128"/>
                        <a:pt x="53321" y="3727"/>
                        <a:pt x="44796" y="2984"/>
                      </a:cubicBezTo>
                      <a:cubicBezTo>
                        <a:pt x="36271" y="2231"/>
                        <a:pt x="18831" y="1326"/>
                        <a:pt x="14154" y="469"/>
                      </a:cubicBezTo>
                      <a:cubicBezTo>
                        <a:pt x="3953" y="-1407"/>
                        <a:pt x="3439" y="2755"/>
                        <a:pt x="3277" y="5708"/>
                      </a:cubicBezTo>
                      <a:cubicBezTo>
                        <a:pt x="3200" y="7099"/>
                        <a:pt x="4486" y="20919"/>
                        <a:pt x="3143" y="26311"/>
                      </a:cubicBezTo>
                      <a:cubicBezTo>
                        <a:pt x="3229" y="28654"/>
                        <a:pt x="3067" y="30968"/>
                        <a:pt x="2705" y="33311"/>
                      </a:cubicBezTo>
                      <a:cubicBezTo>
                        <a:pt x="1734" y="39598"/>
                        <a:pt x="991" y="45932"/>
                        <a:pt x="162" y="52238"/>
                      </a:cubicBezTo>
                      <a:cubicBezTo>
                        <a:pt x="105" y="55314"/>
                        <a:pt x="57" y="58391"/>
                        <a:pt x="0" y="61467"/>
                      </a:cubicBezTo>
                      <a:cubicBezTo>
                        <a:pt x="7420" y="72383"/>
                        <a:pt x="21841" y="72793"/>
                        <a:pt x="30766" y="63334"/>
                      </a:cubicBezTo>
                      <a:cubicBezTo>
                        <a:pt x="39138" y="54819"/>
                        <a:pt x="49244" y="48942"/>
                        <a:pt x="59884" y="43789"/>
                      </a:cubicBezTo>
                      <a:cubicBezTo>
                        <a:pt x="62894" y="42322"/>
                        <a:pt x="65742" y="40122"/>
                        <a:pt x="67342" y="35883"/>
                      </a:cubicBezTo>
                      <a:cubicBezTo>
                        <a:pt x="68951" y="31635"/>
                        <a:pt x="67447" y="27892"/>
                        <a:pt x="64303" y="27739"/>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19" name="Freeform: Shape 18">
                  <a:extLst>
                    <a:ext uri="{FF2B5EF4-FFF2-40B4-BE49-F238E27FC236}">
                      <a16:creationId xmlns:a16="http://schemas.microsoft.com/office/drawing/2014/main" id="{50FE5B61-F186-4C93-A8BB-2CD83BCA3D05}"/>
                    </a:ext>
                  </a:extLst>
                </p:cNvPr>
                <p:cNvSpPr/>
                <p:nvPr/>
              </p:nvSpPr>
              <p:spPr>
                <a:xfrm>
                  <a:off x="7652052" y="2791782"/>
                  <a:ext cx="149723" cy="196341"/>
                </a:xfrm>
                <a:custGeom>
                  <a:avLst/>
                  <a:gdLst>
                    <a:gd name="connsiteX0" fmla="*/ 49512 w 149723"/>
                    <a:gd name="connsiteY0" fmla="*/ 185666 h 196341"/>
                    <a:gd name="connsiteX1" fmla="*/ 38625 w 149723"/>
                    <a:gd name="connsiteY1" fmla="*/ 196315 h 196341"/>
                    <a:gd name="connsiteX2" fmla="*/ 29814 w 149723"/>
                    <a:gd name="connsiteY2" fmla="*/ 186038 h 196341"/>
                    <a:gd name="connsiteX3" fmla="*/ 5726 w 149723"/>
                    <a:gd name="connsiteY3" fmla="*/ 159568 h 196341"/>
                    <a:gd name="connsiteX4" fmla="*/ 2592 w 149723"/>
                    <a:gd name="connsiteY4" fmla="*/ 161939 h 196341"/>
                    <a:gd name="connsiteX5" fmla="*/ 1649 w 149723"/>
                    <a:gd name="connsiteY5" fmla="*/ 162311 h 196341"/>
                    <a:gd name="connsiteX6" fmla="*/ 2125 w 149723"/>
                    <a:gd name="connsiteY6" fmla="*/ 147261 h 196341"/>
                    <a:gd name="connsiteX7" fmla="*/ 13631 w 149723"/>
                    <a:gd name="connsiteY7" fmla="*/ 113781 h 196341"/>
                    <a:gd name="connsiteX8" fmla="*/ 19575 w 149723"/>
                    <a:gd name="connsiteY8" fmla="*/ 103303 h 196341"/>
                    <a:gd name="connsiteX9" fmla="*/ 28929 w 149723"/>
                    <a:gd name="connsiteY9" fmla="*/ 85501 h 196341"/>
                    <a:gd name="connsiteX10" fmla="*/ 34377 w 149723"/>
                    <a:gd name="connsiteY10" fmla="*/ 72804 h 196341"/>
                    <a:gd name="connsiteX11" fmla="*/ 32405 w 149723"/>
                    <a:gd name="connsiteY11" fmla="*/ 32094 h 196341"/>
                    <a:gd name="connsiteX12" fmla="*/ 57885 w 149723"/>
                    <a:gd name="connsiteY12" fmla="*/ 2529 h 196341"/>
                    <a:gd name="connsiteX13" fmla="*/ 95442 w 149723"/>
                    <a:gd name="connsiteY13" fmla="*/ 9806 h 196341"/>
                    <a:gd name="connsiteX14" fmla="*/ 108491 w 149723"/>
                    <a:gd name="connsiteY14" fmla="*/ 39048 h 196341"/>
                    <a:gd name="connsiteX15" fmla="*/ 108634 w 149723"/>
                    <a:gd name="connsiteY15" fmla="*/ 45315 h 196341"/>
                    <a:gd name="connsiteX16" fmla="*/ 130294 w 149723"/>
                    <a:gd name="connsiteY16" fmla="*/ 99693 h 196341"/>
                    <a:gd name="connsiteX17" fmla="*/ 149687 w 149723"/>
                    <a:gd name="connsiteY17" fmla="*/ 151805 h 196341"/>
                    <a:gd name="connsiteX18" fmla="*/ 146305 w 149723"/>
                    <a:gd name="connsiteY18" fmla="*/ 166111 h 196341"/>
                    <a:gd name="connsiteX19" fmla="*/ 135599 w 149723"/>
                    <a:gd name="connsiteY19" fmla="*/ 178465 h 196341"/>
                    <a:gd name="connsiteX20" fmla="*/ 119921 w 149723"/>
                    <a:gd name="connsiteY20" fmla="*/ 171598 h 196341"/>
                    <a:gd name="connsiteX21" fmla="*/ 115663 w 149723"/>
                    <a:gd name="connsiteY21" fmla="*/ 163597 h 196341"/>
                    <a:gd name="connsiteX22" fmla="*/ 116940 w 149723"/>
                    <a:gd name="connsiteY22" fmla="*/ 151557 h 196341"/>
                    <a:gd name="connsiteX23" fmla="*/ 102919 w 149723"/>
                    <a:gd name="connsiteY23" fmla="*/ 111771 h 196341"/>
                    <a:gd name="connsiteX24" fmla="*/ 102566 w 149723"/>
                    <a:gd name="connsiteY24" fmla="*/ 104561 h 196341"/>
                    <a:gd name="connsiteX25" fmla="*/ 92784 w 149723"/>
                    <a:gd name="connsiteY25" fmla="*/ 78996 h 196341"/>
                    <a:gd name="connsiteX26" fmla="*/ 90613 w 149723"/>
                    <a:gd name="connsiteY26" fmla="*/ 74786 h 196341"/>
                    <a:gd name="connsiteX27" fmla="*/ 89574 w 149723"/>
                    <a:gd name="connsiteY27" fmla="*/ 71433 h 196341"/>
                    <a:gd name="connsiteX28" fmla="*/ 90851 w 149723"/>
                    <a:gd name="connsiteY28" fmla="*/ 63251 h 196341"/>
                    <a:gd name="connsiteX29" fmla="*/ 62285 w 149723"/>
                    <a:gd name="connsiteY29" fmla="*/ 60974 h 196341"/>
                    <a:gd name="connsiteX30" fmla="*/ 47445 w 149723"/>
                    <a:gd name="connsiteY30" fmla="*/ 60174 h 196341"/>
                    <a:gd name="connsiteX31" fmla="*/ 43759 w 149723"/>
                    <a:gd name="connsiteY31" fmla="*/ 65508 h 196341"/>
                    <a:gd name="connsiteX32" fmla="*/ 46874 w 149723"/>
                    <a:gd name="connsiteY32" fmla="*/ 72519 h 196341"/>
                    <a:gd name="connsiteX33" fmla="*/ 46416 w 149723"/>
                    <a:gd name="connsiteY33" fmla="*/ 81243 h 196341"/>
                    <a:gd name="connsiteX34" fmla="*/ 45559 w 149723"/>
                    <a:gd name="connsiteY34" fmla="*/ 84301 h 196341"/>
                    <a:gd name="connsiteX35" fmla="*/ 39092 w 149723"/>
                    <a:gd name="connsiteY35" fmla="*/ 94321 h 196341"/>
                    <a:gd name="connsiteX36" fmla="*/ 34806 w 149723"/>
                    <a:gd name="connsiteY36" fmla="*/ 104065 h 196341"/>
                    <a:gd name="connsiteX37" fmla="*/ 33805 w 149723"/>
                    <a:gd name="connsiteY37" fmla="*/ 117362 h 196341"/>
                    <a:gd name="connsiteX38" fmla="*/ 24099 w 149723"/>
                    <a:gd name="connsiteY38" fmla="*/ 148261 h 196341"/>
                    <a:gd name="connsiteX39" fmla="*/ 37720 w 149723"/>
                    <a:gd name="connsiteY39" fmla="*/ 169674 h 196341"/>
                    <a:gd name="connsiteX40" fmla="*/ 49512 w 149723"/>
                    <a:gd name="connsiteY40" fmla="*/ 185666 h 19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49723" h="196341">
                      <a:moveTo>
                        <a:pt x="49512" y="185666"/>
                      </a:moveTo>
                      <a:cubicBezTo>
                        <a:pt x="48312" y="191553"/>
                        <a:pt x="41930" y="196763"/>
                        <a:pt x="38625" y="196315"/>
                      </a:cubicBezTo>
                      <a:cubicBezTo>
                        <a:pt x="36577" y="195191"/>
                        <a:pt x="31015" y="187847"/>
                        <a:pt x="29814" y="186038"/>
                      </a:cubicBezTo>
                      <a:cubicBezTo>
                        <a:pt x="26195" y="180542"/>
                        <a:pt x="10345" y="157824"/>
                        <a:pt x="5726" y="159568"/>
                      </a:cubicBezTo>
                      <a:cubicBezTo>
                        <a:pt x="4221" y="159758"/>
                        <a:pt x="3364" y="160796"/>
                        <a:pt x="2592" y="161939"/>
                      </a:cubicBezTo>
                      <a:cubicBezTo>
                        <a:pt x="2278" y="162063"/>
                        <a:pt x="1963" y="162187"/>
                        <a:pt x="1649" y="162311"/>
                      </a:cubicBezTo>
                      <a:cubicBezTo>
                        <a:pt x="-713" y="157215"/>
                        <a:pt x="-523" y="152109"/>
                        <a:pt x="2125" y="147261"/>
                      </a:cubicBezTo>
                      <a:cubicBezTo>
                        <a:pt x="7964" y="136593"/>
                        <a:pt x="10660" y="125630"/>
                        <a:pt x="13631" y="113781"/>
                      </a:cubicBezTo>
                      <a:cubicBezTo>
                        <a:pt x="14632" y="109799"/>
                        <a:pt x="17060" y="106485"/>
                        <a:pt x="19575" y="103303"/>
                      </a:cubicBezTo>
                      <a:cubicBezTo>
                        <a:pt x="24261" y="97350"/>
                        <a:pt x="24147" y="91369"/>
                        <a:pt x="28929" y="85501"/>
                      </a:cubicBezTo>
                      <a:cubicBezTo>
                        <a:pt x="31986" y="81748"/>
                        <a:pt x="34663" y="77662"/>
                        <a:pt x="34377" y="72804"/>
                      </a:cubicBezTo>
                      <a:cubicBezTo>
                        <a:pt x="33567" y="59117"/>
                        <a:pt x="31824" y="45810"/>
                        <a:pt x="32405" y="32094"/>
                      </a:cubicBezTo>
                      <a:cubicBezTo>
                        <a:pt x="32977" y="18655"/>
                        <a:pt x="44712" y="7368"/>
                        <a:pt x="57885" y="2529"/>
                      </a:cubicBezTo>
                      <a:cubicBezTo>
                        <a:pt x="71543" y="-2491"/>
                        <a:pt x="84469" y="-24"/>
                        <a:pt x="95442" y="9806"/>
                      </a:cubicBezTo>
                      <a:cubicBezTo>
                        <a:pt x="104062" y="17521"/>
                        <a:pt x="107834" y="27656"/>
                        <a:pt x="108491" y="39048"/>
                      </a:cubicBezTo>
                      <a:cubicBezTo>
                        <a:pt x="108615" y="41134"/>
                        <a:pt x="108720" y="43239"/>
                        <a:pt x="108634" y="45315"/>
                      </a:cubicBezTo>
                      <a:cubicBezTo>
                        <a:pt x="107653" y="66718"/>
                        <a:pt x="116654" y="84139"/>
                        <a:pt x="130294" y="99693"/>
                      </a:cubicBezTo>
                      <a:cubicBezTo>
                        <a:pt x="143381" y="114610"/>
                        <a:pt x="148505" y="132488"/>
                        <a:pt x="149687" y="151805"/>
                      </a:cubicBezTo>
                      <a:cubicBezTo>
                        <a:pt x="149991" y="156853"/>
                        <a:pt x="148372" y="161568"/>
                        <a:pt x="146305" y="166111"/>
                      </a:cubicBezTo>
                      <a:cubicBezTo>
                        <a:pt x="143448" y="172693"/>
                        <a:pt x="139342" y="176779"/>
                        <a:pt x="135599" y="178465"/>
                      </a:cubicBezTo>
                      <a:cubicBezTo>
                        <a:pt x="131846" y="180151"/>
                        <a:pt x="117054" y="181313"/>
                        <a:pt x="119921" y="171598"/>
                      </a:cubicBezTo>
                      <a:cubicBezTo>
                        <a:pt x="121331" y="166816"/>
                        <a:pt x="121559" y="164787"/>
                        <a:pt x="115663" y="163597"/>
                      </a:cubicBezTo>
                      <a:cubicBezTo>
                        <a:pt x="116101" y="159587"/>
                        <a:pt x="116730" y="155577"/>
                        <a:pt x="116940" y="151557"/>
                      </a:cubicBezTo>
                      <a:cubicBezTo>
                        <a:pt x="117768" y="135641"/>
                        <a:pt x="114977" y="123077"/>
                        <a:pt x="102919" y="111771"/>
                      </a:cubicBezTo>
                      <a:cubicBezTo>
                        <a:pt x="99195" y="108275"/>
                        <a:pt x="102690" y="107704"/>
                        <a:pt x="102566" y="104561"/>
                      </a:cubicBezTo>
                      <a:cubicBezTo>
                        <a:pt x="102252" y="96074"/>
                        <a:pt x="97290" y="87511"/>
                        <a:pt x="92784" y="78996"/>
                      </a:cubicBezTo>
                      <a:cubicBezTo>
                        <a:pt x="92394" y="77424"/>
                        <a:pt x="91641" y="76033"/>
                        <a:pt x="90613" y="74786"/>
                      </a:cubicBezTo>
                      <a:cubicBezTo>
                        <a:pt x="90946" y="73452"/>
                        <a:pt x="90108" y="72490"/>
                        <a:pt x="89574" y="71433"/>
                      </a:cubicBezTo>
                      <a:cubicBezTo>
                        <a:pt x="90241" y="68737"/>
                        <a:pt x="91394" y="66127"/>
                        <a:pt x="90851" y="63251"/>
                      </a:cubicBezTo>
                      <a:cubicBezTo>
                        <a:pt x="90889" y="60774"/>
                        <a:pt x="65457" y="59707"/>
                        <a:pt x="62285" y="60974"/>
                      </a:cubicBezTo>
                      <a:cubicBezTo>
                        <a:pt x="60952" y="60527"/>
                        <a:pt x="47407" y="59946"/>
                        <a:pt x="47445" y="60174"/>
                      </a:cubicBezTo>
                      <a:cubicBezTo>
                        <a:pt x="45616" y="61536"/>
                        <a:pt x="44331" y="63336"/>
                        <a:pt x="43759" y="65508"/>
                      </a:cubicBezTo>
                      <a:cubicBezTo>
                        <a:pt x="43216" y="67566"/>
                        <a:pt x="46521" y="71823"/>
                        <a:pt x="46874" y="72519"/>
                      </a:cubicBezTo>
                      <a:cubicBezTo>
                        <a:pt x="46721" y="75433"/>
                        <a:pt x="46569" y="78338"/>
                        <a:pt x="46416" y="81243"/>
                      </a:cubicBezTo>
                      <a:cubicBezTo>
                        <a:pt x="46131" y="82263"/>
                        <a:pt x="45845" y="83282"/>
                        <a:pt x="45559" y="84301"/>
                      </a:cubicBezTo>
                      <a:cubicBezTo>
                        <a:pt x="43397" y="87635"/>
                        <a:pt x="41178" y="90940"/>
                        <a:pt x="39092" y="94321"/>
                      </a:cubicBezTo>
                      <a:cubicBezTo>
                        <a:pt x="37215" y="97360"/>
                        <a:pt x="35072" y="100313"/>
                        <a:pt x="34806" y="104065"/>
                      </a:cubicBezTo>
                      <a:cubicBezTo>
                        <a:pt x="33329" y="107875"/>
                        <a:pt x="38606" y="112924"/>
                        <a:pt x="33805" y="117362"/>
                      </a:cubicBezTo>
                      <a:cubicBezTo>
                        <a:pt x="29005" y="121801"/>
                        <a:pt x="24176" y="143213"/>
                        <a:pt x="24099" y="148261"/>
                      </a:cubicBezTo>
                      <a:cubicBezTo>
                        <a:pt x="24014" y="153691"/>
                        <a:pt x="33929" y="166092"/>
                        <a:pt x="37720" y="169674"/>
                      </a:cubicBezTo>
                      <a:cubicBezTo>
                        <a:pt x="44683" y="176227"/>
                        <a:pt x="50931" y="178732"/>
                        <a:pt x="49512" y="185666"/>
                      </a:cubicBezTo>
                      <a:close/>
                    </a:path>
                  </a:pathLst>
                </a:custGeom>
                <a:solidFill>
                  <a:srgbClr val="1E1E1E"/>
                </a:solidFill>
                <a:ln w="9525" cap="flat">
                  <a:noFill/>
                  <a:prstDash val="solid"/>
                  <a:miter/>
                </a:ln>
              </p:spPr>
              <p:txBody>
                <a:bodyPr rtlCol="0" anchor="ctr"/>
                <a:lstStyle/>
                <a:p>
                  <a:endParaRPr lang="de-AT">
                    <a:latin typeface="+mj-lt"/>
                  </a:endParaRPr>
                </a:p>
              </p:txBody>
            </p:sp>
            <p:sp>
              <p:nvSpPr>
                <p:cNvPr id="20" name="Freeform: Shape 19">
                  <a:extLst>
                    <a:ext uri="{FF2B5EF4-FFF2-40B4-BE49-F238E27FC236}">
                      <a16:creationId xmlns:a16="http://schemas.microsoft.com/office/drawing/2014/main" id="{F8A55D22-E84A-43E2-BBE8-B500A5359C90}"/>
                    </a:ext>
                  </a:extLst>
                </p:cNvPr>
                <p:cNvSpPr/>
                <p:nvPr/>
              </p:nvSpPr>
              <p:spPr>
                <a:xfrm>
                  <a:off x="7696763" y="2981163"/>
                  <a:ext cx="60182" cy="35156"/>
                </a:xfrm>
                <a:custGeom>
                  <a:avLst/>
                  <a:gdLst>
                    <a:gd name="connsiteX0" fmla="*/ 0 w 60182"/>
                    <a:gd name="connsiteY0" fmla="*/ 16716 h 35156"/>
                    <a:gd name="connsiteX1" fmla="*/ 53111 w 60182"/>
                    <a:gd name="connsiteY1" fmla="*/ 6429 h 35156"/>
                    <a:gd name="connsiteX2" fmla="*/ 60160 w 60182"/>
                    <a:gd name="connsiteY2" fmla="*/ 0 h 35156"/>
                    <a:gd name="connsiteX3" fmla="*/ 59722 w 60182"/>
                    <a:gd name="connsiteY3" fmla="*/ 7001 h 35156"/>
                    <a:gd name="connsiteX4" fmla="*/ 57179 w 60182"/>
                    <a:gd name="connsiteY4" fmla="*/ 25927 h 35156"/>
                    <a:gd name="connsiteX5" fmla="*/ 57017 w 60182"/>
                    <a:gd name="connsiteY5" fmla="*/ 35157 h 35156"/>
                    <a:gd name="connsiteX6" fmla="*/ 18926 w 60182"/>
                    <a:gd name="connsiteY6" fmla="*/ 30651 h 35156"/>
                    <a:gd name="connsiteX7" fmla="*/ 657 w 60182"/>
                    <a:gd name="connsiteY7" fmla="*/ 33604 h 35156"/>
                    <a:gd name="connsiteX8" fmla="*/ 0 w 60182"/>
                    <a:gd name="connsiteY8" fmla="*/ 16716 h 3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82" h="35156">
                      <a:moveTo>
                        <a:pt x="0" y="16716"/>
                      </a:moveTo>
                      <a:cubicBezTo>
                        <a:pt x="10249" y="19612"/>
                        <a:pt x="39100" y="20479"/>
                        <a:pt x="53111" y="6429"/>
                      </a:cubicBezTo>
                      <a:cubicBezTo>
                        <a:pt x="55455" y="4286"/>
                        <a:pt x="57807" y="2143"/>
                        <a:pt x="60160" y="0"/>
                      </a:cubicBezTo>
                      <a:cubicBezTo>
                        <a:pt x="60246" y="2343"/>
                        <a:pt x="60084" y="4658"/>
                        <a:pt x="59722" y="7001"/>
                      </a:cubicBezTo>
                      <a:cubicBezTo>
                        <a:pt x="58750" y="13287"/>
                        <a:pt x="58007" y="19621"/>
                        <a:pt x="57179" y="25927"/>
                      </a:cubicBezTo>
                      <a:cubicBezTo>
                        <a:pt x="57121" y="29004"/>
                        <a:pt x="57074" y="32080"/>
                        <a:pt x="57017" y="35157"/>
                      </a:cubicBezTo>
                      <a:cubicBezTo>
                        <a:pt x="44101" y="31604"/>
                        <a:pt x="24717" y="30347"/>
                        <a:pt x="18926" y="30651"/>
                      </a:cubicBezTo>
                      <a:cubicBezTo>
                        <a:pt x="13144" y="30956"/>
                        <a:pt x="5239" y="32404"/>
                        <a:pt x="657" y="33604"/>
                      </a:cubicBezTo>
                      <a:lnTo>
                        <a:pt x="0" y="16716"/>
                      </a:lnTo>
                      <a:close/>
                    </a:path>
                  </a:pathLst>
                </a:custGeom>
                <a:solidFill>
                  <a:srgbClr val="1E1E1E"/>
                </a:solidFill>
                <a:ln w="9525" cap="flat">
                  <a:noFill/>
                  <a:prstDash val="solid"/>
                  <a:miter/>
                </a:ln>
              </p:spPr>
              <p:txBody>
                <a:bodyPr rtlCol="0" anchor="ctr"/>
                <a:lstStyle/>
                <a:p>
                  <a:endParaRPr lang="de-AT">
                    <a:latin typeface="+mj-lt"/>
                  </a:endParaRPr>
                </a:p>
              </p:txBody>
            </p:sp>
            <p:sp>
              <p:nvSpPr>
                <p:cNvPr id="21" name="Freeform: Shape 20">
                  <a:extLst>
                    <a:ext uri="{FF2B5EF4-FFF2-40B4-BE49-F238E27FC236}">
                      <a16:creationId xmlns:a16="http://schemas.microsoft.com/office/drawing/2014/main" id="{7FB9F5F2-5AE2-470A-9940-FBD1F268742A}"/>
                    </a:ext>
                  </a:extLst>
                </p:cNvPr>
                <p:cNvSpPr/>
                <p:nvPr/>
              </p:nvSpPr>
              <p:spPr>
                <a:xfrm>
                  <a:off x="7804672" y="2972638"/>
                  <a:ext cx="638" cy="914"/>
                </a:xfrm>
                <a:custGeom>
                  <a:avLst/>
                  <a:gdLst>
                    <a:gd name="connsiteX0" fmla="*/ 638 w 638"/>
                    <a:gd name="connsiteY0" fmla="*/ 914 h 914"/>
                    <a:gd name="connsiteX1" fmla="*/ 0 w 638"/>
                    <a:gd name="connsiteY1" fmla="*/ 0 h 914"/>
                    <a:gd name="connsiteX2" fmla="*/ 638 w 638"/>
                    <a:gd name="connsiteY2" fmla="*/ 914 h 914"/>
                  </a:gdLst>
                  <a:ahLst/>
                  <a:cxnLst>
                    <a:cxn ang="0">
                      <a:pos x="connsiteX0" y="connsiteY0"/>
                    </a:cxn>
                    <a:cxn ang="0">
                      <a:pos x="connsiteX1" y="connsiteY1"/>
                    </a:cxn>
                    <a:cxn ang="0">
                      <a:pos x="connsiteX2" y="connsiteY2"/>
                    </a:cxn>
                  </a:cxnLst>
                  <a:rect l="l" t="t" r="r" b="b"/>
                  <a:pathLst>
                    <a:path w="638" h="914">
                      <a:moveTo>
                        <a:pt x="638" y="914"/>
                      </a:moveTo>
                      <a:cubicBezTo>
                        <a:pt x="429" y="610"/>
                        <a:pt x="219" y="305"/>
                        <a:pt x="0" y="0"/>
                      </a:cubicBezTo>
                      <a:cubicBezTo>
                        <a:pt x="210" y="305"/>
                        <a:pt x="419" y="610"/>
                        <a:pt x="638" y="914"/>
                      </a:cubicBezTo>
                      <a:close/>
                    </a:path>
                  </a:pathLst>
                </a:custGeom>
                <a:solidFill>
                  <a:srgbClr val="DDA516"/>
                </a:solidFill>
                <a:ln w="9525" cap="flat">
                  <a:noFill/>
                  <a:prstDash val="solid"/>
                  <a:miter/>
                </a:ln>
              </p:spPr>
              <p:txBody>
                <a:bodyPr rtlCol="0" anchor="ctr"/>
                <a:lstStyle/>
                <a:p>
                  <a:endParaRPr lang="de-AT">
                    <a:latin typeface="+mj-lt"/>
                  </a:endParaRPr>
                </a:p>
              </p:txBody>
            </p:sp>
            <p:sp>
              <p:nvSpPr>
                <p:cNvPr id="22" name="Freeform: Shape 21">
                  <a:extLst>
                    <a:ext uri="{FF2B5EF4-FFF2-40B4-BE49-F238E27FC236}">
                      <a16:creationId xmlns:a16="http://schemas.microsoft.com/office/drawing/2014/main" id="{D97DC8A3-BFAD-4621-9B3E-3E2ACC522266}"/>
                    </a:ext>
                  </a:extLst>
                </p:cNvPr>
                <p:cNvSpPr/>
                <p:nvPr/>
              </p:nvSpPr>
              <p:spPr>
                <a:xfrm>
                  <a:off x="7800719" y="2959417"/>
                  <a:ext cx="828" cy="790"/>
                </a:xfrm>
                <a:custGeom>
                  <a:avLst/>
                  <a:gdLst>
                    <a:gd name="connsiteX0" fmla="*/ 829 w 828"/>
                    <a:gd name="connsiteY0" fmla="*/ 791 h 790"/>
                    <a:gd name="connsiteX1" fmla="*/ 0 w 828"/>
                    <a:gd name="connsiteY1" fmla="*/ 0 h 790"/>
                    <a:gd name="connsiteX2" fmla="*/ 829 w 828"/>
                    <a:gd name="connsiteY2" fmla="*/ 791 h 790"/>
                  </a:gdLst>
                  <a:ahLst/>
                  <a:cxnLst>
                    <a:cxn ang="0">
                      <a:pos x="connsiteX0" y="connsiteY0"/>
                    </a:cxn>
                    <a:cxn ang="0">
                      <a:pos x="connsiteX1" y="connsiteY1"/>
                    </a:cxn>
                    <a:cxn ang="0">
                      <a:pos x="connsiteX2" y="connsiteY2"/>
                    </a:cxn>
                  </a:cxnLst>
                  <a:rect l="l" t="t" r="r" b="b"/>
                  <a:pathLst>
                    <a:path w="828" h="790">
                      <a:moveTo>
                        <a:pt x="829" y="791"/>
                      </a:moveTo>
                      <a:cubicBezTo>
                        <a:pt x="552" y="524"/>
                        <a:pt x="276" y="267"/>
                        <a:pt x="0" y="0"/>
                      </a:cubicBezTo>
                      <a:cubicBezTo>
                        <a:pt x="276" y="267"/>
                        <a:pt x="552" y="524"/>
                        <a:pt x="829" y="791"/>
                      </a:cubicBezTo>
                      <a:close/>
                    </a:path>
                  </a:pathLst>
                </a:custGeom>
                <a:solidFill>
                  <a:srgbClr val="DDA516"/>
                </a:solidFill>
                <a:ln w="9525" cap="flat">
                  <a:noFill/>
                  <a:prstDash val="solid"/>
                  <a:miter/>
                </a:ln>
              </p:spPr>
              <p:txBody>
                <a:bodyPr rtlCol="0" anchor="ctr"/>
                <a:lstStyle/>
                <a:p>
                  <a:endParaRPr lang="de-AT">
                    <a:latin typeface="+mj-lt"/>
                  </a:endParaRPr>
                </a:p>
              </p:txBody>
            </p:sp>
            <p:sp>
              <p:nvSpPr>
                <p:cNvPr id="23" name="Freeform: Shape 22">
                  <a:extLst>
                    <a:ext uri="{FF2B5EF4-FFF2-40B4-BE49-F238E27FC236}">
                      <a16:creationId xmlns:a16="http://schemas.microsoft.com/office/drawing/2014/main" id="{788714E2-4A9E-4B6C-AA56-0050A057C40D}"/>
                    </a:ext>
                  </a:extLst>
                </p:cNvPr>
                <p:cNvSpPr/>
                <p:nvPr/>
              </p:nvSpPr>
              <p:spPr>
                <a:xfrm>
                  <a:off x="7690886" y="2989297"/>
                  <a:ext cx="409" cy="657"/>
                </a:xfrm>
                <a:custGeom>
                  <a:avLst/>
                  <a:gdLst>
                    <a:gd name="connsiteX0" fmla="*/ 0 w 409"/>
                    <a:gd name="connsiteY0" fmla="*/ 0 h 657"/>
                    <a:gd name="connsiteX1" fmla="*/ 410 w 409"/>
                    <a:gd name="connsiteY1" fmla="*/ 657 h 657"/>
                    <a:gd name="connsiteX2" fmla="*/ 0 w 409"/>
                    <a:gd name="connsiteY2" fmla="*/ 0 h 657"/>
                  </a:gdLst>
                  <a:ahLst/>
                  <a:cxnLst>
                    <a:cxn ang="0">
                      <a:pos x="connsiteX0" y="connsiteY0"/>
                    </a:cxn>
                    <a:cxn ang="0">
                      <a:pos x="connsiteX1" y="connsiteY1"/>
                    </a:cxn>
                    <a:cxn ang="0">
                      <a:pos x="connsiteX2" y="connsiteY2"/>
                    </a:cxn>
                  </a:cxnLst>
                  <a:rect l="l" t="t" r="r" b="b"/>
                  <a:pathLst>
                    <a:path w="409" h="657">
                      <a:moveTo>
                        <a:pt x="0" y="0"/>
                      </a:moveTo>
                      <a:cubicBezTo>
                        <a:pt x="133" y="219"/>
                        <a:pt x="276" y="438"/>
                        <a:pt x="410" y="657"/>
                      </a:cubicBezTo>
                      <a:cubicBezTo>
                        <a:pt x="286" y="438"/>
                        <a:pt x="143" y="210"/>
                        <a:pt x="0" y="0"/>
                      </a:cubicBezTo>
                      <a:close/>
                    </a:path>
                  </a:pathLst>
                </a:custGeom>
                <a:solidFill>
                  <a:srgbClr val="8C5F07"/>
                </a:solidFill>
                <a:ln w="9525" cap="flat">
                  <a:noFill/>
                  <a:prstDash val="solid"/>
                  <a:miter/>
                </a:ln>
              </p:spPr>
              <p:txBody>
                <a:bodyPr rtlCol="0" anchor="ctr"/>
                <a:lstStyle/>
                <a:p>
                  <a:endParaRPr lang="de-AT">
                    <a:latin typeface="+mj-lt"/>
                  </a:endParaRPr>
                </a:p>
              </p:txBody>
            </p:sp>
            <p:sp>
              <p:nvSpPr>
                <p:cNvPr id="24" name="Freeform: Shape 23">
                  <a:extLst>
                    <a:ext uri="{FF2B5EF4-FFF2-40B4-BE49-F238E27FC236}">
                      <a16:creationId xmlns:a16="http://schemas.microsoft.com/office/drawing/2014/main" id="{526679D6-AA45-4F19-9F36-7AAAF50115C6}"/>
                    </a:ext>
                  </a:extLst>
                </p:cNvPr>
                <p:cNvSpPr/>
                <p:nvPr/>
              </p:nvSpPr>
              <p:spPr>
                <a:xfrm>
                  <a:off x="7800719" y="2959417"/>
                  <a:ext cx="19" cy="9"/>
                </a:xfrm>
                <a:custGeom>
                  <a:avLst/>
                  <a:gdLst>
                    <a:gd name="connsiteX0" fmla="*/ 0 w 19"/>
                    <a:gd name="connsiteY0" fmla="*/ 0 h 9"/>
                    <a:gd name="connsiteX1" fmla="*/ 10 w 19"/>
                    <a:gd name="connsiteY1" fmla="*/ 10 h 9"/>
                    <a:gd name="connsiteX2" fmla="*/ 19 w 19"/>
                    <a:gd name="connsiteY2" fmla="*/ 10 h 9"/>
                  </a:gdLst>
                  <a:ahLst/>
                  <a:cxnLst>
                    <a:cxn ang="0">
                      <a:pos x="connsiteX0" y="connsiteY0"/>
                    </a:cxn>
                    <a:cxn ang="0">
                      <a:pos x="connsiteX1" y="connsiteY1"/>
                    </a:cxn>
                    <a:cxn ang="0">
                      <a:pos x="connsiteX2" y="connsiteY2"/>
                    </a:cxn>
                  </a:cxnLst>
                  <a:rect l="l" t="t" r="r" b="b"/>
                  <a:pathLst>
                    <a:path w="19" h="9">
                      <a:moveTo>
                        <a:pt x="0" y="0"/>
                      </a:moveTo>
                      <a:lnTo>
                        <a:pt x="10" y="10"/>
                      </a:lnTo>
                      <a:lnTo>
                        <a:pt x="19" y="10"/>
                      </a:lnTo>
                      <a:close/>
                    </a:path>
                  </a:pathLst>
                </a:custGeom>
                <a:solidFill>
                  <a:srgbClr val="E3A906"/>
                </a:solidFill>
                <a:ln w="9525" cap="flat">
                  <a:noFill/>
                  <a:prstDash val="solid"/>
                  <a:miter/>
                </a:ln>
              </p:spPr>
              <p:txBody>
                <a:bodyPr rtlCol="0" anchor="ctr"/>
                <a:lstStyle/>
                <a:p>
                  <a:endParaRPr lang="de-AT">
                    <a:latin typeface="+mj-lt"/>
                  </a:endParaRPr>
                </a:p>
              </p:txBody>
            </p:sp>
            <p:sp>
              <p:nvSpPr>
                <p:cNvPr id="25" name="Freeform: Shape 24">
                  <a:extLst>
                    <a:ext uri="{FF2B5EF4-FFF2-40B4-BE49-F238E27FC236}">
                      <a16:creationId xmlns:a16="http://schemas.microsoft.com/office/drawing/2014/main" id="{50113857-E944-4643-93A2-865E8B17A114}"/>
                    </a:ext>
                  </a:extLst>
                </p:cNvPr>
                <p:cNvSpPr/>
                <p:nvPr/>
              </p:nvSpPr>
              <p:spPr>
                <a:xfrm>
                  <a:off x="7624818" y="2949236"/>
                  <a:ext cx="76093" cy="75407"/>
                </a:xfrm>
                <a:custGeom>
                  <a:avLst/>
                  <a:gdLst>
                    <a:gd name="connsiteX0" fmla="*/ 61877 w 76093"/>
                    <a:gd name="connsiteY0" fmla="*/ 33889 h 75407"/>
                    <a:gd name="connsiteX1" fmla="*/ 43379 w 76093"/>
                    <a:gd name="connsiteY1" fmla="*/ 6162 h 75407"/>
                    <a:gd name="connsiteX2" fmla="*/ 28977 w 76093"/>
                    <a:gd name="connsiteY2" fmla="*/ 4923 h 75407"/>
                    <a:gd name="connsiteX3" fmla="*/ 12556 w 76093"/>
                    <a:gd name="connsiteY3" fmla="*/ 16077 h 75407"/>
                    <a:gd name="connsiteX4" fmla="*/ 3422 w 76093"/>
                    <a:gd name="connsiteY4" fmla="*/ 27488 h 75407"/>
                    <a:gd name="connsiteX5" fmla="*/ 3289 w 76093"/>
                    <a:gd name="connsiteY5" fmla="*/ 47824 h 75407"/>
                    <a:gd name="connsiteX6" fmla="*/ 8127 w 76093"/>
                    <a:gd name="connsiteY6" fmla="*/ 60625 h 75407"/>
                    <a:gd name="connsiteX7" fmla="*/ 51209 w 76093"/>
                    <a:gd name="connsiteY7" fmla="*/ 73484 h 75407"/>
                    <a:gd name="connsiteX8" fmla="*/ 75393 w 76093"/>
                    <a:gd name="connsiteY8" fmla="*/ 63750 h 75407"/>
                    <a:gd name="connsiteX9" fmla="*/ 61877 w 76093"/>
                    <a:gd name="connsiteY9" fmla="*/ 33889 h 7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093" h="75407">
                      <a:moveTo>
                        <a:pt x="61877" y="33889"/>
                      </a:moveTo>
                      <a:cubicBezTo>
                        <a:pt x="54390" y="26126"/>
                        <a:pt x="48647" y="16706"/>
                        <a:pt x="43379" y="6162"/>
                      </a:cubicBezTo>
                      <a:cubicBezTo>
                        <a:pt x="40607" y="618"/>
                        <a:pt x="32140" y="-3783"/>
                        <a:pt x="28977" y="4923"/>
                      </a:cubicBezTo>
                      <a:cubicBezTo>
                        <a:pt x="25815" y="13629"/>
                        <a:pt x="20786" y="17163"/>
                        <a:pt x="12556" y="16077"/>
                      </a:cubicBezTo>
                      <a:cubicBezTo>
                        <a:pt x="6556" y="15277"/>
                        <a:pt x="907" y="19897"/>
                        <a:pt x="3422" y="27488"/>
                      </a:cubicBezTo>
                      <a:cubicBezTo>
                        <a:pt x="6137" y="35679"/>
                        <a:pt x="9232" y="42090"/>
                        <a:pt x="3289" y="47824"/>
                      </a:cubicBezTo>
                      <a:cubicBezTo>
                        <a:pt x="-2655" y="53567"/>
                        <a:pt x="-245" y="59492"/>
                        <a:pt x="8127" y="60625"/>
                      </a:cubicBezTo>
                      <a:cubicBezTo>
                        <a:pt x="16500" y="61759"/>
                        <a:pt x="38512" y="66769"/>
                        <a:pt x="51209" y="73484"/>
                      </a:cubicBezTo>
                      <a:cubicBezTo>
                        <a:pt x="63915" y="80190"/>
                        <a:pt x="74050" y="67503"/>
                        <a:pt x="75393" y="63750"/>
                      </a:cubicBezTo>
                      <a:cubicBezTo>
                        <a:pt x="78746" y="54453"/>
                        <a:pt x="69373" y="41652"/>
                        <a:pt x="61877" y="33889"/>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26" name="Freeform: Shape 25">
                  <a:extLst>
                    <a:ext uri="{FF2B5EF4-FFF2-40B4-BE49-F238E27FC236}">
                      <a16:creationId xmlns:a16="http://schemas.microsoft.com/office/drawing/2014/main" id="{CB0083B8-7769-41E0-B900-9BF6A60C654E}"/>
                    </a:ext>
                  </a:extLst>
                </p:cNvPr>
                <p:cNvSpPr/>
                <p:nvPr/>
              </p:nvSpPr>
              <p:spPr>
                <a:xfrm>
                  <a:off x="7691792" y="2840783"/>
                  <a:ext cx="58475" cy="51273"/>
                </a:xfrm>
                <a:custGeom>
                  <a:avLst/>
                  <a:gdLst>
                    <a:gd name="connsiteX0" fmla="*/ 23230 w 58475"/>
                    <a:gd name="connsiteY0" fmla="*/ 51273 h 51273"/>
                    <a:gd name="connsiteX1" fmla="*/ 7924 w 58475"/>
                    <a:gd name="connsiteY1" fmla="*/ 38595 h 51273"/>
                    <a:gd name="connsiteX2" fmla="*/ 7924 w 58475"/>
                    <a:gd name="connsiteY2" fmla="*/ 38595 h 51273"/>
                    <a:gd name="connsiteX3" fmla="*/ 885 w 58475"/>
                    <a:gd name="connsiteY3" fmla="*/ 14554 h 51273"/>
                    <a:gd name="connsiteX4" fmla="*/ 13753 w 58475"/>
                    <a:gd name="connsiteY4" fmla="*/ 4315 h 51273"/>
                    <a:gd name="connsiteX5" fmla="*/ 15867 w 58475"/>
                    <a:gd name="connsiteY5" fmla="*/ 2524 h 51273"/>
                    <a:gd name="connsiteX6" fmla="*/ 17887 w 58475"/>
                    <a:gd name="connsiteY6" fmla="*/ 1505 h 51273"/>
                    <a:gd name="connsiteX7" fmla="*/ 19192 w 58475"/>
                    <a:gd name="connsiteY7" fmla="*/ 991 h 51273"/>
                    <a:gd name="connsiteX8" fmla="*/ 24221 w 58475"/>
                    <a:gd name="connsiteY8" fmla="*/ 0 h 51273"/>
                    <a:gd name="connsiteX9" fmla="*/ 25002 w 58475"/>
                    <a:gd name="connsiteY9" fmla="*/ 0 h 51273"/>
                    <a:gd name="connsiteX10" fmla="*/ 26507 w 58475"/>
                    <a:gd name="connsiteY10" fmla="*/ 352 h 51273"/>
                    <a:gd name="connsiteX11" fmla="*/ 29888 w 58475"/>
                    <a:gd name="connsiteY11" fmla="*/ 1486 h 51273"/>
                    <a:gd name="connsiteX12" fmla="*/ 57482 w 58475"/>
                    <a:gd name="connsiteY12" fmla="*/ 11678 h 51273"/>
                    <a:gd name="connsiteX13" fmla="*/ 58254 w 58475"/>
                    <a:gd name="connsiteY13" fmla="*/ 15811 h 51273"/>
                    <a:gd name="connsiteX14" fmla="*/ 57358 w 58475"/>
                    <a:gd name="connsiteY14" fmla="*/ 24432 h 51273"/>
                    <a:gd name="connsiteX15" fmla="*/ 56311 w 58475"/>
                    <a:gd name="connsiteY15" fmla="*/ 28480 h 51273"/>
                    <a:gd name="connsiteX16" fmla="*/ 53948 w 58475"/>
                    <a:gd name="connsiteY16" fmla="*/ 29347 h 51273"/>
                    <a:gd name="connsiteX17" fmla="*/ 45985 w 58475"/>
                    <a:gd name="connsiteY17" fmla="*/ 36405 h 51273"/>
                    <a:gd name="connsiteX18" fmla="*/ 38404 w 58475"/>
                    <a:gd name="connsiteY18" fmla="*/ 43444 h 51273"/>
                    <a:gd name="connsiteX19" fmla="*/ 35565 w 58475"/>
                    <a:gd name="connsiteY19" fmla="*/ 45529 h 51273"/>
                    <a:gd name="connsiteX20" fmla="*/ 23230 w 58475"/>
                    <a:gd name="connsiteY20" fmla="*/ 51273 h 51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475" h="51273">
                      <a:moveTo>
                        <a:pt x="23230" y="51273"/>
                      </a:moveTo>
                      <a:cubicBezTo>
                        <a:pt x="16077" y="51273"/>
                        <a:pt x="11295" y="44501"/>
                        <a:pt x="7924" y="38595"/>
                      </a:cubicBezTo>
                      <a:lnTo>
                        <a:pt x="7924" y="38595"/>
                      </a:lnTo>
                      <a:cubicBezTo>
                        <a:pt x="7895" y="38595"/>
                        <a:pt x="-3144" y="23108"/>
                        <a:pt x="885" y="14554"/>
                      </a:cubicBezTo>
                      <a:cubicBezTo>
                        <a:pt x="1447" y="13354"/>
                        <a:pt x="2390" y="11335"/>
                        <a:pt x="13753" y="4315"/>
                      </a:cubicBezTo>
                      <a:lnTo>
                        <a:pt x="15867" y="2524"/>
                      </a:lnTo>
                      <a:lnTo>
                        <a:pt x="17887" y="1505"/>
                      </a:lnTo>
                      <a:lnTo>
                        <a:pt x="19192" y="991"/>
                      </a:lnTo>
                      <a:cubicBezTo>
                        <a:pt x="20754" y="495"/>
                        <a:pt x="22535" y="0"/>
                        <a:pt x="24221" y="0"/>
                      </a:cubicBezTo>
                      <a:lnTo>
                        <a:pt x="25002" y="0"/>
                      </a:lnTo>
                      <a:lnTo>
                        <a:pt x="26507" y="352"/>
                      </a:lnTo>
                      <a:lnTo>
                        <a:pt x="29888" y="1486"/>
                      </a:lnTo>
                      <a:lnTo>
                        <a:pt x="57482" y="11678"/>
                      </a:lnTo>
                      <a:lnTo>
                        <a:pt x="58254" y="15811"/>
                      </a:lnTo>
                      <a:cubicBezTo>
                        <a:pt x="58882" y="19174"/>
                        <a:pt x="58044" y="22088"/>
                        <a:pt x="57358" y="24432"/>
                      </a:cubicBezTo>
                      <a:lnTo>
                        <a:pt x="56311" y="28480"/>
                      </a:lnTo>
                      <a:lnTo>
                        <a:pt x="53948" y="29347"/>
                      </a:lnTo>
                      <a:cubicBezTo>
                        <a:pt x="51862" y="30109"/>
                        <a:pt x="48605" y="33595"/>
                        <a:pt x="45985" y="36405"/>
                      </a:cubicBezTo>
                      <a:cubicBezTo>
                        <a:pt x="43385" y="39186"/>
                        <a:pt x="40928" y="41815"/>
                        <a:pt x="38404" y="43444"/>
                      </a:cubicBezTo>
                      <a:cubicBezTo>
                        <a:pt x="37508" y="44072"/>
                        <a:pt x="36518" y="44825"/>
                        <a:pt x="35565" y="45529"/>
                      </a:cubicBezTo>
                      <a:cubicBezTo>
                        <a:pt x="31612" y="48473"/>
                        <a:pt x="27888" y="51273"/>
                        <a:pt x="23230" y="51273"/>
                      </a:cubicBezTo>
                      <a:close/>
                    </a:path>
                  </a:pathLst>
                </a:custGeom>
                <a:solidFill>
                  <a:srgbClr val="1E1E1E"/>
                </a:solidFill>
                <a:ln w="9525" cap="flat">
                  <a:noFill/>
                  <a:prstDash val="solid"/>
                  <a:miter/>
                </a:ln>
              </p:spPr>
              <p:txBody>
                <a:bodyPr rtlCol="0" anchor="ctr"/>
                <a:lstStyle/>
                <a:p>
                  <a:endParaRPr lang="de-AT">
                    <a:latin typeface="+mj-lt"/>
                  </a:endParaRPr>
                </a:p>
              </p:txBody>
            </p:sp>
            <p:sp>
              <p:nvSpPr>
                <p:cNvPr id="27" name="Freeform: Shape 26">
                  <a:extLst>
                    <a:ext uri="{FF2B5EF4-FFF2-40B4-BE49-F238E27FC236}">
                      <a16:creationId xmlns:a16="http://schemas.microsoft.com/office/drawing/2014/main" id="{9378F8D3-C0E1-420C-9B83-9648F5A9A0B7}"/>
                    </a:ext>
                  </a:extLst>
                </p:cNvPr>
                <p:cNvSpPr/>
                <p:nvPr/>
              </p:nvSpPr>
              <p:spPr>
                <a:xfrm>
                  <a:off x="7694126" y="2843176"/>
                  <a:ext cx="48984" cy="41753"/>
                </a:xfrm>
                <a:custGeom>
                  <a:avLst/>
                  <a:gdLst>
                    <a:gd name="connsiteX0" fmla="*/ 39309 w 48984"/>
                    <a:gd name="connsiteY0" fmla="*/ 14981 h 41753"/>
                    <a:gd name="connsiteX1" fmla="*/ 21897 w 48984"/>
                    <a:gd name="connsiteY1" fmla="*/ 23020 h 41753"/>
                    <a:gd name="connsiteX2" fmla="*/ 21897 w 48984"/>
                    <a:gd name="connsiteY2" fmla="*/ 23020 h 41753"/>
                    <a:gd name="connsiteX3" fmla="*/ 20506 w 48984"/>
                    <a:gd name="connsiteY3" fmla="*/ 18772 h 41753"/>
                    <a:gd name="connsiteX4" fmla="*/ 19582 w 48984"/>
                    <a:gd name="connsiteY4" fmla="*/ 15172 h 41753"/>
                    <a:gd name="connsiteX5" fmla="*/ 20278 w 48984"/>
                    <a:gd name="connsiteY5" fmla="*/ 103 h 41753"/>
                    <a:gd name="connsiteX6" fmla="*/ 15591 w 48984"/>
                    <a:gd name="connsiteY6" fmla="*/ 855 h 41753"/>
                    <a:gd name="connsiteX7" fmla="*/ 13772 w 48984"/>
                    <a:gd name="connsiteY7" fmla="*/ 1770 h 41753"/>
                    <a:gd name="connsiteX8" fmla="*/ 11696 w 48984"/>
                    <a:gd name="connsiteY8" fmla="*/ 3503 h 41753"/>
                    <a:gd name="connsiteX9" fmla="*/ 466 w 48984"/>
                    <a:gd name="connsiteY9" fmla="*/ 11819 h 41753"/>
                    <a:gd name="connsiteX10" fmla="*/ 7333 w 48984"/>
                    <a:gd name="connsiteY10" fmla="*/ 31469 h 41753"/>
                    <a:gd name="connsiteX11" fmla="*/ 31088 w 48984"/>
                    <a:gd name="connsiteY11" fmla="*/ 34679 h 41753"/>
                    <a:gd name="connsiteX12" fmla="*/ 47567 w 48984"/>
                    <a:gd name="connsiteY12" fmla="*/ 20106 h 41753"/>
                    <a:gd name="connsiteX13" fmla="*/ 48843 w 48984"/>
                    <a:gd name="connsiteY13" fmla="*/ 11924 h 41753"/>
                    <a:gd name="connsiteX14" fmla="*/ 39309 w 48984"/>
                    <a:gd name="connsiteY14" fmla="*/ 14981 h 4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984" h="41753">
                      <a:moveTo>
                        <a:pt x="39309" y="14981"/>
                      </a:moveTo>
                      <a:cubicBezTo>
                        <a:pt x="34422" y="19201"/>
                        <a:pt x="28841" y="22830"/>
                        <a:pt x="21897" y="23020"/>
                      </a:cubicBezTo>
                      <a:cubicBezTo>
                        <a:pt x="21640" y="23239"/>
                        <a:pt x="21640" y="23239"/>
                        <a:pt x="21897" y="23020"/>
                      </a:cubicBezTo>
                      <a:cubicBezTo>
                        <a:pt x="21944" y="21439"/>
                        <a:pt x="21849" y="19925"/>
                        <a:pt x="20506" y="18772"/>
                      </a:cubicBezTo>
                      <a:cubicBezTo>
                        <a:pt x="19392" y="17820"/>
                        <a:pt x="19258" y="16410"/>
                        <a:pt x="19582" y="15172"/>
                      </a:cubicBezTo>
                      <a:cubicBezTo>
                        <a:pt x="20887" y="10180"/>
                        <a:pt x="20087" y="5123"/>
                        <a:pt x="20278" y="103"/>
                      </a:cubicBezTo>
                      <a:cubicBezTo>
                        <a:pt x="18973" y="-335"/>
                        <a:pt x="15982" y="760"/>
                        <a:pt x="15591" y="855"/>
                      </a:cubicBezTo>
                      <a:cubicBezTo>
                        <a:pt x="14982" y="1160"/>
                        <a:pt x="14372" y="1465"/>
                        <a:pt x="13772" y="1770"/>
                      </a:cubicBezTo>
                      <a:cubicBezTo>
                        <a:pt x="13077" y="2351"/>
                        <a:pt x="12391" y="2922"/>
                        <a:pt x="11696" y="3503"/>
                      </a:cubicBezTo>
                      <a:cubicBezTo>
                        <a:pt x="10810" y="4056"/>
                        <a:pt x="1428" y="9780"/>
                        <a:pt x="466" y="11819"/>
                      </a:cubicBezTo>
                      <a:cubicBezTo>
                        <a:pt x="-2011" y="17077"/>
                        <a:pt x="6142" y="29964"/>
                        <a:pt x="7333" y="31469"/>
                      </a:cubicBezTo>
                      <a:cubicBezTo>
                        <a:pt x="16858" y="48185"/>
                        <a:pt x="22144" y="40937"/>
                        <a:pt x="31088" y="34679"/>
                      </a:cubicBezTo>
                      <a:cubicBezTo>
                        <a:pt x="35889" y="31574"/>
                        <a:pt x="42137" y="22106"/>
                        <a:pt x="47567" y="20106"/>
                      </a:cubicBezTo>
                      <a:cubicBezTo>
                        <a:pt x="48233" y="17410"/>
                        <a:pt x="49386" y="14800"/>
                        <a:pt x="48843" y="11924"/>
                      </a:cubicBezTo>
                      <a:cubicBezTo>
                        <a:pt x="45414" y="12114"/>
                        <a:pt x="42366" y="12343"/>
                        <a:pt x="39309" y="14981"/>
                      </a:cubicBezTo>
                      <a:close/>
                    </a:path>
                  </a:pathLst>
                </a:custGeom>
                <a:solidFill>
                  <a:srgbClr val="FF8C00"/>
                </a:solidFill>
                <a:ln w="9525" cap="flat">
                  <a:noFill/>
                  <a:prstDash val="solid"/>
                  <a:miter/>
                </a:ln>
              </p:spPr>
              <p:txBody>
                <a:bodyPr rtlCol="0" anchor="ctr"/>
                <a:lstStyle/>
                <a:p>
                  <a:endParaRPr lang="de-AT">
                    <a:latin typeface="+mj-lt"/>
                  </a:endParaRPr>
                </a:p>
              </p:txBody>
            </p:sp>
            <p:sp>
              <p:nvSpPr>
                <p:cNvPr id="28" name="Freeform: Shape 27">
                  <a:extLst>
                    <a:ext uri="{FF2B5EF4-FFF2-40B4-BE49-F238E27FC236}">
                      <a16:creationId xmlns:a16="http://schemas.microsoft.com/office/drawing/2014/main" id="{389FB552-AA26-4F15-AFD3-9A97FAF5657D}"/>
                    </a:ext>
                  </a:extLst>
                </p:cNvPr>
                <p:cNvSpPr/>
                <p:nvPr/>
              </p:nvSpPr>
              <p:spPr>
                <a:xfrm>
                  <a:off x="7710451" y="2843279"/>
                  <a:ext cx="76" cy="104"/>
                </a:xfrm>
                <a:custGeom>
                  <a:avLst/>
                  <a:gdLst>
                    <a:gd name="connsiteX0" fmla="*/ 0 w 76"/>
                    <a:gd name="connsiteY0" fmla="*/ 86 h 104"/>
                    <a:gd name="connsiteX1" fmla="*/ 76 w 76"/>
                    <a:gd name="connsiteY1" fmla="*/ 105 h 104"/>
                    <a:gd name="connsiteX2" fmla="*/ 48 w 76"/>
                    <a:gd name="connsiteY2" fmla="*/ 0 h 104"/>
                    <a:gd name="connsiteX3" fmla="*/ 0 w 76"/>
                    <a:gd name="connsiteY3" fmla="*/ 86 h 104"/>
                  </a:gdLst>
                  <a:ahLst/>
                  <a:cxnLst>
                    <a:cxn ang="0">
                      <a:pos x="connsiteX0" y="connsiteY0"/>
                    </a:cxn>
                    <a:cxn ang="0">
                      <a:pos x="connsiteX1" y="connsiteY1"/>
                    </a:cxn>
                    <a:cxn ang="0">
                      <a:pos x="connsiteX2" y="connsiteY2"/>
                    </a:cxn>
                    <a:cxn ang="0">
                      <a:pos x="connsiteX3" y="connsiteY3"/>
                    </a:cxn>
                  </a:cxnLst>
                  <a:rect l="l" t="t" r="r" b="b"/>
                  <a:pathLst>
                    <a:path w="76" h="104">
                      <a:moveTo>
                        <a:pt x="0" y="86"/>
                      </a:moveTo>
                      <a:cubicBezTo>
                        <a:pt x="29" y="105"/>
                        <a:pt x="48" y="95"/>
                        <a:pt x="76" y="105"/>
                      </a:cubicBezTo>
                      <a:cubicBezTo>
                        <a:pt x="57" y="57"/>
                        <a:pt x="76" y="48"/>
                        <a:pt x="48" y="0"/>
                      </a:cubicBezTo>
                      <a:lnTo>
                        <a:pt x="0" y="86"/>
                      </a:lnTo>
                      <a:close/>
                    </a:path>
                  </a:pathLst>
                </a:custGeom>
                <a:solidFill>
                  <a:srgbClr val="E3A906"/>
                </a:solidFill>
                <a:ln w="9525" cap="flat">
                  <a:noFill/>
                  <a:prstDash val="solid"/>
                  <a:miter/>
                </a:ln>
              </p:spPr>
              <p:txBody>
                <a:bodyPr rtlCol="0" anchor="ctr"/>
                <a:lstStyle/>
                <a:p>
                  <a:endParaRPr lang="de-AT">
                    <a:latin typeface="+mj-lt"/>
                  </a:endParaRPr>
                </a:p>
              </p:txBody>
            </p:sp>
            <p:sp>
              <p:nvSpPr>
                <p:cNvPr id="29" name="Freeform: Shape 28">
                  <a:extLst>
                    <a:ext uri="{FF2B5EF4-FFF2-40B4-BE49-F238E27FC236}">
                      <a16:creationId xmlns:a16="http://schemas.microsoft.com/office/drawing/2014/main" id="{1E221D66-ACD4-4AEC-A2BD-35B6E32C0E34}"/>
                    </a:ext>
                  </a:extLst>
                </p:cNvPr>
                <p:cNvSpPr/>
                <p:nvPr/>
              </p:nvSpPr>
              <p:spPr>
                <a:xfrm>
                  <a:off x="7709874" y="2842703"/>
                  <a:ext cx="33105" cy="28579"/>
                </a:xfrm>
                <a:custGeom>
                  <a:avLst/>
                  <a:gdLst>
                    <a:gd name="connsiteX0" fmla="*/ 29190 w 33105"/>
                    <a:gd name="connsiteY0" fmla="*/ 8615 h 28579"/>
                    <a:gd name="connsiteX1" fmla="*/ 33105 w 33105"/>
                    <a:gd name="connsiteY1" fmla="*/ 13549 h 28579"/>
                    <a:gd name="connsiteX2" fmla="*/ 22665 w 33105"/>
                    <a:gd name="connsiteY2" fmla="*/ 16911 h 28579"/>
                    <a:gd name="connsiteX3" fmla="*/ 2482 w 33105"/>
                    <a:gd name="connsiteY3" fmla="*/ 28579 h 28579"/>
                    <a:gd name="connsiteX4" fmla="*/ 167 w 33105"/>
                    <a:gd name="connsiteY4" fmla="*/ 18235 h 28579"/>
                    <a:gd name="connsiteX5" fmla="*/ 1834 w 33105"/>
                    <a:gd name="connsiteY5" fmla="*/ 614 h 28579"/>
                    <a:gd name="connsiteX6" fmla="*/ 11797 w 33105"/>
                    <a:gd name="connsiteY6" fmla="*/ 1509 h 28579"/>
                    <a:gd name="connsiteX7" fmla="*/ 15864 w 33105"/>
                    <a:gd name="connsiteY7" fmla="*/ 3967 h 28579"/>
                    <a:gd name="connsiteX8" fmla="*/ 22980 w 33105"/>
                    <a:gd name="connsiteY8" fmla="*/ 6691 h 28579"/>
                    <a:gd name="connsiteX9" fmla="*/ 29190 w 33105"/>
                    <a:gd name="connsiteY9" fmla="*/ 8615 h 28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5" h="28579">
                      <a:moveTo>
                        <a:pt x="29190" y="8615"/>
                      </a:moveTo>
                      <a:cubicBezTo>
                        <a:pt x="31257" y="9653"/>
                        <a:pt x="33143" y="10834"/>
                        <a:pt x="33105" y="13549"/>
                      </a:cubicBezTo>
                      <a:cubicBezTo>
                        <a:pt x="29342" y="13777"/>
                        <a:pt x="25999" y="14025"/>
                        <a:pt x="22665" y="16911"/>
                      </a:cubicBezTo>
                      <a:cubicBezTo>
                        <a:pt x="17322" y="21531"/>
                        <a:pt x="10083" y="28370"/>
                        <a:pt x="2482" y="28579"/>
                      </a:cubicBezTo>
                      <a:cubicBezTo>
                        <a:pt x="2787" y="26084"/>
                        <a:pt x="-804" y="22493"/>
                        <a:pt x="167" y="18235"/>
                      </a:cubicBezTo>
                      <a:cubicBezTo>
                        <a:pt x="1425" y="12739"/>
                        <a:pt x="1625" y="6119"/>
                        <a:pt x="1834" y="614"/>
                      </a:cubicBezTo>
                      <a:cubicBezTo>
                        <a:pt x="5311" y="-777"/>
                        <a:pt x="8540" y="490"/>
                        <a:pt x="11797" y="1509"/>
                      </a:cubicBezTo>
                      <a:cubicBezTo>
                        <a:pt x="13150" y="2328"/>
                        <a:pt x="14512" y="3157"/>
                        <a:pt x="15864" y="3967"/>
                      </a:cubicBezTo>
                      <a:cubicBezTo>
                        <a:pt x="18236" y="4872"/>
                        <a:pt x="20608" y="5776"/>
                        <a:pt x="22980" y="6691"/>
                      </a:cubicBezTo>
                      <a:cubicBezTo>
                        <a:pt x="24847" y="7967"/>
                        <a:pt x="27066" y="8129"/>
                        <a:pt x="29190" y="8615"/>
                      </a:cubicBezTo>
                      <a:close/>
                    </a:path>
                  </a:pathLst>
                </a:custGeom>
                <a:solidFill>
                  <a:srgbClr val="FCD116"/>
                </a:solidFill>
                <a:ln w="9525" cap="flat">
                  <a:noFill/>
                  <a:prstDash val="solid"/>
                  <a:miter/>
                </a:ln>
              </p:spPr>
              <p:txBody>
                <a:bodyPr rtlCol="0" anchor="ctr"/>
                <a:lstStyle/>
                <a:p>
                  <a:endParaRPr lang="de-AT">
                    <a:latin typeface="+mj-lt"/>
                  </a:endParaRPr>
                </a:p>
              </p:txBody>
            </p:sp>
          </p:grpSp>
          <p:sp>
            <p:nvSpPr>
              <p:cNvPr id="30" name="Freeform: Shape 29">
                <a:extLst>
                  <a:ext uri="{FF2B5EF4-FFF2-40B4-BE49-F238E27FC236}">
                    <a16:creationId xmlns:a16="http://schemas.microsoft.com/office/drawing/2014/main" id="{F0CD5784-EA59-41B3-BBBF-8C6B2584A4F3}"/>
                  </a:ext>
                </a:extLst>
              </p:cNvPr>
              <p:cNvSpPr/>
              <p:nvPr/>
            </p:nvSpPr>
            <p:spPr>
              <a:xfrm>
                <a:off x="7701469" y="2834201"/>
                <a:ext cx="9525" cy="9525"/>
              </a:xfrm>
              <a:custGeom>
                <a:avLst/>
                <a:gdLst>
                  <a:gd name="connsiteX0" fmla="*/ 0 w 9525"/>
                  <a:gd name="connsiteY0" fmla="*/ 0 h 9525"/>
                  <a:gd name="connsiteX1" fmla="*/ 9525 w 9525"/>
                  <a:gd name="connsiteY1" fmla="*/ 0 h 9525"/>
                  <a:gd name="connsiteX2" fmla="*/ 9525 w 9525"/>
                  <a:gd name="connsiteY2" fmla="*/ 9525 h 9525"/>
                  <a:gd name="connsiteX3" fmla="*/ 0 w 9525"/>
                  <a:gd name="connsiteY3" fmla="*/ 9525 h 9525"/>
                </a:gdLst>
                <a:ahLst/>
                <a:cxnLst>
                  <a:cxn ang="0">
                    <a:pos x="connsiteX0" y="connsiteY0"/>
                  </a:cxn>
                  <a:cxn ang="0">
                    <a:pos x="connsiteX1" y="connsiteY1"/>
                  </a:cxn>
                  <a:cxn ang="0">
                    <a:pos x="connsiteX2" y="connsiteY2"/>
                  </a:cxn>
                  <a:cxn ang="0">
                    <a:pos x="connsiteX3" y="connsiteY3"/>
                  </a:cxn>
                </a:cxnLst>
                <a:rect l="l" t="t" r="r" b="b"/>
                <a:pathLst>
                  <a:path w="9525" h="9525">
                    <a:moveTo>
                      <a:pt x="0" y="0"/>
                    </a:moveTo>
                    <a:lnTo>
                      <a:pt x="9525" y="0"/>
                    </a:lnTo>
                    <a:lnTo>
                      <a:pt x="9525" y="9525"/>
                    </a:lnTo>
                    <a:lnTo>
                      <a:pt x="0" y="9525"/>
                    </a:lnTo>
                    <a:close/>
                  </a:path>
                </a:pathLst>
              </a:custGeom>
              <a:solidFill>
                <a:srgbClr val="FFFFFF">
                  <a:alpha val="90000"/>
                </a:srgbClr>
              </a:solidFill>
              <a:ln w="9525" cap="flat">
                <a:noFill/>
                <a:prstDash val="solid"/>
                <a:miter/>
              </a:ln>
            </p:spPr>
            <p:txBody>
              <a:bodyPr rtlCol="0" anchor="ctr"/>
              <a:lstStyle/>
              <a:p>
                <a:endParaRPr lang="de-AT">
                  <a:latin typeface="+mj-lt"/>
                </a:endParaRPr>
              </a:p>
            </p:txBody>
          </p:sp>
          <p:sp>
            <p:nvSpPr>
              <p:cNvPr id="31" name="Freeform: Shape 30">
                <a:extLst>
                  <a:ext uri="{FF2B5EF4-FFF2-40B4-BE49-F238E27FC236}">
                    <a16:creationId xmlns:a16="http://schemas.microsoft.com/office/drawing/2014/main" id="{DF0B43C4-E056-4790-B41B-21B31B13EA1C}"/>
                  </a:ext>
                </a:extLst>
              </p:cNvPr>
              <p:cNvSpPr/>
              <p:nvPr/>
            </p:nvSpPr>
            <p:spPr>
              <a:xfrm>
                <a:off x="7730044" y="2834201"/>
                <a:ext cx="9525" cy="9525"/>
              </a:xfrm>
              <a:custGeom>
                <a:avLst/>
                <a:gdLst>
                  <a:gd name="connsiteX0" fmla="*/ 0 w 9525"/>
                  <a:gd name="connsiteY0" fmla="*/ 0 h 9525"/>
                  <a:gd name="connsiteX1" fmla="*/ 9525 w 9525"/>
                  <a:gd name="connsiteY1" fmla="*/ 0 h 9525"/>
                  <a:gd name="connsiteX2" fmla="*/ 9525 w 9525"/>
                  <a:gd name="connsiteY2" fmla="*/ 9525 h 9525"/>
                  <a:gd name="connsiteX3" fmla="*/ 0 w 9525"/>
                  <a:gd name="connsiteY3" fmla="*/ 9525 h 9525"/>
                </a:gdLst>
                <a:ahLst/>
                <a:cxnLst>
                  <a:cxn ang="0">
                    <a:pos x="connsiteX0" y="connsiteY0"/>
                  </a:cxn>
                  <a:cxn ang="0">
                    <a:pos x="connsiteX1" y="connsiteY1"/>
                  </a:cxn>
                  <a:cxn ang="0">
                    <a:pos x="connsiteX2" y="connsiteY2"/>
                  </a:cxn>
                  <a:cxn ang="0">
                    <a:pos x="connsiteX3" y="connsiteY3"/>
                  </a:cxn>
                </a:cxnLst>
                <a:rect l="l" t="t" r="r" b="b"/>
                <a:pathLst>
                  <a:path w="9525" h="9525">
                    <a:moveTo>
                      <a:pt x="0" y="0"/>
                    </a:moveTo>
                    <a:lnTo>
                      <a:pt x="9525" y="0"/>
                    </a:lnTo>
                    <a:lnTo>
                      <a:pt x="9525" y="9525"/>
                    </a:lnTo>
                    <a:lnTo>
                      <a:pt x="0" y="9525"/>
                    </a:lnTo>
                    <a:close/>
                  </a:path>
                </a:pathLst>
              </a:custGeom>
              <a:solidFill>
                <a:srgbClr val="FFFFFF">
                  <a:alpha val="90000"/>
                </a:srgbClr>
              </a:solidFill>
              <a:ln w="9525" cap="flat">
                <a:noFill/>
                <a:prstDash val="solid"/>
                <a:miter/>
              </a:ln>
            </p:spPr>
            <p:txBody>
              <a:bodyPr rtlCol="0" anchor="ctr"/>
              <a:lstStyle/>
              <a:p>
                <a:endParaRPr lang="de-AT">
                  <a:latin typeface="+mj-lt"/>
                </a:endParaRPr>
              </a:p>
            </p:txBody>
          </p:sp>
        </p:grpSp>
      </p:grpSp>
      <p:sp>
        <p:nvSpPr>
          <p:cNvPr id="36" name="Rectangle 35">
            <a:extLst>
              <a:ext uri="{FF2B5EF4-FFF2-40B4-BE49-F238E27FC236}">
                <a16:creationId xmlns:a16="http://schemas.microsoft.com/office/drawing/2014/main" id="{F92D4C56-40F3-4ED9-B561-B236317B042C}"/>
              </a:ext>
            </a:extLst>
          </p:cNvPr>
          <p:cNvSpPr/>
          <p:nvPr/>
        </p:nvSpPr>
        <p:spPr>
          <a:xfrm>
            <a:off x="1350704" y="1114812"/>
            <a:ext cx="3377313" cy="4994678"/>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37" name="TextBox 36">
            <a:extLst>
              <a:ext uri="{FF2B5EF4-FFF2-40B4-BE49-F238E27FC236}">
                <a16:creationId xmlns:a16="http://schemas.microsoft.com/office/drawing/2014/main" id="{D5FB1568-E9C7-418B-A19E-F210E89CF84E}"/>
              </a:ext>
            </a:extLst>
          </p:cNvPr>
          <p:cNvSpPr txBox="1"/>
          <p:nvPr/>
        </p:nvSpPr>
        <p:spPr>
          <a:xfrm>
            <a:off x="1769804" y="752981"/>
            <a:ext cx="648383" cy="369332"/>
          </a:xfrm>
          <a:prstGeom prst="rect">
            <a:avLst/>
          </a:prstGeom>
          <a:noFill/>
        </p:spPr>
        <p:txBody>
          <a:bodyPr wrap="none" rtlCol="0">
            <a:spAutoFit/>
          </a:bodyPr>
          <a:lstStyle/>
          <a:p>
            <a:r>
              <a:rPr lang="en-GB" dirty="0" err="1">
                <a:latin typeface="+mj-lt"/>
              </a:rPr>
              <a:t>VNet</a:t>
            </a:r>
            <a:endParaRPr lang="de-AT" dirty="0">
              <a:latin typeface="+mj-lt"/>
            </a:endParaRPr>
          </a:p>
        </p:txBody>
      </p:sp>
      <p:sp>
        <p:nvSpPr>
          <p:cNvPr id="38" name="Rectangle 37">
            <a:extLst>
              <a:ext uri="{FF2B5EF4-FFF2-40B4-BE49-F238E27FC236}">
                <a16:creationId xmlns:a16="http://schemas.microsoft.com/office/drawing/2014/main" id="{3909D689-F837-4DFA-B78A-2537176E45B5}"/>
              </a:ext>
            </a:extLst>
          </p:cNvPr>
          <p:cNvSpPr/>
          <p:nvPr/>
        </p:nvSpPr>
        <p:spPr>
          <a:xfrm>
            <a:off x="1712654" y="1656554"/>
            <a:ext cx="1966647" cy="1536370"/>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pic>
        <p:nvPicPr>
          <p:cNvPr id="40" name="Graphic 39">
            <a:extLst>
              <a:ext uri="{FF2B5EF4-FFF2-40B4-BE49-F238E27FC236}">
                <a16:creationId xmlns:a16="http://schemas.microsoft.com/office/drawing/2014/main" id="{0B68E5B3-701A-46A1-B1C2-00D24CE3C7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50704" y="699522"/>
            <a:ext cx="476250" cy="476250"/>
          </a:xfrm>
          <a:prstGeom prst="rect">
            <a:avLst/>
          </a:prstGeom>
        </p:spPr>
      </p:pic>
      <p:sp>
        <p:nvSpPr>
          <p:cNvPr id="41" name="TextBox 40">
            <a:extLst>
              <a:ext uri="{FF2B5EF4-FFF2-40B4-BE49-F238E27FC236}">
                <a16:creationId xmlns:a16="http://schemas.microsoft.com/office/drawing/2014/main" id="{5D53C561-7844-4BB5-8E69-5BDA3BA0FC8F}"/>
              </a:ext>
            </a:extLst>
          </p:cNvPr>
          <p:cNvSpPr txBox="1"/>
          <p:nvPr/>
        </p:nvSpPr>
        <p:spPr>
          <a:xfrm>
            <a:off x="1641311" y="1464848"/>
            <a:ext cx="1968809" cy="246221"/>
          </a:xfrm>
          <a:prstGeom prst="rect">
            <a:avLst/>
          </a:prstGeom>
          <a:noFill/>
        </p:spPr>
        <p:txBody>
          <a:bodyPr wrap="none" rtlCol="0">
            <a:spAutoFit/>
          </a:bodyPr>
          <a:lstStyle/>
          <a:p>
            <a:r>
              <a:rPr lang="en-GB" sz="1000" dirty="0">
                <a:latin typeface="+mj-lt"/>
              </a:rPr>
              <a:t>Private Endpoint Subnet (10.0.0.x)</a:t>
            </a:r>
            <a:endParaRPr lang="de-AT" sz="1000" dirty="0">
              <a:latin typeface="+mj-lt"/>
            </a:endParaRPr>
          </a:p>
        </p:txBody>
      </p:sp>
      <p:sp>
        <p:nvSpPr>
          <p:cNvPr id="43" name="Rectangle 42">
            <a:extLst>
              <a:ext uri="{FF2B5EF4-FFF2-40B4-BE49-F238E27FC236}">
                <a16:creationId xmlns:a16="http://schemas.microsoft.com/office/drawing/2014/main" id="{2B52A3D4-DDF6-4D63-928F-16FC120CA58D}"/>
              </a:ext>
            </a:extLst>
          </p:cNvPr>
          <p:cNvSpPr/>
          <p:nvPr/>
        </p:nvSpPr>
        <p:spPr>
          <a:xfrm>
            <a:off x="1712654" y="3595361"/>
            <a:ext cx="1975029" cy="710647"/>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44" name="TextBox 43">
            <a:extLst>
              <a:ext uri="{FF2B5EF4-FFF2-40B4-BE49-F238E27FC236}">
                <a16:creationId xmlns:a16="http://schemas.microsoft.com/office/drawing/2014/main" id="{A7E1956A-B613-433D-8E2E-601EC58E286A}"/>
              </a:ext>
            </a:extLst>
          </p:cNvPr>
          <p:cNvSpPr txBox="1"/>
          <p:nvPr/>
        </p:nvSpPr>
        <p:spPr>
          <a:xfrm>
            <a:off x="1648443" y="4290390"/>
            <a:ext cx="676788" cy="553998"/>
          </a:xfrm>
          <a:prstGeom prst="rect">
            <a:avLst/>
          </a:prstGeom>
          <a:noFill/>
        </p:spPr>
        <p:txBody>
          <a:bodyPr wrap="none" rtlCol="0">
            <a:spAutoFit/>
          </a:bodyPr>
          <a:lstStyle>
            <a:defPPr>
              <a:defRPr lang="de-DE"/>
            </a:defPPr>
            <a:lvl1pPr>
              <a:defRPr sz="1000"/>
            </a:lvl1pPr>
          </a:lstStyle>
          <a:p>
            <a:r>
              <a:rPr lang="en-GB" dirty="0">
                <a:latin typeface="+mj-lt"/>
              </a:rPr>
              <a:t>Regular</a:t>
            </a:r>
            <a:br>
              <a:rPr lang="en-GB" dirty="0">
                <a:latin typeface="+mj-lt"/>
              </a:rPr>
            </a:br>
            <a:r>
              <a:rPr lang="en-GB" dirty="0">
                <a:latin typeface="+mj-lt"/>
              </a:rPr>
              <a:t>Subnet</a:t>
            </a:r>
            <a:br>
              <a:rPr lang="en-GB" dirty="0">
                <a:latin typeface="+mj-lt"/>
              </a:rPr>
            </a:br>
            <a:r>
              <a:rPr lang="en-GB" dirty="0">
                <a:latin typeface="+mj-lt"/>
              </a:rPr>
              <a:t>(10.0.1.x)</a:t>
            </a:r>
            <a:endParaRPr lang="de-AT" dirty="0">
              <a:latin typeface="+mj-lt"/>
            </a:endParaRPr>
          </a:p>
        </p:txBody>
      </p:sp>
      <p:sp>
        <p:nvSpPr>
          <p:cNvPr id="46" name="Rectangle 45">
            <a:extLst>
              <a:ext uri="{FF2B5EF4-FFF2-40B4-BE49-F238E27FC236}">
                <a16:creationId xmlns:a16="http://schemas.microsoft.com/office/drawing/2014/main" id="{9847155A-F6D2-436D-8345-46E381E8F99B}"/>
              </a:ext>
            </a:extLst>
          </p:cNvPr>
          <p:cNvSpPr/>
          <p:nvPr/>
        </p:nvSpPr>
        <p:spPr>
          <a:xfrm>
            <a:off x="1711555" y="4911592"/>
            <a:ext cx="1975029" cy="710647"/>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mj-lt"/>
            </a:endParaRPr>
          </a:p>
        </p:txBody>
      </p:sp>
      <p:sp>
        <p:nvSpPr>
          <p:cNvPr id="47" name="TextBox 46">
            <a:extLst>
              <a:ext uri="{FF2B5EF4-FFF2-40B4-BE49-F238E27FC236}">
                <a16:creationId xmlns:a16="http://schemas.microsoft.com/office/drawing/2014/main" id="{3BAC9362-8D62-482B-8742-8EBEDE62F507}"/>
              </a:ext>
            </a:extLst>
          </p:cNvPr>
          <p:cNvSpPr txBox="1"/>
          <p:nvPr/>
        </p:nvSpPr>
        <p:spPr>
          <a:xfrm>
            <a:off x="1647344" y="5653515"/>
            <a:ext cx="1277914" cy="246221"/>
          </a:xfrm>
          <a:prstGeom prst="rect">
            <a:avLst/>
          </a:prstGeom>
          <a:noFill/>
        </p:spPr>
        <p:txBody>
          <a:bodyPr wrap="none" rtlCol="0">
            <a:spAutoFit/>
          </a:bodyPr>
          <a:lstStyle>
            <a:defPPr>
              <a:defRPr lang="de-DE"/>
            </a:defPPr>
            <a:lvl1pPr>
              <a:defRPr sz="1000"/>
            </a:lvl1pPr>
          </a:lstStyle>
          <a:p>
            <a:r>
              <a:rPr lang="en-GB" dirty="0">
                <a:latin typeface="+mj-lt"/>
              </a:rPr>
              <a:t>ACI Subnet (10.0.2.x)</a:t>
            </a:r>
            <a:endParaRPr lang="de-AT" dirty="0">
              <a:latin typeface="+mj-lt"/>
            </a:endParaRPr>
          </a:p>
        </p:txBody>
      </p:sp>
      <p:grpSp>
        <p:nvGrpSpPr>
          <p:cNvPr id="33" name="Group 32">
            <a:extLst>
              <a:ext uri="{FF2B5EF4-FFF2-40B4-BE49-F238E27FC236}">
                <a16:creationId xmlns:a16="http://schemas.microsoft.com/office/drawing/2014/main" id="{45F8A1F9-B919-49F3-B8B3-442D8E340C57}"/>
              </a:ext>
            </a:extLst>
          </p:cNvPr>
          <p:cNvGrpSpPr/>
          <p:nvPr/>
        </p:nvGrpSpPr>
        <p:grpSpPr>
          <a:xfrm>
            <a:off x="6113768" y="2739957"/>
            <a:ext cx="508165" cy="607641"/>
            <a:chOff x="10651324" y="3259840"/>
            <a:chExt cx="508165" cy="607641"/>
          </a:xfrm>
        </p:grpSpPr>
        <p:pic>
          <p:nvPicPr>
            <p:cNvPr id="39" name="Graphic 38">
              <a:extLst>
                <a:ext uri="{FF2B5EF4-FFF2-40B4-BE49-F238E27FC236}">
                  <a16:creationId xmlns:a16="http://schemas.microsoft.com/office/drawing/2014/main" id="{0E9D3131-B8E9-4BD3-8413-5D704A3473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51324" y="3259840"/>
              <a:ext cx="476250" cy="476250"/>
            </a:xfrm>
            <a:prstGeom prst="rect">
              <a:avLst/>
            </a:prstGeom>
          </p:spPr>
        </p:pic>
        <p:grpSp>
          <p:nvGrpSpPr>
            <p:cNvPr id="42" name="Group 41">
              <a:extLst>
                <a:ext uri="{FF2B5EF4-FFF2-40B4-BE49-F238E27FC236}">
                  <a16:creationId xmlns:a16="http://schemas.microsoft.com/office/drawing/2014/main" id="{2ACE6643-443C-4D91-85D5-89D095AB6C4C}"/>
                </a:ext>
              </a:extLst>
            </p:cNvPr>
            <p:cNvGrpSpPr/>
            <p:nvPr/>
          </p:nvGrpSpPr>
          <p:grpSpPr>
            <a:xfrm>
              <a:off x="10911840" y="3467431"/>
              <a:ext cx="247649" cy="400050"/>
              <a:chOff x="3929884" y="2730339"/>
              <a:chExt cx="247649" cy="400050"/>
            </a:xfrm>
          </p:grpSpPr>
          <p:sp>
            <p:nvSpPr>
              <p:cNvPr id="45" name="Freeform: Shape 44">
                <a:extLst>
                  <a:ext uri="{FF2B5EF4-FFF2-40B4-BE49-F238E27FC236}">
                    <a16:creationId xmlns:a16="http://schemas.microsoft.com/office/drawing/2014/main" id="{89ED8AAC-4C51-4EF5-B1A1-35E91BD39835}"/>
                  </a:ext>
                </a:extLst>
              </p:cNvPr>
              <p:cNvSpPr/>
              <p:nvPr/>
            </p:nvSpPr>
            <p:spPr>
              <a:xfrm>
                <a:off x="3929884" y="2863689"/>
                <a:ext cx="247649" cy="266700"/>
              </a:xfrm>
              <a:custGeom>
                <a:avLst/>
                <a:gdLst>
                  <a:gd name="connsiteX0" fmla="*/ 9525 w 247649"/>
                  <a:gd name="connsiteY0" fmla="*/ 0 h 266700"/>
                  <a:gd name="connsiteX1" fmla="*/ 0 w 247649"/>
                  <a:gd name="connsiteY1" fmla="*/ 9525 h 266700"/>
                  <a:gd name="connsiteX2" fmla="*/ 0 w 247649"/>
                  <a:gd name="connsiteY2" fmla="*/ 257175 h 266700"/>
                  <a:gd name="connsiteX3" fmla="*/ 9525 w 247649"/>
                  <a:gd name="connsiteY3" fmla="*/ 266700 h 266700"/>
                  <a:gd name="connsiteX4" fmla="*/ 238125 w 247649"/>
                  <a:gd name="connsiteY4" fmla="*/ 266700 h 266700"/>
                  <a:gd name="connsiteX5" fmla="*/ 247650 w 247649"/>
                  <a:gd name="connsiteY5" fmla="*/ 257175 h 266700"/>
                  <a:gd name="connsiteX6" fmla="*/ 247650 w 247649"/>
                  <a:gd name="connsiteY6" fmla="*/ 9525 h 266700"/>
                  <a:gd name="connsiteX7" fmla="*/ 238125 w 247649"/>
                  <a:gd name="connsiteY7" fmla="*/ 0 h 266700"/>
                  <a:gd name="connsiteX8" fmla="*/ 9525 w 24764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49" h="266700">
                    <a:moveTo>
                      <a:pt x="9525" y="0"/>
                    </a:moveTo>
                    <a:cubicBezTo>
                      <a:pt x="4264" y="0"/>
                      <a:pt x="0" y="4264"/>
                      <a:pt x="0" y="9525"/>
                    </a:cubicBezTo>
                    <a:lnTo>
                      <a:pt x="0" y="257175"/>
                    </a:lnTo>
                    <a:cubicBezTo>
                      <a:pt x="0" y="262436"/>
                      <a:pt x="4264" y="266700"/>
                      <a:pt x="9525" y="266700"/>
                    </a:cubicBezTo>
                    <a:lnTo>
                      <a:pt x="238125" y="266700"/>
                    </a:lnTo>
                    <a:cubicBezTo>
                      <a:pt x="243386" y="266700"/>
                      <a:pt x="247650" y="262436"/>
                      <a:pt x="247650" y="257175"/>
                    </a:cubicBezTo>
                    <a:lnTo>
                      <a:pt x="247650" y="9525"/>
                    </a:lnTo>
                    <a:cubicBezTo>
                      <a:pt x="247650" y="4264"/>
                      <a:pt x="243386" y="0"/>
                      <a:pt x="238125" y="0"/>
                    </a:cubicBezTo>
                    <a:lnTo>
                      <a:pt x="9525" y="0"/>
                    </a:lnTo>
                    <a:close/>
                  </a:path>
                </a:pathLst>
              </a:custGeom>
              <a:solidFill>
                <a:srgbClr val="804998"/>
              </a:solidFill>
              <a:ln w="9525" cap="flat">
                <a:noFill/>
                <a:prstDash val="solid"/>
                <a:miter/>
              </a:ln>
            </p:spPr>
            <p:txBody>
              <a:bodyPr rtlCol="0" anchor="ctr"/>
              <a:lstStyle/>
              <a:p>
                <a:endParaRPr lang="de-AT">
                  <a:latin typeface="+mj-lt"/>
                </a:endParaRPr>
              </a:p>
            </p:txBody>
          </p:sp>
          <p:sp>
            <p:nvSpPr>
              <p:cNvPr id="48" name="Freeform: Shape 47">
                <a:extLst>
                  <a:ext uri="{FF2B5EF4-FFF2-40B4-BE49-F238E27FC236}">
                    <a16:creationId xmlns:a16="http://schemas.microsoft.com/office/drawing/2014/main" id="{DD6FC538-1985-4B8B-92CA-CED0FC3E11D1}"/>
                  </a:ext>
                </a:extLst>
              </p:cNvPr>
              <p:cNvSpPr/>
              <p:nvPr/>
            </p:nvSpPr>
            <p:spPr>
              <a:xfrm>
                <a:off x="3958459" y="2730339"/>
                <a:ext cx="190499" cy="371475"/>
              </a:xfrm>
              <a:custGeom>
                <a:avLst/>
                <a:gdLst>
                  <a:gd name="connsiteX0" fmla="*/ 76200 w 190499"/>
                  <a:gd name="connsiteY0" fmla="*/ 133350 h 371475"/>
                  <a:gd name="connsiteX1" fmla="*/ 76200 w 190499"/>
                  <a:gd name="connsiteY1" fmla="*/ 66675 h 371475"/>
                  <a:gd name="connsiteX2" fmla="*/ 47625 w 190499"/>
                  <a:gd name="connsiteY2" fmla="*/ 66675 h 371475"/>
                  <a:gd name="connsiteX3" fmla="*/ 95250 w 190499"/>
                  <a:gd name="connsiteY3" fmla="*/ 0 h 371475"/>
                  <a:gd name="connsiteX4" fmla="*/ 142875 w 190499"/>
                  <a:gd name="connsiteY4" fmla="*/ 66675 h 371475"/>
                  <a:gd name="connsiteX5" fmla="*/ 114300 w 190499"/>
                  <a:gd name="connsiteY5" fmla="*/ 66675 h 371475"/>
                  <a:gd name="connsiteX6" fmla="*/ 114300 w 190499"/>
                  <a:gd name="connsiteY6" fmla="*/ 133350 h 371475"/>
                  <a:gd name="connsiteX7" fmla="*/ 171450 w 190499"/>
                  <a:gd name="connsiteY7" fmla="*/ 161925 h 371475"/>
                  <a:gd name="connsiteX8" fmla="*/ 0 w 190499"/>
                  <a:gd name="connsiteY8" fmla="*/ 161925 h 371475"/>
                  <a:gd name="connsiteX9" fmla="*/ 0 w 190499"/>
                  <a:gd name="connsiteY9" fmla="*/ 371475 h 371475"/>
                  <a:gd name="connsiteX10" fmla="*/ 190500 w 190499"/>
                  <a:gd name="connsiteY10" fmla="*/ 371475 h 371475"/>
                  <a:gd name="connsiteX11" fmla="*/ 190500 w 190499"/>
                  <a:gd name="connsiteY11" fmla="*/ 161925 h 371475"/>
                  <a:gd name="connsiteX12" fmla="*/ 171450 w 190499"/>
                  <a:gd name="connsiteY12" fmla="*/ 161925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499" h="371475">
                    <a:moveTo>
                      <a:pt x="76200" y="133350"/>
                    </a:moveTo>
                    <a:lnTo>
                      <a:pt x="76200" y="66675"/>
                    </a:lnTo>
                    <a:lnTo>
                      <a:pt x="47625" y="66675"/>
                    </a:lnTo>
                    <a:lnTo>
                      <a:pt x="95250" y="0"/>
                    </a:lnTo>
                    <a:lnTo>
                      <a:pt x="142875" y="66675"/>
                    </a:lnTo>
                    <a:lnTo>
                      <a:pt x="114300" y="66675"/>
                    </a:lnTo>
                    <a:lnTo>
                      <a:pt x="114300" y="133350"/>
                    </a:lnTo>
                    <a:close/>
                    <a:moveTo>
                      <a:pt x="171450" y="161925"/>
                    </a:moveTo>
                    <a:lnTo>
                      <a:pt x="0" y="161925"/>
                    </a:lnTo>
                    <a:lnTo>
                      <a:pt x="0" y="371475"/>
                    </a:lnTo>
                    <a:lnTo>
                      <a:pt x="190500" y="371475"/>
                    </a:lnTo>
                    <a:lnTo>
                      <a:pt x="190500" y="161925"/>
                    </a:lnTo>
                    <a:lnTo>
                      <a:pt x="171450" y="161925"/>
                    </a:lnTo>
                    <a:close/>
                  </a:path>
                </a:pathLst>
              </a:custGeom>
              <a:solidFill>
                <a:srgbClr val="FFFFFF"/>
              </a:solidFill>
              <a:ln w="9525" cap="flat">
                <a:noFill/>
                <a:prstDash val="solid"/>
                <a:miter/>
              </a:ln>
            </p:spPr>
            <p:txBody>
              <a:bodyPr rtlCol="0" anchor="ctr"/>
              <a:lstStyle/>
              <a:p>
                <a:endParaRPr lang="de-AT">
                  <a:latin typeface="+mj-lt"/>
                </a:endParaRPr>
              </a:p>
            </p:txBody>
          </p:sp>
          <p:sp>
            <p:nvSpPr>
              <p:cNvPr id="50" name="Freeform: Shape 49">
                <a:extLst>
                  <a:ext uri="{FF2B5EF4-FFF2-40B4-BE49-F238E27FC236}">
                    <a16:creationId xmlns:a16="http://schemas.microsoft.com/office/drawing/2014/main" id="{2B1BC2AF-7EAF-438A-8D43-8BB3EAC1D763}"/>
                  </a:ext>
                </a:extLst>
              </p:cNvPr>
              <p:cNvSpPr/>
              <p:nvPr/>
            </p:nvSpPr>
            <p:spPr>
              <a:xfrm>
                <a:off x="3977195" y="2911314"/>
                <a:ext cx="152400" cy="171450"/>
              </a:xfrm>
              <a:custGeom>
                <a:avLst/>
                <a:gdLst>
                  <a:gd name="connsiteX0" fmla="*/ 0 w 152400"/>
                  <a:gd name="connsiteY0" fmla="*/ 0 h 171450"/>
                  <a:gd name="connsiteX1" fmla="*/ 38100 w 152400"/>
                  <a:gd name="connsiteY1" fmla="*/ 0 h 171450"/>
                  <a:gd name="connsiteX2" fmla="*/ 38100 w 152400"/>
                  <a:gd name="connsiteY2" fmla="*/ 171450 h 171450"/>
                  <a:gd name="connsiteX3" fmla="*/ 0 w 152400"/>
                  <a:gd name="connsiteY3" fmla="*/ 171450 h 171450"/>
                  <a:gd name="connsiteX4" fmla="*/ 57150 w 152400"/>
                  <a:gd name="connsiteY4" fmla="*/ 0 h 171450"/>
                  <a:gd name="connsiteX5" fmla="*/ 95250 w 152400"/>
                  <a:gd name="connsiteY5" fmla="*/ 0 h 171450"/>
                  <a:gd name="connsiteX6" fmla="*/ 95250 w 152400"/>
                  <a:gd name="connsiteY6" fmla="*/ 171450 h 171450"/>
                  <a:gd name="connsiteX7" fmla="*/ 57150 w 152400"/>
                  <a:gd name="connsiteY7" fmla="*/ 171450 h 171450"/>
                  <a:gd name="connsiteX8" fmla="*/ 114300 w 152400"/>
                  <a:gd name="connsiteY8" fmla="*/ 0 h 171450"/>
                  <a:gd name="connsiteX9" fmla="*/ 152400 w 152400"/>
                  <a:gd name="connsiteY9" fmla="*/ 0 h 171450"/>
                  <a:gd name="connsiteX10" fmla="*/ 152400 w 152400"/>
                  <a:gd name="connsiteY10" fmla="*/ 171450 h 171450"/>
                  <a:gd name="connsiteX11" fmla="*/ 114300 w 152400"/>
                  <a:gd name="connsiteY11" fmla="*/ 17145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 h="171450">
                    <a:moveTo>
                      <a:pt x="0" y="0"/>
                    </a:moveTo>
                    <a:lnTo>
                      <a:pt x="38100" y="0"/>
                    </a:lnTo>
                    <a:lnTo>
                      <a:pt x="38100" y="171450"/>
                    </a:lnTo>
                    <a:lnTo>
                      <a:pt x="0" y="171450"/>
                    </a:lnTo>
                    <a:close/>
                    <a:moveTo>
                      <a:pt x="57150" y="0"/>
                    </a:moveTo>
                    <a:lnTo>
                      <a:pt x="95250" y="0"/>
                    </a:lnTo>
                    <a:lnTo>
                      <a:pt x="95250" y="171450"/>
                    </a:lnTo>
                    <a:lnTo>
                      <a:pt x="57150" y="171450"/>
                    </a:lnTo>
                    <a:close/>
                    <a:moveTo>
                      <a:pt x="114300" y="0"/>
                    </a:moveTo>
                    <a:lnTo>
                      <a:pt x="152400" y="0"/>
                    </a:lnTo>
                    <a:lnTo>
                      <a:pt x="152400" y="171450"/>
                    </a:lnTo>
                    <a:lnTo>
                      <a:pt x="114300" y="171450"/>
                    </a:lnTo>
                    <a:close/>
                  </a:path>
                </a:pathLst>
              </a:custGeom>
              <a:solidFill>
                <a:srgbClr val="804998"/>
              </a:solidFill>
              <a:ln w="9525" cap="flat">
                <a:noFill/>
                <a:prstDash val="solid"/>
                <a:miter/>
              </a:ln>
            </p:spPr>
            <p:txBody>
              <a:bodyPr rtlCol="0" anchor="ctr"/>
              <a:lstStyle/>
              <a:p>
                <a:endParaRPr lang="de-AT">
                  <a:latin typeface="+mj-lt"/>
                </a:endParaRPr>
              </a:p>
            </p:txBody>
          </p:sp>
        </p:grpSp>
      </p:grpSp>
      <p:grpSp>
        <p:nvGrpSpPr>
          <p:cNvPr id="51" name="Group 50">
            <a:extLst>
              <a:ext uri="{FF2B5EF4-FFF2-40B4-BE49-F238E27FC236}">
                <a16:creationId xmlns:a16="http://schemas.microsoft.com/office/drawing/2014/main" id="{0F62D61C-583E-4554-9230-5AAB2D0E9812}"/>
              </a:ext>
            </a:extLst>
          </p:cNvPr>
          <p:cNvGrpSpPr/>
          <p:nvPr/>
        </p:nvGrpSpPr>
        <p:grpSpPr>
          <a:xfrm>
            <a:off x="2111036" y="1998060"/>
            <a:ext cx="474664" cy="597264"/>
            <a:chOff x="4914507" y="3716041"/>
            <a:chExt cx="320193" cy="429596"/>
          </a:xfrm>
        </p:grpSpPr>
        <p:sp>
          <p:nvSpPr>
            <p:cNvPr id="52" name="Freeform: Shape 51">
              <a:extLst>
                <a:ext uri="{FF2B5EF4-FFF2-40B4-BE49-F238E27FC236}">
                  <a16:creationId xmlns:a16="http://schemas.microsoft.com/office/drawing/2014/main" id="{54CB28EA-2A15-4808-94C6-B45DBE885EFD}"/>
                </a:ext>
              </a:extLst>
            </p:cNvPr>
            <p:cNvSpPr/>
            <p:nvPr/>
          </p:nvSpPr>
          <p:spPr>
            <a:xfrm>
              <a:off x="4914507" y="3716041"/>
              <a:ext cx="320193" cy="429596"/>
            </a:xfrm>
            <a:custGeom>
              <a:avLst/>
              <a:gdLst>
                <a:gd name="connsiteX0" fmla="*/ 242907 w 320193"/>
                <a:gd name="connsiteY0" fmla="*/ 429597 h 429596"/>
                <a:gd name="connsiteX1" fmla="*/ 200045 w 320193"/>
                <a:gd name="connsiteY1" fmla="*/ 381972 h 429596"/>
                <a:gd name="connsiteX2" fmla="*/ 214780 w 320193"/>
                <a:gd name="connsiteY2" fmla="*/ 343872 h 429596"/>
                <a:gd name="connsiteX3" fmla="*/ 20 w 320193"/>
                <a:gd name="connsiteY3" fmla="*/ 343872 h 429596"/>
                <a:gd name="connsiteX4" fmla="*/ 20 w 320193"/>
                <a:gd name="connsiteY4" fmla="*/ 76219 h 429596"/>
                <a:gd name="connsiteX5" fmla="*/ 72828 w 320193"/>
                <a:gd name="connsiteY5" fmla="*/ 19 h 429596"/>
                <a:gd name="connsiteX6" fmla="*/ 76220 w 320193"/>
                <a:gd name="connsiteY6" fmla="*/ 19 h 429596"/>
                <a:gd name="connsiteX7" fmla="*/ 320193 w 320193"/>
                <a:gd name="connsiteY7" fmla="*/ 19 h 429596"/>
                <a:gd name="connsiteX8" fmla="*/ 303934 w 320193"/>
                <a:gd name="connsiteY8" fmla="*/ 16278 h 429596"/>
                <a:gd name="connsiteX9" fmla="*/ 285770 w 320193"/>
                <a:gd name="connsiteY9" fmla="*/ 66694 h 429596"/>
                <a:gd name="connsiteX10" fmla="*/ 285770 w 320193"/>
                <a:gd name="connsiteY10" fmla="*/ 372447 h 429596"/>
                <a:gd name="connsiteX11" fmla="*/ 242907 w 320193"/>
                <a:gd name="connsiteY11" fmla="*/ 429597 h 42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0193" h="429596">
                  <a:moveTo>
                    <a:pt x="242907" y="429597"/>
                  </a:moveTo>
                  <a:cubicBezTo>
                    <a:pt x="221609" y="429597"/>
                    <a:pt x="200045" y="413242"/>
                    <a:pt x="200045" y="381972"/>
                  </a:cubicBezTo>
                  <a:cubicBezTo>
                    <a:pt x="199928" y="367860"/>
                    <a:pt x="205198" y="354234"/>
                    <a:pt x="214780" y="343872"/>
                  </a:cubicBezTo>
                  <a:lnTo>
                    <a:pt x="20" y="343872"/>
                  </a:lnTo>
                  <a:lnTo>
                    <a:pt x="20" y="76219"/>
                  </a:lnTo>
                  <a:cubicBezTo>
                    <a:pt x="-917" y="35072"/>
                    <a:pt x="31681" y="956"/>
                    <a:pt x="72828" y="19"/>
                  </a:cubicBezTo>
                  <a:cubicBezTo>
                    <a:pt x="73958" y="-6"/>
                    <a:pt x="75089" y="-6"/>
                    <a:pt x="76220" y="19"/>
                  </a:cubicBezTo>
                  <a:lnTo>
                    <a:pt x="320193" y="19"/>
                  </a:lnTo>
                  <a:lnTo>
                    <a:pt x="303934" y="16278"/>
                  </a:lnTo>
                  <a:cubicBezTo>
                    <a:pt x="292437" y="30594"/>
                    <a:pt x="286045" y="48336"/>
                    <a:pt x="285770" y="66694"/>
                  </a:cubicBezTo>
                  <a:lnTo>
                    <a:pt x="285770" y="372447"/>
                  </a:lnTo>
                  <a:cubicBezTo>
                    <a:pt x="285770" y="398812"/>
                    <a:pt x="274540" y="429597"/>
                    <a:pt x="242907" y="429597"/>
                  </a:cubicBezTo>
                  <a:close/>
                </a:path>
              </a:pathLst>
            </a:custGeom>
            <a:solidFill>
              <a:srgbClr val="FFFFFF"/>
            </a:solidFill>
            <a:ln w="9525" cap="flat">
              <a:noFill/>
              <a:prstDash val="solid"/>
              <a:miter/>
            </a:ln>
          </p:spPr>
          <p:txBody>
            <a:bodyPr rtlCol="0" anchor="ctr"/>
            <a:lstStyle/>
            <a:p>
              <a:endParaRPr lang="de-AT">
                <a:latin typeface="+mj-lt"/>
              </a:endParaRPr>
            </a:p>
          </p:txBody>
        </p:sp>
        <p:sp>
          <p:nvSpPr>
            <p:cNvPr id="53" name="Freeform: Shape 52">
              <a:extLst>
                <a:ext uri="{FF2B5EF4-FFF2-40B4-BE49-F238E27FC236}">
                  <a16:creationId xmlns:a16="http://schemas.microsoft.com/office/drawing/2014/main" id="{05432EC0-B33C-4A48-835F-0B73E7637FAA}"/>
                </a:ext>
              </a:extLst>
            </p:cNvPr>
            <p:cNvSpPr/>
            <p:nvPr/>
          </p:nvSpPr>
          <p:spPr>
            <a:xfrm>
              <a:off x="4981202" y="3850300"/>
              <a:ext cx="152400" cy="166774"/>
            </a:xfrm>
            <a:custGeom>
              <a:avLst/>
              <a:gdLst>
                <a:gd name="connsiteX0" fmla="*/ 38100 w 152400"/>
                <a:gd name="connsiteY0" fmla="*/ 19113 h 166774"/>
                <a:gd name="connsiteX1" fmla="*/ 19050 w 152400"/>
                <a:gd name="connsiteY1" fmla="*/ 38163 h 166774"/>
                <a:gd name="connsiteX2" fmla="*/ 0 w 152400"/>
                <a:gd name="connsiteY2" fmla="*/ 19113 h 166774"/>
                <a:gd name="connsiteX3" fmla="*/ 19050 w 152400"/>
                <a:gd name="connsiteY3" fmla="*/ 63 h 166774"/>
                <a:gd name="connsiteX4" fmla="*/ 38100 w 152400"/>
                <a:gd name="connsiteY4" fmla="*/ 19113 h 166774"/>
                <a:gd name="connsiteX5" fmla="*/ 133350 w 152400"/>
                <a:gd name="connsiteY5" fmla="*/ 63 h 166774"/>
                <a:gd name="connsiteX6" fmla="*/ 114300 w 152400"/>
                <a:gd name="connsiteY6" fmla="*/ 19113 h 166774"/>
                <a:gd name="connsiteX7" fmla="*/ 133350 w 152400"/>
                <a:gd name="connsiteY7" fmla="*/ 38163 h 166774"/>
                <a:gd name="connsiteX8" fmla="*/ 152400 w 152400"/>
                <a:gd name="connsiteY8" fmla="*/ 19113 h 166774"/>
                <a:gd name="connsiteX9" fmla="*/ 133350 w 152400"/>
                <a:gd name="connsiteY9" fmla="*/ 63 h 166774"/>
                <a:gd name="connsiteX10" fmla="*/ 83344 w 152400"/>
                <a:gd name="connsiteY10" fmla="*/ 130060 h 166774"/>
                <a:gd name="connsiteX11" fmla="*/ 83344 w 152400"/>
                <a:gd name="connsiteY11" fmla="*/ 36715 h 166774"/>
                <a:gd name="connsiteX12" fmla="*/ 93859 w 152400"/>
                <a:gd name="connsiteY12" fmla="*/ 11911 h 166774"/>
                <a:gd name="connsiteX13" fmla="*/ 69056 w 152400"/>
                <a:gd name="connsiteY13" fmla="*/ 1395 h 166774"/>
                <a:gd name="connsiteX14" fmla="*/ 58541 w 152400"/>
                <a:gd name="connsiteY14" fmla="*/ 26198 h 166774"/>
                <a:gd name="connsiteX15" fmla="*/ 69056 w 152400"/>
                <a:gd name="connsiteY15" fmla="*/ 36715 h 166774"/>
                <a:gd name="connsiteX16" fmla="*/ 69056 w 152400"/>
                <a:gd name="connsiteY16" fmla="*/ 130060 h 166774"/>
                <a:gd name="connsiteX17" fmla="*/ 58541 w 152400"/>
                <a:gd name="connsiteY17" fmla="*/ 154863 h 166774"/>
                <a:gd name="connsiteX18" fmla="*/ 83344 w 152400"/>
                <a:gd name="connsiteY18" fmla="*/ 165379 h 166774"/>
                <a:gd name="connsiteX19" fmla="*/ 93859 w 152400"/>
                <a:gd name="connsiteY19" fmla="*/ 140575 h 166774"/>
                <a:gd name="connsiteX20" fmla="*/ 83344 w 152400"/>
                <a:gd name="connsiteY20" fmla="*/ 130060 h 16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2400" h="166774">
                  <a:moveTo>
                    <a:pt x="38100" y="19113"/>
                  </a:moveTo>
                  <a:cubicBezTo>
                    <a:pt x="38100" y="29634"/>
                    <a:pt x="29571" y="38163"/>
                    <a:pt x="19050" y="38163"/>
                  </a:cubicBezTo>
                  <a:cubicBezTo>
                    <a:pt x="8529" y="38163"/>
                    <a:pt x="0" y="29634"/>
                    <a:pt x="0" y="19113"/>
                  </a:cubicBezTo>
                  <a:cubicBezTo>
                    <a:pt x="0" y="8591"/>
                    <a:pt x="8529" y="63"/>
                    <a:pt x="19050" y="63"/>
                  </a:cubicBezTo>
                  <a:cubicBezTo>
                    <a:pt x="29571" y="63"/>
                    <a:pt x="38100" y="8591"/>
                    <a:pt x="38100" y="19113"/>
                  </a:cubicBezTo>
                  <a:close/>
                  <a:moveTo>
                    <a:pt x="133350" y="63"/>
                  </a:moveTo>
                  <a:cubicBezTo>
                    <a:pt x="122829" y="63"/>
                    <a:pt x="114300" y="8591"/>
                    <a:pt x="114300" y="19113"/>
                  </a:cubicBezTo>
                  <a:cubicBezTo>
                    <a:pt x="114300" y="29634"/>
                    <a:pt x="122829" y="38163"/>
                    <a:pt x="133350" y="38163"/>
                  </a:cubicBezTo>
                  <a:cubicBezTo>
                    <a:pt x="143871" y="38163"/>
                    <a:pt x="152400" y="29634"/>
                    <a:pt x="152400" y="19113"/>
                  </a:cubicBezTo>
                  <a:cubicBezTo>
                    <a:pt x="152400" y="8591"/>
                    <a:pt x="143871" y="63"/>
                    <a:pt x="133350" y="63"/>
                  </a:cubicBezTo>
                  <a:close/>
                  <a:moveTo>
                    <a:pt x="83344" y="130060"/>
                  </a:moveTo>
                  <a:lnTo>
                    <a:pt x="83344" y="36715"/>
                  </a:lnTo>
                  <a:cubicBezTo>
                    <a:pt x="93097" y="32770"/>
                    <a:pt x="97806" y="21664"/>
                    <a:pt x="93859" y="11911"/>
                  </a:cubicBezTo>
                  <a:cubicBezTo>
                    <a:pt x="89914" y="2158"/>
                    <a:pt x="78810" y="-2550"/>
                    <a:pt x="69056" y="1395"/>
                  </a:cubicBezTo>
                  <a:cubicBezTo>
                    <a:pt x="59303" y="5340"/>
                    <a:pt x="54594" y="16446"/>
                    <a:pt x="58541" y="26198"/>
                  </a:cubicBezTo>
                  <a:cubicBezTo>
                    <a:pt x="60476" y="30985"/>
                    <a:pt x="64271" y="34779"/>
                    <a:pt x="69056" y="36715"/>
                  </a:cubicBezTo>
                  <a:lnTo>
                    <a:pt x="69056" y="130060"/>
                  </a:lnTo>
                  <a:cubicBezTo>
                    <a:pt x="59303" y="134005"/>
                    <a:pt x="54594" y="145110"/>
                    <a:pt x="58541" y="154863"/>
                  </a:cubicBezTo>
                  <a:cubicBezTo>
                    <a:pt x="62486" y="164617"/>
                    <a:pt x="73590" y="169325"/>
                    <a:pt x="83344" y="165379"/>
                  </a:cubicBezTo>
                  <a:cubicBezTo>
                    <a:pt x="93097" y="161434"/>
                    <a:pt x="97806" y="150329"/>
                    <a:pt x="93859" y="140575"/>
                  </a:cubicBezTo>
                  <a:cubicBezTo>
                    <a:pt x="91924" y="135790"/>
                    <a:pt x="88129" y="131995"/>
                    <a:pt x="83344" y="130060"/>
                  </a:cubicBezTo>
                  <a:close/>
                </a:path>
              </a:pathLst>
            </a:custGeom>
            <a:solidFill>
              <a:srgbClr val="7FBA00"/>
            </a:solidFill>
            <a:ln w="9525" cap="flat">
              <a:noFill/>
              <a:prstDash val="solid"/>
              <a:miter/>
            </a:ln>
          </p:spPr>
          <p:txBody>
            <a:bodyPr rtlCol="0" anchor="ctr"/>
            <a:lstStyle/>
            <a:p>
              <a:endParaRPr lang="de-AT">
                <a:latin typeface="+mj-lt"/>
              </a:endParaRPr>
            </a:p>
          </p:txBody>
        </p:sp>
        <p:sp>
          <p:nvSpPr>
            <p:cNvPr id="54" name="Freeform: Shape 53">
              <a:extLst>
                <a:ext uri="{FF2B5EF4-FFF2-40B4-BE49-F238E27FC236}">
                  <a16:creationId xmlns:a16="http://schemas.microsoft.com/office/drawing/2014/main" id="{1FBC992E-3665-4AEC-9BCE-6C6D0C0814C8}"/>
                </a:ext>
              </a:extLst>
            </p:cNvPr>
            <p:cNvSpPr/>
            <p:nvPr/>
          </p:nvSpPr>
          <p:spPr>
            <a:xfrm>
              <a:off x="4933578" y="3793330"/>
              <a:ext cx="247646" cy="152400"/>
            </a:xfrm>
            <a:custGeom>
              <a:avLst/>
              <a:gdLst>
                <a:gd name="connsiteX0" fmla="*/ 76198 w 247646"/>
                <a:gd name="connsiteY0" fmla="*/ 152283 h 152400"/>
                <a:gd name="connsiteX1" fmla="*/ 69464 w 247646"/>
                <a:gd name="connsiteY1" fmla="*/ 149492 h 152400"/>
                <a:gd name="connsiteX2" fmla="*/ 2789 w 247646"/>
                <a:gd name="connsiteY2" fmla="*/ 82817 h 152400"/>
                <a:gd name="connsiteX3" fmla="*/ 2789 w 247646"/>
                <a:gd name="connsiteY3" fmla="*/ 69349 h 152400"/>
                <a:gd name="connsiteX4" fmla="*/ 69464 w 247646"/>
                <a:gd name="connsiteY4" fmla="*/ 2674 h 152400"/>
                <a:gd name="connsiteX5" fmla="*/ 82932 w 247646"/>
                <a:gd name="connsiteY5" fmla="*/ 2908 h 152400"/>
                <a:gd name="connsiteX6" fmla="*/ 82932 w 247646"/>
                <a:gd name="connsiteY6" fmla="*/ 16142 h 152400"/>
                <a:gd name="connsiteX7" fmla="*/ 22991 w 247646"/>
                <a:gd name="connsiteY7" fmla="*/ 76083 h 152400"/>
                <a:gd name="connsiteX8" fmla="*/ 82932 w 247646"/>
                <a:gd name="connsiteY8" fmla="*/ 136024 h 152400"/>
                <a:gd name="connsiteX9" fmla="*/ 82930 w 247646"/>
                <a:gd name="connsiteY9" fmla="*/ 149494 h 152400"/>
                <a:gd name="connsiteX10" fmla="*/ 76198 w 247646"/>
                <a:gd name="connsiteY10" fmla="*/ 152283 h 152400"/>
                <a:gd name="connsiteX11" fmla="*/ 178182 w 247646"/>
                <a:gd name="connsiteY11" fmla="*/ 149492 h 152400"/>
                <a:gd name="connsiteX12" fmla="*/ 244857 w 247646"/>
                <a:gd name="connsiteY12" fmla="*/ 82817 h 152400"/>
                <a:gd name="connsiteX13" fmla="*/ 244857 w 247646"/>
                <a:gd name="connsiteY13" fmla="*/ 69349 h 152400"/>
                <a:gd name="connsiteX14" fmla="*/ 178182 w 247646"/>
                <a:gd name="connsiteY14" fmla="*/ 2674 h 152400"/>
                <a:gd name="connsiteX15" fmla="*/ 164714 w 247646"/>
                <a:gd name="connsiteY15" fmla="*/ 2908 h 152400"/>
                <a:gd name="connsiteX16" fmla="*/ 164714 w 247646"/>
                <a:gd name="connsiteY16" fmla="*/ 16142 h 152400"/>
                <a:gd name="connsiteX17" fmla="*/ 224655 w 247646"/>
                <a:gd name="connsiteY17" fmla="*/ 76083 h 152400"/>
                <a:gd name="connsiteX18" fmla="*/ 164714 w 247646"/>
                <a:gd name="connsiteY18" fmla="*/ 136024 h 152400"/>
                <a:gd name="connsiteX19" fmla="*/ 164480 w 247646"/>
                <a:gd name="connsiteY19" fmla="*/ 149492 h 152400"/>
                <a:gd name="connsiteX20" fmla="*/ 177948 w 247646"/>
                <a:gd name="connsiteY20" fmla="*/ 149726 h 152400"/>
                <a:gd name="connsiteX21" fmla="*/ 178182 w 247646"/>
                <a:gd name="connsiteY21" fmla="*/ 14949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7646" h="152400">
                  <a:moveTo>
                    <a:pt x="76198" y="152283"/>
                  </a:moveTo>
                  <a:cubicBezTo>
                    <a:pt x="73672" y="152282"/>
                    <a:pt x="71250" y="151279"/>
                    <a:pt x="69464" y="149492"/>
                  </a:cubicBezTo>
                  <a:lnTo>
                    <a:pt x="2789" y="82817"/>
                  </a:lnTo>
                  <a:cubicBezTo>
                    <a:pt x="-930" y="79098"/>
                    <a:pt x="-930" y="73068"/>
                    <a:pt x="2789" y="69349"/>
                  </a:cubicBezTo>
                  <a:lnTo>
                    <a:pt x="69464" y="2674"/>
                  </a:lnTo>
                  <a:cubicBezTo>
                    <a:pt x="73248" y="-981"/>
                    <a:pt x="79278" y="-876"/>
                    <a:pt x="82932" y="2908"/>
                  </a:cubicBezTo>
                  <a:cubicBezTo>
                    <a:pt x="86497" y="6599"/>
                    <a:pt x="86497" y="12451"/>
                    <a:pt x="82932" y="16142"/>
                  </a:cubicBezTo>
                  <a:lnTo>
                    <a:pt x="22991" y="76083"/>
                  </a:lnTo>
                  <a:lnTo>
                    <a:pt x="82932" y="136024"/>
                  </a:lnTo>
                  <a:cubicBezTo>
                    <a:pt x="86652" y="139744"/>
                    <a:pt x="86651" y="145775"/>
                    <a:pt x="82930" y="149494"/>
                  </a:cubicBezTo>
                  <a:cubicBezTo>
                    <a:pt x="81144" y="151279"/>
                    <a:pt x="78723" y="152282"/>
                    <a:pt x="76198" y="152283"/>
                  </a:cubicBezTo>
                  <a:close/>
                  <a:moveTo>
                    <a:pt x="178182" y="149492"/>
                  </a:moveTo>
                  <a:lnTo>
                    <a:pt x="244857" y="82817"/>
                  </a:lnTo>
                  <a:cubicBezTo>
                    <a:pt x="248576" y="79098"/>
                    <a:pt x="248576" y="73068"/>
                    <a:pt x="244857" y="69349"/>
                  </a:cubicBezTo>
                  <a:lnTo>
                    <a:pt x="178182" y="2674"/>
                  </a:lnTo>
                  <a:cubicBezTo>
                    <a:pt x="174398" y="-981"/>
                    <a:pt x="168369" y="-876"/>
                    <a:pt x="164714" y="2908"/>
                  </a:cubicBezTo>
                  <a:cubicBezTo>
                    <a:pt x="161149" y="6599"/>
                    <a:pt x="161149" y="12451"/>
                    <a:pt x="164714" y="16142"/>
                  </a:cubicBezTo>
                  <a:lnTo>
                    <a:pt x="224655" y="76083"/>
                  </a:lnTo>
                  <a:lnTo>
                    <a:pt x="164714" y="136024"/>
                  </a:lnTo>
                  <a:cubicBezTo>
                    <a:pt x="160930" y="139679"/>
                    <a:pt x="160825" y="145708"/>
                    <a:pt x="164480" y="149492"/>
                  </a:cubicBezTo>
                  <a:cubicBezTo>
                    <a:pt x="168134" y="153275"/>
                    <a:pt x="174165" y="153381"/>
                    <a:pt x="177948" y="149726"/>
                  </a:cubicBezTo>
                  <a:cubicBezTo>
                    <a:pt x="178028" y="149649"/>
                    <a:pt x="178105" y="149571"/>
                    <a:pt x="178182" y="149492"/>
                  </a:cubicBezTo>
                  <a:close/>
                </a:path>
              </a:pathLst>
            </a:custGeom>
            <a:solidFill>
              <a:srgbClr val="59B4D9"/>
            </a:solidFill>
            <a:ln w="9525" cap="flat">
              <a:noFill/>
              <a:prstDash val="solid"/>
              <a:miter/>
            </a:ln>
          </p:spPr>
          <p:txBody>
            <a:bodyPr rtlCol="0" anchor="ctr"/>
            <a:lstStyle/>
            <a:p>
              <a:endParaRPr lang="de-AT">
                <a:latin typeface="+mj-lt"/>
              </a:endParaRPr>
            </a:p>
          </p:txBody>
        </p:sp>
      </p:grpSp>
      <p:cxnSp>
        <p:nvCxnSpPr>
          <p:cNvPr id="55" name="Connector: Elbow 54">
            <a:extLst>
              <a:ext uri="{FF2B5EF4-FFF2-40B4-BE49-F238E27FC236}">
                <a16:creationId xmlns:a16="http://schemas.microsoft.com/office/drawing/2014/main" id="{E7F8C357-00AB-4518-992D-DA1AC194ED60}"/>
              </a:ext>
            </a:extLst>
          </p:cNvPr>
          <p:cNvCxnSpPr>
            <a:cxnSpLocks/>
            <a:stCxn id="56" idx="3"/>
          </p:cNvCxnSpPr>
          <p:nvPr/>
        </p:nvCxnSpPr>
        <p:spPr>
          <a:xfrm>
            <a:off x="2736455" y="1939709"/>
            <a:ext cx="3377313" cy="1038373"/>
          </a:xfrm>
          <a:prstGeom prst="bentConnector3">
            <a:avLst>
              <a:gd name="adj1" fmla="val 50000"/>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sp>
        <p:nvSpPr>
          <p:cNvPr id="56" name="TextBox 55">
            <a:extLst>
              <a:ext uri="{FF2B5EF4-FFF2-40B4-BE49-F238E27FC236}">
                <a16:creationId xmlns:a16="http://schemas.microsoft.com/office/drawing/2014/main" id="{93B76F5D-38AB-434E-81C0-FF87C4723BEA}"/>
              </a:ext>
            </a:extLst>
          </p:cNvPr>
          <p:cNvSpPr txBox="1"/>
          <p:nvPr/>
        </p:nvSpPr>
        <p:spPr>
          <a:xfrm>
            <a:off x="1960280" y="1785820"/>
            <a:ext cx="776175" cy="307777"/>
          </a:xfrm>
          <a:prstGeom prst="rect">
            <a:avLst/>
          </a:prstGeom>
          <a:noFill/>
        </p:spPr>
        <p:txBody>
          <a:bodyPr wrap="none" rtlCol="0">
            <a:spAutoFit/>
          </a:bodyPr>
          <a:lstStyle/>
          <a:p>
            <a:r>
              <a:rPr lang="en-GB" sz="1400" dirty="0">
                <a:latin typeface="+mj-lt"/>
              </a:rPr>
              <a:t>10.0.0.4</a:t>
            </a:r>
            <a:endParaRPr lang="de-AT" sz="1400" dirty="0">
              <a:latin typeface="+mj-lt"/>
            </a:endParaRPr>
          </a:p>
        </p:txBody>
      </p:sp>
      <p:grpSp>
        <p:nvGrpSpPr>
          <p:cNvPr id="57" name="Group 56">
            <a:extLst>
              <a:ext uri="{FF2B5EF4-FFF2-40B4-BE49-F238E27FC236}">
                <a16:creationId xmlns:a16="http://schemas.microsoft.com/office/drawing/2014/main" id="{37F57F0A-D06D-4BDF-BB52-B131560025DB}"/>
              </a:ext>
            </a:extLst>
          </p:cNvPr>
          <p:cNvGrpSpPr/>
          <p:nvPr/>
        </p:nvGrpSpPr>
        <p:grpSpPr>
          <a:xfrm>
            <a:off x="7389825" y="1908587"/>
            <a:ext cx="5352288" cy="4128315"/>
            <a:chOff x="8407665" y="-1272589"/>
            <a:chExt cx="5352288" cy="4128315"/>
          </a:xfrm>
        </p:grpSpPr>
        <p:pic>
          <p:nvPicPr>
            <p:cNvPr id="58" name="Graphic 57">
              <a:extLst>
                <a:ext uri="{FF2B5EF4-FFF2-40B4-BE49-F238E27FC236}">
                  <a16:creationId xmlns:a16="http://schemas.microsoft.com/office/drawing/2014/main" id="{73C85E73-8E5B-48CA-9AFE-BEA701F60B6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7665" y="-1272589"/>
              <a:ext cx="5352288" cy="4128315"/>
            </a:xfrm>
            <a:prstGeom prst="rect">
              <a:avLst/>
            </a:prstGeom>
          </p:spPr>
        </p:pic>
        <p:sp>
          <p:nvSpPr>
            <p:cNvPr id="59" name="TextBox 58">
              <a:extLst>
                <a:ext uri="{FF2B5EF4-FFF2-40B4-BE49-F238E27FC236}">
                  <a16:creationId xmlns:a16="http://schemas.microsoft.com/office/drawing/2014/main" id="{66AC986A-CA7E-432D-9C51-6B195933734A}"/>
                </a:ext>
              </a:extLst>
            </p:cNvPr>
            <p:cNvSpPr txBox="1"/>
            <p:nvPr/>
          </p:nvSpPr>
          <p:spPr>
            <a:xfrm>
              <a:off x="10675581" y="781639"/>
              <a:ext cx="945067" cy="369332"/>
            </a:xfrm>
            <a:prstGeom prst="rect">
              <a:avLst/>
            </a:prstGeom>
            <a:noFill/>
          </p:spPr>
          <p:txBody>
            <a:bodyPr wrap="none" rtlCol="0">
              <a:spAutoFit/>
            </a:bodyPr>
            <a:lstStyle/>
            <a:p>
              <a:r>
                <a:rPr lang="en-GB" dirty="0">
                  <a:latin typeface="+mj-lt"/>
                </a:rPr>
                <a:t>Internet</a:t>
              </a:r>
              <a:endParaRPr lang="de-AT" dirty="0">
                <a:latin typeface="+mj-lt"/>
              </a:endParaRPr>
            </a:p>
          </p:txBody>
        </p:sp>
      </p:grpSp>
      <p:cxnSp>
        <p:nvCxnSpPr>
          <p:cNvPr id="60" name="Connector: Elbow 59">
            <a:extLst>
              <a:ext uri="{FF2B5EF4-FFF2-40B4-BE49-F238E27FC236}">
                <a16:creationId xmlns:a16="http://schemas.microsoft.com/office/drawing/2014/main" id="{7DA44BA9-A6B7-41ED-B147-1D475EED982F}"/>
              </a:ext>
            </a:extLst>
          </p:cNvPr>
          <p:cNvCxnSpPr>
            <a:cxnSpLocks/>
          </p:cNvCxnSpPr>
          <p:nvPr/>
        </p:nvCxnSpPr>
        <p:spPr>
          <a:xfrm rot="10800000">
            <a:off x="7193284" y="2971001"/>
            <a:ext cx="2511096" cy="685898"/>
          </a:xfrm>
          <a:prstGeom prst="bentConnector3">
            <a:avLst>
              <a:gd name="adj1" fmla="val 50000"/>
            </a:avLst>
          </a:prstGeom>
          <a:ln w="28575">
            <a:headEnd type="none" w="med" len="med"/>
            <a:tailEnd type="arrow" w="med" len="med"/>
          </a:ln>
        </p:spPr>
        <p:style>
          <a:lnRef idx="1">
            <a:schemeClr val="accent6"/>
          </a:lnRef>
          <a:fillRef idx="0">
            <a:schemeClr val="accent6"/>
          </a:fillRef>
          <a:effectRef idx="0">
            <a:schemeClr val="accent6"/>
          </a:effectRef>
          <a:fontRef idx="minor">
            <a:schemeClr val="tx1"/>
          </a:fontRef>
        </p:style>
      </p:cxnSp>
      <p:grpSp>
        <p:nvGrpSpPr>
          <p:cNvPr id="61" name="Group 60">
            <a:extLst>
              <a:ext uri="{FF2B5EF4-FFF2-40B4-BE49-F238E27FC236}">
                <a16:creationId xmlns:a16="http://schemas.microsoft.com/office/drawing/2014/main" id="{8F95F8EF-DE70-43A9-98C7-F05053798F1D}"/>
              </a:ext>
            </a:extLst>
          </p:cNvPr>
          <p:cNvGrpSpPr/>
          <p:nvPr/>
        </p:nvGrpSpPr>
        <p:grpSpPr>
          <a:xfrm>
            <a:off x="8271486" y="3126455"/>
            <a:ext cx="460227" cy="383635"/>
            <a:chOff x="10527499" y="1809750"/>
            <a:chExt cx="460227" cy="383635"/>
          </a:xfrm>
        </p:grpSpPr>
        <p:cxnSp>
          <p:nvCxnSpPr>
            <p:cNvPr id="62" name="Straight Connector 61">
              <a:extLst>
                <a:ext uri="{FF2B5EF4-FFF2-40B4-BE49-F238E27FC236}">
                  <a16:creationId xmlns:a16="http://schemas.microsoft.com/office/drawing/2014/main" id="{0AE5ACC4-E758-4763-A0D4-0DD38BAE8F5E}"/>
                </a:ext>
              </a:extLst>
            </p:cNvPr>
            <p:cNvCxnSpPr/>
            <p:nvPr/>
          </p:nvCxnSpPr>
          <p:spPr>
            <a:xfrm flipV="1">
              <a:off x="10527499" y="1809750"/>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63" name="Straight Connector 62">
              <a:extLst>
                <a:ext uri="{FF2B5EF4-FFF2-40B4-BE49-F238E27FC236}">
                  <a16:creationId xmlns:a16="http://schemas.microsoft.com/office/drawing/2014/main" id="{67B130BC-C85C-4EDC-B811-629B9E8BAF76}"/>
                </a:ext>
              </a:extLst>
            </p:cNvPr>
            <p:cNvCxnSpPr/>
            <p:nvPr/>
          </p:nvCxnSpPr>
          <p:spPr>
            <a:xfrm flipV="1">
              <a:off x="10527499" y="1905878"/>
              <a:ext cx="460227" cy="287507"/>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932693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422</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16</vt:i4>
      </vt:variant>
    </vt:vector>
  </HeadingPairs>
  <TitlesOfParts>
    <vt:vector size="29" baseType="lpstr">
      <vt:lpstr>Arial</vt:lpstr>
      <vt:lpstr>Calibri</vt:lpstr>
      <vt:lpstr>Calibri Light</vt:lpstr>
      <vt:lpstr>Consolas</vt:lpstr>
      <vt:lpstr>Courier New</vt:lpstr>
      <vt:lpstr>Lucida Console</vt:lpstr>
      <vt:lpstr>Segoe UI</vt:lpstr>
      <vt:lpstr>Segoe UI Light</vt:lpstr>
      <vt:lpstr>Segoe UI Semilight</vt:lpstr>
      <vt:lpstr>Wingdings 3</vt:lpstr>
      <vt:lpstr>Office Theme</vt:lpstr>
      <vt:lpstr>1_Larissa-Design</vt:lpstr>
      <vt:lpstr>Larissa-Design</vt:lpstr>
      <vt:lpstr>Privacy</vt:lpstr>
      <vt:lpstr>Your Host</vt:lpstr>
      <vt:lpstr>The Problem</vt:lpstr>
      <vt:lpstr>The Problem  the Solution</vt:lpstr>
      <vt:lpstr>The 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Rainer Stropek</dc:creator>
  <cp:lastModifiedBy>Rainer Stropek</cp:lastModifiedBy>
  <cp:revision>7</cp:revision>
  <dcterms:created xsi:type="dcterms:W3CDTF">2020-04-18T08:53:36Z</dcterms:created>
  <dcterms:modified xsi:type="dcterms:W3CDTF">2020-04-18T10:32:31Z</dcterms:modified>
</cp:coreProperties>
</file>