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25169e29f_1_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2925169e29f_1_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5169e29f_1_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2925169e29f_1_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7640b3d55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97640b3d55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640b3d55_0_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97640b3d55_0_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5169e29f_1_1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925169e29f_1_1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2b860fd8c_0_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92b860fd8c_0_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b860fd8c_0_1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92b860fd8c_0_1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b860fd8c_0_1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92b860fd8c_0_1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42340" y="1338834"/>
            <a:ext cx="3333750" cy="27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84750" y="1102614"/>
            <a:ext cx="3683634" cy="3322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380796" y="1903222"/>
            <a:ext cx="8382406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58609"/>
            <a:ext cx="9144000" cy="9525"/>
          </a:xfrm>
          <a:custGeom>
            <a:rect b="b" l="l" r="r" t="t"/>
            <a:pathLst>
              <a:path extrusionOk="0" h="9525" w="9144000">
                <a:moveTo>
                  <a:pt x="9144000" y="0"/>
                </a:moveTo>
                <a:lnTo>
                  <a:pt x="0" y="0"/>
                </a:ln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77800" cy="562610"/>
          </a:xfrm>
          <a:custGeom>
            <a:rect b="b" l="l" r="r" t="t"/>
            <a:pathLst>
              <a:path extrusionOk="0" h="562610" w="177800">
                <a:moveTo>
                  <a:pt x="0" y="562355"/>
                </a:moveTo>
                <a:lnTo>
                  <a:pt x="177656" y="562355"/>
                </a:lnTo>
                <a:lnTo>
                  <a:pt x="177656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9702" y="4842509"/>
            <a:ext cx="208915" cy="218440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213472" y="4743025"/>
            <a:ext cx="1727961" cy="33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80801" y="1903225"/>
            <a:ext cx="4925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 Malware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29677" y="3165725"/>
            <a:ext cx="1450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Ivan Nikolskiy</a:t>
            </a:r>
            <a:endParaRPr b="0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Overview of Apple iOS malware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5209843" y="0"/>
            <a:ext cx="3934459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878D7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002" y="1503072"/>
            <a:ext cx="2137353" cy="213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4859876" y="1448431"/>
            <a:ext cx="2685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EntySec’s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424500" y="1561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4859875" y="2299875"/>
            <a:ext cx="357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My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founder.entysec.com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4424500" y="241267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Thanks for Your Attention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816175" y="3464300"/>
            <a:ext cx="473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This presentation can be found at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entysec.com/agenda/</a:t>
            </a: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ios_malware</a:t>
            </a: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.pdf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80800" y="35771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64" name="Google Shape;64;p8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45440" y="96138"/>
            <a:ext cx="1034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Content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482201" y="895056"/>
            <a:ext cx="268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</a:t>
            </a: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Basic overview of the </a:t>
            </a: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Apple iOS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493001" y="1779569"/>
            <a:ext cx="266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 security layers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Security in iOS</a:t>
            </a:r>
            <a:endParaRPr b="0" i="1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495161" y="89505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1" i="0" sz="1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how malware access iOS</a:t>
            </a:r>
            <a:endParaRPr b="1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495150" y="182480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Cydia malicious tweaks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How malware uses Cydia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/>
          <p:nvPr/>
        </p:nvSpPr>
        <p:spPr>
          <a:xfrm>
            <a:off x="1482196" y="274887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482196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495147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056150" y="1875963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056150" y="9462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5090950" y="9461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5090950" y="187593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4683500" y="980082"/>
            <a:ext cx="0" cy="3537585"/>
          </a:xfrm>
          <a:custGeom>
            <a:rect b="b" l="l" r="r" t="t"/>
            <a:pathLst>
              <a:path extrusionOk="0" h="3537585" w="120000">
                <a:moveTo>
                  <a:pt x="0" y="0"/>
                </a:moveTo>
                <a:lnTo>
                  <a:pt x="0" y="3537038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0561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14603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Jailbreak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What is jailbreak?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89" name="Google Shape;89;p9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345462" y="96150"/>
            <a:ext cx="2259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is iOS?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50" y="1000513"/>
            <a:ext cx="2378424" cy="314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>
            <a:off x="762020" y="1448101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1092501" y="143976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Security &amp; Reliability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762020" y="2130863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092500" y="2126263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User-friendly interface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62020" y="281360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1092501" y="281276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Closed source code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762020" y="3486025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1092501" y="336341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Additional security measures in AppStore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8" name="Google Shape;108;p10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09" name="Google Shape;109;p10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345443" y="96150"/>
            <a:ext cx="362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is iOS? (versions)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19" y="725534"/>
            <a:ext cx="4270566" cy="427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1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>
            <p:ph type="title"/>
          </p:nvPr>
        </p:nvSpPr>
        <p:spPr>
          <a:xfrm>
            <a:off x="345443" y="96150"/>
            <a:ext cx="362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iOS security layers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/>
          <p:nvPr/>
        </p:nvSpPr>
        <p:spPr>
          <a:xfrm>
            <a:off x="270194" y="2721655"/>
            <a:ext cx="8603615" cy="1764029"/>
          </a:xfrm>
          <a:custGeom>
            <a:rect b="b" l="l" r="r" t="t"/>
            <a:pathLst>
              <a:path extrusionOk="0" h="1764029" w="8603615">
                <a:moveTo>
                  <a:pt x="8603361" y="0"/>
                </a:moveTo>
                <a:lnTo>
                  <a:pt x="0" y="0"/>
                </a:lnTo>
                <a:lnTo>
                  <a:pt x="0" y="1764030"/>
                </a:lnTo>
                <a:lnTo>
                  <a:pt x="8603361" y="1764030"/>
                </a:lnTo>
                <a:lnTo>
                  <a:pt x="8603361" y="0"/>
                </a:lnTo>
                <a:close/>
              </a:path>
            </a:pathLst>
          </a:custGeom>
          <a:solidFill>
            <a:srgbClr val="D9D9D9">
              <a:alpha val="443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346275" y="2897250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Sandbox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697635" y="2866448"/>
            <a:ext cx="5736590" cy="1512570"/>
          </a:xfrm>
          <a:custGeom>
            <a:rect b="b" l="l" r="r" t="t"/>
            <a:pathLst>
              <a:path extrusionOk="0" h="1512570" w="5736590">
                <a:moveTo>
                  <a:pt x="1434083" y="0"/>
                </a:moveTo>
                <a:lnTo>
                  <a:pt x="1434083" y="1512036"/>
                </a:lnTo>
              </a:path>
              <a:path extrusionOk="0" h="1512570" w="5736590">
                <a:moveTo>
                  <a:pt x="0" y="0"/>
                </a:moveTo>
                <a:lnTo>
                  <a:pt x="0" y="1512036"/>
                </a:lnTo>
              </a:path>
              <a:path extrusionOk="0" h="1512570" w="5736590">
                <a:moveTo>
                  <a:pt x="2868167" y="0"/>
                </a:moveTo>
                <a:lnTo>
                  <a:pt x="2868167" y="1512036"/>
                </a:lnTo>
              </a:path>
              <a:path extrusionOk="0" h="1512570" w="5736590">
                <a:moveTo>
                  <a:pt x="4302252" y="0"/>
                </a:moveTo>
                <a:lnTo>
                  <a:pt x="4302252" y="1512036"/>
                </a:lnTo>
              </a:path>
              <a:path extrusionOk="0" h="1512570" w="5736590">
                <a:moveTo>
                  <a:pt x="5736463" y="0"/>
                </a:moveTo>
                <a:lnTo>
                  <a:pt x="5736463" y="1512036"/>
                </a:lnTo>
              </a:path>
            </a:pathLst>
          </a:custGeom>
          <a:noFill/>
          <a:ln cap="flat" cmpd="sng" w="12700">
            <a:solidFill>
              <a:srgbClr val="309DB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1794775" y="2897250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Signature check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3227500" y="289723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AMFI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4652925" y="2874988"/>
            <a:ext cx="126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Secure Enclave (SEP)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6085800" y="287498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LLB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518675" y="287498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R/O rootfs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7518675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The rootfs (aka /) is mounted as read-only by default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085800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Checks the signature of iBoot before jumping to it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4656650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Responsible for data protection, Touch ID and Face ID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225713" y="3361650"/>
            <a:ext cx="1266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Checks app signature to prevent execution of unsigned code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1794788" y="3361650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The iBoot checks signature of a kernel image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346263" y="3361650"/>
            <a:ext cx="1266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Each app is ran inside a sandbox and can’t access system files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820972"/>
            <a:ext cx="60769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6" name="Google Shape;146;p12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47" name="Google Shape;147;p12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2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345460" y="96150"/>
            <a:ext cx="209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Jailbreak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2400501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4594300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221639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457122" y="3530029"/>
            <a:ext cx="1762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1305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Redsn0w, </a:t>
            </a: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Absinthe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7008343" y="3530035"/>
            <a:ext cx="1736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34099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No jailbreak available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2655645" y="3530029"/>
            <a:ext cx="1775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62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H3lix, Pangu, Blizzard, Phoen1x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859603" y="3530029"/>
            <a:ext cx="164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Electra, Unc0ver, Checkra1n, Dopamine, Palera1n 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622933" y="3105215"/>
            <a:ext cx="1311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 5.1.1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2489650" y="3105225"/>
            <a:ext cx="202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5.1.1 - 10.3.4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4693347" y="3105225"/>
            <a:ext cx="1871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10.3.4 - 15.4.1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6788100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6894147" y="3105225"/>
            <a:ext cx="1871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&gt;= 17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624164" y="124873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Remount file systems as R/W (if /etc/fstab is present)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1624164" y="194801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Disable sandbox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5295039" y="1279119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Disable code signature checks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295039" y="194801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Patch ramdisk (if possible)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163650" y="13610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1163650" y="1922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885350" y="13610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4885350" y="1922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78" name="Google Shape;178;p13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345464" y="96150"/>
            <a:ext cx="2447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3"/>
          <p:cNvGrpSpPr/>
          <p:nvPr/>
        </p:nvGrpSpPr>
        <p:grpSpPr>
          <a:xfrm>
            <a:off x="1726677" y="2695233"/>
            <a:ext cx="5633084" cy="278764"/>
            <a:chOff x="3110864" y="2675483"/>
            <a:chExt cx="5633084" cy="278764"/>
          </a:xfrm>
        </p:grpSpPr>
        <p:sp>
          <p:nvSpPr>
            <p:cNvPr id="184" name="Google Shape;184;p13"/>
            <p:cNvSpPr/>
            <p:nvPr/>
          </p:nvSpPr>
          <p:spPr>
            <a:xfrm>
              <a:off x="3110864" y="2759328"/>
              <a:ext cx="5633084" cy="127000"/>
            </a:xfrm>
            <a:custGeom>
              <a:rect b="b" l="l" r="r" t="t"/>
              <a:pathLst>
                <a:path extrusionOk="0" h="127000" w="5633084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68198"/>
                  </a:lnTo>
                  <a:lnTo>
                    <a:pt x="114300" y="68198"/>
                  </a:lnTo>
                  <a:lnTo>
                    <a:pt x="114300" y="58673"/>
                  </a:lnTo>
                  <a:lnTo>
                    <a:pt x="127000" y="58673"/>
                  </a:lnTo>
                  <a:lnTo>
                    <a:pt x="127000" y="0"/>
                  </a:lnTo>
                  <a:close/>
                </a:path>
                <a:path extrusionOk="0" h="127000" w="5633084">
                  <a:moveTo>
                    <a:pt x="5505831" y="0"/>
                  </a:moveTo>
                  <a:lnTo>
                    <a:pt x="5505831" y="127000"/>
                  </a:lnTo>
                  <a:lnTo>
                    <a:pt x="5623433" y="68198"/>
                  </a:lnTo>
                  <a:lnTo>
                    <a:pt x="5518531" y="68198"/>
                  </a:lnTo>
                  <a:lnTo>
                    <a:pt x="5518531" y="58673"/>
                  </a:lnTo>
                  <a:lnTo>
                    <a:pt x="5623179" y="58673"/>
                  </a:lnTo>
                  <a:lnTo>
                    <a:pt x="5505831" y="0"/>
                  </a:lnTo>
                  <a:close/>
                </a:path>
                <a:path extrusionOk="0" h="127000" w="5633084">
                  <a:moveTo>
                    <a:pt x="127000" y="58673"/>
                  </a:moveTo>
                  <a:lnTo>
                    <a:pt x="114300" y="58673"/>
                  </a:lnTo>
                  <a:lnTo>
                    <a:pt x="114300" y="68198"/>
                  </a:lnTo>
                  <a:lnTo>
                    <a:pt x="127000" y="68198"/>
                  </a:lnTo>
                  <a:lnTo>
                    <a:pt x="127000" y="58673"/>
                  </a:lnTo>
                  <a:close/>
                </a:path>
                <a:path extrusionOk="0" h="127000" w="5633084">
                  <a:moveTo>
                    <a:pt x="5505831" y="58673"/>
                  </a:moveTo>
                  <a:lnTo>
                    <a:pt x="127000" y="58673"/>
                  </a:lnTo>
                  <a:lnTo>
                    <a:pt x="127000" y="68198"/>
                  </a:lnTo>
                  <a:lnTo>
                    <a:pt x="5505831" y="68198"/>
                  </a:lnTo>
                  <a:lnTo>
                    <a:pt x="5505831" y="58673"/>
                  </a:lnTo>
                  <a:close/>
                </a:path>
                <a:path extrusionOk="0" h="127000" w="5633084">
                  <a:moveTo>
                    <a:pt x="5623179" y="58673"/>
                  </a:moveTo>
                  <a:lnTo>
                    <a:pt x="5518531" y="58673"/>
                  </a:lnTo>
                  <a:lnTo>
                    <a:pt x="5518531" y="68198"/>
                  </a:lnTo>
                  <a:lnTo>
                    <a:pt x="5623433" y="68198"/>
                  </a:lnTo>
                  <a:lnTo>
                    <a:pt x="5632831" y="63500"/>
                  </a:lnTo>
                  <a:lnTo>
                    <a:pt x="5623179" y="58673"/>
                  </a:lnTo>
                  <a:close/>
                </a:path>
              </a:pathLst>
            </a:custGeom>
            <a:solidFill>
              <a:srgbClr val="7D7E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742560" y="2675483"/>
              <a:ext cx="2365375" cy="278764"/>
            </a:xfrm>
            <a:custGeom>
              <a:rect b="b" l="l" r="r" t="t"/>
              <a:pathLst>
                <a:path extrusionOk="0" h="278764" w="2365375">
                  <a:moveTo>
                    <a:pt x="2365120" y="0"/>
                  </a:moveTo>
                  <a:lnTo>
                    <a:pt x="0" y="0"/>
                  </a:lnTo>
                  <a:lnTo>
                    <a:pt x="0" y="278536"/>
                  </a:lnTo>
                  <a:lnTo>
                    <a:pt x="2365120" y="278536"/>
                  </a:lnTo>
                  <a:lnTo>
                    <a:pt x="2365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3"/>
          <p:cNvSpPr txBox="1"/>
          <p:nvPr/>
        </p:nvSpPr>
        <p:spPr>
          <a:xfrm>
            <a:off x="3427461" y="2677986"/>
            <a:ext cx="2225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1862938" y="3113600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Primary access to the system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3931012" y="3113600"/>
            <a:ext cx="1304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Do jailbreak (aka security bypass)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5815316" y="3113597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Execute implant &amp; connect to C2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3460482" y="322015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5336653" y="322015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862945" y="3912600"/>
            <a:ext cx="1755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Can be achieved via the WebKit flaws or other flaws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5815314" y="3861975"/>
            <a:ext cx="1602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(i) Migrate it to the process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3931012" y="3912600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Disable security checks (!)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5" name="Google Shape;195;p13"/>
          <p:cNvGrpSpPr/>
          <p:nvPr/>
        </p:nvGrpSpPr>
        <p:grpSpPr>
          <a:xfrm>
            <a:off x="1535406" y="916182"/>
            <a:ext cx="1304036" cy="1303655"/>
            <a:chOff x="7018781" y="1061720"/>
            <a:chExt cx="1304036" cy="1303655"/>
          </a:xfrm>
        </p:grpSpPr>
        <p:sp>
          <p:nvSpPr>
            <p:cNvPr id="196" name="Google Shape;196;p13"/>
            <p:cNvSpPr/>
            <p:nvPr/>
          </p:nvSpPr>
          <p:spPr>
            <a:xfrm>
              <a:off x="7496047" y="1061720"/>
              <a:ext cx="826770" cy="1303655"/>
            </a:xfrm>
            <a:custGeom>
              <a:rect b="b" l="l" r="r" t="t"/>
              <a:pathLst>
                <a:path extrusionOk="0" h="1303655" w="826770">
                  <a:moveTo>
                    <a:pt x="174498" y="0"/>
                  </a:moveTo>
                  <a:lnTo>
                    <a:pt x="174498" y="149859"/>
                  </a:lnTo>
                  <a:lnTo>
                    <a:pt x="222822" y="152157"/>
                  </a:lnTo>
                  <a:lnTo>
                    <a:pt x="269849" y="158908"/>
                  </a:lnTo>
                  <a:lnTo>
                    <a:pt x="315369" y="169903"/>
                  </a:lnTo>
                  <a:lnTo>
                    <a:pt x="359170" y="184932"/>
                  </a:lnTo>
                  <a:lnTo>
                    <a:pt x="401043" y="203785"/>
                  </a:lnTo>
                  <a:lnTo>
                    <a:pt x="440776" y="226251"/>
                  </a:lnTo>
                  <a:lnTo>
                    <a:pt x="478159" y="252120"/>
                  </a:lnTo>
                  <a:lnTo>
                    <a:pt x="512982" y="281183"/>
                  </a:lnTo>
                  <a:lnTo>
                    <a:pt x="545033" y="313229"/>
                  </a:lnTo>
                  <a:lnTo>
                    <a:pt x="574103" y="348047"/>
                  </a:lnTo>
                  <a:lnTo>
                    <a:pt x="599979" y="385428"/>
                  </a:lnTo>
                  <a:lnTo>
                    <a:pt x="622453" y="425162"/>
                  </a:lnTo>
                  <a:lnTo>
                    <a:pt x="641313" y="467038"/>
                  </a:lnTo>
                  <a:lnTo>
                    <a:pt x="656348" y="510847"/>
                  </a:lnTo>
                  <a:lnTo>
                    <a:pt x="667348" y="556377"/>
                  </a:lnTo>
                  <a:lnTo>
                    <a:pt x="674103" y="603419"/>
                  </a:lnTo>
                  <a:lnTo>
                    <a:pt x="676401" y="651763"/>
                  </a:lnTo>
                  <a:lnTo>
                    <a:pt x="674103" y="700086"/>
                  </a:lnTo>
                  <a:lnTo>
                    <a:pt x="667348" y="747110"/>
                  </a:lnTo>
                  <a:lnTo>
                    <a:pt x="656348" y="792624"/>
                  </a:lnTo>
                  <a:lnTo>
                    <a:pt x="641313" y="836418"/>
                  </a:lnTo>
                  <a:lnTo>
                    <a:pt x="622453" y="878282"/>
                  </a:lnTo>
                  <a:lnTo>
                    <a:pt x="599979" y="918006"/>
                  </a:lnTo>
                  <a:lnTo>
                    <a:pt x="574103" y="955379"/>
                  </a:lnTo>
                  <a:lnTo>
                    <a:pt x="545033" y="990190"/>
                  </a:lnTo>
                  <a:lnTo>
                    <a:pt x="512982" y="1022230"/>
                  </a:lnTo>
                  <a:lnTo>
                    <a:pt x="478159" y="1051288"/>
                  </a:lnTo>
                  <a:lnTo>
                    <a:pt x="440776" y="1077155"/>
                  </a:lnTo>
                  <a:lnTo>
                    <a:pt x="401043" y="1099618"/>
                  </a:lnTo>
                  <a:lnTo>
                    <a:pt x="359170" y="1118470"/>
                  </a:lnTo>
                  <a:lnTo>
                    <a:pt x="315369" y="1133498"/>
                  </a:lnTo>
                  <a:lnTo>
                    <a:pt x="269849" y="1144492"/>
                  </a:lnTo>
                  <a:lnTo>
                    <a:pt x="222822" y="1151243"/>
                  </a:lnTo>
                  <a:lnTo>
                    <a:pt x="174498" y="1153540"/>
                  </a:lnTo>
                  <a:lnTo>
                    <a:pt x="140465" y="1152397"/>
                  </a:lnTo>
                  <a:lnTo>
                    <a:pt x="106648" y="1148968"/>
                  </a:lnTo>
                  <a:lnTo>
                    <a:pt x="73163" y="1143253"/>
                  </a:lnTo>
                  <a:lnTo>
                    <a:pt x="40131" y="1135252"/>
                  </a:lnTo>
                  <a:lnTo>
                    <a:pt x="0" y="1279652"/>
                  </a:lnTo>
                  <a:lnTo>
                    <a:pt x="47330" y="1290955"/>
                  </a:lnTo>
                  <a:lnTo>
                    <a:pt x="94662" y="1298636"/>
                  </a:lnTo>
                  <a:lnTo>
                    <a:pt x="141838" y="1302781"/>
                  </a:lnTo>
                  <a:lnTo>
                    <a:pt x="188705" y="1303477"/>
                  </a:lnTo>
                  <a:lnTo>
                    <a:pt x="235107" y="1300814"/>
                  </a:lnTo>
                  <a:lnTo>
                    <a:pt x="280889" y="1294877"/>
                  </a:lnTo>
                  <a:lnTo>
                    <a:pt x="325895" y="1285755"/>
                  </a:lnTo>
                  <a:lnTo>
                    <a:pt x="369971" y="1273536"/>
                  </a:lnTo>
                  <a:lnTo>
                    <a:pt x="412961" y="1258307"/>
                  </a:lnTo>
                  <a:lnTo>
                    <a:pt x="454709" y="1240155"/>
                  </a:lnTo>
                  <a:lnTo>
                    <a:pt x="495061" y="1219168"/>
                  </a:lnTo>
                  <a:lnTo>
                    <a:pt x="533862" y="1195434"/>
                  </a:lnTo>
                  <a:lnTo>
                    <a:pt x="570956" y="1169040"/>
                  </a:lnTo>
                  <a:lnTo>
                    <a:pt x="606188" y="1140074"/>
                  </a:lnTo>
                  <a:lnTo>
                    <a:pt x="639403" y="1108623"/>
                  </a:lnTo>
                  <a:lnTo>
                    <a:pt x="670445" y="1074776"/>
                  </a:lnTo>
                  <a:lnTo>
                    <a:pt x="699160" y="1038619"/>
                  </a:lnTo>
                  <a:lnTo>
                    <a:pt x="725391" y="1000241"/>
                  </a:lnTo>
                  <a:lnTo>
                    <a:pt x="748985" y="959728"/>
                  </a:lnTo>
                  <a:lnTo>
                    <a:pt x="769786" y="917169"/>
                  </a:lnTo>
                  <a:lnTo>
                    <a:pt x="787637" y="872651"/>
                  </a:lnTo>
                  <a:lnTo>
                    <a:pt x="802385" y="826262"/>
                  </a:lnTo>
                  <a:lnTo>
                    <a:pt x="813689" y="778914"/>
                  </a:lnTo>
                  <a:lnTo>
                    <a:pt x="821370" y="731568"/>
                  </a:lnTo>
                  <a:lnTo>
                    <a:pt x="825515" y="684378"/>
                  </a:lnTo>
                  <a:lnTo>
                    <a:pt x="826211" y="637498"/>
                  </a:lnTo>
                  <a:lnTo>
                    <a:pt x="823548" y="591085"/>
                  </a:lnTo>
                  <a:lnTo>
                    <a:pt x="817611" y="545294"/>
                  </a:lnTo>
                  <a:lnTo>
                    <a:pt x="808489" y="500279"/>
                  </a:lnTo>
                  <a:lnTo>
                    <a:pt x="796270" y="456196"/>
                  </a:lnTo>
                  <a:lnTo>
                    <a:pt x="781041" y="413200"/>
                  </a:lnTo>
                  <a:lnTo>
                    <a:pt x="762889" y="371445"/>
                  </a:lnTo>
                  <a:lnTo>
                    <a:pt x="741902" y="331088"/>
                  </a:lnTo>
                  <a:lnTo>
                    <a:pt x="718168" y="292284"/>
                  </a:lnTo>
                  <a:lnTo>
                    <a:pt x="691774" y="255187"/>
                  </a:lnTo>
                  <a:lnTo>
                    <a:pt x="662808" y="219952"/>
                  </a:lnTo>
                  <a:lnTo>
                    <a:pt x="631357" y="186735"/>
                  </a:lnTo>
                  <a:lnTo>
                    <a:pt x="597510" y="155692"/>
                  </a:lnTo>
                  <a:lnTo>
                    <a:pt x="561353" y="126976"/>
                  </a:lnTo>
                  <a:lnTo>
                    <a:pt x="522975" y="100743"/>
                  </a:lnTo>
                  <a:lnTo>
                    <a:pt x="482462" y="77149"/>
                  </a:lnTo>
                  <a:lnTo>
                    <a:pt x="439903" y="56349"/>
                  </a:lnTo>
                  <a:lnTo>
                    <a:pt x="395385" y="38497"/>
                  </a:lnTo>
                  <a:lnTo>
                    <a:pt x="348996" y="23749"/>
                  </a:lnTo>
                  <a:lnTo>
                    <a:pt x="306068" y="13394"/>
                  </a:lnTo>
                  <a:lnTo>
                    <a:pt x="262556" y="5969"/>
                  </a:lnTo>
                  <a:lnTo>
                    <a:pt x="218640" y="1496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112775" y="0"/>
                  </a:moveTo>
                  <a:lnTo>
                    <a:pt x="0" y="98806"/>
                  </a:ln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0" y="98806"/>
                  </a:move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lnTo>
                    <a:pt x="0" y="98806"/>
                  </a:lnTo>
                  <a:close/>
                </a:path>
              </a:pathLst>
            </a:custGeom>
            <a:solidFill>
              <a:srgbClr val="242A7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60056" y="1892300"/>
              <a:ext cx="235839" cy="25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3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solidFill>
              <a:srgbClr val="B425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3"/>
          <p:cNvSpPr txBox="1"/>
          <p:nvPr/>
        </p:nvSpPr>
        <p:spPr>
          <a:xfrm>
            <a:off x="1820375" y="1362863"/>
            <a:ext cx="734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Primary access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879705" y="910086"/>
            <a:ext cx="734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B42573"/>
                </a:solidFill>
                <a:latin typeface="Tahoma"/>
                <a:ea typeface="Tahoma"/>
                <a:cs typeface="Tahoma"/>
                <a:sym typeface="Tahoma"/>
              </a:rPr>
              <a:t>13%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iMessage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863577" y="1803151"/>
            <a:ext cx="683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Mail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2883775" y="1425538"/>
            <a:ext cx="1137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75%</a:t>
            </a:r>
            <a:endParaRPr b="0" i="0" sz="9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ebKit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163" y="660538"/>
            <a:ext cx="1942274" cy="194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6650" y="705025"/>
            <a:ext cx="1667900" cy="1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14" name="Google Shape;214;p14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4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>
            <p:ph type="title"/>
          </p:nvPr>
        </p:nvSpPr>
        <p:spPr>
          <a:xfrm>
            <a:off x="345451" y="96150"/>
            <a:ext cx="3470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Cydia malicious tweaks</a:t>
            </a:r>
            <a:endParaRPr b="1"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762025" y="1135292"/>
            <a:ext cx="3625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Cydia?</a:t>
            </a:r>
            <a:endParaRPr b="1" sz="1500">
              <a:solidFill>
                <a:srgbClr val="242A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762020" y="18435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1092500" y="1731275"/>
            <a:ext cx="2930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Package manager for jailbroken iPhones (AppStore)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762020" y="252635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092500" y="241403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All popular jailbreaks install Cydia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762020" y="32090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092501" y="30864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Anybody can upload their tweaks and apps to Cydia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275" y="1157038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350" y="1974776"/>
            <a:ext cx="201168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1552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3" name="Google Shape;233;p15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34" name="Google Shape;234;p15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5"/>
          <p:cNvSpPr/>
          <p:nvPr/>
        </p:nvSpPr>
        <p:spPr>
          <a:xfrm>
            <a:off x="835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345450" y="96150"/>
            <a:ext cx="4181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Cydia malicious tweaks (e.g.)</a:t>
            </a:r>
            <a:endParaRPr b="1"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762025" y="1135292"/>
            <a:ext cx="3625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malicious tweaks can do?</a:t>
            </a:r>
            <a:endParaRPr b="1" sz="1500">
              <a:solidFill>
                <a:srgbClr val="242A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762020" y="18435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092501" y="17312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Track user activity and exfiltrate user data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762020" y="252635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092500" y="241403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Manage phone remotely, deleting files, make calls, etc.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762020" y="32090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1092501" y="30864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Wipe all data and make phone completely unusable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762020" y="3881513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1092501" y="3758906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Flood phone browser with ads (AdWare)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8" name="Google Shape;2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775" y="128883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325" y="271168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325" y="128883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775" y="2711684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2A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