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580063" cy="4679950"/>
  <p:notesSz cx="6858000" cy="9144000"/>
  <p:defaultTextStyle>
    <a:defPPr>
      <a:defRPr lang="de-DE"/>
    </a:defPPr>
    <a:lvl1pPr marL="0" algn="l" defTabSz="5862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3111" algn="l" defTabSz="5862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86222" algn="l" defTabSz="5862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79333" algn="l" defTabSz="5862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72444" algn="l" defTabSz="5862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5555" algn="l" defTabSz="5862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58666" algn="l" defTabSz="5862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51776" algn="l" defTabSz="5862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44887" algn="l" defTabSz="5862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12" y="-90"/>
      </p:cViewPr>
      <p:guideLst>
        <p:guide orient="horz" pos="1474"/>
        <p:guide pos="17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505" y="1453818"/>
            <a:ext cx="4743054" cy="1003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010" y="2651972"/>
            <a:ext cx="3906044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6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2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5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5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484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45546" y="187415"/>
            <a:ext cx="1255514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003" y="187415"/>
            <a:ext cx="3673541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9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2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6" y="3007302"/>
            <a:ext cx="4743054" cy="929490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786" y="1983563"/>
            <a:ext cx="4743054" cy="102373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31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8622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93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24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5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86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517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48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1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003" y="1091989"/>
            <a:ext cx="2464528" cy="30885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6532" y="1091989"/>
            <a:ext cx="2464528" cy="30885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003" y="1047573"/>
            <a:ext cx="2465497" cy="43657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111" indent="0">
              <a:buNone/>
              <a:defRPr sz="1300" b="1"/>
            </a:lvl2pPr>
            <a:lvl3pPr marL="586222" indent="0">
              <a:buNone/>
              <a:defRPr sz="1200" b="1"/>
            </a:lvl3pPr>
            <a:lvl4pPr marL="879333" indent="0">
              <a:buNone/>
              <a:defRPr sz="1000" b="1"/>
            </a:lvl4pPr>
            <a:lvl5pPr marL="1172444" indent="0">
              <a:buNone/>
              <a:defRPr sz="1000" b="1"/>
            </a:lvl5pPr>
            <a:lvl6pPr marL="1465555" indent="0">
              <a:buNone/>
              <a:defRPr sz="1000" b="1"/>
            </a:lvl6pPr>
            <a:lvl7pPr marL="1758666" indent="0">
              <a:buNone/>
              <a:defRPr sz="1000" b="1"/>
            </a:lvl7pPr>
            <a:lvl8pPr marL="2051776" indent="0">
              <a:buNone/>
              <a:defRPr sz="1000" b="1"/>
            </a:lvl8pPr>
            <a:lvl9pPr marL="2344887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003" y="1484151"/>
            <a:ext cx="2465497" cy="269638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4595" y="1047573"/>
            <a:ext cx="2466465" cy="43657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111" indent="0">
              <a:buNone/>
              <a:defRPr sz="1300" b="1"/>
            </a:lvl2pPr>
            <a:lvl3pPr marL="586222" indent="0">
              <a:buNone/>
              <a:defRPr sz="1200" b="1"/>
            </a:lvl3pPr>
            <a:lvl4pPr marL="879333" indent="0">
              <a:buNone/>
              <a:defRPr sz="1000" b="1"/>
            </a:lvl4pPr>
            <a:lvl5pPr marL="1172444" indent="0">
              <a:buNone/>
              <a:defRPr sz="1000" b="1"/>
            </a:lvl5pPr>
            <a:lvl6pPr marL="1465555" indent="0">
              <a:buNone/>
              <a:defRPr sz="1000" b="1"/>
            </a:lvl6pPr>
            <a:lvl7pPr marL="1758666" indent="0">
              <a:buNone/>
              <a:defRPr sz="1000" b="1"/>
            </a:lvl7pPr>
            <a:lvl8pPr marL="2051776" indent="0">
              <a:buNone/>
              <a:defRPr sz="1000" b="1"/>
            </a:lvl8pPr>
            <a:lvl9pPr marL="2344887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34595" y="1484151"/>
            <a:ext cx="2466465" cy="269638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2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98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72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04" y="186331"/>
            <a:ext cx="1835802" cy="79299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650" y="186332"/>
            <a:ext cx="3119410" cy="39942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004" y="979323"/>
            <a:ext cx="1835802" cy="3201216"/>
          </a:xfrm>
        </p:spPr>
        <p:txBody>
          <a:bodyPr/>
          <a:lstStyle>
            <a:lvl1pPr marL="0" indent="0">
              <a:buNone/>
              <a:defRPr sz="900"/>
            </a:lvl1pPr>
            <a:lvl2pPr marL="293111" indent="0">
              <a:buNone/>
              <a:defRPr sz="800"/>
            </a:lvl2pPr>
            <a:lvl3pPr marL="586222" indent="0">
              <a:buNone/>
              <a:defRPr sz="600"/>
            </a:lvl3pPr>
            <a:lvl4pPr marL="879333" indent="0">
              <a:buNone/>
              <a:defRPr sz="600"/>
            </a:lvl4pPr>
            <a:lvl5pPr marL="1172444" indent="0">
              <a:buNone/>
              <a:defRPr sz="600"/>
            </a:lvl5pPr>
            <a:lvl6pPr marL="1465555" indent="0">
              <a:buNone/>
              <a:defRPr sz="600"/>
            </a:lvl6pPr>
            <a:lvl7pPr marL="1758666" indent="0">
              <a:buNone/>
              <a:defRPr sz="600"/>
            </a:lvl7pPr>
            <a:lvl8pPr marL="2051776" indent="0">
              <a:buNone/>
              <a:defRPr sz="600"/>
            </a:lvl8pPr>
            <a:lvl9pPr marL="234488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6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31" y="3275965"/>
            <a:ext cx="3348038" cy="38674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3731" y="418162"/>
            <a:ext cx="3348038" cy="2807970"/>
          </a:xfrm>
        </p:spPr>
        <p:txBody>
          <a:bodyPr/>
          <a:lstStyle>
            <a:lvl1pPr marL="0" indent="0">
              <a:buNone/>
              <a:defRPr sz="2100"/>
            </a:lvl1pPr>
            <a:lvl2pPr marL="293111" indent="0">
              <a:buNone/>
              <a:defRPr sz="1800"/>
            </a:lvl2pPr>
            <a:lvl3pPr marL="586222" indent="0">
              <a:buNone/>
              <a:defRPr sz="1500"/>
            </a:lvl3pPr>
            <a:lvl4pPr marL="879333" indent="0">
              <a:buNone/>
              <a:defRPr sz="1300"/>
            </a:lvl4pPr>
            <a:lvl5pPr marL="1172444" indent="0">
              <a:buNone/>
              <a:defRPr sz="1300"/>
            </a:lvl5pPr>
            <a:lvl6pPr marL="1465555" indent="0">
              <a:buNone/>
              <a:defRPr sz="1300"/>
            </a:lvl6pPr>
            <a:lvl7pPr marL="1758666" indent="0">
              <a:buNone/>
              <a:defRPr sz="1300"/>
            </a:lvl7pPr>
            <a:lvl8pPr marL="2051776" indent="0">
              <a:buNone/>
              <a:defRPr sz="1300"/>
            </a:lvl8pPr>
            <a:lvl9pPr marL="2344887" indent="0">
              <a:buNone/>
              <a:defRPr sz="13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731" y="3662711"/>
            <a:ext cx="3348038" cy="549244"/>
          </a:xfrm>
        </p:spPr>
        <p:txBody>
          <a:bodyPr/>
          <a:lstStyle>
            <a:lvl1pPr marL="0" indent="0">
              <a:buNone/>
              <a:defRPr sz="900"/>
            </a:lvl1pPr>
            <a:lvl2pPr marL="293111" indent="0">
              <a:buNone/>
              <a:defRPr sz="800"/>
            </a:lvl2pPr>
            <a:lvl3pPr marL="586222" indent="0">
              <a:buNone/>
              <a:defRPr sz="600"/>
            </a:lvl3pPr>
            <a:lvl4pPr marL="879333" indent="0">
              <a:buNone/>
              <a:defRPr sz="600"/>
            </a:lvl4pPr>
            <a:lvl5pPr marL="1172444" indent="0">
              <a:buNone/>
              <a:defRPr sz="600"/>
            </a:lvl5pPr>
            <a:lvl6pPr marL="1465555" indent="0">
              <a:buNone/>
              <a:defRPr sz="600"/>
            </a:lvl6pPr>
            <a:lvl7pPr marL="1758666" indent="0">
              <a:buNone/>
              <a:defRPr sz="600"/>
            </a:lvl7pPr>
            <a:lvl8pPr marL="2051776" indent="0">
              <a:buNone/>
              <a:defRPr sz="600"/>
            </a:lvl8pPr>
            <a:lvl9pPr marL="234488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546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003" y="187415"/>
            <a:ext cx="5022057" cy="779992"/>
          </a:xfrm>
          <a:prstGeom prst="rect">
            <a:avLst/>
          </a:prstGeom>
        </p:spPr>
        <p:txBody>
          <a:bodyPr vert="horz" lIns="58622" tIns="29311" rIns="58622" bIns="29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003" y="1091989"/>
            <a:ext cx="5022057" cy="3088551"/>
          </a:xfrm>
          <a:prstGeom prst="rect">
            <a:avLst/>
          </a:prstGeom>
        </p:spPr>
        <p:txBody>
          <a:bodyPr vert="horz" lIns="58622" tIns="29311" rIns="58622" bIns="29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003" y="4337621"/>
            <a:ext cx="1302015" cy="249164"/>
          </a:xfrm>
          <a:prstGeom prst="rect">
            <a:avLst/>
          </a:prstGeom>
        </p:spPr>
        <p:txBody>
          <a:bodyPr vert="horz" lIns="58622" tIns="29311" rIns="58622" bIns="2931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B179-23C2-4894-81D3-540948C5534B}" type="datetimeFigureOut">
              <a:rPr lang="de-CH" smtClean="0"/>
              <a:t>20.05.2013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6522" y="4337621"/>
            <a:ext cx="1767020" cy="249164"/>
          </a:xfrm>
          <a:prstGeom prst="rect">
            <a:avLst/>
          </a:prstGeom>
        </p:spPr>
        <p:txBody>
          <a:bodyPr vert="horz" lIns="58622" tIns="29311" rIns="58622" bIns="2931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9045" y="4337621"/>
            <a:ext cx="1302015" cy="249164"/>
          </a:xfrm>
          <a:prstGeom prst="rect">
            <a:avLst/>
          </a:prstGeom>
        </p:spPr>
        <p:txBody>
          <a:bodyPr vert="horz" lIns="58622" tIns="29311" rIns="58622" bIns="2931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4A50-FA58-4BD1-8C18-95DCF363BF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7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6222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833" indent="-219833" algn="l" defTabSz="58622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6305" indent="-183194" algn="l" defTabSz="58622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2777" indent="-146555" algn="l" defTabSz="5862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5888" indent="-146555" algn="l" defTabSz="58622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8999" indent="-146555" algn="l" defTabSz="586222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2110" indent="-146555" algn="l" defTabSz="58622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5221" indent="-146555" algn="l" defTabSz="58622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8332" indent="-146555" algn="l" defTabSz="58622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91443" indent="-146555" algn="l" defTabSz="58622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862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3111" algn="l" defTabSz="5862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6222" algn="l" defTabSz="5862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9333" algn="l" defTabSz="5862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72444" algn="l" defTabSz="5862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5555" algn="l" defTabSz="5862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8666" algn="l" defTabSz="5862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1776" algn="l" defTabSz="5862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4887" algn="l" defTabSz="5862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1827" y="69160"/>
            <a:ext cx="5400000" cy="4536971"/>
            <a:chOff x="251520" y="908720"/>
            <a:chExt cx="5400000" cy="453697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284984"/>
              <a:ext cx="5400000" cy="2160707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08721"/>
              <a:ext cx="5400000" cy="2279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51520" y="908720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(a)</a:t>
              </a:r>
              <a:endParaRPr lang="de-CH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3255367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(b)</a:t>
              </a:r>
              <a:endParaRPr lang="de-CH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39752" y="2852936"/>
              <a:ext cx="288032" cy="144016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" name="Straight Connector 19"/>
            <p:cNvCxnSpPr>
              <a:stCxn id="19" idx="1"/>
            </p:cNvCxnSpPr>
            <p:nvPr/>
          </p:nvCxnSpPr>
          <p:spPr>
            <a:xfrm flipH="1">
              <a:off x="251520" y="2924944"/>
              <a:ext cx="2088232" cy="36004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</p:cNvCxnSpPr>
            <p:nvPr/>
          </p:nvCxnSpPr>
          <p:spPr>
            <a:xfrm>
              <a:off x="2627784" y="2924944"/>
              <a:ext cx="3023736" cy="36004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65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Paul Scherrer Institut [PSI.CH]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PSI USER</dc:creator>
  <cp:lastModifiedBy>PSI USER</cp:lastModifiedBy>
  <cp:revision>1</cp:revision>
  <dcterms:created xsi:type="dcterms:W3CDTF">2013-05-20T15:19:16Z</dcterms:created>
  <dcterms:modified xsi:type="dcterms:W3CDTF">2013-05-20T15:25:56Z</dcterms:modified>
</cp:coreProperties>
</file>