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450" cy="5400675"/>
  <p:notesSz cx="6858000" cy="9144000"/>
  <p:defaultTextStyle>
    <a:defPPr>
      <a:defRPr lang="de-DE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412" y="-96"/>
      </p:cViewPr>
      <p:guideLst>
        <p:guide orient="horz" pos="1701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0CF0A-8365-46F4-9342-088CEB065F39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FC82C-B688-4DFA-8F96-1A2C59F8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FC82C-B688-4DFA-8F96-1A2C59F802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677710"/>
            <a:ext cx="3060383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3060382"/>
            <a:ext cx="2520315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170022"/>
            <a:ext cx="318790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170022"/>
            <a:ext cx="897612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3470434"/>
            <a:ext cx="3060383" cy="107263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" y="2289037"/>
            <a:ext cx="3060383" cy="118139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4" y="992624"/>
            <a:ext cx="608201" cy="2806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2" y="992624"/>
            <a:ext cx="608201" cy="2806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16277"/>
            <a:ext cx="3240405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08901"/>
            <a:ext cx="1590824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1712714"/>
            <a:ext cx="1590824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1208901"/>
            <a:ext cx="1591449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1712714"/>
            <a:ext cx="1591449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15027"/>
            <a:ext cx="1184523" cy="91511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215028"/>
            <a:ext cx="2012752" cy="460932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1130142"/>
            <a:ext cx="1184523" cy="3694212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3780473"/>
            <a:ext cx="2160270" cy="44630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482560"/>
            <a:ext cx="2160270" cy="324040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4226779"/>
            <a:ext cx="2160270" cy="633829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216277"/>
            <a:ext cx="3240405" cy="900113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60158"/>
            <a:ext cx="3240405" cy="35641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5005626"/>
            <a:ext cx="840105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5005626"/>
            <a:ext cx="1140143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5005626"/>
            <a:ext cx="840105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-313329" y="848314"/>
            <a:ext cx="110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Absorption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87347" y="2512714"/>
            <a:ext cx="16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Differential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259788" y="4355053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Dark-field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8" y="114314"/>
            <a:ext cx="1703999" cy="17166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29" y="108625"/>
            <a:ext cx="1359219" cy="17280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1" y="3564625"/>
            <a:ext cx="1704000" cy="172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11" y="3564625"/>
            <a:ext cx="1361456" cy="17280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1" y="1836625"/>
            <a:ext cx="1704000" cy="172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11" y="1841958"/>
            <a:ext cx="1361456" cy="17280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71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Paul Scherrer Institut [PSI.CH]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PSI USER</dc:creator>
  <cp:lastModifiedBy>PSI USER</cp:lastModifiedBy>
  <cp:revision>3</cp:revision>
  <dcterms:created xsi:type="dcterms:W3CDTF">2013-07-28T06:49:18Z</dcterms:created>
  <dcterms:modified xsi:type="dcterms:W3CDTF">2013-08-03T16:31:56Z</dcterms:modified>
</cp:coreProperties>
</file>