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00450" cy="5400675"/>
  <p:notesSz cx="6858000" cy="9144000"/>
  <p:defaultTextStyle>
    <a:defPPr>
      <a:defRPr lang="de-DE"/>
    </a:defPPr>
    <a:lvl1pPr marL="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412" y="-96"/>
      </p:cViewPr>
      <p:guideLst>
        <p:guide orient="horz" pos="1701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0CF0A-8365-46F4-9342-088CEB065F39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FC82C-B688-4DFA-8F96-1A2C59F80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FC82C-B688-4DFA-8F96-1A2C59F802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677710"/>
            <a:ext cx="3060383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8" y="3060382"/>
            <a:ext cx="252031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254" y="170022"/>
            <a:ext cx="318790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34" y="170022"/>
            <a:ext cx="897612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3470434"/>
            <a:ext cx="3060383" cy="1072634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0" y="2289037"/>
            <a:ext cx="3060383" cy="1181397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34" y="992624"/>
            <a:ext cx="608201" cy="2806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842" y="992624"/>
            <a:ext cx="608201" cy="280660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16277"/>
            <a:ext cx="3240405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08901"/>
            <a:ext cx="1590824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" y="1712714"/>
            <a:ext cx="1590824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" y="1208901"/>
            <a:ext cx="1591449" cy="503813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175" indent="0">
              <a:buNone/>
              <a:defRPr sz="1100" b="1"/>
            </a:lvl2pPr>
            <a:lvl3pPr marL="514350" indent="0">
              <a:buNone/>
              <a:defRPr sz="1000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" y="1712714"/>
            <a:ext cx="1591449" cy="3111639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" y="215027"/>
            <a:ext cx="1184523" cy="915114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6" y="215028"/>
            <a:ext cx="2012752" cy="460932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" y="1130142"/>
            <a:ext cx="1184523" cy="3694212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" y="3780473"/>
            <a:ext cx="2160270" cy="44630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" y="482560"/>
            <a:ext cx="2160270" cy="324040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600"/>
            </a:lvl2pPr>
            <a:lvl3pPr marL="514350" indent="0">
              <a:buNone/>
              <a:defRPr sz="1400"/>
            </a:lvl3pPr>
            <a:lvl4pPr marL="771525" indent="0">
              <a:buNone/>
              <a:defRPr sz="1100"/>
            </a:lvl4pPr>
            <a:lvl5pPr marL="1028700" indent="0">
              <a:buNone/>
              <a:defRPr sz="1100"/>
            </a:lvl5pPr>
            <a:lvl6pPr marL="1285875" indent="0">
              <a:buNone/>
              <a:defRPr sz="1100"/>
            </a:lvl6pPr>
            <a:lvl7pPr marL="1543050" indent="0">
              <a:buNone/>
              <a:defRPr sz="1100"/>
            </a:lvl7pPr>
            <a:lvl8pPr marL="1800225" indent="0">
              <a:buNone/>
              <a:defRPr sz="1100"/>
            </a:lvl8pPr>
            <a:lvl9pPr marL="2057400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" y="4226779"/>
            <a:ext cx="2160270" cy="633829"/>
          </a:xfrm>
        </p:spPr>
        <p:txBody>
          <a:bodyPr/>
          <a:lstStyle>
            <a:lvl1pPr marL="0" indent="0">
              <a:buNone/>
              <a:defRPr sz="800"/>
            </a:lvl1pPr>
            <a:lvl2pPr marL="257175" indent="0">
              <a:buNone/>
              <a:defRPr sz="700"/>
            </a:lvl2pPr>
            <a:lvl3pPr marL="514350" indent="0">
              <a:buNone/>
              <a:defRPr sz="600"/>
            </a:lvl3pPr>
            <a:lvl4pPr marL="771525" indent="0">
              <a:buNone/>
              <a:defRPr sz="500"/>
            </a:lvl4pPr>
            <a:lvl5pPr marL="1028700" indent="0">
              <a:buNone/>
              <a:defRPr sz="500"/>
            </a:lvl5pPr>
            <a:lvl6pPr marL="1285875" indent="0">
              <a:buNone/>
              <a:defRPr sz="500"/>
            </a:lvl6pPr>
            <a:lvl7pPr marL="1543050" indent="0">
              <a:buNone/>
              <a:defRPr sz="500"/>
            </a:lvl7pPr>
            <a:lvl8pPr marL="1800225" indent="0">
              <a:buNone/>
              <a:defRPr sz="500"/>
            </a:lvl8pPr>
            <a:lvl9pPr marL="20574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3" y="216277"/>
            <a:ext cx="3240405" cy="900113"/>
          </a:xfrm>
          <a:prstGeom prst="rect">
            <a:avLst/>
          </a:prstGeom>
        </p:spPr>
        <p:txBody>
          <a:bodyPr vert="horz" lIns="51435" tIns="25718" rIns="51435" bIns="2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" y="1260158"/>
            <a:ext cx="3240405" cy="35641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3" y="5005626"/>
            <a:ext cx="840105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602E-76F6-4AEA-B1AC-AD692463FC85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4" y="5005626"/>
            <a:ext cx="1140143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3" y="5005626"/>
            <a:ext cx="840105" cy="287536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0D22-4B7E-480C-BF4D-2D32A7C0D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09" indent="-160734" algn="l" defTabSz="51435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-313329" y="848314"/>
            <a:ext cx="110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Absorption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87347" y="2512714"/>
            <a:ext cx="16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Differential phase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-259788" y="4355053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Dark-field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8" y="114314"/>
            <a:ext cx="1703999" cy="17166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29" y="108625"/>
            <a:ext cx="1359219" cy="1727999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1" y="3564625"/>
            <a:ext cx="1704000" cy="172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11" y="3564625"/>
            <a:ext cx="1361456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1" y="1836625"/>
            <a:ext cx="1704000" cy="1728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11" y="1841958"/>
            <a:ext cx="1361456" cy="172800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271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 [PSI.CH]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PSI USER</dc:creator>
  <cp:lastModifiedBy>PSI USER</cp:lastModifiedBy>
  <cp:revision>2</cp:revision>
  <dcterms:created xsi:type="dcterms:W3CDTF">2013-07-28T06:49:18Z</dcterms:created>
  <dcterms:modified xsi:type="dcterms:W3CDTF">2013-08-03T16:31:44Z</dcterms:modified>
</cp:coreProperties>
</file>