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779838" cy="5400675"/>
  <p:notesSz cx="6858000" cy="9144000"/>
  <p:defaultTextStyle>
    <a:defPPr>
      <a:defRPr lang="de-DE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3378" y="-102"/>
      </p:cViewPr>
      <p:guideLst>
        <p:guide orient="horz" pos="1701"/>
        <p:guide pos="1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CF0A-8365-46F4-9342-088CEB065F39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685800"/>
            <a:ext cx="2397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C82C-B688-4DFA-8F96-1A2C59F8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685800"/>
            <a:ext cx="2397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FC82C-B688-4DFA-8F96-1A2C59F802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9" y="1677711"/>
            <a:ext cx="3212863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77" y="3060383"/>
            <a:ext cx="2645887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486" y="170022"/>
            <a:ext cx="334673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53" y="170022"/>
            <a:ext cx="942334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81" y="3470434"/>
            <a:ext cx="3212863" cy="107263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81" y="2289038"/>
            <a:ext cx="3212863" cy="118139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54" y="992625"/>
            <a:ext cx="638504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5654" y="992625"/>
            <a:ext cx="638504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3" y="216278"/>
            <a:ext cx="3401854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92" y="1208902"/>
            <a:ext cx="1670085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92" y="1712714"/>
            <a:ext cx="1670085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106" y="1208902"/>
            <a:ext cx="1670741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0106" y="1712714"/>
            <a:ext cx="1670741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3" y="215027"/>
            <a:ext cx="1243540" cy="91511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12" y="215028"/>
            <a:ext cx="2113035" cy="460932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3" y="1130142"/>
            <a:ext cx="1243540" cy="3694212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74" y="3780473"/>
            <a:ext cx="2267903" cy="44630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874" y="482561"/>
            <a:ext cx="2267903" cy="324040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74" y="4226780"/>
            <a:ext cx="2267903" cy="633829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993" y="216278"/>
            <a:ext cx="3401854" cy="900113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93" y="1260158"/>
            <a:ext cx="3401854" cy="35641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993" y="5005626"/>
            <a:ext cx="881962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602E-76F6-4AEA-B1AC-AD692463FC85}" type="datetimeFigureOut">
              <a:rPr lang="en-US" smtClean="0"/>
              <a:t>8/4/2013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1446" y="5005626"/>
            <a:ext cx="1196949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8885" y="5005626"/>
            <a:ext cx="881962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360920" y="651952"/>
            <a:ext cx="1283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Attenuation</a:t>
            </a:r>
          </a:p>
          <a:p>
            <a:pPr algn="ctr"/>
            <a:r>
              <a:rPr lang="en-US" sz="1600" dirty="0" smtClean="0"/>
              <a:t>(Differential)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28695" y="2512714"/>
            <a:ext cx="16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Differential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1136" y="4355053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Dark-field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0" y="114314"/>
            <a:ext cx="1703999" cy="17166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81" y="108625"/>
            <a:ext cx="1359219" cy="172799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" y="3564625"/>
            <a:ext cx="1704000" cy="172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3" y="3564625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3" y="1836625"/>
            <a:ext cx="1704000" cy="172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3" y="1841958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1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 [PSI.CH]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PSI USER</dc:creator>
  <cp:lastModifiedBy>PSI USER</cp:lastModifiedBy>
  <cp:revision>4</cp:revision>
  <dcterms:created xsi:type="dcterms:W3CDTF">2013-07-28T06:49:18Z</dcterms:created>
  <dcterms:modified xsi:type="dcterms:W3CDTF">2013-08-04T12:17:35Z</dcterms:modified>
</cp:coreProperties>
</file>