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814E-CD26-4A01-8E69-63110CF7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29FE2-4914-4C34-80F1-B9D23B3D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4433-309C-4F76-A430-68D0F839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6A30-33A3-4328-BC08-E901D9FE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1CDF-3B94-45C2-9AF6-F25295D4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29F4-8D85-473E-A3A4-CEE445F7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47971-E371-4987-8446-6C27C1BA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2B44-EEF2-4955-9F11-838EED31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3682-4470-440D-B3C1-5516A3BC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EE1B-E10F-45FB-9688-A577BEF4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75BFA-E381-4528-A5A1-FB584AC33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C1334-80D2-4B07-9470-45581D3A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8D1D-D106-4904-9A99-76EE0614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DAD9-BD8C-4712-8F04-CB3F73A4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80BC-9C44-4E6E-BE2E-38DD9210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0D5D-B2AE-40C4-9D77-A0BA539F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0D88-63E2-480C-B0F0-4BD8F010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6BBC-D6FF-4312-B810-6E03A55F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A585-FFEA-4DA9-AE74-3E862564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85AC-CE1C-4159-AB62-73AB6F5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05E9-1DF5-4E05-815A-D112C9BB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7BD5-16A1-4488-9756-C95AB34B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7994-346D-49AE-98FC-80FDF3F2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C6A9-253B-4267-8924-61B4D656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2956-90CE-4349-ACEA-C71A024B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E0E-E32E-48FF-9542-8D371336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FCF5-8534-4B70-B039-68C6C85F2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9B832-7028-481D-B752-18CD9D3A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A5A38-01F1-4983-B1FC-8D4FEBCB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6FF0-CFCE-4FBB-8FE2-4AA5A542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8B5F-7B0D-49C0-ABE6-A206771F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970-41B9-4F6C-8773-3C0A3ECD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D160-4A9F-4880-90CD-CC24EB65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2B4DC-DA8D-42AD-B0C7-87E7228F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66763-A06B-4FAD-976B-3A97F3249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05EFA-7FFC-4394-8054-C6A08AF6C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B42D9-180B-42E1-AE79-F93709D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0E22F-28BB-4CBD-A328-B6010816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5BAA9-A50A-4868-81E2-889C32F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660E-E833-4F66-8AD1-74C581D8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F44A-1225-4753-9CB4-C2B7AFD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7721-3311-4B7C-B67D-1969442F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0A5C-D3A0-4DA2-9EDA-2B03244B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A63C9-4BE4-4C49-8E83-319F92D4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B4888-425B-402A-8AB3-5D09E0A2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1D8E6-CE66-4D2C-B1C7-4476E873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BA07-A1C6-48D3-8580-50A75E85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CDA3-6238-4689-8B7C-C721A576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434B-69E2-4C25-A9CE-4DB613014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1F12-5560-4245-A7E8-A58A5730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6610-1AC2-47B7-8132-D87FC08E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61F1E-11D4-42B1-8D68-D8EA97DA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5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05F5-47BC-4BD6-968C-87340914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9813-FC3E-4AB6-BCA4-6A8C4018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65286-0125-4CA1-9CB3-9D81E175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88447-D393-48FF-877E-182216D3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1FB1-F756-4543-B645-90220CBB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4C759-18DA-44AD-9CF3-B8D90E1D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64FF4-98AA-4802-91DC-1C985C3E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19D2-A1D1-47D9-BF15-0AF13074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79BD-59EF-4A23-8AEF-F23AB2C7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77EC-2A4A-4F19-98B1-7D890BF6197A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AA04-B8ED-4D1D-9E26-995DEDA76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C713-39AA-4D28-81AC-6A112DF8C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80C4-5384-46F0-83D2-475B7180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8F24C-AFB1-472A-896F-0833DE82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thinking</a:t>
            </a:r>
            <a:br>
              <a:rPr lang="en-US" sz="5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F389-23D3-4643-933D-DB24F7B6D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9EE5-2003-4A83-9236-109DC5B9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451" y="2766218"/>
            <a:ext cx="691309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do same with R?</a:t>
            </a:r>
          </a:p>
        </p:txBody>
      </p:sp>
    </p:spTree>
    <p:extLst>
      <p:ext uri="{BB962C8B-B14F-4D97-AF65-F5344CB8AC3E}">
        <p14:creationId xmlns:p14="http://schemas.microsoft.com/office/powerpoint/2010/main" val="31678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F75E-F3DC-4F47-B1C7-7ECD159A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5BE7F-BC0D-4A73-9201-A666FF701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283" y="3276122"/>
            <a:ext cx="96562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study, we have four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task is to manually download DNA and protein sequence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to your computer.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task is to import the DNA data into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third task is to create an algorithm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ranslates to DNA using the translation table provided.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fourth task, the final task, is to check if your DNA translation matches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protein string you have downloaded. </a:t>
            </a:r>
          </a:p>
        </p:txBody>
      </p:sp>
    </p:spTree>
    <p:extLst>
      <p:ext uri="{BB962C8B-B14F-4D97-AF65-F5344CB8AC3E}">
        <p14:creationId xmlns:p14="http://schemas.microsoft.com/office/powerpoint/2010/main" val="2160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044D-E108-43EF-B7A1-D3FC102E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05DC-EF1E-4D55-82FB-B8F10B16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926"/>
            <a:ext cx="10515600" cy="2816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NCBI to nucleotide database and search the accession NM_ 207618.2.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top of page, select the sequence only and save as a txt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CDS at bottom right and get the complimentary protein sequence. Then create another protein file with the aa sequence.</a:t>
            </a:r>
          </a:p>
        </p:txBody>
      </p:sp>
    </p:spTree>
    <p:extLst>
      <p:ext uri="{BB962C8B-B14F-4D97-AF65-F5344CB8AC3E}">
        <p14:creationId xmlns:p14="http://schemas.microsoft.com/office/powerpoint/2010/main" val="259162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F17-EF3C-4306-8F5D-0B8AB49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files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4C34-0D6F-4534-B22B-C69412C9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lines one at a time and working on each lines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indvdually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all at the go.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directory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cd to the directory desired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function to read and store in a object. Check to see undesirable characters. If any found remove with the replace function on the string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table file (table.py) with dictionary of aa and codons by double clicking. Correct the indentation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 all inputs are strings also check that the length of the string to be investigated is divisible by 3</a:t>
            </a:r>
          </a:p>
        </p:txBody>
      </p:sp>
    </p:spTree>
    <p:extLst>
      <p:ext uri="{BB962C8B-B14F-4D97-AF65-F5344CB8AC3E}">
        <p14:creationId xmlns:p14="http://schemas.microsoft.com/office/powerpoint/2010/main" val="6456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B1AF-C9B8-44BA-A7EF-D4138ACF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AE4D-A6A4-495B-BEE2-8734DBFC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sequence length is divisible by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true, loop over the sequence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 single codon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up the codon and store the result in a list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90DCB4-5FE9-4ED1-A196-90CEAF4E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5" y="33726"/>
            <a:ext cx="6079524" cy="64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3FDE-6090-40EB-A48A-6190AF2A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193E-2185-43F1-8322-C8497A83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docstring</a:t>
            </a:r>
          </a:p>
        </p:txBody>
      </p:sp>
    </p:spTree>
    <p:extLst>
      <p:ext uri="{BB962C8B-B14F-4D97-AF65-F5344CB8AC3E}">
        <p14:creationId xmlns:p14="http://schemas.microsoft.com/office/powerpoint/2010/main" val="97315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7BDE-BAE9-48CA-B2CE-033B2310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we translate well? 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Checking and automating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A4FA-CFD2-4BFF-B4AC-0A09A0CA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With statement</a:t>
            </a:r>
          </a:p>
          <a:p>
            <a:pPr marL="36576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“r”) as f: </a:t>
            </a:r>
          </a:p>
          <a:p>
            <a:pPr marL="3657600" lvl="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657600" lvl="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91A56-08D3-48B3-A1A9-D4738A05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4" y="3221816"/>
            <a:ext cx="10741492" cy="23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4D6B-8D63-452C-AA38-157FAEDC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767B-8F97-453E-9F00-422E5D0C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NB. Sequence indices of the genes in NCBI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codons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characters to omit( slice and exclude the last character)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more example. Students can chose which gene or sequence</a:t>
            </a:r>
          </a:p>
        </p:txBody>
      </p:sp>
    </p:spTree>
    <p:extLst>
      <p:ext uri="{BB962C8B-B14F-4D97-AF65-F5344CB8AC3E}">
        <p14:creationId xmlns:p14="http://schemas.microsoft.com/office/powerpoint/2010/main" val="12206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Computational thinking Lab session</vt:lpstr>
      <vt:lpstr>Assignment </vt:lpstr>
      <vt:lpstr>File download</vt:lpstr>
      <vt:lpstr>Importing files to python</vt:lpstr>
      <vt:lpstr>Pseudocode</vt:lpstr>
      <vt:lpstr>PowerPoint Presentation</vt:lpstr>
      <vt:lpstr>PowerPoint Presentation</vt:lpstr>
      <vt:lpstr>Did we translate well?    Checking and automating</vt:lpstr>
      <vt:lpstr>More examples?</vt:lpstr>
      <vt:lpstr>Should we do same with 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</dc:creator>
  <cp:lastModifiedBy>PR</cp:lastModifiedBy>
  <cp:revision>5</cp:revision>
  <dcterms:created xsi:type="dcterms:W3CDTF">2022-03-04T08:06:39Z</dcterms:created>
  <dcterms:modified xsi:type="dcterms:W3CDTF">2022-03-04T12:17:06Z</dcterms:modified>
</cp:coreProperties>
</file>