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A0B075-BBA0-45B6-B00C-36999175AE5C}" v="4" dt="2024-06-24T04:47:51.6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6" Type="http://schemas.openxmlformats.org/officeDocument/2006/relationships/image" Target="../media/image54.svg"/><Relationship Id="rId5" Type="http://schemas.openxmlformats.org/officeDocument/2006/relationships/image" Target="../media/image53.png"/><Relationship Id="rId4" Type="http://schemas.openxmlformats.org/officeDocument/2006/relationships/image" Target="../media/image52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10" Type="http://schemas.openxmlformats.org/officeDocument/2006/relationships/image" Target="../media/image24.svg"/><Relationship Id="rId4" Type="http://schemas.openxmlformats.org/officeDocument/2006/relationships/image" Target="../media/image28.svg"/><Relationship Id="rId9" Type="http://schemas.openxmlformats.org/officeDocument/2006/relationships/image" Target="../media/image23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29.png"/><Relationship Id="rId7" Type="http://schemas.openxmlformats.org/officeDocument/2006/relationships/image" Target="../media/image37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0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4" Type="http://schemas.openxmlformats.org/officeDocument/2006/relationships/image" Target="../media/image4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6" Type="http://schemas.openxmlformats.org/officeDocument/2006/relationships/image" Target="../media/image54.svg"/><Relationship Id="rId5" Type="http://schemas.openxmlformats.org/officeDocument/2006/relationships/image" Target="../media/image53.png"/><Relationship Id="rId4" Type="http://schemas.openxmlformats.org/officeDocument/2006/relationships/image" Target="../media/image52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10" Type="http://schemas.openxmlformats.org/officeDocument/2006/relationships/image" Target="../media/image24.svg"/><Relationship Id="rId4" Type="http://schemas.openxmlformats.org/officeDocument/2006/relationships/image" Target="../media/image28.svg"/><Relationship Id="rId9" Type="http://schemas.openxmlformats.org/officeDocument/2006/relationships/image" Target="../media/image23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29.png"/><Relationship Id="rId7" Type="http://schemas.openxmlformats.org/officeDocument/2006/relationships/image" Target="../media/image37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0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4" Type="http://schemas.openxmlformats.org/officeDocument/2006/relationships/image" Target="../media/image4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EF0927-BBB5-4EFF-B56D-C23E9E63D4E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0ACE2FF-EA9E-44A2-BD09-05C450733A7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Enhance the customer service experience using generative AI.</a:t>
          </a:r>
        </a:p>
      </dgm:t>
    </dgm:pt>
    <dgm:pt modelId="{F852B771-3E96-40C1-8E61-2A6F443292A2}" type="parTrans" cxnId="{9119335B-151D-4E89-AC92-8538340AE907}">
      <dgm:prSet/>
      <dgm:spPr/>
      <dgm:t>
        <a:bodyPr/>
        <a:lstStyle/>
        <a:p>
          <a:endParaRPr lang="en-US"/>
        </a:p>
      </dgm:t>
    </dgm:pt>
    <dgm:pt modelId="{EBEF1F38-CB31-49EC-8FF5-1A70543C4B6E}" type="sibTrans" cxnId="{9119335B-151D-4E89-AC92-8538340AE907}">
      <dgm:prSet/>
      <dgm:spPr/>
      <dgm:t>
        <a:bodyPr/>
        <a:lstStyle/>
        <a:p>
          <a:endParaRPr lang="en-US"/>
        </a:p>
      </dgm:t>
    </dgm:pt>
    <dgm:pt modelId="{9CA9D8B2-040E-4E69-9548-912D9C7D7E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Provide personalized, efficient, and proactive support across multiple channels.</a:t>
          </a:r>
        </a:p>
      </dgm:t>
    </dgm:pt>
    <dgm:pt modelId="{B12DAB0A-1BED-4A07-A407-813E5E80D944}" type="parTrans" cxnId="{3203A176-1189-4481-AEF2-05AF14FCC10F}">
      <dgm:prSet/>
      <dgm:spPr/>
      <dgm:t>
        <a:bodyPr/>
        <a:lstStyle/>
        <a:p>
          <a:endParaRPr lang="en-US"/>
        </a:p>
      </dgm:t>
    </dgm:pt>
    <dgm:pt modelId="{9188804F-2099-494E-92F4-8D0ED424F468}" type="sibTrans" cxnId="{3203A176-1189-4481-AEF2-05AF14FCC10F}">
      <dgm:prSet/>
      <dgm:spPr/>
      <dgm:t>
        <a:bodyPr/>
        <a:lstStyle/>
        <a:p>
          <a:endParaRPr lang="en-US"/>
        </a:p>
      </dgm:t>
    </dgm:pt>
    <dgm:pt modelId="{D3E79518-4D59-42AA-A627-1542ABA851DA}" type="pres">
      <dgm:prSet presAssocID="{4DEF0927-BBB5-4EFF-B56D-C23E9E63D4EB}" presName="root" presStyleCnt="0">
        <dgm:presLayoutVars>
          <dgm:dir/>
          <dgm:resizeHandles val="exact"/>
        </dgm:presLayoutVars>
      </dgm:prSet>
      <dgm:spPr/>
    </dgm:pt>
    <dgm:pt modelId="{F54C5145-4CCE-46B8-9AB7-323D8E99BC31}" type="pres">
      <dgm:prSet presAssocID="{40ACE2FF-EA9E-44A2-BD09-05C450733A79}" presName="compNode" presStyleCnt="0"/>
      <dgm:spPr/>
    </dgm:pt>
    <dgm:pt modelId="{3060BFAD-B5DD-4367-B8ED-D8B1223F3D3D}" type="pres">
      <dgm:prSet presAssocID="{40ACE2FF-EA9E-44A2-BD09-05C450733A7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EF3948D4-14AC-4D09-A802-B60E0561BA97}" type="pres">
      <dgm:prSet presAssocID="{40ACE2FF-EA9E-44A2-BD09-05C450733A79}" presName="spaceRect" presStyleCnt="0"/>
      <dgm:spPr/>
    </dgm:pt>
    <dgm:pt modelId="{FA87B51F-B6D2-479E-99AB-466BBBFCA223}" type="pres">
      <dgm:prSet presAssocID="{40ACE2FF-EA9E-44A2-BD09-05C450733A79}" presName="textRect" presStyleLbl="revTx" presStyleIdx="0" presStyleCnt="2">
        <dgm:presLayoutVars>
          <dgm:chMax val="1"/>
          <dgm:chPref val="1"/>
        </dgm:presLayoutVars>
      </dgm:prSet>
      <dgm:spPr/>
    </dgm:pt>
    <dgm:pt modelId="{5D9B822D-5B97-4DBE-AD92-9CB984C2D6FB}" type="pres">
      <dgm:prSet presAssocID="{EBEF1F38-CB31-49EC-8FF5-1A70543C4B6E}" presName="sibTrans" presStyleCnt="0"/>
      <dgm:spPr/>
    </dgm:pt>
    <dgm:pt modelId="{EA5A6A59-AA20-42CE-9F49-E410CC391655}" type="pres">
      <dgm:prSet presAssocID="{9CA9D8B2-040E-4E69-9548-912D9C7D7EE9}" presName="compNode" presStyleCnt="0"/>
      <dgm:spPr/>
    </dgm:pt>
    <dgm:pt modelId="{CF2ABCAC-9F6D-4DDD-AB73-48BF6E839390}" type="pres">
      <dgm:prSet presAssocID="{9CA9D8B2-040E-4E69-9548-912D9C7D7EE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DF0D183A-3E1A-4D56-AB39-877494A21395}" type="pres">
      <dgm:prSet presAssocID="{9CA9D8B2-040E-4E69-9548-912D9C7D7EE9}" presName="spaceRect" presStyleCnt="0"/>
      <dgm:spPr/>
    </dgm:pt>
    <dgm:pt modelId="{CD3BAF60-AD02-4DAA-8CBD-08B8F76B8A07}" type="pres">
      <dgm:prSet presAssocID="{9CA9D8B2-040E-4E69-9548-912D9C7D7EE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C72323C-27A6-48B3-8927-62D4BCA4F265}" type="presOf" srcId="{4DEF0927-BBB5-4EFF-B56D-C23E9E63D4EB}" destId="{D3E79518-4D59-42AA-A627-1542ABA851DA}" srcOrd="0" destOrd="0" presId="urn:microsoft.com/office/officeart/2018/2/layout/IconLabelList"/>
    <dgm:cxn modelId="{9119335B-151D-4E89-AC92-8538340AE907}" srcId="{4DEF0927-BBB5-4EFF-B56D-C23E9E63D4EB}" destId="{40ACE2FF-EA9E-44A2-BD09-05C450733A79}" srcOrd="0" destOrd="0" parTransId="{F852B771-3E96-40C1-8E61-2A6F443292A2}" sibTransId="{EBEF1F38-CB31-49EC-8FF5-1A70543C4B6E}"/>
    <dgm:cxn modelId="{DDF51661-78CE-49F8-9B77-F3F11C37C172}" type="presOf" srcId="{40ACE2FF-EA9E-44A2-BD09-05C450733A79}" destId="{FA87B51F-B6D2-479E-99AB-466BBBFCA223}" srcOrd="0" destOrd="0" presId="urn:microsoft.com/office/officeart/2018/2/layout/IconLabelList"/>
    <dgm:cxn modelId="{3203A176-1189-4481-AEF2-05AF14FCC10F}" srcId="{4DEF0927-BBB5-4EFF-B56D-C23E9E63D4EB}" destId="{9CA9D8B2-040E-4E69-9548-912D9C7D7EE9}" srcOrd="1" destOrd="0" parTransId="{B12DAB0A-1BED-4A07-A407-813E5E80D944}" sibTransId="{9188804F-2099-494E-92F4-8D0ED424F468}"/>
    <dgm:cxn modelId="{F931D5E3-AAA5-41EA-B9DE-0FBCE6EE7793}" type="presOf" srcId="{9CA9D8B2-040E-4E69-9548-912D9C7D7EE9}" destId="{CD3BAF60-AD02-4DAA-8CBD-08B8F76B8A07}" srcOrd="0" destOrd="0" presId="urn:microsoft.com/office/officeart/2018/2/layout/IconLabelList"/>
    <dgm:cxn modelId="{657113D3-D4CB-4743-84AF-145A54A770E9}" type="presParOf" srcId="{D3E79518-4D59-42AA-A627-1542ABA851DA}" destId="{F54C5145-4CCE-46B8-9AB7-323D8E99BC31}" srcOrd="0" destOrd="0" presId="urn:microsoft.com/office/officeart/2018/2/layout/IconLabelList"/>
    <dgm:cxn modelId="{43797F0B-6F72-4C67-BED0-FA1752A205ED}" type="presParOf" srcId="{F54C5145-4CCE-46B8-9AB7-323D8E99BC31}" destId="{3060BFAD-B5DD-4367-B8ED-D8B1223F3D3D}" srcOrd="0" destOrd="0" presId="urn:microsoft.com/office/officeart/2018/2/layout/IconLabelList"/>
    <dgm:cxn modelId="{BF7C8DC6-F575-47E2-A1F7-BC2F54807CA1}" type="presParOf" srcId="{F54C5145-4CCE-46B8-9AB7-323D8E99BC31}" destId="{EF3948D4-14AC-4D09-A802-B60E0561BA97}" srcOrd="1" destOrd="0" presId="urn:microsoft.com/office/officeart/2018/2/layout/IconLabelList"/>
    <dgm:cxn modelId="{E3CDFA78-96AE-4B4C-8B8A-2AD33512E0BE}" type="presParOf" srcId="{F54C5145-4CCE-46B8-9AB7-323D8E99BC31}" destId="{FA87B51F-B6D2-479E-99AB-466BBBFCA223}" srcOrd="2" destOrd="0" presId="urn:microsoft.com/office/officeart/2018/2/layout/IconLabelList"/>
    <dgm:cxn modelId="{E87D5067-2362-4D22-8883-10E46097E9B1}" type="presParOf" srcId="{D3E79518-4D59-42AA-A627-1542ABA851DA}" destId="{5D9B822D-5B97-4DBE-AD92-9CB984C2D6FB}" srcOrd="1" destOrd="0" presId="urn:microsoft.com/office/officeart/2018/2/layout/IconLabelList"/>
    <dgm:cxn modelId="{65918E8C-E272-40FB-B5C5-05913DC178EA}" type="presParOf" srcId="{D3E79518-4D59-42AA-A627-1542ABA851DA}" destId="{EA5A6A59-AA20-42CE-9F49-E410CC391655}" srcOrd="2" destOrd="0" presId="urn:microsoft.com/office/officeart/2018/2/layout/IconLabelList"/>
    <dgm:cxn modelId="{F20C551E-4810-4343-A6AB-221812CD28FA}" type="presParOf" srcId="{EA5A6A59-AA20-42CE-9F49-E410CC391655}" destId="{CF2ABCAC-9F6D-4DDD-AB73-48BF6E839390}" srcOrd="0" destOrd="0" presId="urn:microsoft.com/office/officeart/2018/2/layout/IconLabelList"/>
    <dgm:cxn modelId="{957597EF-6F19-4F25-9855-CE65D26644A5}" type="presParOf" srcId="{EA5A6A59-AA20-42CE-9F49-E410CC391655}" destId="{DF0D183A-3E1A-4D56-AB39-877494A21395}" srcOrd="1" destOrd="0" presId="urn:microsoft.com/office/officeart/2018/2/layout/IconLabelList"/>
    <dgm:cxn modelId="{31EB5DC5-548A-4C09-A63D-13F980101315}" type="presParOf" srcId="{EA5A6A59-AA20-42CE-9F49-E410CC391655}" destId="{CD3BAF60-AD02-4DAA-8CBD-08B8F76B8A0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5D63433-B407-4A1D-BFFD-20EE1B3E161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17F81458-9993-421A-B513-EAEB3AE351A5}">
      <dgm:prSet/>
      <dgm:spPr/>
      <dgm:t>
        <a:bodyPr/>
        <a:lstStyle/>
        <a:p>
          <a:r>
            <a:rPr lang="en-US"/>
            <a:t>• Generative AI can transform customer service by automating inquiries, providing personalized recommendations, and ensuring seamless integration with high security.</a:t>
          </a:r>
        </a:p>
      </dgm:t>
    </dgm:pt>
    <dgm:pt modelId="{717B2E9D-065B-4259-AA24-73DDCF2A76C7}" type="parTrans" cxnId="{16636A4B-8B78-449B-907D-3FD3CCE0B17B}">
      <dgm:prSet/>
      <dgm:spPr/>
      <dgm:t>
        <a:bodyPr/>
        <a:lstStyle/>
        <a:p>
          <a:endParaRPr lang="en-US"/>
        </a:p>
      </dgm:t>
    </dgm:pt>
    <dgm:pt modelId="{62CD6C13-0311-48E5-9AA0-A073C92459AF}" type="sibTrans" cxnId="{16636A4B-8B78-449B-907D-3FD3CCE0B17B}">
      <dgm:prSet/>
      <dgm:spPr/>
      <dgm:t>
        <a:bodyPr/>
        <a:lstStyle/>
        <a:p>
          <a:endParaRPr lang="en-US"/>
        </a:p>
      </dgm:t>
    </dgm:pt>
    <dgm:pt modelId="{2C287CA9-9773-4B4E-B44D-DDEB7263C293}">
      <dgm:prSet/>
      <dgm:spPr/>
      <dgm:t>
        <a:bodyPr/>
        <a:lstStyle/>
        <a:p>
          <a:r>
            <a:rPr lang="en-US"/>
            <a:t>• Our solution aims to enhance the customer service experience.</a:t>
          </a:r>
        </a:p>
      </dgm:t>
    </dgm:pt>
    <dgm:pt modelId="{EEB5BD6F-A760-469A-BC72-73E8B9AFFC8A}" type="parTrans" cxnId="{6DED3899-5ABB-4DEC-AE35-63690CD3D80D}">
      <dgm:prSet/>
      <dgm:spPr/>
      <dgm:t>
        <a:bodyPr/>
        <a:lstStyle/>
        <a:p>
          <a:endParaRPr lang="en-US"/>
        </a:p>
      </dgm:t>
    </dgm:pt>
    <dgm:pt modelId="{033F740D-1534-47AC-B21D-8DA5FFC1F34D}" type="sibTrans" cxnId="{6DED3899-5ABB-4DEC-AE35-63690CD3D80D}">
      <dgm:prSet/>
      <dgm:spPr/>
      <dgm:t>
        <a:bodyPr/>
        <a:lstStyle/>
        <a:p>
          <a:endParaRPr lang="en-US"/>
        </a:p>
      </dgm:t>
    </dgm:pt>
    <dgm:pt modelId="{153EB15F-405B-4AB2-A665-211C2ED4E3F3}">
      <dgm:prSet/>
      <dgm:spPr/>
      <dgm:t>
        <a:bodyPr/>
        <a:lstStyle/>
        <a:p>
          <a:r>
            <a:rPr lang="en-US"/>
            <a:t>• Let's leverage generative AI for better customer support.</a:t>
          </a:r>
        </a:p>
      </dgm:t>
    </dgm:pt>
    <dgm:pt modelId="{2CADB973-8460-441E-8543-B6B209988E8C}" type="parTrans" cxnId="{7B75DC42-3CFC-417F-8C57-CA97A6F5F476}">
      <dgm:prSet/>
      <dgm:spPr/>
      <dgm:t>
        <a:bodyPr/>
        <a:lstStyle/>
        <a:p>
          <a:endParaRPr lang="en-US"/>
        </a:p>
      </dgm:t>
    </dgm:pt>
    <dgm:pt modelId="{DEBB83E2-1F0F-4C54-B2C4-07C295700801}" type="sibTrans" cxnId="{7B75DC42-3CFC-417F-8C57-CA97A6F5F476}">
      <dgm:prSet/>
      <dgm:spPr/>
      <dgm:t>
        <a:bodyPr/>
        <a:lstStyle/>
        <a:p>
          <a:endParaRPr lang="en-US"/>
        </a:p>
      </dgm:t>
    </dgm:pt>
    <dgm:pt modelId="{B5D04B7F-F3F7-4E47-91E5-D7D881F2D863}" type="pres">
      <dgm:prSet presAssocID="{05D63433-B407-4A1D-BFFD-20EE1B3E1612}" presName="root" presStyleCnt="0">
        <dgm:presLayoutVars>
          <dgm:dir/>
          <dgm:resizeHandles val="exact"/>
        </dgm:presLayoutVars>
      </dgm:prSet>
      <dgm:spPr/>
    </dgm:pt>
    <dgm:pt modelId="{9A8A90DC-854A-4E09-956B-A5867B917C43}" type="pres">
      <dgm:prSet presAssocID="{17F81458-9993-421A-B513-EAEB3AE351A5}" presName="compNode" presStyleCnt="0"/>
      <dgm:spPr/>
    </dgm:pt>
    <dgm:pt modelId="{CE96121A-2E95-48E1-BCBA-1A7C17C8A3E1}" type="pres">
      <dgm:prSet presAssocID="{17F81458-9993-421A-B513-EAEB3AE351A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0367D2F-10EF-47B4-BFEA-3EED80F0F877}" type="pres">
      <dgm:prSet presAssocID="{17F81458-9993-421A-B513-EAEB3AE351A5}" presName="spaceRect" presStyleCnt="0"/>
      <dgm:spPr/>
    </dgm:pt>
    <dgm:pt modelId="{766B6582-68B4-48B3-AF12-549E370D6658}" type="pres">
      <dgm:prSet presAssocID="{17F81458-9993-421A-B513-EAEB3AE351A5}" presName="textRect" presStyleLbl="revTx" presStyleIdx="0" presStyleCnt="3">
        <dgm:presLayoutVars>
          <dgm:chMax val="1"/>
          <dgm:chPref val="1"/>
        </dgm:presLayoutVars>
      </dgm:prSet>
      <dgm:spPr/>
    </dgm:pt>
    <dgm:pt modelId="{3CCFC636-9CB8-4D88-B030-5EB09ED6989A}" type="pres">
      <dgm:prSet presAssocID="{62CD6C13-0311-48E5-9AA0-A073C92459AF}" presName="sibTrans" presStyleCnt="0"/>
      <dgm:spPr/>
    </dgm:pt>
    <dgm:pt modelId="{F2737507-5AB2-4F57-A2AA-8F43A11F9791}" type="pres">
      <dgm:prSet presAssocID="{2C287CA9-9773-4B4E-B44D-DDEB7263C293}" presName="compNode" presStyleCnt="0"/>
      <dgm:spPr/>
    </dgm:pt>
    <dgm:pt modelId="{D840480E-2E57-4C89-A6FC-19D12BE69271}" type="pres">
      <dgm:prSet presAssocID="{2C287CA9-9773-4B4E-B44D-DDEB7263C29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86529806-2853-4FC2-867B-7D2C1FB0AEB2}" type="pres">
      <dgm:prSet presAssocID="{2C287CA9-9773-4B4E-B44D-DDEB7263C293}" presName="spaceRect" presStyleCnt="0"/>
      <dgm:spPr/>
    </dgm:pt>
    <dgm:pt modelId="{A787E849-319E-4F3C-9181-362E64D27546}" type="pres">
      <dgm:prSet presAssocID="{2C287CA9-9773-4B4E-B44D-DDEB7263C293}" presName="textRect" presStyleLbl="revTx" presStyleIdx="1" presStyleCnt="3">
        <dgm:presLayoutVars>
          <dgm:chMax val="1"/>
          <dgm:chPref val="1"/>
        </dgm:presLayoutVars>
      </dgm:prSet>
      <dgm:spPr/>
    </dgm:pt>
    <dgm:pt modelId="{5E288E8F-CBE4-41C2-8BCA-5D51EBA0290F}" type="pres">
      <dgm:prSet presAssocID="{033F740D-1534-47AC-B21D-8DA5FFC1F34D}" presName="sibTrans" presStyleCnt="0"/>
      <dgm:spPr/>
    </dgm:pt>
    <dgm:pt modelId="{5FD65A59-A441-45F9-A269-BABA7C06A200}" type="pres">
      <dgm:prSet presAssocID="{153EB15F-405B-4AB2-A665-211C2ED4E3F3}" presName="compNode" presStyleCnt="0"/>
      <dgm:spPr/>
    </dgm:pt>
    <dgm:pt modelId="{03EA0FDB-A401-4AC7-9DDC-EC025C2ABB6E}" type="pres">
      <dgm:prSet presAssocID="{153EB15F-405B-4AB2-A665-211C2ED4E3F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3992F568-007D-45B4-BD03-5C5723536154}" type="pres">
      <dgm:prSet presAssocID="{153EB15F-405B-4AB2-A665-211C2ED4E3F3}" presName="spaceRect" presStyleCnt="0"/>
      <dgm:spPr/>
    </dgm:pt>
    <dgm:pt modelId="{AA5EF592-7F91-4979-ADFD-22CBF37C3F8C}" type="pres">
      <dgm:prSet presAssocID="{153EB15F-405B-4AB2-A665-211C2ED4E3F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D05B719-91DC-45A3-B2D4-C342F53C0232}" type="presOf" srcId="{17F81458-9993-421A-B513-EAEB3AE351A5}" destId="{766B6582-68B4-48B3-AF12-549E370D6658}" srcOrd="0" destOrd="0" presId="urn:microsoft.com/office/officeart/2018/2/layout/IconLabelList"/>
    <dgm:cxn modelId="{64315522-A6A5-4B26-BC6D-CF4FDA514339}" type="presOf" srcId="{153EB15F-405B-4AB2-A665-211C2ED4E3F3}" destId="{AA5EF592-7F91-4979-ADFD-22CBF37C3F8C}" srcOrd="0" destOrd="0" presId="urn:microsoft.com/office/officeart/2018/2/layout/IconLabelList"/>
    <dgm:cxn modelId="{7B75DC42-3CFC-417F-8C57-CA97A6F5F476}" srcId="{05D63433-B407-4A1D-BFFD-20EE1B3E1612}" destId="{153EB15F-405B-4AB2-A665-211C2ED4E3F3}" srcOrd="2" destOrd="0" parTransId="{2CADB973-8460-441E-8543-B6B209988E8C}" sibTransId="{DEBB83E2-1F0F-4C54-B2C4-07C295700801}"/>
    <dgm:cxn modelId="{35423949-0EC7-4171-A520-65E7C5D16DAE}" type="presOf" srcId="{05D63433-B407-4A1D-BFFD-20EE1B3E1612}" destId="{B5D04B7F-F3F7-4E47-91E5-D7D881F2D863}" srcOrd="0" destOrd="0" presId="urn:microsoft.com/office/officeart/2018/2/layout/IconLabelList"/>
    <dgm:cxn modelId="{16636A4B-8B78-449B-907D-3FD3CCE0B17B}" srcId="{05D63433-B407-4A1D-BFFD-20EE1B3E1612}" destId="{17F81458-9993-421A-B513-EAEB3AE351A5}" srcOrd="0" destOrd="0" parTransId="{717B2E9D-065B-4259-AA24-73DDCF2A76C7}" sibTransId="{62CD6C13-0311-48E5-9AA0-A073C92459AF}"/>
    <dgm:cxn modelId="{EC6AB185-CAA8-47F3-BFD2-A5546B2CD68D}" type="presOf" srcId="{2C287CA9-9773-4B4E-B44D-DDEB7263C293}" destId="{A787E849-319E-4F3C-9181-362E64D27546}" srcOrd="0" destOrd="0" presId="urn:microsoft.com/office/officeart/2018/2/layout/IconLabelList"/>
    <dgm:cxn modelId="{6DED3899-5ABB-4DEC-AE35-63690CD3D80D}" srcId="{05D63433-B407-4A1D-BFFD-20EE1B3E1612}" destId="{2C287CA9-9773-4B4E-B44D-DDEB7263C293}" srcOrd="1" destOrd="0" parTransId="{EEB5BD6F-A760-469A-BC72-73E8B9AFFC8A}" sibTransId="{033F740D-1534-47AC-B21D-8DA5FFC1F34D}"/>
    <dgm:cxn modelId="{CBCD6E6D-C5A8-4E55-ACDC-EF1010EE7FCD}" type="presParOf" srcId="{B5D04B7F-F3F7-4E47-91E5-D7D881F2D863}" destId="{9A8A90DC-854A-4E09-956B-A5867B917C43}" srcOrd="0" destOrd="0" presId="urn:microsoft.com/office/officeart/2018/2/layout/IconLabelList"/>
    <dgm:cxn modelId="{20E17F4B-3038-4154-A54D-F4115CD9A572}" type="presParOf" srcId="{9A8A90DC-854A-4E09-956B-A5867B917C43}" destId="{CE96121A-2E95-48E1-BCBA-1A7C17C8A3E1}" srcOrd="0" destOrd="0" presId="urn:microsoft.com/office/officeart/2018/2/layout/IconLabelList"/>
    <dgm:cxn modelId="{82DE5FF8-82CC-4937-98C5-1EFF5609D1CC}" type="presParOf" srcId="{9A8A90DC-854A-4E09-956B-A5867B917C43}" destId="{D0367D2F-10EF-47B4-BFEA-3EED80F0F877}" srcOrd="1" destOrd="0" presId="urn:microsoft.com/office/officeart/2018/2/layout/IconLabelList"/>
    <dgm:cxn modelId="{F779C48D-B47E-4A7E-8E89-E4B30B6FB105}" type="presParOf" srcId="{9A8A90DC-854A-4E09-956B-A5867B917C43}" destId="{766B6582-68B4-48B3-AF12-549E370D6658}" srcOrd="2" destOrd="0" presId="urn:microsoft.com/office/officeart/2018/2/layout/IconLabelList"/>
    <dgm:cxn modelId="{FBF34A2B-47B4-4907-8887-8D3083ABF333}" type="presParOf" srcId="{B5D04B7F-F3F7-4E47-91E5-D7D881F2D863}" destId="{3CCFC636-9CB8-4D88-B030-5EB09ED6989A}" srcOrd="1" destOrd="0" presId="urn:microsoft.com/office/officeart/2018/2/layout/IconLabelList"/>
    <dgm:cxn modelId="{A19244F3-92BF-443B-AA95-B4BDD404BEFC}" type="presParOf" srcId="{B5D04B7F-F3F7-4E47-91E5-D7D881F2D863}" destId="{F2737507-5AB2-4F57-A2AA-8F43A11F9791}" srcOrd="2" destOrd="0" presId="urn:microsoft.com/office/officeart/2018/2/layout/IconLabelList"/>
    <dgm:cxn modelId="{8EFC476B-316E-4AAF-BE20-398487FA41F6}" type="presParOf" srcId="{F2737507-5AB2-4F57-A2AA-8F43A11F9791}" destId="{D840480E-2E57-4C89-A6FC-19D12BE69271}" srcOrd="0" destOrd="0" presId="urn:microsoft.com/office/officeart/2018/2/layout/IconLabelList"/>
    <dgm:cxn modelId="{3B558E55-30BC-48CC-8F95-F970ED835763}" type="presParOf" srcId="{F2737507-5AB2-4F57-A2AA-8F43A11F9791}" destId="{86529806-2853-4FC2-867B-7D2C1FB0AEB2}" srcOrd="1" destOrd="0" presId="urn:microsoft.com/office/officeart/2018/2/layout/IconLabelList"/>
    <dgm:cxn modelId="{735B07C3-121E-4FD3-9600-8D0A0BE1CE70}" type="presParOf" srcId="{F2737507-5AB2-4F57-A2AA-8F43A11F9791}" destId="{A787E849-319E-4F3C-9181-362E64D27546}" srcOrd="2" destOrd="0" presId="urn:microsoft.com/office/officeart/2018/2/layout/IconLabelList"/>
    <dgm:cxn modelId="{8B7A91D6-B3CC-4B07-BA72-9F7DD294BEB0}" type="presParOf" srcId="{B5D04B7F-F3F7-4E47-91E5-D7D881F2D863}" destId="{5E288E8F-CBE4-41C2-8BCA-5D51EBA0290F}" srcOrd="3" destOrd="0" presId="urn:microsoft.com/office/officeart/2018/2/layout/IconLabelList"/>
    <dgm:cxn modelId="{F94B28E5-54C7-4C1F-B431-7EAA6BC6A005}" type="presParOf" srcId="{B5D04B7F-F3F7-4E47-91E5-D7D881F2D863}" destId="{5FD65A59-A441-45F9-A269-BABA7C06A200}" srcOrd="4" destOrd="0" presId="urn:microsoft.com/office/officeart/2018/2/layout/IconLabelList"/>
    <dgm:cxn modelId="{62AB97CD-E4E7-44B8-B55E-C2A1ACD599F3}" type="presParOf" srcId="{5FD65A59-A441-45F9-A269-BABA7C06A200}" destId="{03EA0FDB-A401-4AC7-9DDC-EC025C2ABB6E}" srcOrd="0" destOrd="0" presId="urn:microsoft.com/office/officeart/2018/2/layout/IconLabelList"/>
    <dgm:cxn modelId="{81806FFE-E6CA-409D-A2E6-9A31E4092AEB}" type="presParOf" srcId="{5FD65A59-A441-45F9-A269-BABA7C06A200}" destId="{3992F568-007D-45B4-BD03-5C5723536154}" srcOrd="1" destOrd="0" presId="urn:microsoft.com/office/officeart/2018/2/layout/IconLabelList"/>
    <dgm:cxn modelId="{3E656CDA-C1B5-453C-B9F7-91E969B5BE3A}" type="presParOf" srcId="{5FD65A59-A441-45F9-A269-BABA7C06A200}" destId="{AA5EF592-7F91-4979-ADFD-22CBF37C3F8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F086D9-7542-4620-8149-D30A395A821E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84D28DF-1DE2-4701-9D3D-69216F150524}">
      <dgm:prSet/>
      <dgm:spPr/>
      <dgm:t>
        <a:bodyPr/>
        <a:lstStyle/>
        <a:p>
          <a:r>
            <a:rPr lang="en-US"/>
            <a:t>• Current customer service methods are often slow and impersonal.</a:t>
          </a:r>
        </a:p>
      </dgm:t>
    </dgm:pt>
    <dgm:pt modelId="{CD4D729A-406B-4C45-8A2D-7AEC961B8228}" type="parTrans" cxnId="{B486A244-CA88-4A9F-8F95-6898DA3095D8}">
      <dgm:prSet/>
      <dgm:spPr/>
      <dgm:t>
        <a:bodyPr/>
        <a:lstStyle/>
        <a:p>
          <a:endParaRPr lang="en-US"/>
        </a:p>
      </dgm:t>
    </dgm:pt>
    <dgm:pt modelId="{8E702338-0088-4132-9923-34BEAB674188}" type="sibTrans" cxnId="{B486A244-CA88-4A9F-8F95-6898DA3095D8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9E52D25E-4515-42F5-8D83-5BC5B3A0D85A}">
      <dgm:prSet/>
      <dgm:spPr/>
      <dgm:t>
        <a:bodyPr/>
        <a:lstStyle/>
        <a:p>
          <a:r>
            <a:rPr lang="en-US"/>
            <a:t>• High volume of repetitive inquiries overwhelms support teams.</a:t>
          </a:r>
        </a:p>
      </dgm:t>
    </dgm:pt>
    <dgm:pt modelId="{7B02E3EE-158E-45A9-AB04-A18073725001}" type="parTrans" cxnId="{1C4F082E-8C98-4507-B319-5A71F2058425}">
      <dgm:prSet/>
      <dgm:spPr/>
      <dgm:t>
        <a:bodyPr/>
        <a:lstStyle/>
        <a:p>
          <a:endParaRPr lang="en-US"/>
        </a:p>
      </dgm:t>
    </dgm:pt>
    <dgm:pt modelId="{4A3E076E-F4B7-4C05-BA50-BD6528EBD44C}" type="sibTrans" cxnId="{1C4F082E-8C98-4507-B319-5A71F2058425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8FFD2A35-75D8-4607-8F25-888449F4956E}">
      <dgm:prSet/>
      <dgm:spPr/>
      <dgm:t>
        <a:bodyPr/>
        <a:lstStyle/>
        <a:p>
          <a:r>
            <a:rPr lang="en-US"/>
            <a:t>• Lack of personalized recommendations and proactive support.</a:t>
          </a:r>
        </a:p>
      </dgm:t>
    </dgm:pt>
    <dgm:pt modelId="{2E37E9AC-0977-4CAE-9526-4AF5039FD599}" type="parTrans" cxnId="{59A3CCF7-5C48-4272-A278-477445C8A2A9}">
      <dgm:prSet/>
      <dgm:spPr/>
      <dgm:t>
        <a:bodyPr/>
        <a:lstStyle/>
        <a:p>
          <a:endParaRPr lang="en-US"/>
        </a:p>
      </dgm:t>
    </dgm:pt>
    <dgm:pt modelId="{465EED23-2027-4C79-B2E4-A124F760F9E7}" type="sibTrans" cxnId="{59A3CCF7-5C48-4272-A278-477445C8A2A9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35AE5641-4FDD-45D3-9069-5B23A3AF18F3}" type="pres">
      <dgm:prSet presAssocID="{17F086D9-7542-4620-8149-D30A395A821E}" presName="Name0" presStyleCnt="0">
        <dgm:presLayoutVars>
          <dgm:animLvl val="lvl"/>
          <dgm:resizeHandles val="exact"/>
        </dgm:presLayoutVars>
      </dgm:prSet>
      <dgm:spPr/>
    </dgm:pt>
    <dgm:pt modelId="{8100640A-D361-42D1-971C-5946477C4124}" type="pres">
      <dgm:prSet presAssocID="{484D28DF-1DE2-4701-9D3D-69216F150524}" presName="compositeNode" presStyleCnt="0">
        <dgm:presLayoutVars>
          <dgm:bulletEnabled val="1"/>
        </dgm:presLayoutVars>
      </dgm:prSet>
      <dgm:spPr/>
    </dgm:pt>
    <dgm:pt modelId="{F3B79131-8C0F-4F7B-BD19-5C4A10D49BC6}" type="pres">
      <dgm:prSet presAssocID="{484D28DF-1DE2-4701-9D3D-69216F150524}" presName="bgRect" presStyleLbl="bgAccFollowNode1" presStyleIdx="0" presStyleCnt="3"/>
      <dgm:spPr/>
    </dgm:pt>
    <dgm:pt modelId="{9994F666-A58C-4370-A3F6-A919679CC992}" type="pres">
      <dgm:prSet presAssocID="{8E702338-0088-4132-9923-34BEAB674188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34475E51-D4CE-4FE9-9162-70C1374E4772}" type="pres">
      <dgm:prSet presAssocID="{484D28DF-1DE2-4701-9D3D-69216F150524}" presName="bottomLine" presStyleLbl="alignNode1" presStyleIdx="1" presStyleCnt="6">
        <dgm:presLayoutVars/>
      </dgm:prSet>
      <dgm:spPr/>
    </dgm:pt>
    <dgm:pt modelId="{3F2B2751-D62B-4FE4-B55B-26DE3C138937}" type="pres">
      <dgm:prSet presAssocID="{484D28DF-1DE2-4701-9D3D-69216F150524}" presName="nodeText" presStyleLbl="bgAccFollowNode1" presStyleIdx="0" presStyleCnt="3">
        <dgm:presLayoutVars>
          <dgm:bulletEnabled val="1"/>
        </dgm:presLayoutVars>
      </dgm:prSet>
      <dgm:spPr/>
    </dgm:pt>
    <dgm:pt modelId="{2E6CEE0B-BF04-4BB1-A578-09424F38FDCB}" type="pres">
      <dgm:prSet presAssocID="{8E702338-0088-4132-9923-34BEAB674188}" presName="sibTrans" presStyleCnt="0"/>
      <dgm:spPr/>
    </dgm:pt>
    <dgm:pt modelId="{D9E3058B-9CD6-46D4-86B1-8884C8479910}" type="pres">
      <dgm:prSet presAssocID="{9E52D25E-4515-42F5-8D83-5BC5B3A0D85A}" presName="compositeNode" presStyleCnt="0">
        <dgm:presLayoutVars>
          <dgm:bulletEnabled val="1"/>
        </dgm:presLayoutVars>
      </dgm:prSet>
      <dgm:spPr/>
    </dgm:pt>
    <dgm:pt modelId="{12761C21-DE27-47F8-B302-D8004915A62A}" type="pres">
      <dgm:prSet presAssocID="{9E52D25E-4515-42F5-8D83-5BC5B3A0D85A}" presName="bgRect" presStyleLbl="bgAccFollowNode1" presStyleIdx="1" presStyleCnt="3"/>
      <dgm:spPr/>
    </dgm:pt>
    <dgm:pt modelId="{42C61699-4D26-4421-96AA-76DE0CB7C1D6}" type="pres">
      <dgm:prSet presAssocID="{4A3E076E-F4B7-4C05-BA50-BD6528EBD44C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4B3A6AC2-84AF-4301-AD30-674E5629E315}" type="pres">
      <dgm:prSet presAssocID="{9E52D25E-4515-42F5-8D83-5BC5B3A0D85A}" presName="bottomLine" presStyleLbl="alignNode1" presStyleIdx="3" presStyleCnt="6">
        <dgm:presLayoutVars/>
      </dgm:prSet>
      <dgm:spPr/>
    </dgm:pt>
    <dgm:pt modelId="{867CA5C3-C242-4961-A5FD-C1CE6B117677}" type="pres">
      <dgm:prSet presAssocID="{9E52D25E-4515-42F5-8D83-5BC5B3A0D85A}" presName="nodeText" presStyleLbl="bgAccFollowNode1" presStyleIdx="1" presStyleCnt="3">
        <dgm:presLayoutVars>
          <dgm:bulletEnabled val="1"/>
        </dgm:presLayoutVars>
      </dgm:prSet>
      <dgm:spPr/>
    </dgm:pt>
    <dgm:pt modelId="{2F84C687-7F6A-469E-A09C-1DE48CBAE18F}" type="pres">
      <dgm:prSet presAssocID="{4A3E076E-F4B7-4C05-BA50-BD6528EBD44C}" presName="sibTrans" presStyleCnt="0"/>
      <dgm:spPr/>
    </dgm:pt>
    <dgm:pt modelId="{2F0D0305-0219-45E5-9BF9-7D17675051C3}" type="pres">
      <dgm:prSet presAssocID="{8FFD2A35-75D8-4607-8F25-888449F4956E}" presName="compositeNode" presStyleCnt="0">
        <dgm:presLayoutVars>
          <dgm:bulletEnabled val="1"/>
        </dgm:presLayoutVars>
      </dgm:prSet>
      <dgm:spPr/>
    </dgm:pt>
    <dgm:pt modelId="{1A3C59A6-1161-477F-BD75-472DA13EBD38}" type="pres">
      <dgm:prSet presAssocID="{8FFD2A35-75D8-4607-8F25-888449F4956E}" presName="bgRect" presStyleLbl="bgAccFollowNode1" presStyleIdx="2" presStyleCnt="3"/>
      <dgm:spPr/>
    </dgm:pt>
    <dgm:pt modelId="{B7F50E29-F0BB-4D49-89F5-56CC88A8D26E}" type="pres">
      <dgm:prSet presAssocID="{465EED23-2027-4C79-B2E4-A124F760F9E7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9E628778-CB9A-49B6-97D1-72BFDB8D7EFD}" type="pres">
      <dgm:prSet presAssocID="{8FFD2A35-75D8-4607-8F25-888449F4956E}" presName="bottomLine" presStyleLbl="alignNode1" presStyleIdx="5" presStyleCnt="6">
        <dgm:presLayoutVars/>
      </dgm:prSet>
      <dgm:spPr/>
    </dgm:pt>
    <dgm:pt modelId="{62DCCD9C-78CE-4174-A1A8-A54EA86C9A26}" type="pres">
      <dgm:prSet presAssocID="{8FFD2A35-75D8-4607-8F25-888449F4956E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5E04BC03-DC5D-4634-8925-7BE61DE61EE6}" type="presOf" srcId="{9E52D25E-4515-42F5-8D83-5BC5B3A0D85A}" destId="{12761C21-DE27-47F8-B302-D8004915A62A}" srcOrd="0" destOrd="0" presId="urn:microsoft.com/office/officeart/2016/7/layout/BasicLinearProcessNumbered"/>
    <dgm:cxn modelId="{4C0F5221-B791-4761-9E13-7C66AE86E4EC}" type="presOf" srcId="{8E702338-0088-4132-9923-34BEAB674188}" destId="{9994F666-A58C-4370-A3F6-A919679CC992}" srcOrd="0" destOrd="0" presId="urn:microsoft.com/office/officeart/2016/7/layout/BasicLinearProcessNumbered"/>
    <dgm:cxn modelId="{1C4F082E-8C98-4507-B319-5A71F2058425}" srcId="{17F086D9-7542-4620-8149-D30A395A821E}" destId="{9E52D25E-4515-42F5-8D83-5BC5B3A0D85A}" srcOrd="1" destOrd="0" parTransId="{7B02E3EE-158E-45A9-AB04-A18073725001}" sibTransId="{4A3E076E-F4B7-4C05-BA50-BD6528EBD44C}"/>
    <dgm:cxn modelId="{373AF23B-CAE5-466D-B162-FA71E2B20385}" type="presOf" srcId="{484D28DF-1DE2-4701-9D3D-69216F150524}" destId="{F3B79131-8C0F-4F7B-BD19-5C4A10D49BC6}" srcOrd="0" destOrd="0" presId="urn:microsoft.com/office/officeart/2016/7/layout/BasicLinearProcessNumbered"/>
    <dgm:cxn modelId="{AA21C243-7255-4E8E-BB86-72654D1237E0}" type="presOf" srcId="{8FFD2A35-75D8-4607-8F25-888449F4956E}" destId="{62DCCD9C-78CE-4174-A1A8-A54EA86C9A26}" srcOrd="1" destOrd="0" presId="urn:microsoft.com/office/officeart/2016/7/layout/BasicLinearProcessNumbered"/>
    <dgm:cxn modelId="{B486A244-CA88-4A9F-8F95-6898DA3095D8}" srcId="{17F086D9-7542-4620-8149-D30A395A821E}" destId="{484D28DF-1DE2-4701-9D3D-69216F150524}" srcOrd="0" destOrd="0" parTransId="{CD4D729A-406B-4C45-8A2D-7AEC961B8228}" sibTransId="{8E702338-0088-4132-9923-34BEAB674188}"/>
    <dgm:cxn modelId="{32A7FA47-321C-4516-8676-850289C38E32}" type="presOf" srcId="{484D28DF-1DE2-4701-9D3D-69216F150524}" destId="{3F2B2751-D62B-4FE4-B55B-26DE3C138937}" srcOrd="1" destOrd="0" presId="urn:microsoft.com/office/officeart/2016/7/layout/BasicLinearProcessNumbered"/>
    <dgm:cxn modelId="{9046204D-A82D-4A12-8B8B-013E32810FB9}" type="presOf" srcId="{9E52D25E-4515-42F5-8D83-5BC5B3A0D85A}" destId="{867CA5C3-C242-4961-A5FD-C1CE6B117677}" srcOrd="1" destOrd="0" presId="urn:microsoft.com/office/officeart/2016/7/layout/BasicLinearProcessNumbered"/>
    <dgm:cxn modelId="{71AF728A-A57B-44CF-8DFE-FE3302648166}" type="presOf" srcId="{465EED23-2027-4C79-B2E4-A124F760F9E7}" destId="{B7F50E29-F0BB-4D49-89F5-56CC88A8D26E}" srcOrd="0" destOrd="0" presId="urn:microsoft.com/office/officeart/2016/7/layout/BasicLinearProcessNumbered"/>
    <dgm:cxn modelId="{4828A7BD-B162-4415-8E1C-146503010809}" type="presOf" srcId="{8FFD2A35-75D8-4607-8F25-888449F4956E}" destId="{1A3C59A6-1161-477F-BD75-472DA13EBD38}" srcOrd="0" destOrd="0" presId="urn:microsoft.com/office/officeart/2016/7/layout/BasicLinearProcessNumbered"/>
    <dgm:cxn modelId="{408B32C6-686C-4F57-B9A5-2CC62817DAA4}" type="presOf" srcId="{17F086D9-7542-4620-8149-D30A395A821E}" destId="{35AE5641-4FDD-45D3-9069-5B23A3AF18F3}" srcOrd="0" destOrd="0" presId="urn:microsoft.com/office/officeart/2016/7/layout/BasicLinearProcessNumbered"/>
    <dgm:cxn modelId="{926E3CD5-C4A1-4AFF-881C-D6DE94D5853D}" type="presOf" srcId="{4A3E076E-F4B7-4C05-BA50-BD6528EBD44C}" destId="{42C61699-4D26-4421-96AA-76DE0CB7C1D6}" srcOrd="0" destOrd="0" presId="urn:microsoft.com/office/officeart/2016/7/layout/BasicLinearProcessNumbered"/>
    <dgm:cxn modelId="{59A3CCF7-5C48-4272-A278-477445C8A2A9}" srcId="{17F086D9-7542-4620-8149-D30A395A821E}" destId="{8FFD2A35-75D8-4607-8F25-888449F4956E}" srcOrd="2" destOrd="0" parTransId="{2E37E9AC-0977-4CAE-9526-4AF5039FD599}" sibTransId="{465EED23-2027-4C79-B2E4-A124F760F9E7}"/>
    <dgm:cxn modelId="{687FEBFE-FBC9-4FC4-A308-F855018C406F}" type="presParOf" srcId="{35AE5641-4FDD-45D3-9069-5B23A3AF18F3}" destId="{8100640A-D361-42D1-971C-5946477C4124}" srcOrd="0" destOrd="0" presId="urn:microsoft.com/office/officeart/2016/7/layout/BasicLinearProcessNumbered"/>
    <dgm:cxn modelId="{61DC70B3-E56E-4E71-92EE-773C5660EFBA}" type="presParOf" srcId="{8100640A-D361-42D1-971C-5946477C4124}" destId="{F3B79131-8C0F-4F7B-BD19-5C4A10D49BC6}" srcOrd="0" destOrd="0" presId="urn:microsoft.com/office/officeart/2016/7/layout/BasicLinearProcessNumbered"/>
    <dgm:cxn modelId="{AE2E4ABA-9F2E-49EB-B44B-0B5154AEF117}" type="presParOf" srcId="{8100640A-D361-42D1-971C-5946477C4124}" destId="{9994F666-A58C-4370-A3F6-A919679CC992}" srcOrd="1" destOrd="0" presId="urn:microsoft.com/office/officeart/2016/7/layout/BasicLinearProcessNumbered"/>
    <dgm:cxn modelId="{AB37753B-AA8F-4B07-B207-F4421ABD6F4E}" type="presParOf" srcId="{8100640A-D361-42D1-971C-5946477C4124}" destId="{34475E51-D4CE-4FE9-9162-70C1374E4772}" srcOrd="2" destOrd="0" presId="urn:microsoft.com/office/officeart/2016/7/layout/BasicLinearProcessNumbered"/>
    <dgm:cxn modelId="{E64F6705-78A6-4492-B028-E58F8D66778D}" type="presParOf" srcId="{8100640A-D361-42D1-971C-5946477C4124}" destId="{3F2B2751-D62B-4FE4-B55B-26DE3C138937}" srcOrd="3" destOrd="0" presId="urn:microsoft.com/office/officeart/2016/7/layout/BasicLinearProcessNumbered"/>
    <dgm:cxn modelId="{17B5DC84-59E3-435E-B85E-558A4AF6181E}" type="presParOf" srcId="{35AE5641-4FDD-45D3-9069-5B23A3AF18F3}" destId="{2E6CEE0B-BF04-4BB1-A578-09424F38FDCB}" srcOrd="1" destOrd="0" presId="urn:microsoft.com/office/officeart/2016/7/layout/BasicLinearProcessNumbered"/>
    <dgm:cxn modelId="{BF52D8A0-8753-497E-9DDA-54C9C0462A1D}" type="presParOf" srcId="{35AE5641-4FDD-45D3-9069-5B23A3AF18F3}" destId="{D9E3058B-9CD6-46D4-86B1-8884C8479910}" srcOrd="2" destOrd="0" presId="urn:microsoft.com/office/officeart/2016/7/layout/BasicLinearProcessNumbered"/>
    <dgm:cxn modelId="{89DD77C0-6E9C-4D41-8ACE-B065B9668F44}" type="presParOf" srcId="{D9E3058B-9CD6-46D4-86B1-8884C8479910}" destId="{12761C21-DE27-47F8-B302-D8004915A62A}" srcOrd="0" destOrd="0" presId="urn:microsoft.com/office/officeart/2016/7/layout/BasicLinearProcessNumbered"/>
    <dgm:cxn modelId="{89E26A02-68BF-4EE4-B922-4A3D4B0D4E56}" type="presParOf" srcId="{D9E3058B-9CD6-46D4-86B1-8884C8479910}" destId="{42C61699-4D26-4421-96AA-76DE0CB7C1D6}" srcOrd="1" destOrd="0" presId="urn:microsoft.com/office/officeart/2016/7/layout/BasicLinearProcessNumbered"/>
    <dgm:cxn modelId="{F68EB8B4-9F25-4867-8425-3CED064C8B4A}" type="presParOf" srcId="{D9E3058B-9CD6-46D4-86B1-8884C8479910}" destId="{4B3A6AC2-84AF-4301-AD30-674E5629E315}" srcOrd="2" destOrd="0" presId="urn:microsoft.com/office/officeart/2016/7/layout/BasicLinearProcessNumbered"/>
    <dgm:cxn modelId="{65C85DAF-1B6B-43EC-8CDA-3DA2A5779BFF}" type="presParOf" srcId="{D9E3058B-9CD6-46D4-86B1-8884C8479910}" destId="{867CA5C3-C242-4961-A5FD-C1CE6B117677}" srcOrd="3" destOrd="0" presId="urn:microsoft.com/office/officeart/2016/7/layout/BasicLinearProcessNumbered"/>
    <dgm:cxn modelId="{733B4A16-B963-4B62-AE84-B8CB863BF7B3}" type="presParOf" srcId="{35AE5641-4FDD-45D3-9069-5B23A3AF18F3}" destId="{2F84C687-7F6A-469E-A09C-1DE48CBAE18F}" srcOrd="3" destOrd="0" presId="urn:microsoft.com/office/officeart/2016/7/layout/BasicLinearProcessNumbered"/>
    <dgm:cxn modelId="{ACFDA143-6C98-428A-8A2C-86C8B1FF4372}" type="presParOf" srcId="{35AE5641-4FDD-45D3-9069-5B23A3AF18F3}" destId="{2F0D0305-0219-45E5-9BF9-7D17675051C3}" srcOrd="4" destOrd="0" presId="urn:microsoft.com/office/officeart/2016/7/layout/BasicLinearProcessNumbered"/>
    <dgm:cxn modelId="{4DF97672-1FE5-403E-A481-6DDC51C758F3}" type="presParOf" srcId="{2F0D0305-0219-45E5-9BF9-7D17675051C3}" destId="{1A3C59A6-1161-477F-BD75-472DA13EBD38}" srcOrd="0" destOrd="0" presId="urn:microsoft.com/office/officeart/2016/7/layout/BasicLinearProcessNumbered"/>
    <dgm:cxn modelId="{0A5F99B8-E1AD-4AA0-991F-AAB694670959}" type="presParOf" srcId="{2F0D0305-0219-45E5-9BF9-7D17675051C3}" destId="{B7F50E29-F0BB-4D49-89F5-56CC88A8D26E}" srcOrd="1" destOrd="0" presId="urn:microsoft.com/office/officeart/2016/7/layout/BasicLinearProcessNumbered"/>
    <dgm:cxn modelId="{4586EAC8-60C7-4A77-9689-60B8F9FAB602}" type="presParOf" srcId="{2F0D0305-0219-45E5-9BF9-7D17675051C3}" destId="{9E628778-CB9A-49B6-97D1-72BFDB8D7EFD}" srcOrd="2" destOrd="0" presId="urn:microsoft.com/office/officeart/2016/7/layout/BasicLinearProcessNumbered"/>
    <dgm:cxn modelId="{CEA14DB3-9FBF-4FA7-944A-C2272EA932FA}" type="presParOf" srcId="{2F0D0305-0219-45E5-9BF9-7D17675051C3}" destId="{62DCCD9C-78CE-4174-A1A8-A54EA86C9A26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5D72BB4-9E15-4982-A3B4-16B7A5A497C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1FD8FB5-E0A2-4D39-A35E-6AABFD1B84E8}">
      <dgm:prSet/>
      <dgm:spPr/>
      <dgm:t>
        <a:bodyPr/>
        <a:lstStyle/>
        <a:p>
          <a:r>
            <a:rPr lang="en-US"/>
            <a:t>• Automate customer inquiries and provide accurate responses in real-time.</a:t>
          </a:r>
        </a:p>
      </dgm:t>
    </dgm:pt>
    <dgm:pt modelId="{9994A4C9-04E6-40EF-AEE8-71AEEFDABC17}" type="parTrans" cxnId="{375CF882-C73C-4C59-8B71-01E2B108D4E3}">
      <dgm:prSet/>
      <dgm:spPr/>
      <dgm:t>
        <a:bodyPr/>
        <a:lstStyle/>
        <a:p>
          <a:endParaRPr lang="en-US"/>
        </a:p>
      </dgm:t>
    </dgm:pt>
    <dgm:pt modelId="{A7383D2B-7222-4003-BDDD-EA8716FE838E}" type="sibTrans" cxnId="{375CF882-C73C-4C59-8B71-01E2B108D4E3}">
      <dgm:prSet/>
      <dgm:spPr/>
      <dgm:t>
        <a:bodyPr/>
        <a:lstStyle/>
        <a:p>
          <a:endParaRPr lang="en-US"/>
        </a:p>
      </dgm:t>
    </dgm:pt>
    <dgm:pt modelId="{5B19E039-05B7-40BB-AAF0-C129C8D30CE9}">
      <dgm:prSet/>
      <dgm:spPr/>
      <dgm:t>
        <a:bodyPr/>
        <a:lstStyle/>
        <a:p>
          <a:r>
            <a:rPr lang="en-US" dirty="0"/>
            <a:t>• Offer personalized recommendations and solutions based on customer data and interaction history.</a:t>
          </a:r>
        </a:p>
      </dgm:t>
    </dgm:pt>
    <dgm:pt modelId="{C85D2340-6FDB-4799-BE7B-59EEADEDB961}" type="parTrans" cxnId="{DC65DB6C-358E-4927-8863-E1C663AAF938}">
      <dgm:prSet/>
      <dgm:spPr/>
      <dgm:t>
        <a:bodyPr/>
        <a:lstStyle/>
        <a:p>
          <a:endParaRPr lang="en-US"/>
        </a:p>
      </dgm:t>
    </dgm:pt>
    <dgm:pt modelId="{6665D648-6343-4496-B43A-26444071F2A3}" type="sibTrans" cxnId="{DC65DB6C-358E-4927-8863-E1C663AAF938}">
      <dgm:prSet/>
      <dgm:spPr/>
      <dgm:t>
        <a:bodyPr/>
        <a:lstStyle/>
        <a:p>
          <a:endParaRPr lang="en-US"/>
        </a:p>
      </dgm:t>
    </dgm:pt>
    <dgm:pt modelId="{65BD60D2-F484-4743-9648-DE084D2EA65D}">
      <dgm:prSet/>
      <dgm:spPr/>
      <dgm:t>
        <a:bodyPr/>
        <a:lstStyle/>
        <a:p>
          <a:r>
            <a:rPr lang="en-US"/>
            <a:t>• Seamlessly integrate with existing customer service platforms.</a:t>
          </a:r>
        </a:p>
      </dgm:t>
    </dgm:pt>
    <dgm:pt modelId="{2C2775AF-6256-4F84-A558-E473A897E005}" type="parTrans" cxnId="{D87C70CF-ECFA-46DE-A2A5-0A0BE87190DE}">
      <dgm:prSet/>
      <dgm:spPr/>
      <dgm:t>
        <a:bodyPr/>
        <a:lstStyle/>
        <a:p>
          <a:endParaRPr lang="en-US"/>
        </a:p>
      </dgm:t>
    </dgm:pt>
    <dgm:pt modelId="{FDA03DD4-98C5-4702-9B8A-90977B43F7D9}" type="sibTrans" cxnId="{D87C70CF-ECFA-46DE-A2A5-0A0BE87190DE}">
      <dgm:prSet/>
      <dgm:spPr/>
      <dgm:t>
        <a:bodyPr/>
        <a:lstStyle/>
        <a:p>
          <a:endParaRPr lang="en-US"/>
        </a:p>
      </dgm:t>
    </dgm:pt>
    <dgm:pt modelId="{AB25A758-BA48-40E5-BFF9-C0CF22359E72}">
      <dgm:prSet/>
      <dgm:spPr/>
      <dgm:t>
        <a:bodyPr/>
        <a:lstStyle/>
        <a:p>
          <a:r>
            <a:rPr lang="en-US"/>
            <a:t>• Maintain high levels of security and data privacy.</a:t>
          </a:r>
        </a:p>
      </dgm:t>
    </dgm:pt>
    <dgm:pt modelId="{1B7DBEA9-CEF7-4804-B6FA-FE2427512F87}" type="parTrans" cxnId="{A92769C9-25EA-4500-B58E-33933736C9D3}">
      <dgm:prSet/>
      <dgm:spPr/>
      <dgm:t>
        <a:bodyPr/>
        <a:lstStyle/>
        <a:p>
          <a:endParaRPr lang="en-US"/>
        </a:p>
      </dgm:t>
    </dgm:pt>
    <dgm:pt modelId="{4F940A4B-3EBB-4AB2-8A3E-573B0FE26240}" type="sibTrans" cxnId="{A92769C9-25EA-4500-B58E-33933736C9D3}">
      <dgm:prSet/>
      <dgm:spPr/>
      <dgm:t>
        <a:bodyPr/>
        <a:lstStyle/>
        <a:p>
          <a:endParaRPr lang="en-US"/>
        </a:p>
      </dgm:t>
    </dgm:pt>
    <dgm:pt modelId="{96267B58-755A-4663-8A81-222F7D7BE889}" type="pres">
      <dgm:prSet presAssocID="{15D72BB4-9E15-4982-A3B4-16B7A5A497C9}" presName="root" presStyleCnt="0">
        <dgm:presLayoutVars>
          <dgm:dir/>
          <dgm:resizeHandles val="exact"/>
        </dgm:presLayoutVars>
      </dgm:prSet>
      <dgm:spPr/>
    </dgm:pt>
    <dgm:pt modelId="{FCE9C865-E0B0-43D1-ADC6-F35E9FDF8F5C}" type="pres">
      <dgm:prSet presAssocID="{E1FD8FB5-E0A2-4D39-A35E-6AABFD1B84E8}" presName="compNode" presStyleCnt="0"/>
      <dgm:spPr/>
    </dgm:pt>
    <dgm:pt modelId="{54AD12B4-1813-4FD0-8B95-743E177A3B37}" type="pres">
      <dgm:prSet presAssocID="{E1FD8FB5-E0A2-4D39-A35E-6AABFD1B84E8}" presName="bgRect" presStyleLbl="bgShp" presStyleIdx="0" presStyleCnt="4"/>
      <dgm:spPr/>
    </dgm:pt>
    <dgm:pt modelId="{1FDF1B93-91C1-4A19-82DD-B4709E2F1F95}" type="pres">
      <dgm:prSet presAssocID="{E1FD8FB5-E0A2-4D39-A35E-6AABFD1B84E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23FE2302-9E7A-4E65-B65F-F8F6A88C56C5}" type="pres">
      <dgm:prSet presAssocID="{E1FD8FB5-E0A2-4D39-A35E-6AABFD1B84E8}" presName="spaceRect" presStyleCnt="0"/>
      <dgm:spPr/>
    </dgm:pt>
    <dgm:pt modelId="{5A7D4B76-80E4-4494-A69A-26BE2BB6866F}" type="pres">
      <dgm:prSet presAssocID="{E1FD8FB5-E0A2-4D39-A35E-6AABFD1B84E8}" presName="parTx" presStyleLbl="revTx" presStyleIdx="0" presStyleCnt="4">
        <dgm:presLayoutVars>
          <dgm:chMax val="0"/>
          <dgm:chPref val="0"/>
        </dgm:presLayoutVars>
      </dgm:prSet>
      <dgm:spPr/>
    </dgm:pt>
    <dgm:pt modelId="{42B07A2A-BE80-43C1-A0D8-007DA719F0FE}" type="pres">
      <dgm:prSet presAssocID="{A7383D2B-7222-4003-BDDD-EA8716FE838E}" presName="sibTrans" presStyleCnt="0"/>
      <dgm:spPr/>
    </dgm:pt>
    <dgm:pt modelId="{D9170B4D-7054-47BE-B49E-5FFBDFA6D774}" type="pres">
      <dgm:prSet presAssocID="{5B19E039-05B7-40BB-AAF0-C129C8D30CE9}" presName="compNode" presStyleCnt="0"/>
      <dgm:spPr/>
    </dgm:pt>
    <dgm:pt modelId="{1AF023BF-362B-4E55-8161-79C1EDB98572}" type="pres">
      <dgm:prSet presAssocID="{5B19E039-05B7-40BB-AAF0-C129C8D30CE9}" presName="bgRect" presStyleLbl="bgShp" presStyleIdx="1" presStyleCnt="4"/>
      <dgm:spPr/>
    </dgm:pt>
    <dgm:pt modelId="{A389D590-E2BD-4A1C-8598-64DA851AA259}" type="pres">
      <dgm:prSet presAssocID="{5B19E039-05B7-40BB-AAF0-C129C8D30CE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CB1F7B57-2A0B-4903-A76E-35A01935EBD8}" type="pres">
      <dgm:prSet presAssocID="{5B19E039-05B7-40BB-AAF0-C129C8D30CE9}" presName="spaceRect" presStyleCnt="0"/>
      <dgm:spPr/>
    </dgm:pt>
    <dgm:pt modelId="{A55AA978-2528-49FD-B023-0F1742702CB2}" type="pres">
      <dgm:prSet presAssocID="{5B19E039-05B7-40BB-AAF0-C129C8D30CE9}" presName="parTx" presStyleLbl="revTx" presStyleIdx="1" presStyleCnt="4">
        <dgm:presLayoutVars>
          <dgm:chMax val="0"/>
          <dgm:chPref val="0"/>
        </dgm:presLayoutVars>
      </dgm:prSet>
      <dgm:spPr/>
    </dgm:pt>
    <dgm:pt modelId="{2570FAAA-370D-44BF-B386-675D65764494}" type="pres">
      <dgm:prSet presAssocID="{6665D648-6343-4496-B43A-26444071F2A3}" presName="sibTrans" presStyleCnt="0"/>
      <dgm:spPr/>
    </dgm:pt>
    <dgm:pt modelId="{4918CBB2-E219-4250-A1C8-DE41546F3E4A}" type="pres">
      <dgm:prSet presAssocID="{65BD60D2-F484-4743-9648-DE084D2EA65D}" presName="compNode" presStyleCnt="0"/>
      <dgm:spPr/>
    </dgm:pt>
    <dgm:pt modelId="{323D9562-54D5-483B-BC9B-3F9C1213B12B}" type="pres">
      <dgm:prSet presAssocID="{65BD60D2-F484-4743-9648-DE084D2EA65D}" presName="bgRect" presStyleLbl="bgShp" presStyleIdx="2" presStyleCnt="4"/>
      <dgm:spPr/>
    </dgm:pt>
    <dgm:pt modelId="{50455F97-0BD9-4151-8E7C-2668657E4244}" type="pres">
      <dgm:prSet presAssocID="{65BD60D2-F484-4743-9648-DE084D2EA65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EBCAC75-5544-4672-9993-7B9CD8669514}" type="pres">
      <dgm:prSet presAssocID="{65BD60D2-F484-4743-9648-DE084D2EA65D}" presName="spaceRect" presStyleCnt="0"/>
      <dgm:spPr/>
    </dgm:pt>
    <dgm:pt modelId="{A424C375-6C91-4CFC-A753-B2C88DF05EF8}" type="pres">
      <dgm:prSet presAssocID="{65BD60D2-F484-4743-9648-DE084D2EA65D}" presName="parTx" presStyleLbl="revTx" presStyleIdx="2" presStyleCnt="4">
        <dgm:presLayoutVars>
          <dgm:chMax val="0"/>
          <dgm:chPref val="0"/>
        </dgm:presLayoutVars>
      </dgm:prSet>
      <dgm:spPr/>
    </dgm:pt>
    <dgm:pt modelId="{AF704A10-A651-43F2-AECA-6EDAE582EF93}" type="pres">
      <dgm:prSet presAssocID="{FDA03DD4-98C5-4702-9B8A-90977B43F7D9}" presName="sibTrans" presStyleCnt="0"/>
      <dgm:spPr/>
    </dgm:pt>
    <dgm:pt modelId="{92944AD2-72F2-4197-9E4F-646F80A74670}" type="pres">
      <dgm:prSet presAssocID="{AB25A758-BA48-40E5-BFF9-C0CF22359E72}" presName="compNode" presStyleCnt="0"/>
      <dgm:spPr/>
    </dgm:pt>
    <dgm:pt modelId="{5605AAA7-05D7-4E64-879D-F0A27F85913E}" type="pres">
      <dgm:prSet presAssocID="{AB25A758-BA48-40E5-BFF9-C0CF22359E72}" presName="bgRect" presStyleLbl="bgShp" presStyleIdx="3" presStyleCnt="4"/>
      <dgm:spPr/>
    </dgm:pt>
    <dgm:pt modelId="{5120D1F1-7A49-4E93-92D6-D8328087476B}" type="pres">
      <dgm:prSet presAssocID="{AB25A758-BA48-40E5-BFF9-C0CF22359E7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 Sign"/>
        </a:ext>
      </dgm:extLst>
    </dgm:pt>
    <dgm:pt modelId="{DDA0C525-7A5A-412E-8557-08EBA4B4B4E6}" type="pres">
      <dgm:prSet presAssocID="{AB25A758-BA48-40E5-BFF9-C0CF22359E72}" presName="spaceRect" presStyleCnt="0"/>
      <dgm:spPr/>
    </dgm:pt>
    <dgm:pt modelId="{5C6BD774-94DC-4609-B692-8F9BEDB0BC3B}" type="pres">
      <dgm:prSet presAssocID="{AB25A758-BA48-40E5-BFF9-C0CF22359E7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C5CC01D-14BA-4BD0-AD9E-59D1091D7C4C}" type="presOf" srcId="{AB25A758-BA48-40E5-BFF9-C0CF22359E72}" destId="{5C6BD774-94DC-4609-B692-8F9BEDB0BC3B}" srcOrd="0" destOrd="0" presId="urn:microsoft.com/office/officeart/2018/2/layout/IconVerticalSolidList"/>
    <dgm:cxn modelId="{DC65DB6C-358E-4927-8863-E1C663AAF938}" srcId="{15D72BB4-9E15-4982-A3B4-16B7A5A497C9}" destId="{5B19E039-05B7-40BB-AAF0-C129C8D30CE9}" srcOrd="1" destOrd="0" parTransId="{C85D2340-6FDB-4799-BE7B-59EEADEDB961}" sibTransId="{6665D648-6343-4496-B43A-26444071F2A3}"/>
    <dgm:cxn modelId="{F33ACA6E-D173-439D-9B48-691CF0B0AEAA}" type="presOf" srcId="{65BD60D2-F484-4743-9648-DE084D2EA65D}" destId="{A424C375-6C91-4CFC-A753-B2C88DF05EF8}" srcOrd="0" destOrd="0" presId="urn:microsoft.com/office/officeart/2018/2/layout/IconVerticalSolidList"/>
    <dgm:cxn modelId="{375CF882-C73C-4C59-8B71-01E2B108D4E3}" srcId="{15D72BB4-9E15-4982-A3B4-16B7A5A497C9}" destId="{E1FD8FB5-E0A2-4D39-A35E-6AABFD1B84E8}" srcOrd="0" destOrd="0" parTransId="{9994A4C9-04E6-40EF-AEE8-71AEEFDABC17}" sibTransId="{A7383D2B-7222-4003-BDDD-EA8716FE838E}"/>
    <dgm:cxn modelId="{3DD0AD90-F0D9-4096-A426-4DA36D4381DC}" type="presOf" srcId="{5B19E039-05B7-40BB-AAF0-C129C8D30CE9}" destId="{A55AA978-2528-49FD-B023-0F1742702CB2}" srcOrd="0" destOrd="0" presId="urn:microsoft.com/office/officeart/2018/2/layout/IconVerticalSolidList"/>
    <dgm:cxn modelId="{D0DFC6B2-493B-47EC-A9E2-9E06ECD8BD49}" type="presOf" srcId="{15D72BB4-9E15-4982-A3B4-16B7A5A497C9}" destId="{96267B58-755A-4663-8A81-222F7D7BE889}" srcOrd="0" destOrd="0" presId="urn:microsoft.com/office/officeart/2018/2/layout/IconVerticalSolidList"/>
    <dgm:cxn modelId="{CA6A7BB8-32E0-42DB-99C5-623DB2E68C35}" type="presOf" srcId="{E1FD8FB5-E0A2-4D39-A35E-6AABFD1B84E8}" destId="{5A7D4B76-80E4-4494-A69A-26BE2BB6866F}" srcOrd="0" destOrd="0" presId="urn:microsoft.com/office/officeart/2018/2/layout/IconVerticalSolidList"/>
    <dgm:cxn modelId="{A92769C9-25EA-4500-B58E-33933736C9D3}" srcId="{15D72BB4-9E15-4982-A3B4-16B7A5A497C9}" destId="{AB25A758-BA48-40E5-BFF9-C0CF22359E72}" srcOrd="3" destOrd="0" parTransId="{1B7DBEA9-CEF7-4804-B6FA-FE2427512F87}" sibTransId="{4F940A4B-3EBB-4AB2-8A3E-573B0FE26240}"/>
    <dgm:cxn modelId="{D87C70CF-ECFA-46DE-A2A5-0A0BE87190DE}" srcId="{15D72BB4-9E15-4982-A3B4-16B7A5A497C9}" destId="{65BD60D2-F484-4743-9648-DE084D2EA65D}" srcOrd="2" destOrd="0" parTransId="{2C2775AF-6256-4F84-A558-E473A897E005}" sibTransId="{FDA03DD4-98C5-4702-9B8A-90977B43F7D9}"/>
    <dgm:cxn modelId="{C19F206A-A79F-431A-851D-8F494B92B2C8}" type="presParOf" srcId="{96267B58-755A-4663-8A81-222F7D7BE889}" destId="{FCE9C865-E0B0-43D1-ADC6-F35E9FDF8F5C}" srcOrd="0" destOrd="0" presId="urn:microsoft.com/office/officeart/2018/2/layout/IconVerticalSolidList"/>
    <dgm:cxn modelId="{15B1B5EB-2270-457B-A9CB-DD411BE7B89E}" type="presParOf" srcId="{FCE9C865-E0B0-43D1-ADC6-F35E9FDF8F5C}" destId="{54AD12B4-1813-4FD0-8B95-743E177A3B37}" srcOrd="0" destOrd="0" presId="urn:microsoft.com/office/officeart/2018/2/layout/IconVerticalSolidList"/>
    <dgm:cxn modelId="{1E7BAE13-0A98-4CE2-A37C-C48402E96D8C}" type="presParOf" srcId="{FCE9C865-E0B0-43D1-ADC6-F35E9FDF8F5C}" destId="{1FDF1B93-91C1-4A19-82DD-B4709E2F1F95}" srcOrd="1" destOrd="0" presId="urn:microsoft.com/office/officeart/2018/2/layout/IconVerticalSolidList"/>
    <dgm:cxn modelId="{CBADA7E4-C392-4847-A16A-A0CAD2840B97}" type="presParOf" srcId="{FCE9C865-E0B0-43D1-ADC6-F35E9FDF8F5C}" destId="{23FE2302-9E7A-4E65-B65F-F8F6A88C56C5}" srcOrd="2" destOrd="0" presId="urn:microsoft.com/office/officeart/2018/2/layout/IconVerticalSolidList"/>
    <dgm:cxn modelId="{D35A1EC6-3C6F-4A12-9520-2329695E8297}" type="presParOf" srcId="{FCE9C865-E0B0-43D1-ADC6-F35E9FDF8F5C}" destId="{5A7D4B76-80E4-4494-A69A-26BE2BB6866F}" srcOrd="3" destOrd="0" presId="urn:microsoft.com/office/officeart/2018/2/layout/IconVerticalSolidList"/>
    <dgm:cxn modelId="{37AE4FCE-3D8C-49DF-8FA0-F96E31C3A883}" type="presParOf" srcId="{96267B58-755A-4663-8A81-222F7D7BE889}" destId="{42B07A2A-BE80-43C1-A0D8-007DA719F0FE}" srcOrd="1" destOrd="0" presId="urn:microsoft.com/office/officeart/2018/2/layout/IconVerticalSolidList"/>
    <dgm:cxn modelId="{5AC50DAD-EB74-43DC-BA4C-0505EDCBA41F}" type="presParOf" srcId="{96267B58-755A-4663-8A81-222F7D7BE889}" destId="{D9170B4D-7054-47BE-B49E-5FFBDFA6D774}" srcOrd="2" destOrd="0" presId="urn:microsoft.com/office/officeart/2018/2/layout/IconVerticalSolidList"/>
    <dgm:cxn modelId="{F6F49F13-A8B7-457B-8486-D9A5F5770B8D}" type="presParOf" srcId="{D9170B4D-7054-47BE-B49E-5FFBDFA6D774}" destId="{1AF023BF-362B-4E55-8161-79C1EDB98572}" srcOrd="0" destOrd="0" presId="urn:microsoft.com/office/officeart/2018/2/layout/IconVerticalSolidList"/>
    <dgm:cxn modelId="{6C6FAAA5-B2A4-4364-B813-9610740AB5C1}" type="presParOf" srcId="{D9170B4D-7054-47BE-B49E-5FFBDFA6D774}" destId="{A389D590-E2BD-4A1C-8598-64DA851AA259}" srcOrd="1" destOrd="0" presId="urn:microsoft.com/office/officeart/2018/2/layout/IconVerticalSolidList"/>
    <dgm:cxn modelId="{1D6B799A-A7F8-404C-9918-62E96FE70461}" type="presParOf" srcId="{D9170B4D-7054-47BE-B49E-5FFBDFA6D774}" destId="{CB1F7B57-2A0B-4903-A76E-35A01935EBD8}" srcOrd="2" destOrd="0" presId="urn:microsoft.com/office/officeart/2018/2/layout/IconVerticalSolidList"/>
    <dgm:cxn modelId="{E8EB8B26-2D0A-47E1-A882-0BECD4C6D806}" type="presParOf" srcId="{D9170B4D-7054-47BE-B49E-5FFBDFA6D774}" destId="{A55AA978-2528-49FD-B023-0F1742702CB2}" srcOrd="3" destOrd="0" presId="urn:microsoft.com/office/officeart/2018/2/layout/IconVerticalSolidList"/>
    <dgm:cxn modelId="{14DA14DA-787C-43CE-9830-179B40C18B2E}" type="presParOf" srcId="{96267B58-755A-4663-8A81-222F7D7BE889}" destId="{2570FAAA-370D-44BF-B386-675D65764494}" srcOrd="3" destOrd="0" presId="urn:microsoft.com/office/officeart/2018/2/layout/IconVerticalSolidList"/>
    <dgm:cxn modelId="{37DF748D-36EA-4AC2-A18E-AFBFE02CD6E4}" type="presParOf" srcId="{96267B58-755A-4663-8A81-222F7D7BE889}" destId="{4918CBB2-E219-4250-A1C8-DE41546F3E4A}" srcOrd="4" destOrd="0" presId="urn:microsoft.com/office/officeart/2018/2/layout/IconVerticalSolidList"/>
    <dgm:cxn modelId="{5D76761F-1031-4C65-9E8A-7955035D04C2}" type="presParOf" srcId="{4918CBB2-E219-4250-A1C8-DE41546F3E4A}" destId="{323D9562-54D5-483B-BC9B-3F9C1213B12B}" srcOrd="0" destOrd="0" presId="urn:microsoft.com/office/officeart/2018/2/layout/IconVerticalSolidList"/>
    <dgm:cxn modelId="{FD00DE65-7EDB-4EC6-BDAD-AF39F899FE64}" type="presParOf" srcId="{4918CBB2-E219-4250-A1C8-DE41546F3E4A}" destId="{50455F97-0BD9-4151-8E7C-2668657E4244}" srcOrd="1" destOrd="0" presId="urn:microsoft.com/office/officeart/2018/2/layout/IconVerticalSolidList"/>
    <dgm:cxn modelId="{5B95FC0C-7295-4491-A3D4-8AE148E73F6F}" type="presParOf" srcId="{4918CBB2-E219-4250-A1C8-DE41546F3E4A}" destId="{6EBCAC75-5544-4672-9993-7B9CD8669514}" srcOrd="2" destOrd="0" presId="urn:microsoft.com/office/officeart/2018/2/layout/IconVerticalSolidList"/>
    <dgm:cxn modelId="{2A530F88-149D-455D-83F3-8AF4055605CF}" type="presParOf" srcId="{4918CBB2-E219-4250-A1C8-DE41546F3E4A}" destId="{A424C375-6C91-4CFC-A753-B2C88DF05EF8}" srcOrd="3" destOrd="0" presId="urn:microsoft.com/office/officeart/2018/2/layout/IconVerticalSolidList"/>
    <dgm:cxn modelId="{7F9ECDEE-5AC9-4475-A6A0-6898C0788A17}" type="presParOf" srcId="{96267B58-755A-4663-8A81-222F7D7BE889}" destId="{AF704A10-A651-43F2-AECA-6EDAE582EF93}" srcOrd="5" destOrd="0" presId="urn:microsoft.com/office/officeart/2018/2/layout/IconVerticalSolidList"/>
    <dgm:cxn modelId="{48FC5C6C-7515-4D17-80FE-42728A8A8D28}" type="presParOf" srcId="{96267B58-755A-4663-8A81-222F7D7BE889}" destId="{92944AD2-72F2-4197-9E4F-646F80A74670}" srcOrd="6" destOrd="0" presId="urn:microsoft.com/office/officeart/2018/2/layout/IconVerticalSolidList"/>
    <dgm:cxn modelId="{0490436D-0A08-4F47-86B6-ACFD15DD33AB}" type="presParOf" srcId="{92944AD2-72F2-4197-9E4F-646F80A74670}" destId="{5605AAA7-05D7-4E64-879D-F0A27F85913E}" srcOrd="0" destOrd="0" presId="urn:microsoft.com/office/officeart/2018/2/layout/IconVerticalSolidList"/>
    <dgm:cxn modelId="{19F91EBE-8021-41EA-940F-04598B17F2B8}" type="presParOf" srcId="{92944AD2-72F2-4197-9E4F-646F80A74670}" destId="{5120D1F1-7A49-4E93-92D6-D8328087476B}" srcOrd="1" destOrd="0" presId="urn:microsoft.com/office/officeart/2018/2/layout/IconVerticalSolidList"/>
    <dgm:cxn modelId="{3B84FA46-7CDA-4B13-ACD8-D7E2623A5D16}" type="presParOf" srcId="{92944AD2-72F2-4197-9E4F-646F80A74670}" destId="{DDA0C525-7A5A-412E-8557-08EBA4B4B4E6}" srcOrd="2" destOrd="0" presId="urn:microsoft.com/office/officeart/2018/2/layout/IconVerticalSolidList"/>
    <dgm:cxn modelId="{AAB02746-7402-46B8-B47B-E2CD9930E374}" type="presParOf" srcId="{92944AD2-72F2-4197-9E4F-646F80A74670}" destId="{5C6BD774-94DC-4609-B692-8F9BEDB0BC3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1075DDB-3297-4149-9782-79529446D4F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394D614-1675-43D3-A7FF-A7BD755EC45C}">
      <dgm:prSet/>
      <dgm:spPr/>
      <dgm:t>
        <a:bodyPr/>
        <a:lstStyle/>
        <a:p>
          <a:pPr>
            <a:defRPr cap="all"/>
          </a:pPr>
          <a:r>
            <a:rPr lang="en-US"/>
            <a:t>• Generative AI models (e.g., GPT-4)</a:t>
          </a:r>
        </a:p>
      </dgm:t>
    </dgm:pt>
    <dgm:pt modelId="{D02DECE5-F0ED-4897-B835-B1656F5F5662}" type="parTrans" cxnId="{1EBAD660-6907-4A6B-8040-C12475FD27C6}">
      <dgm:prSet/>
      <dgm:spPr/>
      <dgm:t>
        <a:bodyPr/>
        <a:lstStyle/>
        <a:p>
          <a:endParaRPr lang="en-US"/>
        </a:p>
      </dgm:t>
    </dgm:pt>
    <dgm:pt modelId="{01D0AAA7-28D3-47E1-B0A5-6D26946478D2}" type="sibTrans" cxnId="{1EBAD660-6907-4A6B-8040-C12475FD27C6}">
      <dgm:prSet/>
      <dgm:spPr/>
      <dgm:t>
        <a:bodyPr/>
        <a:lstStyle/>
        <a:p>
          <a:endParaRPr lang="en-US"/>
        </a:p>
      </dgm:t>
    </dgm:pt>
    <dgm:pt modelId="{B185B947-BFC7-4FA2-910D-267377CAA09D}">
      <dgm:prSet/>
      <dgm:spPr/>
      <dgm:t>
        <a:bodyPr/>
        <a:lstStyle/>
        <a:p>
          <a:pPr>
            <a:defRPr cap="all"/>
          </a:pPr>
          <a:r>
            <a:rPr lang="en-US"/>
            <a:t>• Natural Language Processing (NLP) tools</a:t>
          </a:r>
        </a:p>
      </dgm:t>
    </dgm:pt>
    <dgm:pt modelId="{4A547AD6-9C78-4D44-B771-128026A61309}" type="parTrans" cxnId="{654CE433-9E79-436E-8BE6-CD321341FD3B}">
      <dgm:prSet/>
      <dgm:spPr/>
      <dgm:t>
        <a:bodyPr/>
        <a:lstStyle/>
        <a:p>
          <a:endParaRPr lang="en-US"/>
        </a:p>
      </dgm:t>
    </dgm:pt>
    <dgm:pt modelId="{322402E6-26A7-4E36-80BB-C2857DD6E0D4}" type="sibTrans" cxnId="{654CE433-9E79-436E-8BE6-CD321341FD3B}">
      <dgm:prSet/>
      <dgm:spPr/>
      <dgm:t>
        <a:bodyPr/>
        <a:lstStyle/>
        <a:p>
          <a:endParaRPr lang="en-US"/>
        </a:p>
      </dgm:t>
    </dgm:pt>
    <dgm:pt modelId="{EEE3B9B5-CC32-41C9-BC86-3DD5CFF6DC0E}">
      <dgm:prSet/>
      <dgm:spPr/>
      <dgm:t>
        <a:bodyPr/>
        <a:lstStyle/>
        <a:p>
          <a:pPr>
            <a:defRPr cap="all"/>
          </a:pPr>
          <a:r>
            <a:rPr lang="en-US"/>
            <a:t>• Machine Learning algorithms for personalization</a:t>
          </a:r>
        </a:p>
      </dgm:t>
    </dgm:pt>
    <dgm:pt modelId="{EAF96ECA-33FD-4DC3-B7D8-826D960AA016}" type="parTrans" cxnId="{EC171F93-6EE3-4FB7-9763-472EC8C72CED}">
      <dgm:prSet/>
      <dgm:spPr/>
      <dgm:t>
        <a:bodyPr/>
        <a:lstStyle/>
        <a:p>
          <a:endParaRPr lang="en-US"/>
        </a:p>
      </dgm:t>
    </dgm:pt>
    <dgm:pt modelId="{90296338-A1B9-429D-9BA7-F5BD3DD32E87}" type="sibTrans" cxnId="{EC171F93-6EE3-4FB7-9763-472EC8C72CED}">
      <dgm:prSet/>
      <dgm:spPr/>
      <dgm:t>
        <a:bodyPr/>
        <a:lstStyle/>
        <a:p>
          <a:endParaRPr lang="en-US"/>
        </a:p>
      </dgm:t>
    </dgm:pt>
    <dgm:pt modelId="{0CE300CB-E830-4DDF-8A97-7016F089F430}">
      <dgm:prSet/>
      <dgm:spPr/>
      <dgm:t>
        <a:bodyPr/>
        <a:lstStyle/>
        <a:p>
          <a:pPr>
            <a:defRPr cap="all"/>
          </a:pPr>
          <a:r>
            <a:rPr lang="en-US"/>
            <a:t>• API integration with CRM platforms</a:t>
          </a:r>
        </a:p>
      </dgm:t>
    </dgm:pt>
    <dgm:pt modelId="{934903AA-F71E-4B9C-B9E3-A6268A22AC1B}" type="parTrans" cxnId="{4EF73124-D509-4D5D-A958-96C8EC3AD04B}">
      <dgm:prSet/>
      <dgm:spPr/>
      <dgm:t>
        <a:bodyPr/>
        <a:lstStyle/>
        <a:p>
          <a:endParaRPr lang="en-US"/>
        </a:p>
      </dgm:t>
    </dgm:pt>
    <dgm:pt modelId="{59311731-7857-4BC5-8390-9EE3120A8D3F}" type="sibTrans" cxnId="{4EF73124-D509-4D5D-A958-96C8EC3AD04B}">
      <dgm:prSet/>
      <dgm:spPr/>
      <dgm:t>
        <a:bodyPr/>
        <a:lstStyle/>
        <a:p>
          <a:endParaRPr lang="en-US"/>
        </a:p>
      </dgm:t>
    </dgm:pt>
    <dgm:pt modelId="{D96307EE-420A-442E-A292-59FD3A8A01C9}">
      <dgm:prSet/>
      <dgm:spPr/>
      <dgm:t>
        <a:bodyPr/>
        <a:lstStyle/>
        <a:p>
          <a:pPr>
            <a:defRPr cap="all"/>
          </a:pPr>
          <a:r>
            <a:rPr lang="en-US"/>
            <a:t>• Data security and privacy frameworks</a:t>
          </a:r>
        </a:p>
      </dgm:t>
    </dgm:pt>
    <dgm:pt modelId="{9984B2E4-9E51-4671-9B8D-96408C014097}" type="parTrans" cxnId="{AA659DC3-B20A-443A-BA56-513F926B6CEA}">
      <dgm:prSet/>
      <dgm:spPr/>
      <dgm:t>
        <a:bodyPr/>
        <a:lstStyle/>
        <a:p>
          <a:endParaRPr lang="en-US"/>
        </a:p>
      </dgm:t>
    </dgm:pt>
    <dgm:pt modelId="{5CEFE50A-EDE9-4A0A-8A83-BF1A314FACE3}" type="sibTrans" cxnId="{AA659DC3-B20A-443A-BA56-513F926B6CEA}">
      <dgm:prSet/>
      <dgm:spPr/>
      <dgm:t>
        <a:bodyPr/>
        <a:lstStyle/>
        <a:p>
          <a:endParaRPr lang="en-US"/>
        </a:p>
      </dgm:t>
    </dgm:pt>
    <dgm:pt modelId="{51AC21F6-C4D1-4296-A1D4-B5B8482C4DF7}" type="pres">
      <dgm:prSet presAssocID="{01075DDB-3297-4149-9782-79529446D4F9}" presName="root" presStyleCnt="0">
        <dgm:presLayoutVars>
          <dgm:dir/>
          <dgm:resizeHandles val="exact"/>
        </dgm:presLayoutVars>
      </dgm:prSet>
      <dgm:spPr/>
    </dgm:pt>
    <dgm:pt modelId="{4E9E09B1-A2CE-4193-A496-605361E38C22}" type="pres">
      <dgm:prSet presAssocID="{0394D614-1675-43D3-A7FF-A7BD755EC45C}" presName="compNode" presStyleCnt="0"/>
      <dgm:spPr/>
    </dgm:pt>
    <dgm:pt modelId="{4648D312-C6BE-4AF8-9E9C-1A87FB269AEA}" type="pres">
      <dgm:prSet presAssocID="{0394D614-1675-43D3-A7FF-A7BD755EC45C}" presName="iconBgRect" presStyleLbl="bgShp" presStyleIdx="0" presStyleCnt="5"/>
      <dgm:spPr/>
    </dgm:pt>
    <dgm:pt modelId="{CBAE51F1-9A6E-46E1-AD3C-C84BBEDB2A9D}" type="pres">
      <dgm:prSet presAssocID="{0394D614-1675-43D3-A7FF-A7BD755EC45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unny Face Outline"/>
        </a:ext>
      </dgm:extLst>
    </dgm:pt>
    <dgm:pt modelId="{0445D62F-D238-462F-9468-4C03592745B0}" type="pres">
      <dgm:prSet presAssocID="{0394D614-1675-43D3-A7FF-A7BD755EC45C}" presName="spaceRect" presStyleCnt="0"/>
      <dgm:spPr/>
    </dgm:pt>
    <dgm:pt modelId="{42DB8F0A-6F7F-4B7E-BF41-21D8DE17F1DC}" type="pres">
      <dgm:prSet presAssocID="{0394D614-1675-43D3-A7FF-A7BD755EC45C}" presName="textRect" presStyleLbl="revTx" presStyleIdx="0" presStyleCnt="5">
        <dgm:presLayoutVars>
          <dgm:chMax val="1"/>
          <dgm:chPref val="1"/>
        </dgm:presLayoutVars>
      </dgm:prSet>
      <dgm:spPr/>
    </dgm:pt>
    <dgm:pt modelId="{09B4A7EB-C79E-45ED-BBB3-5497EED6F658}" type="pres">
      <dgm:prSet presAssocID="{01D0AAA7-28D3-47E1-B0A5-6D26946478D2}" presName="sibTrans" presStyleCnt="0"/>
      <dgm:spPr/>
    </dgm:pt>
    <dgm:pt modelId="{5694E16C-8457-48C9-A7B6-76A5FFABAC7C}" type="pres">
      <dgm:prSet presAssocID="{B185B947-BFC7-4FA2-910D-267377CAA09D}" presName="compNode" presStyleCnt="0"/>
      <dgm:spPr/>
    </dgm:pt>
    <dgm:pt modelId="{D8B8EED7-643C-4C6E-8E30-60DB7527B1D2}" type="pres">
      <dgm:prSet presAssocID="{B185B947-BFC7-4FA2-910D-267377CAA09D}" presName="iconBgRect" presStyleLbl="bgShp" presStyleIdx="1" presStyleCnt="5"/>
      <dgm:spPr/>
    </dgm:pt>
    <dgm:pt modelId="{78C64BB1-9A1A-4A8F-B7D9-6789257E4F4F}" type="pres">
      <dgm:prSet presAssocID="{B185B947-BFC7-4FA2-910D-267377CAA09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2A3108C-19DD-491F-9E1F-07FF12475BFD}" type="pres">
      <dgm:prSet presAssocID="{B185B947-BFC7-4FA2-910D-267377CAA09D}" presName="spaceRect" presStyleCnt="0"/>
      <dgm:spPr/>
    </dgm:pt>
    <dgm:pt modelId="{B4B77AB8-0A4F-4AA1-BAAB-C7E7E93581BB}" type="pres">
      <dgm:prSet presAssocID="{B185B947-BFC7-4FA2-910D-267377CAA09D}" presName="textRect" presStyleLbl="revTx" presStyleIdx="1" presStyleCnt="5">
        <dgm:presLayoutVars>
          <dgm:chMax val="1"/>
          <dgm:chPref val="1"/>
        </dgm:presLayoutVars>
      </dgm:prSet>
      <dgm:spPr/>
    </dgm:pt>
    <dgm:pt modelId="{EC5E280F-C709-4133-904C-D68A770D43FA}" type="pres">
      <dgm:prSet presAssocID="{322402E6-26A7-4E36-80BB-C2857DD6E0D4}" presName="sibTrans" presStyleCnt="0"/>
      <dgm:spPr/>
    </dgm:pt>
    <dgm:pt modelId="{3BD37D20-AB90-4949-AFDD-8709C0284C27}" type="pres">
      <dgm:prSet presAssocID="{EEE3B9B5-CC32-41C9-BC86-3DD5CFF6DC0E}" presName="compNode" presStyleCnt="0"/>
      <dgm:spPr/>
    </dgm:pt>
    <dgm:pt modelId="{1AF7EFA6-1EFF-4D69-9B1A-140946B848FA}" type="pres">
      <dgm:prSet presAssocID="{EEE3B9B5-CC32-41C9-BC86-3DD5CFF6DC0E}" presName="iconBgRect" presStyleLbl="bgShp" presStyleIdx="2" presStyleCnt="5"/>
      <dgm:spPr/>
    </dgm:pt>
    <dgm:pt modelId="{49011086-4C66-4A75-8AC0-EB3C327B43E8}" type="pres">
      <dgm:prSet presAssocID="{EEE3B9B5-CC32-41C9-BC86-3DD5CFF6DC0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9A6A8A9D-AFAB-4321-A398-2057D060747E}" type="pres">
      <dgm:prSet presAssocID="{EEE3B9B5-CC32-41C9-BC86-3DD5CFF6DC0E}" presName="spaceRect" presStyleCnt="0"/>
      <dgm:spPr/>
    </dgm:pt>
    <dgm:pt modelId="{184CC5F2-70F5-4111-876A-12D899548730}" type="pres">
      <dgm:prSet presAssocID="{EEE3B9B5-CC32-41C9-BC86-3DD5CFF6DC0E}" presName="textRect" presStyleLbl="revTx" presStyleIdx="2" presStyleCnt="5">
        <dgm:presLayoutVars>
          <dgm:chMax val="1"/>
          <dgm:chPref val="1"/>
        </dgm:presLayoutVars>
      </dgm:prSet>
      <dgm:spPr/>
    </dgm:pt>
    <dgm:pt modelId="{4CF1E646-3DC6-4A41-AC68-4D37225EF015}" type="pres">
      <dgm:prSet presAssocID="{90296338-A1B9-429D-9BA7-F5BD3DD32E87}" presName="sibTrans" presStyleCnt="0"/>
      <dgm:spPr/>
    </dgm:pt>
    <dgm:pt modelId="{6238D2EC-FBE2-4DB5-85BD-5F60153A6119}" type="pres">
      <dgm:prSet presAssocID="{0CE300CB-E830-4DDF-8A97-7016F089F430}" presName="compNode" presStyleCnt="0"/>
      <dgm:spPr/>
    </dgm:pt>
    <dgm:pt modelId="{0A3773D5-0AA3-4BF8-95CC-622F38344CCB}" type="pres">
      <dgm:prSet presAssocID="{0CE300CB-E830-4DDF-8A97-7016F089F430}" presName="iconBgRect" presStyleLbl="bgShp" presStyleIdx="3" presStyleCnt="5"/>
      <dgm:spPr/>
    </dgm:pt>
    <dgm:pt modelId="{66E8917E-E284-4E95-9571-25716EAC2C49}" type="pres">
      <dgm:prSet presAssocID="{0CE300CB-E830-4DDF-8A97-7016F089F43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6912AF8-CF86-41BC-BAB6-C0E51D85D23B}" type="pres">
      <dgm:prSet presAssocID="{0CE300CB-E830-4DDF-8A97-7016F089F430}" presName="spaceRect" presStyleCnt="0"/>
      <dgm:spPr/>
    </dgm:pt>
    <dgm:pt modelId="{65990D5E-2F0B-4BE6-BE2B-2B50A9ACE427}" type="pres">
      <dgm:prSet presAssocID="{0CE300CB-E830-4DDF-8A97-7016F089F430}" presName="textRect" presStyleLbl="revTx" presStyleIdx="3" presStyleCnt="5">
        <dgm:presLayoutVars>
          <dgm:chMax val="1"/>
          <dgm:chPref val="1"/>
        </dgm:presLayoutVars>
      </dgm:prSet>
      <dgm:spPr/>
    </dgm:pt>
    <dgm:pt modelId="{ED213B9A-78A5-4DFE-9261-DDB013205ED3}" type="pres">
      <dgm:prSet presAssocID="{59311731-7857-4BC5-8390-9EE3120A8D3F}" presName="sibTrans" presStyleCnt="0"/>
      <dgm:spPr/>
    </dgm:pt>
    <dgm:pt modelId="{D4BFA8A6-042E-4E5A-98AC-C5E03A6C3B0F}" type="pres">
      <dgm:prSet presAssocID="{D96307EE-420A-442E-A292-59FD3A8A01C9}" presName="compNode" presStyleCnt="0"/>
      <dgm:spPr/>
    </dgm:pt>
    <dgm:pt modelId="{A9B103B1-0606-452D-A3A1-E7C022E2058F}" type="pres">
      <dgm:prSet presAssocID="{D96307EE-420A-442E-A292-59FD3A8A01C9}" presName="iconBgRect" presStyleLbl="bgShp" presStyleIdx="4" presStyleCnt="5"/>
      <dgm:spPr/>
    </dgm:pt>
    <dgm:pt modelId="{75FE7D59-7DAC-4B09-A381-E6D3A94B61D2}" type="pres">
      <dgm:prSet presAssocID="{D96307EE-420A-442E-A292-59FD3A8A01C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 Sign"/>
        </a:ext>
      </dgm:extLst>
    </dgm:pt>
    <dgm:pt modelId="{9C672CFC-FA60-4393-B888-516407A084E6}" type="pres">
      <dgm:prSet presAssocID="{D96307EE-420A-442E-A292-59FD3A8A01C9}" presName="spaceRect" presStyleCnt="0"/>
      <dgm:spPr/>
    </dgm:pt>
    <dgm:pt modelId="{EC74E761-EEE0-4B38-B36E-4F532FE4713E}" type="pres">
      <dgm:prSet presAssocID="{D96307EE-420A-442E-A292-59FD3A8A01C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EF73124-D509-4D5D-A958-96C8EC3AD04B}" srcId="{01075DDB-3297-4149-9782-79529446D4F9}" destId="{0CE300CB-E830-4DDF-8A97-7016F089F430}" srcOrd="3" destOrd="0" parTransId="{934903AA-F71E-4B9C-B9E3-A6268A22AC1B}" sibTransId="{59311731-7857-4BC5-8390-9EE3120A8D3F}"/>
    <dgm:cxn modelId="{3A521D2F-BBB4-4186-9E8A-E1C32EDF27D3}" type="presOf" srcId="{B185B947-BFC7-4FA2-910D-267377CAA09D}" destId="{B4B77AB8-0A4F-4AA1-BAAB-C7E7E93581BB}" srcOrd="0" destOrd="0" presId="urn:microsoft.com/office/officeart/2018/5/layout/IconCircleLabelList"/>
    <dgm:cxn modelId="{654CE433-9E79-436E-8BE6-CD321341FD3B}" srcId="{01075DDB-3297-4149-9782-79529446D4F9}" destId="{B185B947-BFC7-4FA2-910D-267377CAA09D}" srcOrd="1" destOrd="0" parTransId="{4A547AD6-9C78-4D44-B771-128026A61309}" sibTransId="{322402E6-26A7-4E36-80BB-C2857DD6E0D4}"/>
    <dgm:cxn modelId="{1EBAD660-6907-4A6B-8040-C12475FD27C6}" srcId="{01075DDB-3297-4149-9782-79529446D4F9}" destId="{0394D614-1675-43D3-A7FF-A7BD755EC45C}" srcOrd="0" destOrd="0" parTransId="{D02DECE5-F0ED-4897-B835-B1656F5F5662}" sibTransId="{01D0AAA7-28D3-47E1-B0A5-6D26946478D2}"/>
    <dgm:cxn modelId="{1EAA8F7E-1F7D-486F-80B4-F7F1154548D7}" type="presOf" srcId="{0CE300CB-E830-4DDF-8A97-7016F089F430}" destId="{65990D5E-2F0B-4BE6-BE2B-2B50A9ACE427}" srcOrd="0" destOrd="0" presId="urn:microsoft.com/office/officeart/2018/5/layout/IconCircleLabelList"/>
    <dgm:cxn modelId="{DE9A3E7F-5682-4395-BFAA-387AB97F84D4}" type="presOf" srcId="{0394D614-1675-43D3-A7FF-A7BD755EC45C}" destId="{42DB8F0A-6F7F-4B7E-BF41-21D8DE17F1DC}" srcOrd="0" destOrd="0" presId="urn:microsoft.com/office/officeart/2018/5/layout/IconCircleLabelList"/>
    <dgm:cxn modelId="{EC171F93-6EE3-4FB7-9763-472EC8C72CED}" srcId="{01075DDB-3297-4149-9782-79529446D4F9}" destId="{EEE3B9B5-CC32-41C9-BC86-3DD5CFF6DC0E}" srcOrd="2" destOrd="0" parTransId="{EAF96ECA-33FD-4DC3-B7D8-826D960AA016}" sibTransId="{90296338-A1B9-429D-9BA7-F5BD3DD32E87}"/>
    <dgm:cxn modelId="{168490B1-6DAB-4E9F-9ABE-D022219BCF91}" type="presOf" srcId="{D96307EE-420A-442E-A292-59FD3A8A01C9}" destId="{EC74E761-EEE0-4B38-B36E-4F532FE4713E}" srcOrd="0" destOrd="0" presId="urn:microsoft.com/office/officeart/2018/5/layout/IconCircleLabelList"/>
    <dgm:cxn modelId="{AA659DC3-B20A-443A-BA56-513F926B6CEA}" srcId="{01075DDB-3297-4149-9782-79529446D4F9}" destId="{D96307EE-420A-442E-A292-59FD3A8A01C9}" srcOrd="4" destOrd="0" parTransId="{9984B2E4-9E51-4671-9B8D-96408C014097}" sibTransId="{5CEFE50A-EDE9-4A0A-8A83-BF1A314FACE3}"/>
    <dgm:cxn modelId="{AB5340EC-8316-4077-8D4F-DE1473714214}" type="presOf" srcId="{01075DDB-3297-4149-9782-79529446D4F9}" destId="{51AC21F6-C4D1-4296-A1D4-B5B8482C4DF7}" srcOrd="0" destOrd="0" presId="urn:microsoft.com/office/officeart/2018/5/layout/IconCircleLabelList"/>
    <dgm:cxn modelId="{70D5F5FC-0851-495E-A941-448B50DC8C28}" type="presOf" srcId="{EEE3B9B5-CC32-41C9-BC86-3DD5CFF6DC0E}" destId="{184CC5F2-70F5-4111-876A-12D899548730}" srcOrd="0" destOrd="0" presId="urn:microsoft.com/office/officeart/2018/5/layout/IconCircleLabelList"/>
    <dgm:cxn modelId="{3BC98BF6-3091-4010-AFE7-520FA8DC301F}" type="presParOf" srcId="{51AC21F6-C4D1-4296-A1D4-B5B8482C4DF7}" destId="{4E9E09B1-A2CE-4193-A496-605361E38C22}" srcOrd="0" destOrd="0" presId="urn:microsoft.com/office/officeart/2018/5/layout/IconCircleLabelList"/>
    <dgm:cxn modelId="{442452E5-035B-44BD-BE15-7A82864752C4}" type="presParOf" srcId="{4E9E09B1-A2CE-4193-A496-605361E38C22}" destId="{4648D312-C6BE-4AF8-9E9C-1A87FB269AEA}" srcOrd="0" destOrd="0" presId="urn:microsoft.com/office/officeart/2018/5/layout/IconCircleLabelList"/>
    <dgm:cxn modelId="{3F6154DF-2582-4F36-B96C-DF8BF6A2082E}" type="presParOf" srcId="{4E9E09B1-A2CE-4193-A496-605361E38C22}" destId="{CBAE51F1-9A6E-46E1-AD3C-C84BBEDB2A9D}" srcOrd="1" destOrd="0" presId="urn:microsoft.com/office/officeart/2018/5/layout/IconCircleLabelList"/>
    <dgm:cxn modelId="{90B97CB4-AD88-4E49-97C9-2830084F5BEA}" type="presParOf" srcId="{4E9E09B1-A2CE-4193-A496-605361E38C22}" destId="{0445D62F-D238-462F-9468-4C03592745B0}" srcOrd="2" destOrd="0" presId="urn:microsoft.com/office/officeart/2018/5/layout/IconCircleLabelList"/>
    <dgm:cxn modelId="{B0057B0C-4114-40F5-A40E-FB34FA8E8916}" type="presParOf" srcId="{4E9E09B1-A2CE-4193-A496-605361E38C22}" destId="{42DB8F0A-6F7F-4B7E-BF41-21D8DE17F1DC}" srcOrd="3" destOrd="0" presId="urn:microsoft.com/office/officeart/2018/5/layout/IconCircleLabelList"/>
    <dgm:cxn modelId="{88FB8504-8F4C-4EBE-85CF-DD444216320B}" type="presParOf" srcId="{51AC21F6-C4D1-4296-A1D4-B5B8482C4DF7}" destId="{09B4A7EB-C79E-45ED-BBB3-5497EED6F658}" srcOrd="1" destOrd="0" presId="urn:microsoft.com/office/officeart/2018/5/layout/IconCircleLabelList"/>
    <dgm:cxn modelId="{6E76AE23-A2C9-46C8-9B37-F6537A2F38BA}" type="presParOf" srcId="{51AC21F6-C4D1-4296-A1D4-B5B8482C4DF7}" destId="{5694E16C-8457-48C9-A7B6-76A5FFABAC7C}" srcOrd="2" destOrd="0" presId="urn:microsoft.com/office/officeart/2018/5/layout/IconCircleLabelList"/>
    <dgm:cxn modelId="{756E9446-B1B3-4A6E-86AC-53339060B4D8}" type="presParOf" srcId="{5694E16C-8457-48C9-A7B6-76A5FFABAC7C}" destId="{D8B8EED7-643C-4C6E-8E30-60DB7527B1D2}" srcOrd="0" destOrd="0" presId="urn:microsoft.com/office/officeart/2018/5/layout/IconCircleLabelList"/>
    <dgm:cxn modelId="{F0C583E7-5A72-4B4B-BB7E-F0B82B1BA7EB}" type="presParOf" srcId="{5694E16C-8457-48C9-A7B6-76A5FFABAC7C}" destId="{78C64BB1-9A1A-4A8F-B7D9-6789257E4F4F}" srcOrd="1" destOrd="0" presId="urn:microsoft.com/office/officeart/2018/5/layout/IconCircleLabelList"/>
    <dgm:cxn modelId="{24A511E3-C48C-4F85-B640-2AFA1DA9D8D4}" type="presParOf" srcId="{5694E16C-8457-48C9-A7B6-76A5FFABAC7C}" destId="{F2A3108C-19DD-491F-9E1F-07FF12475BFD}" srcOrd="2" destOrd="0" presId="urn:microsoft.com/office/officeart/2018/5/layout/IconCircleLabelList"/>
    <dgm:cxn modelId="{3C753E60-460F-43F2-A2E6-CDEC800F6DF2}" type="presParOf" srcId="{5694E16C-8457-48C9-A7B6-76A5FFABAC7C}" destId="{B4B77AB8-0A4F-4AA1-BAAB-C7E7E93581BB}" srcOrd="3" destOrd="0" presId="urn:microsoft.com/office/officeart/2018/5/layout/IconCircleLabelList"/>
    <dgm:cxn modelId="{54AC7796-A274-4047-AF2F-1CAFA749E5FA}" type="presParOf" srcId="{51AC21F6-C4D1-4296-A1D4-B5B8482C4DF7}" destId="{EC5E280F-C709-4133-904C-D68A770D43FA}" srcOrd="3" destOrd="0" presId="urn:microsoft.com/office/officeart/2018/5/layout/IconCircleLabelList"/>
    <dgm:cxn modelId="{DFCC4DF3-899F-400E-B956-6A66FA621A15}" type="presParOf" srcId="{51AC21F6-C4D1-4296-A1D4-B5B8482C4DF7}" destId="{3BD37D20-AB90-4949-AFDD-8709C0284C27}" srcOrd="4" destOrd="0" presId="urn:microsoft.com/office/officeart/2018/5/layout/IconCircleLabelList"/>
    <dgm:cxn modelId="{1568BEA5-1EF1-4E95-95EF-2EEAFA824A9B}" type="presParOf" srcId="{3BD37D20-AB90-4949-AFDD-8709C0284C27}" destId="{1AF7EFA6-1EFF-4D69-9B1A-140946B848FA}" srcOrd="0" destOrd="0" presId="urn:microsoft.com/office/officeart/2018/5/layout/IconCircleLabelList"/>
    <dgm:cxn modelId="{0467AB5B-5237-4998-917F-82A168513AA5}" type="presParOf" srcId="{3BD37D20-AB90-4949-AFDD-8709C0284C27}" destId="{49011086-4C66-4A75-8AC0-EB3C327B43E8}" srcOrd="1" destOrd="0" presId="urn:microsoft.com/office/officeart/2018/5/layout/IconCircleLabelList"/>
    <dgm:cxn modelId="{91DEA23D-B17C-407F-8EFE-2FF82C8B67AF}" type="presParOf" srcId="{3BD37D20-AB90-4949-AFDD-8709C0284C27}" destId="{9A6A8A9D-AFAB-4321-A398-2057D060747E}" srcOrd="2" destOrd="0" presId="urn:microsoft.com/office/officeart/2018/5/layout/IconCircleLabelList"/>
    <dgm:cxn modelId="{81C8EEAD-EFB2-4178-B07A-CB90B9694D40}" type="presParOf" srcId="{3BD37D20-AB90-4949-AFDD-8709C0284C27}" destId="{184CC5F2-70F5-4111-876A-12D899548730}" srcOrd="3" destOrd="0" presId="urn:microsoft.com/office/officeart/2018/5/layout/IconCircleLabelList"/>
    <dgm:cxn modelId="{70DC2AD9-083C-4E62-9AD3-E6FA07C7BE64}" type="presParOf" srcId="{51AC21F6-C4D1-4296-A1D4-B5B8482C4DF7}" destId="{4CF1E646-3DC6-4A41-AC68-4D37225EF015}" srcOrd="5" destOrd="0" presId="urn:microsoft.com/office/officeart/2018/5/layout/IconCircleLabelList"/>
    <dgm:cxn modelId="{F2F0615A-37D6-4FD5-BEF1-6DF09B4F097E}" type="presParOf" srcId="{51AC21F6-C4D1-4296-A1D4-B5B8482C4DF7}" destId="{6238D2EC-FBE2-4DB5-85BD-5F60153A6119}" srcOrd="6" destOrd="0" presId="urn:microsoft.com/office/officeart/2018/5/layout/IconCircleLabelList"/>
    <dgm:cxn modelId="{15A7D079-487A-43E7-A9E4-1FFD44E18918}" type="presParOf" srcId="{6238D2EC-FBE2-4DB5-85BD-5F60153A6119}" destId="{0A3773D5-0AA3-4BF8-95CC-622F38344CCB}" srcOrd="0" destOrd="0" presId="urn:microsoft.com/office/officeart/2018/5/layout/IconCircleLabelList"/>
    <dgm:cxn modelId="{C630B132-9254-4A54-AFAF-FA0F2AFBB858}" type="presParOf" srcId="{6238D2EC-FBE2-4DB5-85BD-5F60153A6119}" destId="{66E8917E-E284-4E95-9571-25716EAC2C49}" srcOrd="1" destOrd="0" presId="urn:microsoft.com/office/officeart/2018/5/layout/IconCircleLabelList"/>
    <dgm:cxn modelId="{51C8A61A-1C49-4BC0-8AF9-5D8CCEC26525}" type="presParOf" srcId="{6238D2EC-FBE2-4DB5-85BD-5F60153A6119}" destId="{D6912AF8-CF86-41BC-BAB6-C0E51D85D23B}" srcOrd="2" destOrd="0" presId="urn:microsoft.com/office/officeart/2018/5/layout/IconCircleLabelList"/>
    <dgm:cxn modelId="{49804777-8377-4E2C-A26A-FDD1496D4AAB}" type="presParOf" srcId="{6238D2EC-FBE2-4DB5-85BD-5F60153A6119}" destId="{65990D5E-2F0B-4BE6-BE2B-2B50A9ACE427}" srcOrd="3" destOrd="0" presId="urn:microsoft.com/office/officeart/2018/5/layout/IconCircleLabelList"/>
    <dgm:cxn modelId="{625649F8-21D4-4FC9-AD28-60147942B49B}" type="presParOf" srcId="{51AC21F6-C4D1-4296-A1D4-B5B8482C4DF7}" destId="{ED213B9A-78A5-4DFE-9261-DDB013205ED3}" srcOrd="7" destOrd="0" presId="urn:microsoft.com/office/officeart/2018/5/layout/IconCircleLabelList"/>
    <dgm:cxn modelId="{395C1ACF-41B9-4673-BD6E-DFCD7504D3B0}" type="presParOf" srcId="{51AC21F6-C4D1-4296-A1D4-B5B8482C4DF7}" destId="{D4BFA8A6-042E-4E5A-98AC-C5E03A6C3B0F}" srcOrd="8" destOrd="0" presId="urn:microsoft.com/office/officeart/2018/5/layout/IconCircleLabelList"/>
    <dgm:cxn modelId="{17E6902C-56C4-4653-9A4F-016D8AD57C65}" type="presParOf" srcId="{D4BFA8A6-042E-4E5A-98AC-C5E03A6C3B0F}" destId="{A9B103B1-0606-452D-A3A1-E7C022E2058F}" srcOrd="0" destOrd="0" presId="urn:microsoft.com/office/officeart/2018/5/layout/IconCircleLabelList"/>
    <dgm:cxn modelId="{EA90ED46-CF1C-4229-B897-21CC36AE206A}" type="presParOf" srcId="{D4BFA8A6-042E-4E5A-98AC-C5E03A6C3B0F}" destId="{75FE7D59-7DAC-4B09-A381-E6D3A94B61D2}" srcOrd="1" destOrd="0" presId="urn:microsoft.com/office/officeart/2018/5/layout/IconCircleLabelList"/>
    <dgm:cxn modelId="{FB6DDB58-5691-494E-99D8-29682E98CAEF}" type="presParOf" srcId="{D4BFA8A6-042E-4E5A-98AC-C5E03A6C3B0F}" destId="{9C672CFC-FA60-4393-B888-516407A084E6}" srcOrd="2" destOrd="0" presId="urn:microsoft.com/office/officeart/2018/5/layout/IconCircleLabelList"/>
    <dgm:cxn modelId="{3D838A85-D399-41B7-8DD5-F856C66CA36B}" type="presParOf" srcId="{D4BFA8A6-042E-4E5A-98AC-C5E03A6C3B0F}" destId="{EC74E761-EEE0-4B38-B36E-4F532FE4713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CCE38D0-2D53-4E27-8787-58327150EC07}" type="doc">
      <dgm:prSet loTypeId="urn:microsoft.com/office/officeart/2005/8/layout/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6B0099A-2B02-42CA-A2E9-AA47B4563634}">
      <dgm:prSet/>
      <dgm:spPr/>
      <dgm:t>
        <a:bodyPr/>
        <a:lstStyle/>
        <a:p>
          <a:r>
            <a:rPr lang="en-US"/>
            <a:t>• AI Chatbots for real-time customer support.</a:t>
          </a:r>
        </a:p>
      </dgm:t>
    </dgm:pt>
    <dgm:pt modelId="{5179C24A-9A1A-4545-ADB3-4B8D09CD9F46}" type="parTrans" cxnId="{0DD8AE6D-78A7-4358-AE50-724A82783627}">
      <dgm:prSet/>
      <dgm:spPr/>
      <dgm:t>
        <a:bodyPr/>
        <a:lstStyle/>
        <a:p>
          <a:endParaRPr lang="en-US"/>
        </a:p>
      </dgm:t>
    </dgm:pt>
    <dgm:pt modelId="{7896492B-BF1F-43BE-A0B4-131D289FDF02}" type="sibTrans" cxnId="{0DD8AE6D-78A7-4358-AE50-724A82783627}">
      <dgm:prSet/>
      <dgm:spPr/>
      <dgm:t>
        <a:bodyPr/>
        <a:lstStyle/>
        <a:p>
          <a:endParaRPr lang="en-US"/>
        </a:p>
      </dgm:t>
    </dgm:pt>
    <dgm:pt modelId="{CE735541-C188-4F70-BFE4-7975A3F4232C}">
      <dgm:prSet/>
      <dgm:spPr/>
      <dgm:t>
        <a:bodyPr/>
        <a:lstStyle/>
        <a:p>
          <a:r>
            <a:rPr lang="en-US"/>
            <a:t>• Personalized recommendations based on customer interaction history.</a:t>
          </a:r>
        </a:p>
      </dgm:t>
    </dgm:pt>
    <dgm:pt modelId="{45C7AFDF-BD9D-43AB-BD8E-2C8D9F1E7D7F}" type="parTrans" cxnId="{EE385D0F-27FA-4884-AB24-C059D21F0C53}">
      <dgm:prSet/>
      <dgm:spPr/>
      <dgm:t>
        <a:bodyPr/>
        <a:lstStyle/>
        <a:p>
          <a:endParaRPr lang="en-US"/>
        </a:p>
      </dgm:t>
    </dgm:pt>
    <dgm:pt modelId="{F2959E86-E5AF-4E8D-8445-E7F36F3DB838}" type="sibTrans" cxnId="{EE385D0F-27FA-4884-AB24-C059D21F0C53}">
      <dgm:prSet/>
      <dgm:spPr/>
      <dgm:t>
        <a:bodyPr/>
        <a:lstStyle/>
        <a:p>
          <a:endParaRPr lang="en-US"/>
        </a:p>
      </dgm:t>
    </dgm:pt>
    <dgm:pt modelId="{C303292C-0559-484F-8541-9BED9CEB1351}">
      <dgm:prSet/>
      <dgm:spPr/>
      <dgm:t>
        <a:bodyPr/>
        <a:lstStyle/>
        <a:p>
          <a:r>
            <a:rPr lang="en-US"/>
            <a:t>• Proactive notifications and support suggestions.</a:t>
          </a:r>
        </a:p>
      </dgm:t>
    </dgm:pt>
    <dgm:pt modelId="{03DB3162-0A35-4D2A-B628-271220D33A52}" type="parTrans" cxnId="{9B086551-97C3-48D4-A46C-2A42EEDDD03E}">
      <dgm:prSet/>
      <dgm:spPr/>
      <dgm:t>
        <a:bodyPr/>
        <a:lstStyle/>
        <a:p>
          <a:endParaRPr lang="en-US"/>
        </a:p>
      </dgm:t>
    </dgm:pt>
    <dgm:pt modelId="{5462487D-C7B1-4E28-AB28-5715F4A55EA8}" type="sibTrans" cxnId="{9B086551-97C3-48D4-A46C-2A42EEDDD03E}">
      <dgm:prSet/>
      <dgm:spPr/>
      <dgm:t>
        <a:bodyPr/>
        <a:lstStyle/>
        <a:p>
          <a:endParaRPr lang="en-US"/>
        </a:p>
      </dgm:t>
    </dgm:pt>
    <dgm:pt modelId="{5ED2DDC4-65BF-4FC3-919C-2DDCA1D69BE6}">
      <dgm:prSet/>
      <dgm:spPr/>
      <dgm:t>
        <a:bodyPr/>
        <a:lstStyle/>
        <a:p>
          <a:r>
            <a:rPr lang="en-US"/>
            <a:t>• 24/7 availability to handle off-hour inquiries.</a:t>
          </a:r>
        </a:p>
      </dgm:t>
    </dgm:pt>
    <dgm:pt modelId="{0C9FF21F-2CB9-4D89-8CFF-D322D40A7169}" type="parTrans" cxnId="{7265B32D-BB8E-4238-BBDB-874FC938EF8C}">
      <dgm:prSet/>
      <dgm:spPr/>
      <dgm:t>
        <a:bodyPr/>
        <a:lstStyle/>
        <a:p>
          <a:endParaRPr lang="en-US"/>
        </a:p>
      </dgm:t>
    </dgm:pt>
    <dgm:pt modelId="{E76569E1-127A-4813-A391-892A80416708}" type="sibTrans" cxnId="{7265B32D-BB8E-4238-BBDB-874FC938EF8C}">
      <dgm:prSet/>
      <dgm:spPr/>
      <dgm:t>
        <a:bodyPr/>
        <a:lstStyle/>
        <a:p>
          <a:endParaRPr lang="en-US"/>
        </a:p>
      </dgm:t>
    </dgm:pt>
    <dgm:pt modelId="{7665B27E-2B40-4858-A5BE-303C634D2A62}">
      <dgm:prSet/>
      <dgm:spPr/>
      <dgm:t>
        <a:bodyPr/>
        <a:lstStyle/>
        <a:p>
          <a:r>
            <a:rPr lang="en-US"/>
            <a:t>• High-security measures to protect customer data.</a:t>
          </a:r>
        </a:p>
      </dgm:t>
    </dgm:pt>
    <dgm:pt modelId="{11D57365-FC99-465B-9C21-1422FC69A47A}" type="parTrans" cxnId="{D9794FC3-A93B-4B7B-8DAA-4B262ACFF069}">
      <dgm:prSet/>
      <dgm:spPr/>
      <dgm:t>
        <a:bodyPr/>
        <a:lstStyle/>
        <a:p>
          <a:endParaRPr lang="en-US"/>
        </a:p>
      </dgm:t>
    </dgm:pt>
    <dgm:pt modelId="{F35F350B-596D-4218-8338-C73D45D69429}" type="sibTrans" cxnId="{D9794FC3-A93B-4B7B-8DAA-4B262ACFF069}">
      <dgm:prSet/>
      <dgm:spPr/>
      <dgm:t>
        <a:bodyPr/>
        <a:lstStyle/>
        <a:p>
          <a:endParaRPr lang="en-US"/>
        </a:p>
      </dgm:t>
    </dgm:pt>
    <dgm:pt modelId="{7EE2FA92-9DCF-4FD4-B9FB-C8174527CAF3}" type="pres">
      <dgm:prSet presAssocID="{7CCE38D0-2D53-4E27-8787-58327150EC07}" presName="diagram" presStyleCnt="0">
        <dgm:presLayoutVars>
          <dgm:dir/>
          <dgm:resizeHandles val="exact"/>
        </dgm:presLayoutVars>
      </dgm:prSet>
      <dgm:spPr/>
    </dgm:pt>
    <dgm:pt modelId="{7B70FB74-94F2-4855-AADD-29EB7D5DC5DF}" type="pres">
      <dgm:prSet presAssocID="{56B0099A-2B02-42CA-A2E9-AA47B4563634}" presName="node" presStyleLbl="node1" presStyleIdx="0" presStyleCnt="5">
        <dgm:presLayoutVars>
          <dgm:bulletEnabled val="1"/>
        </dgm:presLayoutVars>
      </dgm:prSet>
      <dgm:spPr/>
    </dgm:pt>
    <dgm:pt modelId="{3C56A743-F8CA-4619-9983-DDB707ED4D66}" type="pres">
      <dgm:prSet presAssocID="{7896492B-BF1F-43BE-A0B4-131D289FDF02}" presName="sibTrans" presStyleLbl="sibTrans2D1" presStyleIdx="0" presStyleCnt="4"/>
      <dgm:spPr/>
    </dgm:pt>
    <dgm:pt modelId="{80A6F379-EE3F-40EB-AA0C-CCDD602ED534}" type="pres">
      <dgm:prSet presAssocID="{7896492B-BF1F-43BE-A0B4-131D289FDF02}" presName="connectorText" presStyleLbl="sibTrans2D1" presStyleIdx="0" presStyleCnt="4"/>
      <dgm:spPr/>
    </dgm:pt>
    <dgm:pt modelId="{D613EED5-7DD5-4B4A-8E05-5E8B674A6C06}" type="pres">
      <dgm:prSet presAssocID="{CE735541-C188-4F70-BFE4-7975A3F4232C}" presName="node" presStyleLbl="node1" presStyleIdx="1" presStyleCnt="5">
        <dgm:presLayoutVars>
          <dgm:bulletEnabled val="1"/>
        </dgm:presLayoutVars>
      </dgm:prSet>
      <dgm:spPr/>
    </dgm:pt>
    <dgm:pt modelId="{78CA4790-A39E-4539-9737-4574DC90E5EC}" type="pres">
      <dgm:prSet presAssocID="{F2959E86-E5AF-4E8D-8445-E7F36F3DB838}" presName="sibTrans" presStyleLbl="sibTrans2D1" presStyleIdx="1" presStyleCnt="4"/>
      <dgm:spPr/>
    </dgm:pt>
    <dgm:pt modelId="{BDF84D72-074B-4624-A3FD-EC2F9A2DDA5A}" type="pres">
      <dgm:prSet presAssocID="{F2959E86-E5AF-4E8D-8445-E7F36F3DB838}" presName="connectorText" presStyleLbl="sibTrans2D1" presStyleIdx="1" presStyleCnt="4"/>
      <dgm:spPr/>
    </dgm:pt>
    <dgm:pt modelId="{F2751CB6-CCB8-4A5A-B598-17281714FF77}" type="pres">
      <dgm:prSet presAssocID="{C303292C-0559-484F-8541-9BED9CEB1351}" presName="node" presStyleLbl="node1" presStyleIdx="2" presStyleCnt="5">
        <dgm:presLayoutVars>
          <dgm:bulletEnabled val="1"/>
        </dgm:presLayoutVars>
      </dgm:prSet>
      <dgm:spPr/>
    </dgm:pt>
    <dgm:pt modelId="{D26C68B5-AD82-4358-B8AF-DA09576272C8}" type="pres">
      <dgm:prSet presAssocID="{5462487D-C7B1-4E28-AB28-5715F4A55EA8}" presName="sibTrans" presStyleLbl="sibTrans2D1" presStyleIdx="2" presStyleCnt="4"/>
      <dgm:spPr/>
    </dgm:pt>
    <dgm:pt modelId="{BCB0AA6E-B96B-4630-9F9B-1F80EBC3A28D}" type="pres">
      <dgm:prSet presAssocID="{5462487D-C7B1-4E28-AB28-5715F4A55EA8}" presName="connectorText" presStyleLbl="sibTrans2D1" presStyleIdx="2" presStyleCnt="4"/>
      <dgm:spPr/>
    </dgm:pt>
    <dgm:pt modelId="{D98CB363-65A1-470E-98CF-258FD510B2C8}" type="pres">
      <dgm:prSet presAssocID="{5ED2DDC4-65BF-4FC3-919C-2DDCA1D69BE6}" presName="node" presStyleLbl="node1" presStyleIdx="3" presStyleCnt="5">
        <dgm:presLayoutVars>
          <dgm:bulletEnabled val="1"/>
        </dgm:presLayoutVars>
      </dgm:prSet>
      <dgm:spPr/>
    </dgm:pt>
    <dgm:pt modelId="{1F177831-3DB9-40BB-8238-E9D7691CD910}" type="pres">
      <dgm:prSet presAssocID="{E76569E1-127A-4813-A391-892A80416708}" presName="sibTrans" presStyleLbl="sibTrans2D1" presStyleIdx="3" presStyleCnt="4"/>
      <dgm:spPr/>
    </dgm:pt>
    <dgm:pt modelId="{0AF46E41-0F57-4088-8C52-F0B1CF768F48}" type="pres">
      <dgm:prSet presAssocID="{E76569E1-127A-4813-A391-892A80416708}" presName="connectorText" presStyleLbl="sibTrans2D1" presStyleIdx="3" presStyleCnt="4"/>
      <dgm:spPr/>
    </dgm:pt>
    <dgm:pt modelId="{772E0944-5DE1-4A6A-8225-41F5FB106371}" type="pres">
      <dgm:prSet presAssocID="{7665B27E-2B40-4858-A5BE-303C634D2A62}" presName="node" presStyleLbl="node1" presStyleIdx="4" presStyleCnt="5">
        <dgm:presLayoutVars>
          <dgm:bulletEnabled val="1"/>
        </dgm:presLayoutVars>
      </dgm:prSet>
      <dgm:spPr/>
    </dgm:pt>
  </dgm:ptLst>
  <dgm:cxnLst>
    <dgm:cxn modelId="{A60B250B-9710-4254-AE3B-F562858D556C}" type="presOf" srcId="{CE735541-C188-4F70-BFE4-7975A3F4232C}" destId="{D613EED5-7DD5-4B4A-8E05-5E8B674A6C06}" srcOrd="0" destOrd="0" presId="urn:microsoft.com/office/officeart/2005/8/layout/process5"/>
    <dgm:cxn modelId="{EE385D0F-27FA-4884-AB24-C059D21F0C53}" srcId="{7CCE38D0-2D53-4E27-8787-58327150EC07}" destId="{CE735541-C188-4F70-BFE4-7975A3F4232C}" srcOrd="1" destOrd="0" parTransId="{45C7AFDF-BD9D-43AB-BD8E-2C8D9F1E7D7F}" sibTransId="{F2959E86-E5AF-4E8D-8445-E7F36F3DB838}"/>
    <dgm:cxn modelId="{5ADAD91B-A167-483D-A6B4-089C08341861}" type="presOf" srcId="{C303292C-0559-484F-8541-9BED9CEB1351}" destId="{F2751CB6-CCB8-4A5A-B598-17281714FF77}" srcOrd="0" destOrd="0" presId="urn:microsoft.com/office/officeart/2005/8/layout/process5"/>
    <dgm:cxn modelId="{B68C962C-7E2B-41CB-A178-9FC0686CA7EB}" type="presOf" srcId="{7CCE38D0-2D53-4E27-8787-58327150EC07}" destId="{7EE2FA92-9DCF-4FD4-B9FB-C8174527CAF3}" srcOrd="0" destOrd="0" presId="urn:microsoft.com/office/officeart/2005/8/layout/process5"/>
    <dgm:cxn modelId="{7265B32D-BB8E-4238-BBDB-874FC938EF8C}" srcId="{7CCE38D0-2D53-4E27-8787-58327150EC07}" destId="{5ED2DDC4-65BF-4FC3-919C-2DDCA1D69BE6}" srcOrd="3" destOrd="0" parTransId="{0C9FF21F-2CB9-4D89-8CFF-D322D40A7169}" sibTransId="{E76569E1-127A-4813-A391-892A80416708}"/>
    <dgm:cxn modelId="{EF88CE3E-EA21-4340-B4A3-8F5FC7C73D53}" type="presOf" srcId="{E76569E1-127A-4813-A391-892A80416708}" destId="{0AF46E41-0F57-4088-8C52-F0B1CF768F48}" srcOrd="1" destOrd="0" presId="urn:microsoft.com/office/officeart/2005/8/layout/process5"/>
    <dgm:cxn modelId="{D7ABAD67-AFF1-4A21-9E48-0F144F7B2AED}" type="presOf" srcId="{F2959E86-E5AF-4E8D-8445-E7F36F3DB838}" destId="{78CA4790-A39E-4539-9737-4574DC90E5EC}" srcOrd="0" destOrd="0" presId="urn:microsoft.com/office/officeart/2005/8/layout/process5"/>
    <dgm:cxn modelId="{0DD8AE6D-78A7-4358-AE50-724A82783627}" srcId="{7CCE38D0-2D53-4E27-8787-58327150EC07}" destId="{56B0099A-2B02-42CA-A2E9-AA47B4563634}" srcOrd="0" destOrd="0" parTransId="{5179C24A-9A1A-4545-ADB3-4B8D09CD9F46}" sibTransId="{7896492B-BF1F-43BE-A0B4-131D289FDF02}"/>
    <dgm:cxn modelId="{9B086551-97C3-48D4-A46C-2A42EEDDD03E}" srcId="{7CCE38D0-2D53-4E27-8787-58327150EC07}" destId="{C303292C-0559-484F-8541-9BED9CEB1351}" srcOrd="2" destOrd="0" parTransId="{03DB3162-0A35-4D2A-B628-271220D33A52}" sibTransId="{5462487D-C7B1-4E28-AB28-5715F4A55EA8}"/>
    <dgm:cxn modelId="{CDC6A280-7669-4C1C-A3DD-BEC5C1E12DE9}" type="presOf" srcId="{5462487D-C7B1-4E28-AB28-5715F4A55EA8}" destId="{D26C68B5-AD82-4358-B8AF-DA09576272C8}" srcOrd="0" destOrd="0" presId="urn:microsoft.com/office/officeart/2005/8/layout/process5"/>
    <dgm:cxn modelId="{BA72B186-9146-43B0-871C-1D714DFDA582}" type="presOf" srcId="{E76569E1-127A-4813-A391-892A80416708}" destId="{1F177831-3DB9-40BB-8238-E9D7691CD910}" srcOrd="0" destOrd="0" presId="urn:microsoft.com/office/officeart/2005/8/layout/process5"/>
    <dgm:cxn modelId="{8A493F88-CA45-4EC2-A770-180275B3C715}" type="presOf" srcId="{5ED2DDC4-65BF-4FC3-919C-2DDCA1D69BE6}" destId="{D98CB363-65A1-470E-98CF-258FD510B2C8}" srcOrd="0" destOrd="0" presId="urn:microsoft.com/office/officeart/2005/8/layout/process5"/>
    <dgm:cxn modelId="{861AA8B0-44B3-45D1-85DA-C20967C7CCD7}" type="presOf" srcId="{56B0099A-2B02-42CA-A2E9-AA47B4563634}" destId="{7B70FB74-94F2-4855-AADD-29EB7D5DC5DF}" srcOrd="0" destOrd="0" presId="urn:microsoft.com/office/officeart/2005/8/layout/process5"/>
    <dgm:cxn modelId="{0CEE8FB2-876F-44FB-ADDB-56A74B586EAB}" type="presOf" srcId="{7896492B-BF1F-43BE-A0B4-131D289FDF02}" destId="{3C56A743-F8CA-4619-9983-DDB707ED4D66}" srcOrd="0" destOrd="0" presId="urn:microsoft.com/office/officeart/2005/8/layout/process5"/>
    <dgm:cxn modelId="{C4CDE6C1-22F9-4927-B778-B56626FC6E1F}" type="presOf" srcId="{5462487D-C7B1-4E28-AB28-5715F4A55EA8}" destId="{BCB0AA6E-B96B-4630-9F9B-1F80EBC3A28D}" srcOrd="1" destOrd="0" presId="urn:microsoft.com/office/officeart/2005/8/layout/process5"/>
    <dgm:cxn modelId="{D9794FC3-A93B-4B7B-8DAA-4B262ACFF069}" srcId="{7CCE38D0-2D53-4E27-8787-58327150EC07}" destId="{7665B27E-2B40-4858-A5BE-303C634D2A62}" srcOrd="4" destOrd="0" parTransId="{11D57365-FC99-465B-9C21-1422FC69A47A}" sibTransId="{F35F350B-596D-4218-8338-C73D45D69429}"/>
    <dgm:cxn modelId="{EDBC8ECD-2BB0-403C-89F6-03CEA424E917}" type="presOf" srcId="{7896492B-BF1F-43BE-A0B4-131D289FDF02}" destId="{80A6F379-EE3F-40EB-AA0C-CCDD602ED534}" srcOrd="1" destOrd="0" presId="urn:microsoft.com/office/officeart/2005/8/layout/process5"/>
    <dgm:cxn modelId="{644539D3-9D94-4607-B44B-7DCFB14323CC}" type="presOf" srcId="{F2959E86-E5AF-4E8D-8445-E7F36F3DB838}" destId="{BDF84D72-074B-4624-A3FD-EC2F9A2DDA5A}" srcOrd="1" destOrd="0" presId="urn:microsoft.com/office/officeart/2005/8/layout/process5"/>
    <dgm:cxn modelId="{3C17D4ED-F546-4E6E-B8AC-3815809D83DC}" type="presOf" srcId="{7665B27E-2B40-4858-A5BE-303C634D2A62}" destId="{772E0944-5DE1-4A6A-8225-41F5FB106371}" srcOrd="0" destOrd="0" presId="urn:microsoft.com/office/officeart/2005/8/layout/process5"/>
    <dgm:cxn modelId="{E5906F36-240A-4E7A-9659-287FC859E885}" type="presParOf" srcId="{7EE2FA92-9DCF-4FD4-B9FB-C8174527CAF3}" destId="{7B70FB74-94F2-4855-AADD-29EB7D5DC5DF}" srcOrd="0" destOrd="0" presId="urn:microsoft.com/office/officeart/2005/8/layout/process5"/>
    <dgm:cxn modelId="{3040767D-A668-4F87-B713-66B3DA9357E1}" type="presParOf" srcId="{7EE2FA92-9DCF-4FD4-B9FB-C8174527CAF3}" destId="{3C56A743-F8CA-4619-9983-DDB707ED4D66}" srcOrd="1" destOrd="0" presId="urn:microsoft.com/office/officeart/2005/8/layout/process5"/>
    <dgm:cxn modelId="{8D38B5A5-71AC-4BCB-ADD4-00CFA22095FC}" type="presParOf" srcId="{3C56A743-F8CA-4619-9983-DDB707ED4D66}" destId="{80A6F379-EE3F-40EB-AA0C-CCDD602ED534}" srcOrd="0" destOrd="0" presId="urn:microsoft.com/office/officeart/2005/8/layout/process5"/>
    <dgm:cxn modelId="{B73E6D79-6B59-47E5-92DD-04503C8E333A}" type="presParOf" srcId="{7EE2FA92-9DCF-4FD4-B9FB-C8174527CAF3}" destId="{D613EED5-7DD5-4B4A-8E05-5E8B674A6C06}" srcOrd="2" destOrd="0" presId="urn:microsoft.com/office/officeart/2005/8/layout/process5"/>
    <dgm:cxn modelId="{D761B296-5494-40F2-BD35-4403DC5F107B}" type="presParOf" srcId="{7EE2FA92-9DCF-4FD4-B9FB-C8174527CAF3}" destId="{78CA4790-A39E-4539-9737-4574DC90E5EC}" srcOrd="3" destOrd="0" presId="urn:microsoft.com/office/officeart/2005/8/layout/process5"/>
    <dgm:cxn modelId="{638CCA9A-1653-4820-8D49-D52051F4283F}" type="presParOf" srcId="{78CA4790-A39E-4539-9737-4574DC90E5EC}" destId="{BDF84D72-074B-4624-A3FD-EC2F9A2DDA5A}" srcOrd="0" destOrd="0" presId="urn:microsoft.com/office/officeart/2005/8/layout/process5"/>
    <dgm:cxn modelId="{0434C32E-062D-43E3-A594-478A5F28D9BA}" type="presParOf" srcId="{7EE2FA92-9DCF-4FD4-B9FB-C8174527CAF3}" destId="{F2751CB6-CCB8-4A5A-B598-17281714FF77}" srcOrd="4" destOrd="0" presId="urn:microsoft.com/office/officeart/2005/8/layout/process5"/>
    <dgm:cxn modelId="{41DE6754-536C-48FD-8DE3-1C1D9B1F4B45}" type="presParOf" srcId="{7EE2FA92-9DCF-4FD4-B9FB-C8174527CAF3}" destId="{D26C68B5-AD82-4358-B8AF-DA09576272C8}" srcOrd="5" destOrd="0" presId="urn:microsoft.com/office/officeart/2005/8/layout/process5"/>
    <dgm:cxn modelId="{9DCCE2BE-329A-41A6-84E0-9B07B3FF8CEB}" type="presParOf" srcId="{D26C68B5-AD82-4358-B8AF-DA09576272C8}" destId="{BCB0AA6E-B96B-4630-9F9B-1F80EBC3A28D}" srcOrd="0" destOrd="0" presId="urn:microsoft.com/office/officeart/2005/8/layout/process5"/>
    <dgm:cxn modelId="{EA27DF05-9D32-4469-AB96-8A3EF9F98A88}" type="presParOf" srcId="{7EE2FA92-9DCF-4FD4-B9FB-C8174527CAF3}" destId="{D98CB363-65A1-470E-98CF-258FD510B2C8}" srcOrd="6" destOrd="0" presId="urn:microsoft.com/office/officeart/2005/8/layout/process5"/>
    <dgm:cxn modelId="{E4C39FCB-D558-4B0A-A191-B3709C4935B9}" type="presParOf" srcId="{7EE2FA92-9DCF-4FD4-B9FB-C8174527CAF3}" destId="{1F177831-3DB9-40BB-8238-E9D7691CD910}" srcOrd="7" destOrd="0" presId="urn:microsoft.com/office/officeart/2005/8/layout/process5"/>
    <dgm:cxn modelId="{047FE38C-3734-42D2-88EE-C8F556285E19}" type="presParOf" srcId="{1F177831-3DB9-40BB-8238-E9D7691CD910}" destId="{0AF46E41-0F57-4088-8C52-F0B1CF768F48}" srcOrd="0" destOrd="0" presId="urn:microsoft.com/office/officeart/2005/8/layout/process5"/>
    <dgm:cxn modelId="{1A2123EE-E310-4C99-9BF9-1E931A0C64BE}" type="presParOf" srcId="{7EE2FA92-9DCF-4FD4-B9FB-C8174527CAF3}" destId="{772E0944-5DE1-4A6A-8225-41F5FB106371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7EB1C19-B0FC-47AD-8DC7-6CB495BDD3E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07C6268-A4FE-4D83-B186-AB0CC29C7BE8}">
      <dgm:prSet/>
      <dgm:spPr/>
      <dgm:t>
        <a:bodyPr/>
        <a:lstStyle/>
        <a:p>
          <a:r>
            <a:rPr lang="en-US"/>
            <a:t>• Phase 1: Needs Assessment and Planning</a:t>
          </a:r>
        </a:p>
      </dgm:t>
    </dgm:pt>
    <dgm:pt modelId="{A07A61F2-4EB8-4540-A9E7-933F77F3A224}" type="parTrans" cxnId="{7AE60469-8999-49E6-9AC1-CD4C5DC4F13C}">
      <dgm:prSet/>
      <dgm:spPr/>
      <dgm:t>
        <a:bodyPr/>
        <a:lstStyle/>
        <a:p>
          <a:endParaRPr lang="en-US"/>
        </a:p>
      </dgm:t>
    </dgm:pt>
    <dgm:pt modelId="{E4DEC0E0-36AD-4B85-9441-78E23AE45C86}" type="sibTrans" cxnId="{7AE60469-8999-49E6-9AC1-CD4C5DC4F13C}">
      <dgm:prSet/>
      <dgm:spPr/>
      <dgm:t>
        <a:bodyPr/>
        <a:lstStyle/>
        <a:p>
          <a:endParaRPr lang="en-US"/>
        </a:p>
      </dgm:t>
    </dgm:pt>
    <dgm:pt modelId="{CD8D9D19-8039-4CFD-AF97-3FB6CB798ACB}">
      <dgm:prSet/>
      <dgm:spPr/>
      <dgm:t>
        <a:bodyPr/>
        <a:lstStyle/>
        <a:p>
          <a:r>
            <a:rPr lang="en-US"/>
            <a:t>• Phase 2: AI Solution Development and Testing</a:t>
          </a:r>
        </a:p>
      </dgm:t>
    </dgm:pt>
    <dgm:pt modelId="{C94715DD-DFF2-487F-9727-01AE64510BCE}" type="parTrans" cxnId="{CD5148D4-102E-4345-AF01-0610414F1188}">
      <dgm:prSet/>
      <dgm:spPr/>
      <dgm:t>
        <a:bodyPr/>
        <a:lstStyle/>
        <a:p>
          <a:endParaRPr lang="en-US"/>
        </a:p>
      </dgm:t>
    </dgm:pt>
    <dgm:pt modelId="{3B20D055-1E25-480D-BCFB-320602BEDC76}" type="sibTrans" cxnId="{CD5148D4-102E-4345-AF01-0610414F1188}">
      <dgm:prSet/>
      <dgm:spPr/>
      <dgm:t>
        <a:bodyPr/>
        <a:lstStyle/>
        <a:p>
          <a:endParaRPr lang="en-US"/>
        </a:p>
      </dgm:t>
    </dgm:pt>
    <dgm:pt modelId="{C9EAA0DF-80A5-42B9-B483-8D0D63A1054E}">
      <dgm:prSet/>
      <dgm:spPr/>
      <dgm:t>
        <a:bodyPr/>
        <a:lstStyle/>
        <a:p>
          <a:r>
            <a:rPr lang="en-US"/>
            <a:t>• Phase 3: Integration with Existing Systems</a:t>
          </a:r>
        </a:p>
      </dgm:t>
    </dgm:pt>
    <dgm:pt modelId="{9E72B6F5-9FA8-4011-AF46-C525072BAC12}" type="parTrans" cxnId="{17963150-A018-4DE9-954E-DF7199EFFB88}">
      <dgm:prSet/>
      <dgm:spPr/>
      <dgm:t>
        <a:bodyPr/>
        <a:lstStyle/>
        <a:p>
          <a:endParaRPr lang="en-US"/>
        </a:p>
      </dgm:t>
    </dgm:pt>
    <dgm:pt modelId="{FC2A5DD3-C567-47AA-A881-5FD16EAB9260}" type="sibTrans" cxnId="{17963150-A018-4DE9-954E-DF7199EFFB88}">
      <dgm:prSet/>
      <dgm:spPr/>
      <dgm:t>
        <a:bodyPr/>
        <a:lstStyle/>
        <a:p>
          <a:endParaRPr lang="en-US"/>
        </a:p>
      </dgm:t>
    </dgm:pt>
    <dgm:pt modelId="{B24D9D7F-7266-4DFF-9F83-717039FCB74F}">
      <dgm:prSet/>
      <dgm:spPr/>
      <dgm:t>
        <a:bodyPr/>
        <a:lstStyle/>
        <a:p>
          <a:r>
            <a:rPr lang="en-US"/>
            <a:t>• Phase 4: Deployment and Monitoring</a:t>
          </a:r>
        </a:p>
      </dgm:t>
    </dgm:pt>
    <dgm:pt modelId="{7FB48B1A-2D70-4C13-AD3D-B5F40526234E}" type="parTrans" cxnId="{ECB20E48-529D-40E8-A222-4511F7ED5321}">
      <dgm:prSet/>
      <dgm:spPr/>
      <dgm:t>
        <a:bodyPr/>
        <a:lstStyle/>
        <a:p>
          <a:endParaRPr lang="en-US"/>
        </a:p>
      </dgm:t>
    </dgm:pt>
    <dgm:pt modelId="{3A1F5DA7-BF0E-4F17-9BAC-A0052D2B8602}" type="sibTrans" cxnId="{ECB20E48-529D-40E8-A222-4511F7ED5321}">
      <dgm:prSet/>
      <dgm:spPr/>
      <dgm:t>
        <a:bodyPr/>
        <a:lstStyle/>
        <a:p>
          <a:endParaRPr lang="en-US"/>
        </a:p>
      </dgm:t>
    </dgm:pt>
    <dgm:pt modelId="{9CC03E5A-E0C2-49CF-8A98-C5D03E020F3F}" type="pres">
      <dgm:prSet presAssocID="{F7EB1C19-B0FC-47AD-8DC7-6CB495BDD3EC}" presName="root" presStyleCnt="0">
        <dgm:presLayoutVars>
          <dgm:dir/>
          <dgm:resizeHandles val="exact"/>
        </dgm:presLayoutVars>
      </dgm:prSet>
      <dgm:spPr/>
    </dgm:pt>
    <dgm:pt modelId="{AF585351-25A5-49BE-85FB-9DDD4ED009DB}" type="pres">
      <dgm:prSet presAssocID="{F7EB1C19-B0FC-47AD-8DC7-6CB495BDD3EC}" presName="container" presStyleCnt="0">
        <dgm:presLayoutVars>
          <dgm:dir/>
          <dgm:resizeHandles val="exact"/>
        </dgm:presLayoutVars>
      </dgm:prSet>
      <dgm:spPr/>
    </dgm:pt>
    <dgm:pt modelId="{CBD7CE2D-2E33-44DB-BD2A-B110427EDE3B}" type="pres">
      <dgm:prSet presAssocID="{207C6268-A4FE-4D83-B186-AB0CC29C7BE8}" presName="compNode" presStyleCnt="0"/>
      <dgm:spPr/>
    </dgm:pt>
    <dgm:pt modelId="{233517D2-4ABC-41F2-8BE0-042BD2471D75}" type="pres">
      <dgm:prSet presAssocID="{207C6268-A4FE-4D83-B186-AB0CC29C7BE8}" presName="iconBgRect" presStyleLbl="bgShp" presStyleIdx="0" presStyleCnt="4"/>
      <dgm:spPr/>
    </dgm:pt>
    <dgm:pt modelId="{5DDFA32D-793C-4F8F-BF23-9C56967F2FC0}" type="pres">
      <dgm:prSet presAssocID="{207C6268-A4FE-4D83-B186-AB0CC29C7BE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985B9125-E6BD-444A-9818-E1F7CA5783D3}" type="pres">
      <dgm:prSet presAssocID="{207C6268-A4FE-4D83-B186-AB0CC29C7BE8}" presName="spaceRect" presStyleCnt="0"/>
      <dgm:spPr/>
    </dgm:pt>
    <dgm:pt modelId="{2DE4F603-C808-45EC-8CBA-90AF0EC8AD96}" type="pres">
      <dgm:prSet presAssocID="{207C6268-A4FE-4D83-B186-AB0CC29C7BE8}" presName="textRect" presStyleLbl="revTx" presStyleIdx="0" presStyleCnt="4">
        <dgm:presLayoutVars>
          <dgm:chMax val="1"/>
          <dgm:chPref val="1"/>
        </dgm:presLayoutVars>
      </dgm:prSet>
      <dgm:spPr/>
    </dgm:pt>
    <dgm:pt modelId="{8A4918FB-E847-4F2F-9F67-0A4DA04448E9}" type="pres">
      <dgm:prSet presAssocID="{E4DEC0E0-36AD-4B85-9441-78E23AE45C86}" presName="sibTrans" presStyleLbl="sibTrans2D1" presStyleIdx="0" presStyleCnt="0"/>
      <dgm:spPr/>
    </dgm:pt>
    <dgm:pt modelId="{12A0C666-D8A0-438C-83ED-498232B4A146}" type="pres">
      <dgm:prSet presAssocID="{CD8D9D19-8039-4CFD-AF97-3FB6CB798ACB}" presName="compNode" presStyleCnt="0"/>
      <dgm:spPr/>
    </dgm:pt>
    <dgm:pt modelId="{3A69E045-C306-400D-AC5E-4DC0C9D14BAE}" type="pres">
      <dgm:prSet presAssocID="{CD8D9D19-8039-4CFD-AF97-3FB6CB798ACB}" presName="iconBgRect" presStyleLbl="bgShp" presStyleIdx="1" presStyleCnt="4"/>
      <dgm:spPr/>
    </dgm:pt>
    <dgm:pt modelId="{46590929-92EC-4B91-852B-F63D14B262BA}" type="pres">
      <dgm:prSet presAssocID="{CD8D9D19-8039-4CFD-AF97-3FB6CB798AC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E1E1E3D9-6C86-40FA-A005-846DD1C15530}" type="pres">
      <dgm:prSet presAssocID="{CD8D9D19-8039-4CFD-AF97-3FB6CB798ACB}" presName="spaceRect" presStyleCnt="0"/>
      <dgm:spPr/>
    </dgm:pt>
    <dgm:pt modelId="{AD1CBE1C-EFFE-4189-BA48-CBED38038F5B}" type="pres">
      <dgm:prSet presAssocID="{CD8D9D19-8039-4CFD-AF97-3FB6CB798ACB}" presName="textRect" presStyleLbl="revTx" presStyleIdx="1" presStyleCnt="4">
        <dgm:presLayoutVars>
          <dgm:chMax val="1"/>
          <dgm:chPref val="1"/>
        </dgm:presLayoutVars>
      </dgm:prSet>
      <dgm:spPr/>
    </dgm:pt>
    <dgm:pt modelId="{D1F97408-7112-4416-BC92-DC19B79BDB45}" type="pres">
      <dgm:prSet presAssocID="{3B20D055-1E25-480D-BCFB-320602BEDC76}" presName="sibTrans" presStyleLbl="sibTrans2D1" presStyleIdx="0" presStyleCnt="0"/>
      <dgm:spPr/>
    </dgm:pt>
    <dgm:pt modelId="{D078BD8F-6D5E-4FCF-A517-589012A766D7}" type="pres">
      <dgm:prSet presAssocID="{C9EAA0DF-80A5-42B9-B483-8D0D63A1054E}" presName="compNode" presStyleCnt="0"/>
      <dgm:spPr/>
    </dgm:pt>
    <dgm:pt modelId="{D74305A3-FB63-40A9-BD8F-D6D06EA90E5D}" type="pres">
      <dgm:prSet presAssocID="{C9EAA0DF-80A5-42B9-B483-8D0D63A1054E}" presName="iconBgRect" presStyleLbl="bgShp" presStyleIdx="2" presStyleCnt="4"/>
      <dgm:spPr/>
    </dgm:pt>
    <dgm:pt modelId="{F71E4E02-CD06-4C6C-9CA3-7EF8A5DA7CC4}" type="pres">
      <dgm:prSet presAssocID="{C9EAA0DF-80A5-42B9-B483-8D0D63A1054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4F69E57E-E6CD-4E44-B3F7-E25D49F0D953}" type="pres">
      <dgm:prSet presAssocID="{C9EAA0DF-80A5-42B9-B483-8D0D63A1054E}" presName="spaceRect" presStyleCnt="0"/>
      <dgm:spPr/>
    </dgm:pt>
    <dgm:pt modelId="{954FEFC1-CA29-4644-90DD-89A4C659611B}" type="pres">
      <dgm:prSet presAssocID="{C9EAA0DF-80A5-42B9-B483-8D0D63A1054E}" presName="textRect" presStyleLbl="revTx" presStyleIdx="2" presStyleCnt="4">
        <dgm:presLayoutVars>
          <dgm:chMax val="1"/>
          <dgm:chPref val="1"/>
        </dgm:presLayoutVars>
      </dgm:prSet>
      <dgm:spPr/>
    </dgm:pt>
    <dgm:pt modelId="{53ED8B7C-B392-4700-88A1-96EF2865C97F}" type="pres">
      <dgm:prSet presAssocID="{FC2A5DD3-C567-47AA-A881-5FD16EAB9260}" presName="sibTrans" presStyleLbl="sibTrans2D1" presStyleIdx="0" presStyleCnt="0"/>
      <dgm:spPr/>
    </dgm:pt>
    <dgm:pt modelId="{E9AA9CBD-FD25-4947-BBBE-BBE9B4DDD848}" type="pres">
      <dgm:prSet presAssocID="{B24D9D7F-7266-4DFF-9F83-717039FCB74F}" presName="compNode" presStyleCnt="0"/>
      <dgm:spPr/>
    </dgm:pt>
    <dgm:pt modelId="{48682002-455C-4823-989C-862A116F13F0}" type="pres">
      <dgm:prSet presAssocID="{B24D9D7F-7266-4DFF-9F83-717039FCB74F}" presName="iconBgRect" presStyleLbl="bgShp" presStyleIdx="3" presStyleCnt="4"/>
      <dgm:spPr/>
    </dgm:pt>
    <dgm:pt modelId="{ED5F6DE5-5A84-4069-9909-203FE81B2C62}" type="pres">
      <dgm:prSet presAssocID="{B24D9D7F-7266-4DFF-9F83-717039FCB74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63DB587C-C90F-4ED4-B1E0-2733DD1CAD51}" type="pres">
      <dgm:prSet presAssocID="{B24D9D7F-7266-4DFF-9F83-717039FCB74F}" presName="spaceRect" presStyleCnt="0"/>
      <dgm:spPr/>
    </dgm:pt>
    <dgm:pt modelId="{B4CD94F2-0FFB-4BD0-9E03-8A22D6E0C4A9}" type="pres">
      <dgm:prSet presAssocID="{B24D9D7F-7266-4DFF-9F83-717039FCB74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237070E-F675-4FD5-B926-187BD2FB8157}" type="presOf" srcId="{B24D9D7F-7266-4DFF-9F83-717039FCB74F}" destId="{B4CD94F2-0FFB-4BD0-9E03-8A22D6E0C4A9}" srcOrd="0" destOrd="0" presId="urn:microsoft.com/office/officeart/2018/2/layout/IconCircleList"/>
    <dgm:cxn modelId="{ADFDFB15-DCE8-4EDB-96D2-61C9236CA8F3}" type="presOf" srcId="{207C6268-A4FE-4D83-B186-AB0CC29C7BE8}" destId="{2DE4F603-C808-45EC-8CBA-90AF0EC8AD96}" srcOrd="0" destOrd="0" presId="urn:microsoft.com/office/officeart/2018/2/layout/IconCircleList"/>
    <dgm:cxn modelId="{540FDC2A-491F-428D-B861-A8E91F4320F5}" type="presOf" srcId="{CD8D9D19-8039-4CFD-AF97-3FB6CB798ACB}" destId="{AD1CBE1C-EFFE-4189-BA48-CBED38038F5B}" srcOrd="0" destOrd="0" presId="urn:microsoft.com/office/officeart/2018/2/layout/IconCircleList"/>
    <dgm:cxn modelId="{4661A667-D1DF-4480-86AB-D6B3B0CC5258}" type="presOf" srcId="{F7EB1C19-B0FC-47AD-8DC7-6CB495BDD3EC}" destId="{9CC03E5A-E0C2-49CF-8A98-C5D03E020F3F}" srcOrd="0" destOrd="0" presId="urn:microsoft.com/office/officeart/2018/2/layout/IconCircleList"/>
    <dgm:cxn modelId="{ECB20E48-529D-40E8-A222-4511F7ED5321}" srcId="{F7EB1C19-B0FC-47AD-8DC7-6CB495BDD3EC}" destId="{B24D9D7F-7266-4DFF-9F83-717039FCB74F}" srcOrd="3" destOrd="0" parTransId="{7FB48B1A-2D70-4C13-AD3D-B5F40526234E}" sibTransId="{3A1F5DA7-BF0E-4F17-9BAC-A0052D2B8602}"/>
    <dgm:cxn modelId="{7AE60469-8999-49E6-9AC1-CD4C5DC4F13C}" srcId="{F7EB1C19-B0FC-47AD-8DC7-6CB495BDD3EC}" destId="{207C6268-A4FE-4D83-B186-AB0CC29C7BE8}" srcOrd="0" destOrd="0" parTransId="{A07A61F2-4EB8-4540-A9E7-933F77F3A224}" sibTransId="{E4DEC0E0-36AD-4B85-9441-78E23AE45C86}"/>
    <dgm:cxn modelId="{17963150-A018-4DE9-954E-DF7199EFFB88}" srcId="{F7EB1C19-B0FC-47AD-8DC7-6CB495BDD3EC}" destId="{C9EAA0DF-80A5-42B9-B483-8D0D63A1054E}" srcOrd="2" destOrd="0" parTransId="{9E72B6F5-9FA8-4011-AF46-C525072BAC12}" sibTransId="{FC2A5DD3-C567-47AA-A881-5FD16EAB9260}"/>
    <dgm:cxn modelId="{DD3D2891-91F5-4148-88EB-19E5FCB86E76}" type="presOf" srcId="{E4DEC0E0-36AD-4B85-9441-78E23AE45C86}" destId="{8A4918FB-E847-4F2F-9F67-0A4DA04448E9}" srcOrd="0" destOrd="0" presId="urn:microsoft.com/office/officeart/2018/2/layout/IconCircleList"/>
    <dgm:cxn modelId="{719887AD-36E6-4ABE-97AA-FCEE65C525F4}" type="presOf" srcId="{C9EAA0DF-80A5-42B9-B483-8D0D63A1054E}" destId="{954FEFC1-CA29-4644-90DD-89A4C659611B}" srcOrd="0" destOrd="0" presId="urn:microsoft.com/office/officeart/2018/2/layout/IconCircleList"/>
    <dgm:cxn modelId="{4FA2FDB6-C8D4-4EC2-8E67-7C3C5097D3CE}" type="presOf" srcId="{FC2A5DD3-C567-47AA-A881-5FD16EAB9260}" destId="{53ED8B7C-B392-4700-88A1-96EF2865C97F}" srcOrd="0" destOrd="0" presId="urn:microsoft.com/office/officeart/2018/2/layout/IconCircleList"/>
    <dgm:cxn modelId="{CD5148D4-102E-4345-AF01-0610414F1188}" srcId="{F7EB1C19-B0FC-47AD-8DC7-6CB495BDD3EC}" destId="{CD8D9D19-8039-4CFD-AF97-3FB6CB798ACB}" srcOrd="1" destOrd="0" parTransId="{C94715DD-DFF2-487F-9727-01AE64510BCE}" sibTransId="{3B20D055-1E25-480D-BCFB-320602BEDC76}"/>
    <dgm:cxn modelId="{E1B0A4DD-DBD2-4F26-9024-6F1201A49558}" type="presOf" srcId="{3B20D055-1E25-480D-BCFB-320602BEDC76}" destId="{D1F97408-7112-4416-BC92-DC19B79BDB45}" srcOrd="0" destOrd="0" presId="urn:microsoft.com/office/officeart/2018/2/layout/IconCircleList"/>
    <dgm:cxn modelId="{16D974EC-3A5A-4699-B22E-3664EF19898F}" type="presParOf" srcId="{9CC03E5A-E0C2-49CF-8A98-C5D03E020F3F}" destId="{AF585351-25A5-49BE-85FB-9DDD4ED009DB}" srcOrd="0" destOrd="0" presId="urn:microsoft.com/office/officeart/2018/2/layout/IconCircleList"/>
    <dgm:cxn modelId="{153E1A3F-BD92-4E6E-BE5B-675B705974EE}" type="presParOf" srcId="{AF585351-25A5-49BE-85FB-9DDD4ED009DB}" destId="{CBD7CE2D-2E33-44DB-BD2A-B110427EDE3B}" srcOrd="0" destOrd="0" presId="urn:microsoft.com/office/officeart/2018/2/layout/IconCircleList"/>
    <dgm:cxn modelId="{618B2943-ECC1-462B-9C63-5D403297D8C9}" type="presParOf" srcId="{CBD7CE2D-2E33-44DB-BD2A-B110427EDE3B}" destId="{233517D2-4ABC-41F2-8BE0-042BD2471D75}" srcOrd="0" destOrd="0" presId="urn:microsoft.com/office/officeart/2018/2/layout/IconCircleList"/>
    <dgm:cxn modelId="{3E1E2EEF-A578-4B0F-91FA-29B6B909F928}" type="presParOf" srcId="{CBD7CE2D-2E33-44DB-BD2A-B110427EDE3B}" destId="{5DDFA32D-793C-4F8F-BF23-9C56967F2FC0}" srcOrd="1" destOrd="0" presId="urn:microsoft.com/office/officeart/2018/2/layout/IconCircleList"/>
    <dgm:cxn modelId="{9B90FCA6-F9A0-4E67-A39C-786448DE9E05}" type="presParOf" srcId="{CBD7CE2D-2E33-44DB-BD2A-B110427EDE3B}" destId="{985B9125-E6BD-444A-9818-E1F7CA5783D3}" srcOrd="2" destOrd="0" presId="urn:microsoft.com/office/officeart/2018/2/layout/IconCircleList"/>
    <dgm:cxn modelId="{13AE71EA-5AD8-45B5-BDCF-C7A2DCDD9385}" type="presParOf" srcId="{CBD7CE2D-2E33-44DB-BD2A-B110427EDE3B}" destId="{2DE4F603-C808-45EC-8CBA-90AF0EC8AD96}" srcOrd="3" destOrd="0" presId="urn:microsoft.com/office/officeart/2018/2/layout/IconCircleList"/>
    <dgm:cxn modelId="{E75E0848-1940-4424-88CE-15F3C5F60B79}" type="presParOf" srcId="{AF585351-25A5-49BE-85FB-9DDD4ED009DB}" destId="{8A4918FB-E847-4F2F-9F67-0A4DA04448E9}" srcOrd="1" destOrd="0" presId="urn:microsoft.com/office/officeart/2018/2/layout/IconCircleList"/>
    <dgm:cxn modelId="{909DDAB4-23D3-4135-A325-7C30FC8DF075}" type="presParOf" srcId="{AF585351-25A5-49BE-85FB-9DDD4ED009DB}" destId="{12A0C666-D8A0-438C-83ED-498232B4A146}" srcOrd="2" destOrd="0" presId="urn:microsoft.com/office/officeart/2018/2/layout/IconCircleList"/>
    <dgm:cxn modelId="{60F9915F-9A62-42B7-9E53-92FB7E3CBED3}" type="presParOf" srcId="{12A0C666-D8A0-438C-83ED-498232B4A146}" destId="{3A69E045-C306-400D-AC5E-4DC0C9D14BAE}" srcOrd="0" destOrd="0" presId="urn:microsoft.com/office/officeart/2018/2/layout/IconCircleList"/>
    <dgm:cxn modelId="{CB078606-C95B-452B-A80E-A3E7C2C7C6A0}" type="presParOf" srcId="{12A0C666-D8A0-438C-83ED-498232B4A146}" destId="{46590929-92EC-4B91-852B-F63D14B262BA}" srcOrd="1" destOrd="0" presId="urn:microsoft.com/office/officeart/2018/2/layout/IconCircleList"/>
    <dgm:cxn modelId="{583CE01E-E8DC-40F9-A235-14B1EFA6E2AF}" type="presParOf" srcId="{12A0C666-D8A0-438C-83ED-498232B4A146}" destId="{E1E1E3D9-6C86-40FA-A005-846DD1C15530}" srcOrd="2" destOrd="0" presId="urn:microsoft.com/office/officeart/2018/2/layout/IconCircleList"/>
    <dgm:cxn modelId="{0BACEF94-47EF-4301-85BD-0B3C61D4C065}" type="presParOf" srcId="{12A0C666-D8A0-438C-83ED-498232B4A146}" destId="{AD1CBE1C-EFFE-4189-BA48-CBED38038F5B}" srcOrd="3" destOrd="0" presId="urn:microsoft.com/office/officeart/2018/2/layout/IconCircleList"/>
    <dgm:cxn modelId="{EED00178-DCA9-4334-8D6C-412E2AF71A28}" type="presParOf" srcId="{AF585351-25A5-49BE-85FB-9DDD4ED009DB}" destId="{D1F97408-7112-4416-BC92-DC19B79BDB45}" srcOrd="3" destOrd="0" presId="urn:microsoft.com/office/officeart/2018/2/layout/IconCircleList"/>
    <dgm:cxn modelId="{57B42950-652E-421B-AE03-A3747937BCEE}" type="presParOf" srcId="{AF585351-25A5-49BE-85FB-9DDD4ED009DB}" destId="{D078BD8F-6D5E-4FCF-A517-589012A766D7}" srcOrd="4" destOrd="0" presId="urn:microsoft.com/office/officeart/2018/2/layout/IconCircleList"/>
    <dgm:cxn modelId="{07B18DA9-33A8-4B37-BD17-6E8793D34FEB}" type="presParOf" srcId="{D078BD8F-6D5E-4FCF-A517-589012A766D7}" destId="{D74305A3-FB63-40A9-BD8F-D6D06EA90E5D}" srcOrd="0" destOrd="0" presId="urn:microsoft.com/office/officeart/2018/2/layout/IconCircleList"/>
    <dgm:cxn modelId="{C20A13C7-A23C-4779-BB09-B3FD775362DD}" type="presParOf" srcId="{D078BD8F-6D5E-4FCF-A517-589012A766D7}" destId="{F71E4E02-CD06-4C6C-9CA3-7EF8A5DA7CC4}" srcOrd="1" destOrd="0" presId="urn:microsoft.com/office/officeart/2018/2/layout/IconCircleList"/>
    <dgm:cxn modelId="{DDEE76D5-3F4B-4163-A3D2-B8971EDD0298}" type="presParOf" srcId="{D078BD8F-6D5E-4FCF-A517-589012A766D7}" destId="{4F69E57E-E6CD-4E44-B3F7-E25D49F0D953}" srcOrd="2" destOrd="0" presId="urn:microsoft.com/office/officeart/2018/2/layout/IconCircleList"/>
    <dgm:cxn modelId="{F7EEEC5D-B784-4446-9FEC-44D37E7859A0}" type="presParOf" srcId="{D078BD8F-6D5E-4FCF-A517-589012A766D7}" destId="{954FEFC1-CA29-4644-90DD-89A4C659611B}" srcOrd="3" destOrd="0" presId="urn:microsoft.com/office/officeart/2018/2/layout/IconCircleList"/>
    <dgm:cxn modelId="{14A30AB2-0FA0-4F9E-8324-3CE179276F82}" type="presParOf" srcId="{AF585351-25A5-49BE-85FB-9DDD4ED009DB}" destId="{53ED8B7C-B392-4700-88A1-96EF2865C97F}" srcOrd="5" destOrd="0" presId="urn:microsoft.com/office/officeart/2018/2/layout/IconCircleList"/>
    <dgm:cxn modelId="{38519291-D56E-4DB9-AA7E-71B3723C1C0B}" type="presParOf" srcId="{AF585351-25A5-49BE-85FB-9DDD4ED009DB}" destId="{E9AA9CBD-FD25-4947-BBBE-BBE9B4DDD848}" srcOrd="6" destOrd="0" presId="urn:microsoft.com/office/officeart/2018/2/layout/IconCircleList"/>
    <dgm:cxn modelId="{57423FE7-E5CA-480B-B052-1CE1EDF92FD9}" type="presParOf" srcId="{E9AA9CBD-FD25-4947-BBBE-BBE9B4DDD848}" destId="{48682002-455C-4823-989C-862A116F13F0}" srcOrd="0" destOrd="0" presId="urn:microsoft.com/office/officeart/2018/2/layout/IconCircleList"/>
    <dgm:cxn modelId="{60342E9D-7A53-4213-97A6-C61D474539D3}" type="presParOf" srcId="{E9AA9CBD-FD25-4947-BBBE-BBE9B4DDD848}" destId="{ED5F6DE5-5A84-4069-9909-203FE81B2C62}" srcOrd="1" destOrd="0" presId="urn:microsoft.com/office/officeart/2018/2/layout/IconCircleList"/>
    <dgm:cxn modelId="{B6E129D7-C3D4-44C2-9789-8780FBCF5138}" type="presParOf" srcId="{E9AA9CBD-FD25-4947-BBBE-BBE9B4DDD848}" destId="{63DB587C-C90F-4ED4-B1E0-2733DD1CAD51}" srcOrd="2" destOrd="0" presId="urn:microsoft.com/office/officeart/2018/2/layout/IconCircleList"/>
    <dgm:cxn modelId="{8013C410-C91E-4AC9-A087-22DCA7C3BA49}" type="presParOf" srcId="{E9AA9CBD-FD25-4947-BBBE-BBE9B4DDD848}" destId="{B4CD94F2-0FFB-4BD0-9E03-8A22D6E0C4A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EFC6C02-AD18-411C-86B2-2FC9B1395358}" type="doc">
      <dgm:prSet loTypeId="urn:microsoft.com/office/officeart/2005/8/layout/matrix3" loCatId="matrix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2C346675-1826-4D00-A925-9EFB54479FD7}">
      <dgm:prSet/>
      <dgm:spPr/>
      <dgm:t>
        <a:bodyPr/>
        <a:lstStyle/>
        <a:p>
          <a:r>
            <a:rPr lang="en-US"/>
            <a:t>• Improved customer satisfaction and engagement.</a:t>
          </a:r>
        </a:p>
      </dgm:t>
    </dgm:pt>
    <dgm:pt modelId="{0721D839-745A-4135-8211-801BD544E792}" type="parTrans" cxnId="{7FD5FA6D-F319-4F85-B19B-99040EF798D1}">
      <dgm:prSet/>
      <dgm:spPr/>
      <dgm:t>
        <a:bodyPr/>
        <a:lstStyle/>
        <a:p>
          <a:endParaRPr lang="en-US"/>
        </a:p>
      </dgm:t>
    </dgm:pt>
    <dgm:pt modelId="{27ABCF53-A30A-45DB-B8C2-A85A5EA7475E}" type="sibTrans" cxnId="{7FD5FA6D-F319-4F85-B19B-99040EF798D1}">
      <dgm:prSet/>
      <dgm:spPr/>
      <dgm:t>
        <a:bodyPr/>
        <a:lstStyle/>
        <a:p>
          <a:endParaRPr lang="en-US"/>
        </a:p>
      </dgm:t>
    </dgm:pt>
    <dgm:pt modelId="{6D58E520-82D5-4266-BDE0-FC33823E1C5E}">
      <dgm:prSet/>
      <dgm:spPr/>
      <dgm:t>
        <a:bodyPr/>
        <a:lstStyle/>
        <a:p>
          <a:r>
            <a:rPr lang="en-US"/>
            <a:t>• Reduced response times and operational costs.</a:t>
          </a:r>
        </a:p>
      </dgm:t>
    </dgm:pt>
    <dgm:pt modelId="{7186C8E5-D66A-4FAE-B021-8F10CDB391EB}" type="parTrans" cxnId="{87F4A0D6-DF82-4486-A8EA-68D4F882117F}">
      <dgm:prSet/>
      <dgm:spPr/>
      <dgm:t>
        <a:bodyPr/>
        <a:lstStyle/>
        <a:p>
          <a:endParaRPr lang="en-US"/>
        </a:p>
      </dgm:t>
    </dgm:pt>
    <dgm:pt modelId="{21E28C4A-7FC5-43A8-803B-5B9A634A7E32}" type="sibTrans" cxnId="{87F4A0D6-DF82-4486-A8EA-68D4F882117F}">
      <dgm:prSet/>
      <dgm:spPr/>
      <dgm:t>
        <a:bodyPr/>
        <a:lstStyle/>
        <a:p>
          <a:endParaRPr lang="en-US"/>
        </a:p>
      </dgm:t>
    </dgm:pt>
    <dgm:pt modelId="{70B00674-28CC-4C2A-8F71-A0B7D02171C4}">
      <dgm:prSet/>
      <dgm:spPr/>
      <dgm:t>
        <a:bodyPr/>
        <a:lstStyle/>
        <a:p>
          <a:r>
            <a:rPr lang="en-US"/>
            <a:t>• Enhanced ability to provide personalized and proactive support.</a:t>
          </a:r>
        </a:p>
      </dgm:t>
    </dgm:pt>
    <dgm:pt modelId="{F63D8785-1BD0-458B-8939-9F94577D30DC}" type="parTrans" cxnId="{F41483C1-C20B-4648-98D6-82D8F848E229}">
      <dgm:prSet/>
      <dgm:spPr/>
      <dgm:t>
        <a:bodyPr/>
        <a:lstStyle/>
        <a:p>
          <a:endParaRPr lang="en-US"/>
        </a:p>
      </dgm:t>
    </dgm:pt>
    <dgm:pt modelId="{E6EAE1E9-D633-400C-84FB-567D7A537424}" type="sibTrans" cxnId="{F41483C1-C20B-4648-98D6-82D8F848E229}">
      <dgm:prSet/>
      <dgm:spPr/>
      <dgm:t>
        <a:bodyPr/>
        <a:lstStyle/>
        <a:p>
          <a:endParaRPr lang="en-US"/>
        </a:p>
      </dgm:t>
    </dgm:pt>
    <dgm:pt modelId="{977EA80C-9785-476C-8C25-250CC1A047A3}">
      <dgm:prSet/>
      <dgm:spPr/>
      <dgm:t>
        <a:bodyPr/>
        <a:lstStyle/>
        <a:p>
          <a:r>
            <a:rPr lang="en-US"/>
            <a:t>• Secure and private handling of customer data.</a:t>
          </a:r>
        </a:p>
      </dgm:t>
    </dgm:pt>
    <dgm:pt modelId="{06791451-36B5-4889-A0A6-5B451EB61A10}" type="parTrans" cxnId="{01226C3F-8468-4EDE-B41E-F4F71322ED04}">
      <dgm:prSet/>
      <dgm:spPr/>
      <dgm:t>
        <a:bodyPr/>
        <a:lstStyle/>
        <a:p>
          <a:endParaRPr lang="en-US"/>
        </a:p>
      </dgm:t>
    </dgm:pt>
    <dgm:pt modelId="{20597976-DCF7-426F-AEE4-BB99EFD7233A}" type="sibTrans" cxnId="{01226C3F-8468-4EDE-B41E-F4F71322ED04}">
      <dgm:prSet/>
      <dgm:spPr/>
      <dgm:t>
        <a:bodyPr/>
        <a:lstStyle/>
        <a:p>
          <a:endParaRPr lang="en-US"/>
        </a:p>
      </dgm:t>
    </dgm:pt>
    <dgm:pt modelId="{5336C402-D862-4A0A-AE73-1D0E8A78B7E9}" type="pres">
      <dgm:prSet presAssocID="{8EFC6C02-AD18-411C-86B2-2FC9B1395358}" presName="matrix" presStyleCnt="0">
        <dgm:presLayoutVars>
          <dgm:chMax val="1"/>
          <dgm:dir/>
          <dgm:resizeHandles val="exact"/>
        </dgm:presLayoutVars>
      </dgm:prSet>
      <dgm:spPr/>
    </dgm:pt>
    <dgm:pt modelId="{962FEDFA-80BA-4BA1-B235-E833077BCCA8}" type="pres">
      <dgm:prSet presAssocID="{8EFC6C02-AD18-411C-86B2-2FC9B1395358}" presName="diamond" presStyleLbl="bgShp" presStyleIdx="0" presStyleCnt="1"/>
      <dgm:spPr/>
    </dgm:pt>
    <dgm:pt modelId="{43C2E94F-0DE8-4C67-96C7-E8D2BAC26B5A}" type="pres">
      <dgm:prSet presAssocID="{8EFC6C02-AD18-411C-86B2-2FC9B1395358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73A1567-0754-4DC1-85A4-9504A4E01999}" type="pres">
      <dgm:prSet presAssocID="{8EFC6C02-AD18-411C-86B2-2FC9B1395358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5FAA65A-277F-4F86-940D-A8480DFE5F8A}" type="pres">
      <dgm:prSet presAssocID="{8EFC6C02-AD18-411C-86B2-2FC9B1395358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28B16194-C376-4D53-8C8F-3048B431F84A}" type="pres">
      <dgm:prSet presAssocID="{8EFC6C02-AD18-411C-86B2-2FC9B1395358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A31D501-AD03-4AE8-BCAD-BC37753310DE}" type="presOf" srcId="{977EA80C-9785-476C-8C25-250CC1A047A3}" destId="{28B16194-C376-4D53-8C8F-3048B431F84A}" srcOrd="0" destOrd="0" presId="urn:microsoft.com/office/officeart/2005/8/layout/matrix3"/>
    <dgm:cxn modelId="{C7594006-720F-49BF-9E69-FC26F8CD443E}" type="presOf" srcId="{70B00674-28CC-4C2A-8F71-A0B7D02171C4}" destId="{C5FAA65A-277F-4F86-940D-A8480DFE5F8A}" srcOrd="0" destOrd="0" presId="urn:microsoft.com/office/officeart/2005/8/layout/matrix3"/>
    <dgm:cxn modelId="{906C8F33-0DDB-4016-943D-11A574E1E5E7}" type="presOf" srcId="{8EFC6C02-AD18-411C-86B2-2FC9B1395358}" destId="{5336C402-D862-4A0A-AE73-1D0E8A78B7E9}" srcOrd="0" destOrd="0" presId="urn:microsoft.com/office/officeart/2005/8/layout/matrix3"/>
    <dgm:cxn modelId="{01226C3F-8468-4EDE-B41E-F4F71322ED04}" srcId="{8EFC6C02-AD18-411C-86B2-2FC9B1395358}" destId="{977EA80C-9785-476C-8C25-250CC1A047A3}" srcOrd="3" destOrd="0" parTransId="{06791451-36B5-4889-A0A6-5B451EB61A10}" sibTransId="{20597976-DCF7-426F-AEE4-BB99EFD7233A}"/>
    <dgm:cxn modelId="{4C2D2661-7D29-4D1B-91B9-CFDB59510C0D}" type="presOf" srcId="{6D58E520-82D5-4266-BDE0-FC33823E1C5E}" destId="{D73A1567-0754-4DC1-85A4-9504A4E01999}" srcOrd="0" destOrd="0" presId="urn:microsoft.com/office/officeart/2005/8/layout/matrix3"/>
    <dgm:cxn modelId="{7FD5FA6D-F319-4F85-B19B-99040EF798D1}" srcId="{8EFC6C02-AD18-411C-86B2-2FC9B1395358}" destId="{2C346675-1826-4D00-A925-9EFB54479FD7}" srcOrd="0" destOrd="0" parTransId="{0721D839-745A-4135-8211-801BD544E792}" sibTransId="{27ABCF53-A30A-45DB-B8C2-A85A5EA7475E}"/>
    <dgm:cxn modelId="{F41483C1-C20B-4648-98D6-82D8F848E229}" srcId="{8EFC6C02-AD18-411C-86B2-2FC9B1395358}" destId="{70B00674-28CC-4C2A-8F71-A0B7D02171C4}" srcOrd="2" destOrd="0" parTransId="{F63D8785-1BD0-458B-8939-9F94577D30DC}" sibTransId="{E6EAE1E9-D633-400C-84FB-567D7A537424}"/>
    <dgm:cxn modelId="{87F4A0D6-DF82-4486-A8EA-68D4F882117F}" srcId="{8EFC6C02-AD18-411C-86B2-2FC9B1395358}" destId="{6D58E520-82D5-4266-BDE0-FC33823E1C5E}" srcOrd="1" destOrd="0" parTransId="{7186C8E5-D66A-4FAE-B021-8F10CDB391EB}" sibTransId="{21E28C4A-7FC5-43A8-803B-5B9A634A7E32}"/>
    <dgm:cxn modelId="{C6AA40FC-E2F2-46FB-9AC9-0C3A6410DC4C}" type="presOf" srcId="{2C346675-1826-4D00-A925-9EFB54479FD7}" destId="{43C2E94F-0DE8-4C67-96C7-E8D2BAC26B5A}" srcOrd="0" destOrd="0" presId="urn:microsoft.com/office/officeart/2005/8/layout/matrix3"/>
    <dgm:cxn modelId="{5C956FDC-ACBF-4103-AFDC-FBA8A9C2540D}" type="presParOf" srcId="{5336C402-D862-4A0A-AE73-1D0E8A78B7E9}" destId="{962FEDFA-80BA-4BA1-B235-E833077BCCA8}" srcOrd="0" destOrd="0" presId="urn:microsoft.com/office/officeart/2005/8/layout/matrix3"/>
    <dgm:cxn modelId="{18218650-7201-4723-80F0-7D30C2E5AB8C}" type="presParOf" srcId="{5336C402-D862-4A0A-AE73-1D0E8A78B7E9}" destId="{43C2E94F-0DE8-4C67-96C7-E8D2BAC26B5A}" srcOrd="1" destOrd="0" presId="urn:microsoft.com/office/officeart/2005/8/layout/matrix3"/>
    <dgm:cxn modelId="{4B829B83-83C9-439C-8A0A-A6467F71F0F5}" type="presParOf" srcId="{5336C402-D862-4A0A-AE73-1D0E8A78B7E9}" destId="{D73A1567-0754-4DC1-85A4-9504A4E01999}" srcOrd="2" destOrd="0" presId="urn:microsoft.com/office/officeart/2005/8/layout/matrix3"/>
    <dgm:cxn modelId="{10B2BB10-98DE-4EAE-B795-D256A4A9AC88}" type="presParOf" srcId="{5336C402-D862-4A0A-AE73-1D0E8A78B7E9}" destId="{C5FAA65A-277F-4F86-940D-A8480DFE5F8A}" srcOrd="3" destOrd="0" presId="urn:microsoft.com/office/officeart/2005/8/layout/matrix3"/>
    <dgm:cxn modelId="{F7265238-ABD6-4D9F-BB66-E1BF1B549503}" type="presParOf" srcId="{5336C402-D862-4A0A-AE73-1D0E8A78B7E9}" destId="{28B16194-C376-4D53-8C8F-3048B431F84A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AE6097B-6C39-4ED4-A668-389FE723756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DB0CA6E-9DE8-4F05-A5A2-FB9340B162C0}">
      <dgm:prSet/>
      <dgm:spPr/>
      <dgm:t>
        <a:bodyPr/>
        <a:lstStyle/>
        <a:p>
          <a:r>
            <a:rPr lang="en-US"/>
            <a:t>• Challenge: Data privacy and security</a:t>
          </a:r>
        </a:p>
      </dgm:t>
    </dgm:pt>
    <dgm:pt modelId="{35F96885-F4C3-47C3-8F19-2049A2555E9F}" type="parTrans" cxnId="{43DDFFF3-73DC-428B-A969-6253E2A93A03}">
      <dgm:prSet/>
      <dgm:spPr/>
      <dgm:t>
        <a:bodyPr/>
        <a:lstStyle/>
        <a:p>
          <a:endParaRPr lang="en-US"/>
        </a:p>
      </dgm:t>
    </dgm:pt>
    <dgm:pt modelId="{5758023A-406A-49AA-A331-A32791AFF4DA}" type="sibTrans" cxnId="{43DDFFF3-73DC-428B-A969-6253E2A93A03}">
      <dgm:prSet/>
      <dgm:spPr/>
      <dgm:t>
        <a:bodyPr/>
        <a:lstStyle/>
        <a:p>
          <a:endParaRPr lang="en-US"/>
        </a:p>
      </dgm:t>
    </dgm:pt>
    <dgm:pt modelId="{C4F74FD0-DF87-4B7D-AC6B-C602C40CCDBB}">
      <dgm:prSet/>
      <dgm:spPr/>
      <dgm:t>
        <a:bodyPr/>
        <a:lstStyle/>
        <a:p>
          <a:r>
            <a:rPr lang="en-US"/>
            <a:t>• Mitigation: Implement robust security measures and comply with regulations.</a:t>
          </a:r>
        </a:p>
      </dgm:t>
    </dgm:pt>
    <dgm:pt modelId="{31B9658D-FE1F-491D-9768-34B359C8058D}" type="parTrans" cxnId="{F112E95C-0217-4838-A876-86E167CAB696}">
      <dgm:prSet/>
      <dgm:spPr/>
      <dgm:t>
        <a:bodyPr/>
        <a:lstStyle/>
        <a:p>
          <a:endParaRPr lang="en-US"/>
        </a:p>
      </dgm:t>
    </dgm:pt>
    <dgm:pt modelId="{542E8F15-A7D9-43D2-BB15-9D699FB6D350}" type="sibTrans" cxnId="{F112E95C-0217-4838-A876-86E167CAB696}">
      <dgm:prSet/>
      <dgm:spPr/>
      <dgm:t>
        <a:bodyPr/>
        <a:lstStyle/>
        <a:p>
          <a:endParaRPr lang="en-US"/>
        </a:p>
      </dgm:t>
    </dgm:pt>
    <dgm:pt modelId="{0FD1C441-889C-4998-933A-5AA3FEC79A8D}">
      <dgm:prSet/>
      <dgm:spPr/>
      <dgm:t>
        <a:bodyPr/>
        <a:lstStyle/>
        <a:p>
          <a:r>
            <a:rPr lang="en-US"/>
            <a:t>• Challenge: Integration with existing systems</a:t>
          </a:r>
        </a:p>
      </dgm:t>
    </dgm:pt>
    <dgm:pt modelId="{CC619F26-C011-470F-86F0-BBF1CD4EC0E0}" type="parTrans" cxnId="{EB555BE2-75CD-454A-B2A3-99A44FE0DFE5}">
      <dgm:prSet/>
      <dgm:spPr/>
      <dgm:t>
        <a:bodyPr/>
        <a:lstStyle/>
        <a:p>
          <a:endParaRPr lang="en-US"/>
        </a:p>
      </dgm:t>
    </dgm:pt>
    <dgm:pt modelId="{B988A024-7572-496E-9962-E6108FBC11BF}" type="sibTrans" cxnId="{EB555BE2-75CD-454A-B2A3-99A44FE0DFE5}">
      <dgm:prSet/>
      <dgm:spPr/>
      <dgm:t>
        <a:bodyPr/>
        <a:lstStyle/>
        <a:p>
          <a:endParaRPr lang="en-US"/>
        </a:p>
      </dgm:t>
    </dgm:pt>
    <dgm:pt modelId="{7A393A8C-5E6D-461C-AC6F-995120635C82}">
      <dgm:prSet/>
      <dgm:spPr/>
      <dgm:t>
        <a:bodyPr/>
        <a:lstStyle/>
        <a:p>
          <a:r>
            <a:rPr lang="en-US"/>
            <a:t>• Mitigation: Use APIs and ensure compatibility with current platforms.</a:t>
          </a:r>
        </a:p>
      </dgm:t>
    </dgm:pt>
    <dgm:pt modelId="{C9495444-D605-4A8B-B7FC-F23F0772CF5F}" type="parTrans" cxnId="{9C999714-1E14-4E98-8669-B4F1A09C2410}">
      <dgm:prSet/>
      <dgm:spPr/>
      <dgm:t>
        <a:bodyPr/>
        <a:lstStyle/>
        <a:p>
          <a:endParaRPr lang="en-US"/>
        </a:p>
      </dgm:t>
    </dgm:pt>
    <dgm:pt modelId="{6F261F41-0A5E-464A-B9EF-E9A785A927F6}" type="sibTrans" cxnId="{9C999714-1E14-4E98-8669-B4F1A09C2410}">
      <dgm:prSet/>
      <dgm:spPr/>
      <dgm:t>
        <a:bodyPr/>
        <a:lstStyle/>
        <a:p>
          <a:endParaRPr lang="en-US"/>
        </a:p>
      </dgm:t>
    </dgm:pt>
    <dgm:pt modelId="{660E6D37-872A-4712-87A5-FE92AE9155DF}" type="pres">
      <dgm:prSet presAssocID="{FAE6097B-6C39-4ED4-A668-389FE723756C}" presName="root" presStyleCnt="0">
        <dgm:presLayoutVars>
          <dgm:dir/>
          <dgm:resizeHandles val="exact"/>
        </dgm:presLayoutVars>
      </dgm:prSet>
      <dgm:spPr/>
    </dgm:pt>
    <dgm:pt modelId="{431F8DD6-8923-4B4C-936C-E4D55A6654F9}" type="pres">
      <dgm:prSet presAssocID="{FDB0CA6E-9DE8-4F05-A5A2-FB9340B162C0}" presName="compNode" presStyleCnt="0"/>
      <dgm:spPr/>
    </dgm:pt>
    <dgm:pt modelId="{7161157A-522C-4B69-8246-673947A86ED3}" type="pres">
      <dgm:prSet presAssocID="{FDB0CA6E-9DE8-4F05-A5A2-FB9340B162C0}" presName="bgRect" presStyleLbl="bgShp" presStyleIdx="0" presStyleCnt="4"/>
      <dgm:spPr/>
    </dgm:pt>
    <dgm:pt modelId="{BED88A42-17FD-4EBC-A951-47900EC55FA8}" type="pres">
      <dgm:prSet presAssocID="{FDB0CA6E-9DE8-4F05-A5A2-FB9340B162C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 Sign"/>
        </a:ext>
      </dgm:extLst>
    </dgm:pt>
    <dgm:pt modelId="{EF2DBD17-BCA8-4695-AAC1-EB797FF49474}" type="pres">
      <dgm:prSet presAssocID="{FDB0CA6E-9DE8-4F05-A5A2-FB9340B162C0}" presName="spaceRect" presStyleCnt="0"/>
      <dgm:spPr/>
    </dgm:pt>
    <dgm:pt modelId="{96BB8697-8A88-4289-91C1-5A4D5AA5066A}" type="pres">
      <dgm:prSet presAssocID="{FDB0CA6E-9DE8-4F05-A5A2-FB9340B162C0}" presName="parTx" presStyleLbl="revTx" presStyleIdx="0" presStyleCnt="4">
        <dgm:presLayoutVars>
          <dgm:chMax val="0"/>
          <dgm:chPref val="0"/>
        </dgm:presLayoutVars>
      </dgm:prSet>
      <dgm:spPr/>
    </dgm:pt>
    <dgm:pt modelId="{71472CEE-CF40-4497-ACE8-96429DDADBB5}" type="pres">
      <dgm:prSet presAssocID="{5758023A-406A-49AA-A331-A32791AFF4DA}" presName="sibTrans" presStyleCnt="0"/>
      <dgm:spPr/>
    </dgm:pt>
    <dgm:pt modelId="{A7E9BA44-BC52-4C58-AE4D-BFCD29D845D1}" type="pres">
      <dgm:prSet presAssocID="{C4F74FD0-DF87-4B7D-AC6B-C602C40CCDBB}" presName="compNode" presStyleCnt="0"/>
      <dgm:spPr/>
    </dgm:pt>
    <dgm:pt modelId="{7DC856CA-0791-4EB5-9D9B-95E04283C876}" type="pres">
      <dgm:prSet presAssocID="{C4F74FD0-DF87-4B7D-AC6B-C602C40CCDBB}" presName="bgRect" presStyleLbl="bgShp" presStyleIdx="1" presStyleCnt="4"/>
      <dgm:spPr/>
    </dgm:pt>
    <dgm:pt modelId="{2C1A5C1A-C3F6-40E6-BC49-E0D02AB2924C}" type="pres">
      <dgm:prSet presAssocID="{C4F74FD0-DF87-4B7D-AC6B-C602C40CCDB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837D53C4-206A-4D3D-AD07-C8FE06D2F31C}" type="pres">
      <dgm:prSet presAssocID="{C4F74FD0-DF87-4B7D-AC6B-C602C40CCDBB}" presName="spaceRect" presStyleCnt="0"/>
      <dgm:spPr/>
    </dgm:pt>
    <dgm:pt modelId="{22C310E8-70F7-461D-873A-FD8B899B29D0}" type="pres">
      <dgm:prSet presAssocID="{C4F74FD0-DF87-4B7D-AC6B-C602C40CCDBB}" presName="parTx" presStyleLbl="revTx" presStyleIdx="1" presStyleCnt="4">
        <dgm:presLayoutVars>
          <dgm:chMax val="0"/>
          <dgm:chPref val="0"/>
        </dgm:presLayoutVars>
      </dgm:prSet>
      <dgm:spPr/>
    </dgm:pt>
    <dgm:pt modelId="{A1179AF7-D2D8-4120-BB67-3EE74E27C0B7}" type="pres">
      <dgm:prSet presAssocID="{542E8F15-A7D9-43D2-BB15-9D699FB6D350}" presName="sibTrans" presStyleCnt="0"/>
      <dgm:spPr/>
    </dgm:pt>
    <dgm:pt modelId="{EA820EF7-9178-4918-9E3F-AEBCE562F70B}" type="pres">
      <dgm:prSet presAssocID="{0FD1C441-889C-4998-933A-5AA3FEC79A8D}" presName="compNode" presStyleCnt="0"/>
      <dgm:spPr/>
    </dgm:pt>
    <dgm:pt modelId="{5565C0C4-87DF-452D-BCD9-617B4391C9C0}" type="pres">
      <dgm:prSet presAssocID="{0FD1C441-889C-4998-933A-5AA3FEC79A8D}" presName="bgRect" presStyleLbl="bgShp" presStyleIdx="2" presStyleCnt="4"/>
      <dgm:spPr/>
    </dgm:pt>
    <dgm:pt modelId="{6AB01014-8A9E-49BB-AFA6-1F58E4B1EF28}" type="pres">
      <dgm:prSet presAssocID="{0FD1C441-889C-4998-933A-5AA3FEC79A8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C795E90A-AAC0-49B3-9C86-2505348F75A0}" type="pres">
      <dgm:prSet presAssocID="{0FD1C441-889C-4998-933A-5AA3FEC79A8D}" presName="spaceRect" presStyleCnt="0"/>
      <dgm:spPr/>
    </dgm:pt>
    <dgm:pt modelId="{1F9FBB0A-708B-42F0-8763-15A0A5E5B2D3}" type="pres">
      <dgm:prSet presAssocID="{0FD1C441-889C-4998-933A-5AA3FEC79A8D}" presName="parTx" presStyleLbl="revTx" presStyleIdx="2" presStyleCnt="4">
        <dgm:presLayoutVars>
          <dgm:chMax val="0"/>
          <dgm:chPref val="0"/>
        </dgm:presLayoutVars>
      </dgm:prSet>
      <dgm:spPr/>
    </dgm:pt>
    <dgm:pt modelId="{DBB80DCB-2C0B-49B0-9931-BCD4A01EAF70}" type="pres">
      <dgm:prSet presAssocID="{B988A024-7572-496E-9962-E6108FBC11BF}" presName="sibTrans" presStyleCnt="0"/>
      <dgm:spPr/>
    </dgm:pt>
    <dgm:pt modelId="{F14DA1B6-598C-480C-A5A7-B617AB91CCFB}" type="pres">
      <dgm:prSet presAssocID="{7A393A8C-5E6D-461C-AC6F-995120635C82}" presName="compNode" presStyleCnt="0"/>
      <dgm:spPr/>
    </dgm:pt>
    <dgm:pt modelId="{1839DD80-2F09-443A-9F68-4B043117AD0F}" type="pres">
      <dgm:prSet presAssocID="{7A393A8C-5E6D-461C-AC6F-995120635C82}" presName="bgRect" presStyleLbl="bgShp" presStyleIdx="3" presStyleCnt="4"/>
      <dgm:spPr/>
    </dgm:pt>
    <dgm:pt modelId="{53C20C36-2C5F-48FF-90B9-EC07854FA071}" type="pres">
      <dgm:prSet presAssocID="{7A393A8C-5E6D-461C-AC6F-995120635C8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1BA77CF3-F4C6-4E9D-84D4-D34A4A78B559}" type="pres">
      <dgm:prSet presAssocID="{7A393A8C-5E6D-461C-AC6F-995120635C82}" presName="spaceRect" presStyleCnt="0"/>
      <dgm:spPr/>
    </dgm:pt>
    <dgm:pt modelId="{86DE144E-AA4C-4168-A7DC-C88BAB6AC9A0}" type="pres">
      <dgm:prSet presAssocID="{7A393A8C-5E6D-461C-AC6F-995120635C8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C999714-1E14-4E98-8669-B4F1A09C2410}" srcId="{FAE6097B-6C39-4ED4-A668-389FE723756C}" destId="{7A393A8C-5E6D-461C-AC6F-995120635C82}" srcOrd="3" destOrd="0" parTransId="{C9495444-D605-4A8B-B7FC-F23F0772CF5F}" sibTransId="{6F261F41-0A5E-464A-B9EF-E9A785A927F6}"/>
    <dgm:cxn modelId="{2E173A20-C6D6-4987-9B46-2E33024374A2}" type="presOf" srcId="{7A393A8C-5E6D-461C-AC6F-995120635C82}" destId="{86DE144E-AA4C-4168-A7DC-C88BAB6AC9A0}" srcOrd="0" destOrd="0" presId="urn:microsoft.com/office/officeart/2018/2/layout/IconVerticalSolidList"/>
    <dgm:cxn modelId="{F112E95C-0217-4838-A876-86E167CAB696}" srcId="{FAE6097B-6C39-4ED4-A668-389FE723756C}" destId="{C4F74FD0-DF87-4B7D-AC6B-C602C40CCDBB}" srcOrd="1" destOrd="0" parTransId="{31B9658D-FE1F-491D-9768-34B359C8058D}" sibTransId="{542E8F15-A7D9-43D2-BB15-9D699FB6D350}"/>
    <dgm:cxn modelId="{DEE1465A-7433-45A2-8350-A92B6C5A5D2F}" type="presOf" srcId="{FAE6097B-6C39-4ED4-A668-389FE723756C}" destId="{660E6D37-872A-4712-87A5-FE92AE9155DF}" srcOrd="0" destOrd="0" presId="urn:microsoft.com/office/officeart/2018/2/layout/IconVerticalSolidList"/>
    <dgm:cxn modelId="{112DD69E-085B-460B-A4B0-D9118BD9FE88}" type="presOf" srcId="{C4F74FD0-DF87-4B7D-AC6B-C602C40CCDBB}" destId="{22C310E8-70F7-461D-873A-FD8B899B29D0}" srcOrd="0" destOrd="0" presId="urn:microsoft.com/office/officeart/2018/2/layout/IconVerticalSolidList"/>
    <dgm:cxn modelId="{EB555BE2-75CD-454A-B2A3-99A44FE0DFE5}" srcId="{FAE6097B-6C39-4ED4-A668-389FE723756C}" destId="{0FD1C441-889C-4998-933A-5AA3FEC79A8D}" srcOrd="2" destOrd="0" parTransId="{CC619F26-C011-470F-86F0-BBF1CD4EC0E0}" sibTransId="{B988A024-7572-496E-9962-E6108FBC11BF}"/>
    <dgm:cxn modelId="{071DE4F1-9820-4CCC-804D-FDD108C85E56}" type="presOf" srcId="{FDB0CA6E-9DE8-4F05-A5A2-FB9340B162C0}" destId="{96BB8697-8A88-4289-91C1-5A4D5AA5066A}" srcOrd="0" destOrd="0" presId="urn:microsoft.com/office/officeart/2018/2/layout/IconVerticalSolidList"/>
    <dgm:cxn modelId="{43DDFFF3-73DC-428B-A969-6253E2A93A03}" srcId="{FAE6097B-6C39-4ED4-A668-389FE723756C}" destId="{FDB0CA6E-9DE8-4F05-A5A2-FB9340B162C0}" srcOrd="0" destOrd="0" parTransId="{35F96885-F4C3-47C3-8F19-2049A2555E9F}" sibTransId="{5758023A-406A-49AA-A331-A32791AFF4DA}"/>
    <dgm:cxn modelId="{D465A4F6-FC01-4D36-86B7-27331C98CFEF}" type="presOf" srcId="{0FD1C441-889C-4998-933A-5AA3FEC79A8D}" destId="{1F9FBB0A-708B-42F0-8763-15A0A5E5B2D3}" srcOrd="0" destOrd="0" presId="urn:microsoft.com/office/officeart/2018/2/layout/IconVerticalSolidList"/>
    <dgm:cxn modelId="{05E50885-FF07-4676-981A-3D95A227B03B}" type="presParOf" srcId="{660E6D37-872A-4712-87A5-FE92AE9155DF}" destId="{431F8DD6-8923-4B4C-936C-E4D55A6654F9}" srcOrd="0" destOrd="0" presId="urn:microsoft.com/office/officeart/2018/2/layout/IconVerticalSolidList"/>
    <dgm:cxn modelId="{5655941F-7D1C-489A-B76F-5872FB454951}" type="presParOf" srcId="{431F8DD6-8923-4B4C-936C-E4D55A6654F9}" destId="{7161157A-522C-4B69-8246-673947A86ED3}" srcOrd="0" destOrd="0" presId="urn:microsoft.com/office/officeart/2018/2/layout/IconVerticalSolidList"/>
    <dgm:cxn modelId="{FDB6F531-6335-474F-8E8A-FDD64C720D48}" type="presParOf" srcId="{431F8DD6-8923-4B4C-936C-E4D55A6654F9}" destId="{BED88A42-17FD-4EBC-A951-47900EC55FA8}" srcOrd="1" destOrd="0" presId="urn:microsoft.com/office/officeart/2018/2/layout/IconVerticalSolidList"/>
    <dgm:cxn modelId="{B6EAB757-8A78-4E8C-8B34-DCB5C2004655}" type="presParOf" srcId="{431F8DD6-8923-4B4C-936C-E4D55A6654F9}" destId="{EF2DBD17-BCA8-4695-AAC1-EB797FF49474}" srcOrd="2" destOrd="0" presId="urn:microsoft.com/office/officeart/2018/2/layout/IconVerticalSolidList"/>
    <dgm:cxn modelId="{751A53E8-880C-4C0E-8308-AFF610611712}" type="presParOf" srcId="{431F8DD6-8923-4B4C-936C-E4D55A6654F9}" destId="{96BB8697-8A88-4289-91C1-5A4D5AA5066A}" srcOrd="3" destOrd="0" presId="urn:microsoft.com/office/officeart/2018/2/layout/IconVerticalSolidList"/>
    <dgm:cxn modelId="{818F87AB-C816-4922-BA07-812E8C43CD87}" type="presParOf" srcId="{660E6D37-872A-4712-87A5-FE92AE9155DF}" destId="{71472CEE-CF40-4497-ACE8-96429DDADBB5}" srcOrd="1" destOrd="0" presId="urn:microsoft.com/office/officeart/2018/2/layout/IconVerticalSolidList"/>
    <dgm:cxn modelId="{4AFB99AB-BF23-42A1-8394-449E99D6CBCD}" type="presParOf" srcId="{660E6D37-872A-4712-87A5-FE92AE9155DF}" destId="{A7E9BA44-BC52-4C58-AE4D-BFCD29D845D1}" srcOrd="2" destOrd="0" presId="urn:microsoft.com/office/officeart/2018/2/layout/IconVerticalSolidList"/>
    <dgm:cxn modelId="{AED1E965-0B93-4CCD-AE34-205519669A94}" type="presParOf" srcId="{A7E9BA44-BC52-4C58-AE4D-BFCD29D845D1}" destId="{7DC856CA-0791-4EB5-9D9B-95E04283C876}" srcOrd="0" destOrd="0" presId="urn:microsoft.com/office/officeart/2018/2/layout/IconVerticalSolidList"/>
    <dgm:cxn modelId="{8E9738EA-B5EC-4AE7-837A-AB5ADE4AAD01}" type="presParOf" srcId="{A7E9BA44-BC52-4C58-AE4D-BFCD29D845D1}" destId="{2C1A5C1A-C3F6-40E6-BC49-E0D02AB2924C}" srcOrd="1" destOrd="0" presId="urn:microsoft.com/office/officeart/2018/2/layout/IconVerticalSolidList"/>
    <dgm:cxn modelId="{87509461-B087-4856-AF27-F81DB40FB704}" type="presParOf" srcId="{A7E9BA44-BC52-4C58-AE4D-BFCD29D845D1}" destId="{837D53C4-206A-4D3D-AD07-C8FE06D2F31C}" srcOrd="2" destOrd="0" presId="urn:microsoft.com/office/officeart/2018/2/layout/IconVerticalSolidList"/>
    <dgm:cxn modelId="{B12ECF36-210D-42C5-BE1A-777D2D745E76}" type="presParOf" srcId="{A7E9BA44-BC52-4C58-AE4D-BFCD29D845D1}" destId="{22C310E8-70F7-461D-873A-FD8B899B29D0}" srcOrd="3" destOrd="0" presId="urn:microsoft.com/office/officeart/2018/2/layout/IconVerticalSolidList"/>
    <dgm:cxn modelId="{5216FEC6-6C68-4823-BECE-78C86BC04684}" type="presParOf" srcId="{660E6D37-872A-4712-87A5-FE92AE9155DF}" destId="{A1179AF7-D2D8-4120-BB67-3EE74E27C0B7}" srcOrd="3" destOrd="0" presId="urn:microsoft.com/office/officeart/2018/2/layout/IconVerticalSolidList"/>
    <dgm:cxn modelId="{E04F2A4B-A142-4F02-8972-E880F58B4DB7}" type="presParOf" srcId="{660E6D37-872A-4712-87A5-FE92AE9155DF}" destId="{EA820EF7-9178-4918-9E3F-AEBCE562F70B}" srcOrd="4" destOrd="0" presId="urn:microsoft.com/office/officeart/2018/2/layout/IconVerticalSolidList"/>
    <dgm:cxn modelId="{7654C157-6E6D-4A27-BD26-AFCDC429A9EB}" type="presParOf" srcId="{EA820EF7-9178-4918-9E3F-AEBCE562F70B}" destId="{5565C0C4-87DF-452D-BCD9-617B4391C9C0}" srcOrd="0" destOrd="0" presId="urn:microsoft.com/office/officeart/2018/2/layout/IconVerticalSolidList"/>
    <dgm:cxn modelId="{377A0CE4-7508-4612-B119-BE604FDB2A01}" type="presParOf" srcId="{EA820EF7-9178-4918-9E3F-AEBCE562F70B}" destId="{6AB01014-8A9E-49BB-AFA6-1F58E4B1EF28}" srcOrd="1" destOrd="0" presId="urn:microsoft.com/office/officeart/2018/2/layout/IconVerticalSolidList"/>
    <dgm:cxn modelId="{B1A519F0-F7FB-4417-9998-D13737372652}" type="presParOf" srcId="{EA820EF7-9178-4918-9E3F-AEBCE562F70B}" destId="{C795E90A-AAC0-49B3-9C86-2505348F75A0}" srcOrd="2" destOrd="0" presId="urn:microsoft.com/office/officeart/2018/2/layout/IconVerticalSolidList"/>
    <dgm:cxn modelId="{D9EB3601-B263-4EE7-8BF9-88F1B8662453}" type="presParOf" srcId="{EA820EF7-9178-4918-9E3F-AEBCE562F70B}" destId="{1F9FBB0A-708B-42F0-8763-15A0A5E5B2D3}" srcOrd="3" destOrd="0" presId="urn:microsoft.com/office/officeart/2018/2/layout/IconVerticalSolidList"/>
    <dgm:cxn modelId="{DD5F25AE-56B2-4D9A-974C-A53886E7E3D4}" type="presParOf" srcId="{660E6D37-872A-4712-87A5-FE92AE9155DF}" destId="{DBB80DCB-2C0B-49B0-9931-BCD4A01EAF70}" srcOrd="5" destOrd="0" presId="urn:microsoft.com/office/officeart/2018/2/layout/IconVerticalSolidList"/>
    <dgm:cxn modelId="{5CA8EDE3-6C73-4F1F-B96A-199352A56F12}" type="presParOf" srcId="{660E6D37-872A-4712-87A5-FE92AE9155DF}" destId="{F14DA1B6-598C-480C-A5A7-B617AB91CCFB}" srcOrd="6" destOrd="0" presId="urn:microsoft.com/office/officeart/2018/2/layout/IconVerticalSolidList"/>
    <dgm:cxn modelId="{1E929184-BC5B-4A7B-8BA3-01C0E4518BE3}" type="presParOf" srcId="{F14DA1B6-598C-480C-A5A7-B617AB91CCFB}" destId="{1839DD80-2F09-443A-9F68-4B043117AD0F}" srcOrd="0" destOrd="0" presId="urn:microsoft.com/office/officeart/2018/2/layout/IconVerticalSolidList"/>
    <dgm:cxn modelId="{1E8A5E55-9BE2-4C68-A26D-B0D87D433064}" type="presParOf" srcId="{F14DA1B6-598C-480C-A5A7-B617AB91CCFB}" destId="{53C20C36-2C5F-48FF-90B9-EC07854FA071}" srcOrd="1" destOrd="0" presId="urn:microsoft.com/office/officeart/2018/2/layout/IconVerticalSolidList"/>
    <dgm:cxn modelId="{FE5E76FB-9D5C-4312-85BA-57EA9D394075}" type="presParOf" srcId="{F14DA1B6-598C-480C-A5A7-B617AB91CCFB}" destId="{1BA77CF3-F4C6-4E9D-84D4-D34A4A78B559}" srcOrd="2" destOrd="0" presId="urn:microsoft.com/office/officeart/2018/2/layout/IconVerticalSolidList"/>
    <dgm:cxn modelId="{A5E274B6-5141-40AC-A8E3-1E560BC9E1C8}" type="presParOf" srcId="{F14DA1B6-598C-480C-A5A7-B617AB91CCFB}" destId="{86DE144E-AA4C-4168-A7DC-C88BAB6AC9A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511E1D8-18B5-4A0C-9A95-B874E401275F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14837D3-B14B-4CC4-9CE3-E4D111A259D9}">
      <dgm:prSet/>
      <dgm:spPr/>
      <dgm:t>
        <a:bodyPr/>
        <a:lstStyle/>
        <a:p>
          <a:pPr>
            <a:defRPr cap="all"/>
          </a:pPr>
          <a:r>
            <a:rPr lang="en-US"/>
            <a:t>• Team Lead: ENUKURTHI YUVANESH</a:t>
          </a:r>
        </a:p>
      </dgm:t>
    </dgm:pt>
    <dgm:pt modelId="{A24E5EC6-A875-4D7A-80F6-DA20B20DFF85}" type="parTrans" cxnId="{716CD7E1-C170-47FF-8595-B71A2DE8EF44}">
      <dgm:prSet/>
      <dgm:spPr/>
      <dgm:t>
        <a:bodyPr/>
        <a:lstStyle/>
        <a:p>
          <a:endParaRPr lang="en-US"/>
        </a:p>
      </dgm:t>
    </dgm:pt>
    <dgm:pt modelId="{A1E98586-18A5-4849-805D-0F0AB966D9B3}" type="sibTrans" cxnId="{716CD7E1-C170-47FF-8595-B71A2DE8EF44}">
      <dgm:prSet/>
      <dgm:spPr/>
      <dgm:t>
        <a:bodyPr/>
        <a:lstStyle/>
        <a:p>
          <a:endParaRPr lang="en-US"/>
        </a:p>
      </dgm:t>
    </dgm:pt>
    <dgm:pt modelId="{A6DA28DE-7FD1-44AD-868F-EF74A45F447A}">
      <dgm:prSet/>
      <dgm:spPr/>
      <dgm:t>
        <a:bodyPr/>
        <a:lstStyle/>
        <a:p>
          <a:pPr>
            <a:defRPr cap="all"/>
          </a:pPr>
          <a:r>
            <a:rPr lang="en-US"/>
            <a:t>• UX/UI Designer: ENUKURTHI YUVANESH</a:t>
          </a:r>
        </a:p>
      </dgm:t>
    </dgm:pt>
    <dgm:pt modelId="{0B96DE0D-0546-4978-A1D5-43F30E71C73A}" type="parTrans" cxnId="{CEE3958C-DF41-468E-BF2B-FF95CCF85C1D}">
      <dgm:prSet/>
      <dgm:spPr/>
      <dgm:t>
        <a:bodyPr/>
        <a:lstStyle/>
        <a:p>
          <a:endParaRPr lang="en-US"/>
        </a:p>
      </dgm:t>
    </dgm:pt>
    <dgm:pt modelId="{3B7115B7-36E3-4B68-B7BF-94D64497BF7D}" type="sibTrans" cxnId="{CEE3958C-DF41-468E-BF2B-FF95CCF85C1D}">
      <dgm:prSet/>
      <dgm:spPr/>
      <dgm:t>
        <a:bodyPr/>
        <a:lstStyle/>
        <a:p>
          <a:endParaRPr lang="en-US"/>
        </a:p>
      </dgm:t>
    </dgm:pt>
    <dgm:pt modelId="{515579DA-1E44-4AC5-9D45-553C32ADFB67}" type="pres">
      <dgm:prSet presAssocID="{6511E1D8-18B5-4A0C-9A95-B874E401275F}" presName="root" presStyleCnt="0">
        <dgm:presLayoutVars>
          <dgm:dir/>
          <dgm:resizeHandles val="exact"/>
        </dgm:presLayoutVars>
      </dgm:prSet>
      <dgm:spPr/>
    </dgm:pt>
    <dgm:pt modelId="{A6DEB10F-7E00-4076-8E2B-D990F407FA89}" type="pres">
      <dgm:prSet presAssocID="{514837D3-B14B-4CC4-9CE3-E4D111A259D9}" presName="compNode" presStyleCnt="0"/>
      <dgm:spPr/>
    </dgm:pt>
    <dgm:pt modelId="{D4076AEC-4AFB-4315-96DA-F087AB3E46ED}" type="pres">
      <dgm:prSet presAssocID="{514837D3-B14B-4CC4-9CE3-E4D111A259D9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F20E522C-67C5-4DC4-9090-17A7E308C33D}" type="pres">
      <dgm:prSet presAssocID="{514837D3-B14B-4CC4-9CE3-E4D111A259D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01FB7CC1-49D4-40BA-8232-4B568C557212}" type="pres">
      <dgm:prSet presAssocID="{514837D3-B14B-4CC4-9CE3-E4D111A259D9}" presName="spaceRect" presStyleCnt="0"/>
      <dgm:spPr/>
    </dgm:pt>
    <dgm:pt modelId="{C1E0815D-660F-4E9D-88AD-2B98138A0036}" type="pres">
      <dgm:prSet presAssocID="{514837D3-B14B-4CC4-9CE3-E4D111A259D9}" presName="textRect" presStyleLbl="revTx" presStyleIdx="0" presStyleCnt="2">
        <dgm:presLayoutVars>
          <dgm:chMax val="1"/>
          <dgm:chPref val="1"/>
        </dgm:presLayoutVars>
      </dgm:prSet>
      <dgm:spPr/>
    </dgm:pt>
    <dgm:pt modelId="{A0715831-E7BA-4F2D-AAF5-8BE9E05C48F4}" type="pres">
      <dgm:prSet presAssocID="{A1E98586-18A5-4849-805D-0F0AB966D9B3}" presName="sibTrans" presStyleCnt="0"/>
      <dgm:spPr/>
    </dgm:pt>
    <dgm:pt modelId="{ED37B9D4-65D5-43B6-B05A-47507EE5C31F}" type="pres">
      <dgm:prSet presAssocID="{A6DA28DE-7FD1-44AD-868F-EF74A45F447A}" presName="compNode" presStyleCnt="0"/>
      <dgm:spPr/>
    </dgm:pt>
    <dgm:pt modelId="{9DED62E7-9CDE-4ADA-AECF-EC2C9DA2F995}" type="pres">
      <dgm:prSet presAssocID="{A6DA28DE-7FD1-44AD-868F-EF74A45F447A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CBFB020C-1E2D-47BD-B2FE-261BCE85CD32}" type="pres">
      <dgm:prSet presAssocID="{A6DA28DE-7FD1-44AD-868F-EF74A45F447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9287BECB-F773-4FD6-A4CA-8E072C859C5D}" type="pres">
      <dgm:prSet presAssocID="{A6DA28DE-7FD1-44AD-868F-EF74A45F447A}" presName="spaceRect" presStyleCnt="0"/>
      <dgm:spPr/>
    </dgm:pt>
    <dgm:pt modelId="{1FA75232-2D0D-4E42-BCE0-1B283E81E7A2}" type="pres">
      <dgm:prSet presAssocID="{A6DA28DE-7FD1-44AD-868F-EF74A45F447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8D7D23B-1821-4C6C-A9AC-AB1863B41394}" type="presOf" srcId="{A6DA28DE-7FD1-44AD-868F-EF74A45F447A}" destId="{1FA75232-2D0D-4E42-BCE0-1B283E81E7A2}" srcOrd="0" destOrd="0" presId="urn:microsoft.com/office/officeart/2018/5/layout/IconLeafLabelList"/>
    <dgm:cxn modelId="{224AAA52-A84B-4DED-9052-902FDE0114A0}" type="presOf" srcId="{514837D3-B14B-4CC4-9CE3-E4D111A259D9}" destId="{C1E0815D-660F-4E9D-88AD-2B98138A0036}" srcOrd="0" destOrd="0" presId="urn:microsoft.com/office/officeart/2018/5/layout/IconLeafLabelList"/>
    <dgm:cxn modelId="{CEE3958C-DF41-468E-BF2B-FF95CCF85C1D}" srcId="{6511E1D8-18B5-4A0C-9A95-B874E401275F}" destId="{A6DA28DE-7FD1-44AD-868F-EF74A45F447A}" srcOrd="1" destOrd="0" parTransId="{0B96DE0D-0546-4978-A1D5-43F30E71C73A}" sibTransId="{3B7115B7-36E3-4B68-B7BF-94D64497BF7D}"/>
    <dgm:cxn modelId="{716CD7E1-C170-47FF-8595-B71A2DE8EF44}" srcId="{6511E1D8-18B5-4A0C-9A95-B874E401275F}" destId="{514837D3-B14B-4CC4-9CE3-E4D111A259D9}" srcOrd="0" destOrd="0" parTransId="{A24E5EC6-A875-4D7A-80F6-DA20B20DFF85}" sibTransId="{A1E98586-18A5-4849-805D-0F0AB966D9B3}"/>
    <dgm:cxn modelId="{7C3640F6-BB70-45F1-BE7D-3554B3788074}" type="presOf" srcId="{6511E1D8-18B5-4A0C-9A95-B874E401275F}" destId="{515579DA-1E44-4AC5-9D45-553C32ADFB67}" srcOrd="0" destOrd="0" presId="urn:microsoft.com/office/officeart/2018/5/layout/IconLeafLabelList"/>
    <dgm:cxn modelId="{40BCEF59-252A-4308-94B6-1B27552355E1}" type="presParOf" srcId="{515579DA-1E44-4AC5-9D45-553C32ADFB67}" destId="{A6DEB10F-7E00-4076-8E2B-D990F407FA89}" srcOrd="0" destOrd="0" presId="urn:microsoft.com/office/officeart/2018/5/layout/IconLeafLabelList"/>
    <dgm:cxn modelId="{644B2AF4-9232-4DE2-B91F-9476A3621A7B}" type="presParOf" srcId="{A6DEB10F-7E00-4076-8E2B-D990F407FA89}" destId="{D4076AEC-4AFB-4315-96DA-F087AB3E46ED}" srcOrd="0" destOrd="0" presId="urn:microsoft.com/office/officeart/2018/5/layout/IconLeafLabelList"/>
    <dgm:cxn modelId="{9DBAE0E7-89A8-4A5B-9E76-40F473FCEE89}" type="presParOf" srcId="{A6DEB10F-7E00-4076-8E2B-D990F407FA89}" destId="{F20E522C-67C5-4DC4-9090-17A7E308C33D}" srcOrd="1" destOrd="0" presId="urn:microsoft.com/office/officeart/2018/5/layout/IconLeafLabelList"/>
    <dgm:cxn modelId="{19959CE3-B43D-4DF0-82B0-89E6C420E262}" type="presParOf" srcId="{A6DEB10F-7E00-4076-8E2B-D990F407FA89}" destId="{01FB7CC1-49D4-40BA-8232-4B568C557212}" srcOrd="2" destOrd="0" presId="urn:microsoft.com/office/officeart/2018/5/layout/IconLeafLabelList"/>
    <dgm:cxn modelId="{C6C05164-FEDA-4434-977B-15212D19B550}" type="presParOf" srcId="{A6DEB10F-7E00-4076-8E2B-D990F407FA89}" destId="{C1E0815D-660F-4E9D-88AD-2B98138A0036}" srcOrd="3" destOrd="0" presId="urn:microsoft.com/office/officeart/2018/5/layout/IconLeafLabelList"/>
    <dgm:cxn modelId="{17F34E54-B006-46B4-B903-A4BE9ADB8ADD}" type="presParOf" srcId="{515579DA-1E44-4AC5-9D45-553C32ADFB67}" destId="{A0715831-E7BA-4F2D-AAF5-8BE9E05C48F4}" srcOrd="1" destOrd="0" presId="urn:microsoft.com/office/officeart/2018/5/layout/IconLeafLabelList"/>
    <dgm:cxn modelId="{3F0707F0-8933-46C9-AB2E-B5B1DF90DE68}" type="presParOf" srcId="{515579DA-1E44-4AC5-9D45-553C32ADFB67}" destId="{ED37B9D4-65D5-43B6-B05A-47507EE5C31F}" srcOrd="2" destOrd="0" presId="urn:microsoft.com/office/officeart/2018/5/layout/IconLeafLabelList"/>
    <dgm:cxn modelId="{61C9F373-4A72-4729-B8C0-CA0B4FC69E1A}" type="presParOf" srcId="{ED37B9D4-65D5-43B6-B05A-47507EE5C31F}" destId="{9DED62E7-9CDE-4ADA-AECF-EC2C9DA2F995}" srcOrd="0" destOrd="0" presId="urn:microsoft.com/office/officeart/2018/5/layout/IconLeafLabelList"/>
    <dgm:cxn modelId="{5A9F30F1-6673-4408-B187-86A714FE0EBD}" type="presParOf" srcId="{ED37B9D4-65D5-43B6-B05A-47507EE5C31F}" destId="{CBFB020C-1E2D-47BD-B2FE-261BCE85CD32}" srcOrd="1" destOrd="0" presId="urn:microsoft.com/office/officeart/2018/5/layout/IconLeafLabelList"/>
    <dgm:cxn modelId="{96326ED0-B680-4C86-B37F-2A55CF2A3C46}" type="presParOf" srcId="{ED37B9D4-65D5-43B6-B05A-47507EE5C31F}" destId="{9287BECB-F773-4FD6-A4CA-8E072C859C5D}" srcOrd="2" destOrd="0" presId="urn:microsoft.com/office/officeart/2018/5/layout/IconLeafLabelList"/>
    <dgm:cxn modelId="{2679C647-5430-48E1-B3D1-6DF49A3F49CD}" type="presParOf" srcId="{ED37B9D4-65D5-43B6-B05A-47507EE5C31F}" destId="{1FA75232-2D0D-4E42-BCE0-1B283E81E7A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60BFAD-B5DD-4367-B8ED-D8B1223F3D3D}">
      <dsp:nvSpPr>
        <dsp:cNvPr id="0" name=""/>
        <dsp:cNvSpPr/>
      </dsp:nvSpPr>
      <dsp:spPr>
        <a:xfrm>
          <a:off x="922245" y="141225"/>
          <a:ext cx="1483312" cy="1483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87B51F-B6D2-479E-99AB-466BBBFCA223}">
      <dsp:nvSpPr>
        <dsp:cNvPr id="0" name=""/>
        <dsp:cNvSpPr/>
      </dsp:nvSpPr>
      <dsp:spPr>
        <a:xfrm>
          <a:off x="15776" y="2013657"/>
          <a:ext cx="329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Enhance the customer service experience using generative AI.</a:t>
          </a:r>
        </a:p>
      </dsp:txBody>
      <dsp:txXfrm>
        <a:off x="15776" y="2013657"/>
        <a:ext cx="3296250" cy="720000"/>
      </dsp:txXfrm>
    </dsp:sp>
    <dsp:sp modelId="{CF2ABCAC-9F6D-4DDD-AB73-48BF6E839390}">
      <dsp:nvSpPr>
        <dsp:cNvPr id="0" name=""/>
        <dsp:cNvSpPr/>
      </dsp:nvSpPr>
      <dsp:spPr>
        <a:xfrm>
          <a:off x="4795339" y="141225"/>
          <a:ext cx="1483312" cy="1483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3BAF60-AD02-4DAA-8CBD-08B8F76B8A07}">
      <dsp:nvSpPr>
        <dsp:cNvPr id="0" name=""/>
        <dsp:cNvSpPr/>
      </dsp:nvSpPr>
      <dsp:spPr>
        <a:xfrm>
          <a:off x="3888870" y="2013657"/>
          <a:ext cx="329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Provide personalized, efficient, and proactive support across multiple channels.</a:t>
          </a:r>
        </a:p>
      </dsp:txBody>
      <dsp:txXfrm>
        <a:off x="3888870" y="2013657"/>
        <a:ext cx="3296250" cy="720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96121A-2E95-48E1-BCBA-1A7C17C8A3E1}">
      <dsp:nvSpPr>
        <dsp:cNvPr id="0" name=""/>
        <dsp:cNvSpPr/>
      </dsp:nvSpPr>
      <dsp:spPr>
        <a:xfrm>
          <a:off x="607870" y="448086"/>
          <a:ext cx="961900" cy="9619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6B6582-68B4-48B3-AF12-549E370D6658}">
      <dsp:nvSpPr>
        <dsp:cNvPr id="0" name=""/>
        <dsp:cNvSpPr/>
      </dsp:nvSpPr>
      <dsp:spPr>
        <a:xfrm>
          <a:off x="20042" y="1706796"/>
          <a:ext cx="213755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• Generative AI can transform customer service by automating inquiries, providing personalized recommendations, and ensuring seamless integration with high security.</a:t>
          </a:r>
        </a:p>
      </dsp:txBody>
      <dsp:txXfrm>
        <a:off x="20042" y="1706796"/>
        <a:ext cx="2137556" cy="720000"/>
      </dsp:txXfrm>
    </dsp:sp>
    <dsp:sp modelId="{D840480E-2E57-4C89-A6FC-19D12BE69271}">
      <dsp:nvSpPr>
        <dsp:cNvPr id="0" name=""/>
        <dsp:cNvSpPr/>
      </dsp:nvSpPr>
      <dsp:spPr>
        <a:xfrm>
          <a:off x="3119498" y="448086"/>
          <a:ext cx="961900" cy="9619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87E849-319E-4F3C-9181-362E64D27546}">
      <dsp:nvSpPr>
        <dsp:cNvPr id="0" name=""/>
        <dsp:cNvSpPr/>
      </dsp:nvSpPr>
      <dsp:spPr>
        <a:xfrm>
          <a:off x="2531670" y="1706796"/>
          <a:ext cx="213755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• Our solution aims to enhance the customer service experience.</a:t>
          </a:r>
        </a:p>
      </dsp:txBody>
      <dsp:txXfrm>
        <a:off x="2531670" y="1706796"/>
        <a:ext cx="2137556" cy="720000"/>
      </dsp:txXfrm>
    </dsp:sp>
    <dsp:sp modelId="{03EA0FDB-A401-4AC7-9DDC-EC025C2ABB6E}">
      <dsp:nvSpPr>
        <dsp:cNvPr id="0" name=""/>
        <dsp:cNvSpPr/>
      </dsp:nvSpPr>
      <dsp:spPr>
        <a:xfrm>
          <a:off x="5631126" y="448086"/>
          <a:ext cx="961900" cy="9619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5EF592-7F91-4979-ADFD-22CBF37C3F8C}">
      <dsp:nvSpPr>
        <dsp:cNvPr id="0" name=""/>
        <dsp:cNvSpPr/>
      </dsp:nvSpPr>
      <dsp:spPr>
        <a:xfrm>
          <a:off x="5043298" y="1706796"/>
          <a:ext cx="213755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• Let's leverage generative AI for better customer support.</a:t>
          </a:r>
        </a:p>
      </dsp:txBody>
      <dsp:txXfrm>
        <a:off x="5043298" y="1706796"/>
        <a:ext cx="2137556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B79131-8C0F-4F7B-BD19-5C4A10D49BC6}">
      <dsp:nvSpPr>
        <dsp:cNvPr id="0" name=""/>
        <dsp:cNvSpPr/>
      </dsp:nvSpPr>
      <dsp:spPr>
        <a:xfrm>
          <a:off x="0" y="0"/>
          <a:ext cx="2250280" cy="287488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441" tIns="330200" rIns="175441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Current customer service methods are often slow and impersonal.</a:t>
          </a:r>
        </a:p>
      </dsp:txBody>
      <dsp:txXfrm>
        <a:off x="0" y="1092455"/>
        <a:ext cx="2250280" cy="1724929"/>
      </dsp:txXfrm>
    </dsp:sp>
    <dsp:sp modelId="{9994F666-A58C-4370-A3F6-A919679CC992}">
      <dsp:nvSpPr>
        <dsp:cNvPr id="0" name=""/>
        <dsp:cNvSpPr/>
      </dsp:nvSpPr>
      <dsp:spPr>
        <a:xfrm>
          <a:off x="693907" y="287488"/>
          <a:ext cx="862464" cy="86246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241" tIns="12700" rIns="67241" bIns="1270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1</a:t>
          </a:r>
        </a:p>
      </dsp:txBody>
      <dsp:txXfrm>
        <a:off x="820212" y="413793"/>
        <a:ext cx="609854" cy="609854"/>
      </dsp:txXfrm>
    </dsp:sp>
    <dsp:sp modelId="{34475E51-D4CE-4FE9-9162-70C1374E4772}">
      <dsp:nvSpPr>
        <dsp:cNvPr id="0" name=""/>
        <dsp:cNvSpPr/>
      </dsp:nvSpPr>
      <dsp:spPr>
        <a:xfrm>
          <a:off x="0" y="2874811"/>
          <a:ext cx="2250280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61C21-DE27-47F8-B302-D8004915A62A}">
      <dsp:nvSpPr>
        <dsp:cNvPr id="0" name=""/>
        <dsp:cNvSpPr/>
      </dsp:nvSpPr>
      <dsp:spPr>
        <a:xfrm>
          <a:off x="2475308" y="0"/>
          <a:ext cx="2250280" cy="287488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441" tIns="330200" rIns="175441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High volume of repetitive inquiries overwhelms support teams.</a:t>
          </a:r>
        </a:p>
      </dsp:txBody>
      <dsp:txXfrm>
        <a:off x="2475308" y="1092455"/>
        <a:ext cx="2250280" cy="1724929"/>
      </dsp:txXfrm>
    </dsp:sp>
    <dsp:sp modelId="{42C61699-4D26-4421-96AA-76DE0CB7C1D6}">
      <dsp:nvSpPr>
        <dsp:cNvPr id="0" name=""/>
        <dsp:cNvSpPr/>
      </dsp:nvSpPr>
      <dsp:spPr>
        <a:xfrm>
          <a:off x="3169216" y="287488"/>
          <a:ext cx="862464" cy="86246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241" tIns="12700" rIns="67241" bIns="1270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2</a:t>
          </a:r>
        </a:p>
      </dsp:txBody>
      <dsp:txXfrm>
        <a:off x="3295521" y="413793"/>
        <a:ext cx="609854" cy="609854"/>
      </dsp:txXfrm>
    </dsp:sp>
    <dsp:sp modelId="{4B3A6AC2-84AF-4301-AD30-674E5629E315}">
      <dsp:nvSpPr>
        <dsp:cNvPr id="0" name=""/>
        <dsp:cNvSpPr/>
      </dsp:nvSpPr>
      <dsp:spPr>
        <a:xfrm>
          <a:off x="2475308" y="2874811"/>
          <a:ext cx="2250280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3C59A6-1161-477F-BD75-472DA13EBD38}">
      <dsp:nvSpPr>
        <dsp:cNvPr id="0" name=""/>
        <dsp:cNvSpPr/>
      </dsp:nvSpPr>
      <dsp:spPr>
        <a:xfrm>
          <a:off x="4950616" y="0"/>
          <a:ext cx="2250280" cy="287488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441" tIns="330200" rIns="175441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Lack of personalized recommendations and proactive support.</a:t>
          </a:r>
        </a:p>
      </dsp:txBody>
      <dsp:txXfrm>
        <a:off x="4950616" y="1092455"/>
        <a:ext cx="2250280" cy="1724929"/>
      </dsp:txXfrm>
    </dsp:sp>
    <dsp:sp modelId="{B7F50E29-F0BB-4D49-89F5-56CC88A8D26E}">
      <dsp:nvSpPr>
        <dsp:cNvPr id="0" name=""/>
        <dsp:cNvSpPr/>
      </dsp:nvSpPr>
      <dsp:spPr>
        <a:xfrm>
          <a:off x="5644524" y="287488"/>
          <a:ext cx="862464" cy="86246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241" tIns="12700" rIns="67241" bIns="1270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3</a:t>
          </a:r>
        </a:p>
      </dsp:txBody>
      <dsp:txXfrm>
        <a:off x="5770829" y="413793"/>
        <a:ext cx="609854" cy="609854"/>
      </dsp:txXfrm>
    </dsp:sp>
    <dsp:sp modelId="{9E628778-CB9A-49B6-97D1-72BFDB8D7EFD}">
      <dsp:nvSpPr>
        <dsp:cNvPr id="0" name=""/>
        <dsp:cNvSpPr/>
      </dsp:nvSpPr>
      <dsp:spPr>
        <a:xfrm>
          <a:off x="4950616" y="2874811"/>
          <a:ext cx="2250280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AD12B4-1813-4FD0-8B95-743E177A3B37}">
      <dsp:nvSpPr>
        <dsp:cNvPr id="0" name=""/>
        <dsp:cNvSpPr/>
      </dsp:nvSpPr>
      <dsp:spPr>
        <a:xfrm>
          <a:off x="0" y="2178"/>
          <a:ext cx="4435656" cy="11040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DF1B93-91C1-4A19-82DD-B4709E2F1F95}">
      <dsp:nvSpPr>
        <dsp:cNvPr id="0" name=""/>
        <dsp:cNvSpPr/>
      </dsp:nvSpPr>
      <dsp:spPr>
        <a:xfrm>
          <a:off x="333979" y="250592"/>
          <a:ext cx="607234" cy="6072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7D4B76-80E4-4494-A69A-26BE2BB6866F}">
      <dsp:nvSpPr>
        <dsp:cNvPr id="0" name=""/>
        <dsp:cNvSpPr/>
      </dsp:nvSpPr>
      <dsp:spPr>
        <a:xfrm>
          <a:off x="1275192" y="2178"/>
          <a:ext cx="3160463" cy="1104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47" tIns="116847" rIns="116847" bIns="11684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Automate customer inquiries and provide accurate responses in real-time.</a:t>
          </a:r>
        </a:p>
      </dsp:txBody>
      <dsp:txXfrm>
        <a:off x="1275192" y="2178"/>
        <a:ext cx="3160463" cy="1104063"/>
      </dsp:txXfrm>
    </dsp:sp>
    <dsp:sp modelId="{1AF023BF-362B-4E55-8161-79C1EDB98572}">
      <dsp:nvSpPr>
        <dsp:cNvPr id="0" name=""/>
        <dsp:cNvSpPr/>
      </dsp:nvSpPr>
      <dsp:spPr>
        <a:xfrm>
          <a:off x="0" y="1382257"/>
          <a:ext cx="4435656" cy="110406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89D590-E2BD-4A1C-8598-64DA851AA259}">
      <dsp:nvSpPr>
        <dsp:cNvPr id="0" name=""/>
        <dsp:cNvSpPr/>
      </dsp:nvSpPr>
      <dsp:spPr>
        <a:xfrm>
          <a:off x="333979" y="1630671"/>
          <a:ext cx="607234" cy="6072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5AA978-2528-49FD-B023-0F1742702CB2}">
      <dsp:nvSpPr>
        <dsp:cNvPr id="0" name=""/>
        <dsp:cNvSpPr/>
      </dsp:nvSpPr>
      <dsp:spPr>
        <a:xfrm>
          <a:off x="1275192" y="1382257"/>
          <a:ext cx="3160463" cy="1104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47" tIns="116847" rIns="116847" bIns="11684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• Offer personalized recommendations and solutions based on customer data and interaction history.</a:t>
          </a:r>
        </a:p>
      </dsp:txBody>
      <dsp:txXfrm>
        <a:off x="1275192" y="1382257"/>
        <a:ext cx="3160463" cy="1104063"/>
      </dsp:txXfrm>
    </dsp:sp>
    <dsp:sp modelId="{323D9562-54D5-483B-BC9B-3F9C1213B12B}">
      <dsp:nvSpPr>
        <dsp:cNvPr id="0" name=""/>
        <dsp:cNvSpPr/>
      </dsp:nvSpPr>
      <dsp:spPr>
        <a:xfrm>
          <a:off x="0" y="2762336"/>
          <a:ext cx="4435656" cy="110406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455F97-0BD9-4151-8E7C-2668657E4244}">
      <dsp:nvSpPr>
        <dsp:cNvPr id="0" name=""/>
        <dsp:cNvSpPr/>
      </dsp:nvSpPr>
      <dsp:spPr>
        <a:xfrm>
          <a:off x="333979" y="3010750"/>
          <a:ext cx="607234" cy="6072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24C375-6C91-4CFC-A753-B2C88DF05EF8}">
      <dsp:nvSpPr>
        <dsp:cNvPr id="0" name=""/>
        <dsp:cNvSpPr/>
      </dsp:nvSpPr>
      <dsp:spPr>
        <a:xfrm>
          <a:off x="1275192" y="2762336"/>
          <a:ext cx="3160463" cy="1104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47" tIns="116847" rIns="116847" bIns="11684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Seamlessly integrate with existing customer service platforms.</a:t>
          </a:r>
        </a:p>
      </dsp:txBody>
      <dsp:txXfrm>
        <a:off x="1275192" y="2762336"/>
        <a:ext cx="3160463" cy="1104063"/>
      </dsp:txXfrm>
    </dsp:sp>
    <dsp:sp modelId="{5605AAA7-05D7-4E64-879D-F0A27F85913E}">
      <dsp:nvSpPr>
        <dsp:cNvPr id="0" name=""/>
        <dsp:cNvSpPr/>
      </dsp:nvSpPr>
      <dsp:spPr>
        <a:xfrm>
          <a:off x="0" y="4142415"/>
          <a:ext cx="4435656" cy="11040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20D1F1-7A49-4E93-92D6-D8328087476B}">
      <dsp:nvSpPr>
        <dsp:cNvPr id="0" name=""/>
        <dsp:cNvSpPr/>
      </dsp:nvSpPr>
      <dsp:spPr>
        <a:xfrm>
          <a:off x="333979" y="4390829"/>
          <a:ext cx="607234" cy="60723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6BD774-94DC-4609-B692-8F9BEDB0BC3B}">
      <dsp:nvSpPr>
        <dsp:cNvPr id="0" name=""/>
        <dsp:cNvSpPr/>
      </dsp:nvSpPr>
      <dsp:spPr>
        <a:xfrm>
          <a:off x="1275192" y="4142415"/>
          <a:ext cx="3160463" cy="1104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47" tIns="116847" rIns="116847" bIns="11684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Maintain high levels of security and data privacy.</a:t>
          </a:r>
        </a:p>
      </dsp:txBody>
      <dsp:txXfrm>
        <a:off x="1275192" y="4142415"/>
        <a:ext cx="3160463" cy="11040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48D312-C6BE-4AF8-9E9C-1A87FB269AEA}">
      <dsp:nvSpPr>
        <dsp:cNvPr id="0" name=""/>
        <dsp:cNvSpPr/>
      </dsp:nvSpPr>
      <dsp:spPr>
        <a:xfrm>
          <a:off x="258851" y="870515"/>
          <a:ext cx="807416" cy="80741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AE51F1-9A6E-46E1-AD3C-C84BBEDB2A9D}">
      <dsp:nvSpPr>
        <dsp:cNvPr id="0" name=""/>
        <dsp:cNvSpPr/>
      </dsp:nvSpPr>
      <dsp:spPr>
        <a:xfrm>
          <a:off x="430923" y="1042587"/>
          <a:ext cx="463271" cy="4632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DB8F0A-6F7F-4B7E-BF41-21D8DE17F1DC}">
      <dsp:nvSpPr>
        <dsp:cNvPr id="0" name=""/>
        <dsp:cNvSpPr/>
      </dsp:nvSpPr>
      <dsp:spPr>
        <a:xfrm>
          <a:off x="743" y="1929421"/>
          <a:ext cx="1323632" cy="52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• Generative AI models (e.g., GPT-4)</a:t>
          </a:r>
        </a:p>
      </dsp:txBody>
      <dsp:txXfrm>
        <a:off x="743" y="1929421"/>
        <a:ext cx="1323632" cy="529453"/>
      </dsp:txXfrm>
    </dsp:sp>
    <dsp:sp modelId="{D8B8EED7-643C-4C6E-8E30-60DB7527B1D2}">
      <dsp:nvSpPr>
        <dsp:cNvPr id="0" name=""/>
        <dsp:cNvSpPr/>
      </dsp:nvSpPr>
      <dsp:spPr>
        <a:xfrm>
          <a:off x="1814119" y="870515"/>
          <a:ext cx="807416" cy="80741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C64BB1-9A1A-4A8F-B7D9-6789257E4F4F}">
      <dsp:nvSpPr>
        <dsp:cNvPr id="0" name=""/>
        <dsp:cNvSpPr/>
      </dsp:nvSpPr>
      <dsp:spPr>
        <a:xfrm>
          <a:off x="1986192" y="1042587"/>
          <a:ext cx="463271" cy="4632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B77AB8-0A4F-4AA1-BAAB-C7E7E93581BB}">
      <dsp:nvSpPr>
        <dsp:cNvPr id="0" name=""/>
        <dsp:cNvSpPr/>
      </dsp:nvSpPr>
      <dsp:spPr>
        <a:xfrm>
          <a:off x="1556011" y="1929421"/>
          <a:ext cx="1323632" cy="52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• Natural Language Processing (NLP) tools</a:t>
          </a:r>
        </a:p>
      </dsp:txBody>
      <dsp:txXfrm>
        <a:off x="1556011" y="1929421"/>
        <a:ext cx="1323632" cy="529453"/>
      </dsp:txXfrm>
    </dsp:sp>
    <dsp:sp modelId="{1AF7EFA6-1EFF-4D69-9B1A-140946B848FA}">
      <dsp:nvSpPr>
        <dsp:cNvPr id="0" name=""/>
        <dsp:cNvSpPr/>
      </dsp:nvSpPr>
      <dsp:spPr>
        <a:xfrm>
          <a:off x="3369388" y="870515"/>
          <a:ext cx="807416" cy="80741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011086-4C66-4A75-8AC0-EB3C327B43E8}">
      <dsp:nvSpPr>
        <dsp:cNvPr id="0" name=""/>
        <dsp:cNvSpPr/>
      </dsp:nvSpPr>
      <dsp:spPr>
        <a:xfrm>
          <a:off x="3541460" y="1042587"/>
          <a:ext cx="463271" cy="4632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CC5F2-70F5-4111-876A-12D899548730}">
      <dsp:nvSpPr>
        <dsp:cNvPr id="0" name=""/>
        <dsp:cNvSpPr/>
      </dsp:nvSpPr>
      <dsp:spPr>
        <a:xfrm>
          <a:off x="3111280" y="1929421"/>
          <a:ext cx="1323632" cy="52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• Machine Learning algorithms for personalization</a:t>
          </a:r>
        </a:p>
      </dsp:txBody>
      <dsp:txXfrm>
        <a:off x="3111280" y="1929421"/>
        <a:ext cx="1323632" cy="529453"/>
      </dsp:txXfrm>
    </dsp:sp>
    <dsp:sp modelId="{0A3773D5-0AA3-4BF8-95CC-622F38344CCB}">
      <dsp:nvSpPr>
        <dsp:cNvPr id="0" name=""/>
        <dsp:cNvSpPr/>
      </dsp:nvSpPr>
      <dsp:spPr>
        <a:xfrm>
          <a:off x="1036485" y="2789782"/>
          <a:ext cx="807416" cy="80741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E8917E-E284-4E95-9571-25716EAC2C49}">
      <dsp:nvSpPr>
        <dsp:cNvPr id="0" name=""/>
        <dsp:cNvSpPr/>
      </dsp:nvSpPr>
      <dsp:spPr>
        <a:xfrm>
          <a:off x="1208557" y="2961854"/>
          <a:ext cx="463271" cy="4632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990D5E-2F0B-4BE6-BE2B-2B50A9ACE427}">
      <dsp:nvSpPr>
        <dsp:cNvPr id="0" name=""/>
        <dsp:cNvSpPr/>
      </dsp:nvSpPr>
      <dsp:spPr>
        <a:xfrm>
          <a:off x="778377" y="3848688"/>
          <a:ext cx="1323632" cy="52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• API integration with CRM platforms</a:t>
          </a:r>
        </a:p>
      </dsp:txBody>
      <dsp:txXfrm>
        <a:off x="778377" y="3848688"/>
        <a:ext cx="1323632" cy="529453"/>
      </dsp:txXfrm>
    </dsp:sp>
    <dsp:sp modelId="{A9B103B1-0606-452D-A3A1-E7C022E2058F}">
      <dsp:nvSpPr>
        <dsp:cNvPr id="0" name=""/>
        <dsp:cNvSpPr/>
      </dsp:nvSpPr>
      <dsp:spPr>
        <a:xfrm>
          <a:off x="2591754" y="2789782"/>
          <a:ext cx="807416" cy="80741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FE7D59-7DAC-4B09-A381-E6D3A94B61D2}">
      <dsp:nvSpPr>
        <dsp:cNvPr id="0" name=""/>
        <dsp:cNvSpPr/>
      </dsp:nvSpPr>
      <dsp:spPr>
        <a:xfrm>
          <a:off x="2763826" y="2961854"/>
          <a:ext cx="463271" cy="46327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74E761-EEE0-4B38-B36E-4F532FE4713E}">
      <dsp:nvSpPr>
        <dsp:cNvPr id="0" name=""/>
        <dsp:cNvSpPr/>
      </dsp:nvSpPr>
      <dsp:spPr>
        <a:xfrm>
          <a:off x="2333645" y="3848688"/>
          <a:ext cx="1323632" cy="52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• Data security and privacy frameworks</a:t>
          </a:r>
        </a:p>
      </dsp:txBody>
      <dsp:txXfrm>
        <a:off x="2333645" y="3848688"/>
        <a:ext cx="1323632" cy="52945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70FB74-94F2-4855-AADD-29EB7D5DC5DF}">
      <dsp:nvSpPr>
        <dsp:cNvPr id="0" name=""/>
        <dsp:cNvSpPr/>
      </dsp:nvSpPr>
      <dsp:spPr>
        <a:xfrm>
          <a:off x="59773" y="2026"/>
          <a:ext cx="1863513" cy="11181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AI Chatbots for real-time customer support.</a:t>
          </a:r>
        </a:p>
      </dsp:txBody>
      <dsp:txXfrm>
        <a:off x="92521" y="34774"/>
        <a:ext cx="1798017" cy="1052612"/>
      </dsp:txXfrm>
    </dsp:sp>
    <dsp:sp modelId="{3C56A743-F8CA-4619-9983-DDB707ED4D66}">
      <dsp:nvSpPr>
        <dsp:cNvPr id="0" name=""/>
        <dsp:cNvSpPr/>
      </dsp:nvSpPr>
      <dsp:spPr>
        <a:xfrm>
          <a:off x="2087275" y="330004"/>
          <a:ext cx="395064" cy="4621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087275" y="422434"/>
        <a:ext cx="276545" cy="277291"/>
      </dsp:txXfrm>
    </dsp:sp>
    <dsp:sp modelId="{D613EED5-7DD5-4B4A-8E05-5E8B674A6C06}">
      <dsp:nvSpPr>
        <dsp:cNvPr id="0" name=""/>
        <dsp:cNvSpPr/>
      </dsp:nvSpPr>
      <dsp:spPr>
        <a:xfrm>
          <a:off x="2668692" y="2026"/>
          <a:ext cx="1863513" cy="11181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Personalized recommendations based on customer interaction history.</a:t>
          </a:r>
        </a:p>
      </dsp:txBody>
      <dsp:txXfrm>
        <a:off x="2701440" y="34774"/>
        <a:ext cx="1798017" cy="1052612"/>
      </dsp:txXfrm>
    </dsp:sp>
    <dsp:sp modelId="{78CA4790-A39E-4539-9737-4574DC90E5EC}">
      <dsp:nvSpPr>
        <dsp:cNvPr id="0" name=""/>
        <dsp:cNvSpPr/>
      </dsp:nvSpPr>
      <dsp:spPr>
        <a:xfrm>
          <a:off x="4696195" y="330004"/>
          <a:ext cx="395064" cy="4621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4696195" y="422434"/>
        <a:ext cx="276545" cy="277291"/>
      </dsp:txXfrm>
    </dsp:sp>
    <dsp:sp modelId="{F2751CB6-CCB8-4A5A-B598-17281714FF77}">
      <dsp:nvSpPr>
        <dsp:cNvPr id="0" name=""/>
        <dsp:cNvSpPr/>
      </dsp:nvSpPr>
      <dsp:spPr>
        <a:xfrm>
          <a:off x="5277611" y="2026"/>
          <a:ext cx="1863513" cy="11181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Proactive notifications and support suggestions.</a:t>
          </a:r>
        </a:p>
      </dsp:txBody>
      <dsp:txXfrm>
        <a:off x="5310359" y="34774"/>
        <a:ext cx="1798017" cy="1052612"/>
      </dsp:txXfrm>
    </dsp:sp>
    <dsp:sp modelId="{D26C68B5-AD82-4358-B8AF-DA09576272C8}">
      <dsp:nvSpPr>
        <dsp:cNvPr id="0" name=""/>
        <dsp:cNvSpPr/>
      </dsp:nvSpPr>
      <dsp:spPr>
        <a:xfrm rot="5400000">
          <a:off x="6011835" y="1250580"/>
          <a:ext cx="395064" cy="4621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6070722" y="1284124"/>
        <a:ext cx="277291" cy="276545"/>
      </dsp:txXfrm>
    </dsp:sp>
    <dsp:sp modelId="{D98CB363-65A1-470E-98CF-258FD510B2C8}">
      <dsp:nvSpPr>
        <dsp:cNvPr id="0" name=""/>
        <dsp:cNvSpPr/>
      </dsp:nvSpPr>
      <dsp:spPr>
        <a:xfrm>
          <a:off x="5277611" y="1865540"/>
          <a:ext cx="1863513" cy="11181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24/7 availability to handle off-hour inquiries.</a:t>
          </a:r>
        </a:p>
      </dsp:txBody>
      <dsp:txXfrm>
        <a:off x="5310359" y="1898288"/>
        <a:ext cx="1798017" cy="1052612"/>
      </dsp:txXfrm>
    </dsp:sp>
    <dsp:sp modelId="{1F177831-3DB9-40BB-8238-E9D7691CD910}">
      <dsp:nvSpPr>
        <dsp:cNvPr id="0" name=""/>
        <dsp:cNvSpPr/>
      </dsp:nvSpPr>
      <dsp:spPr>
        <a:xfrm rot="10800000">
          <a:off x="4718557" y="2193518"/>
          <a:ext cx="395064" cy="4621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4837076" y="2285948"/>
        <a:ext cx="276545" cy="277291"/>
      </dsp:txXfrm>
    </dsp:sp>
    <dsp:sp modelId="{772E0944-5DE1-4A6A-8225-41F5FB106371}">
      <dsp:nvSpPr>
        <dsp:cNvPr id="0" name=""/>
        <dsp:cNvSpPr/>
      </dsp:nvSpPr>
      <dsp:spPr>
        <a:xfrm>
          <a:off x="2668692" y="1865540"/>
          <a:ext cx="1863513" cy="111810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High-security measures to protect customer data.</a:t>
          </a:r>
        </a:p>
      </dsp:txBody>
      <dsp:txXfrm>
        <a:off x="2701440" y="1898288"/>
        <a:ext cx="1798017" cy="105261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3517D2-4ABC-41F2-8BE0-042BD2471D75}">
      <dsp:nvSpPr>
        <dsp:cNvPr id="0" name=""/>
        <dsp:cNvSpPr/>
      </dsp:nvSpPr>
      <dsp:spPr>
        <a:xfrm>
          <a:off x="150147" y="279521"/>
          <a:ext cx="913554" cy="91355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DFA32D-793C-4F8F-BF23-9C56967F2FC0}">
      <dsp:nvSpPr>
        <dsp:cNvPr id="0" name=""/>
        <dsp:cNvSpPr/>
      </dsp:nvSpPr>
      <dsp:spPr>
        <a:xfrm>
          <a:off x="341993" y="471368"/>
          <a:ext cx="529861" cy="5298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E4F603-C808-45EC-8CBA-90AF0EC8AD96}">
      <dsp:nvSpPr>
        <dsp:cNvPr id="0" name=""/>
        <dsp:cNvSpPr/>
      </dsp:nvSpPr>
      <dsp:spPr>
        <a:xfrm>
          <a:off x="1259463" y="279521"/>
          <a:ext cx="2153379" cy="913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Phase 1: Needs Assessment and Planning</a:t>
          </a:r>
        </a:p>
      </dsp:txBody>
      <dsp:txXfrm>
        <a:off x="1259463" y="279521"/>
        <a:ext cx="2153379" cy="913554"/>
      </dsp:txXfrm>
    </dsp:sp>
    <dsp:sp modelId="{3A69E045-C306-400D-AC5E-4DC0C9D14BAE}">
      <dsp:nvSpPr>
        <dsp:cNvPr id="0" name=""/>
        <dsp:cNvSpPr/>
      </dsp:nvSpPr>
      <dsp:spPr>
        <a:xfrm>
          <a:off x="3788053" y="279521"/>
          <a:ext cx="913554" cy="91355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590929-92EC-4B91-852B-F63D14B262BA}">
      <dsp:nvSpPr>
        <dsp:cNvPr id="0" name=""/>
        <dsp:cNvSpPr/>
      </dsp:nvSpPr>
      <dsp:spPr>
        <a:xfrm>
          <a:off x="3979900" y="471368"/>
          <a:ext cx="529861" cy="5298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1CBE1C-EFFE-4189-BA48-CBED38038F5B}">
      <dsp:nvSpPr>
        <dsp:cNvPr id="0" name=""/>
        <dsp:cNvSpPr/>
      </dsp:nvSpPr>
      <dsp:spPr>
        <a:xfrm>
          <a:off x="4897370" y="279521"/>
          <a:ext cx="2153379" cy="913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Phase 2: AI Solution Development and Testing</a:t>
          </a:r>
        </a:p>
      </dsp:txBody>
      <dsp:txXfrm>
        <a:off x="4897370" y="279521"/>
        <a:ext cx="2153379" cy="913554"/>
      </dsp:txXfrm>
    </dsp:sp>
    <dsp:sp modelId="{D74305A3-FB63-40A9-BD8F-D6D06EA90E5D}">
      <dsp:nvSpPr>
        <dsp:cNvPr id="0" name=""/>
        <dsp:cNvSpPr/>
      </dsp:nvSpPr>
      <dsp:spPr>
        <a:xfrm>
          <a:off x="150147" y="1681806"/>
          <a:ext cx="913554" cy="91355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1E4E02-CD06-4C6C-9CA3-7EF8A5DA7CC4}">
      <dsp:nvSpPr>
        <dsp:cNvPr id="0" name=""/>
        <dsp:cNvSpPr/>
      </dsp:nvSpPr>
      <dsp:spPr>
        <a:xfrm>
          <a:off x="341993" y="1873653"/>
          <a:ext cx="529861" cy="52986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4FEFC1-CA29-4644-90DD-89A4C659611B}">
      <dsp:nvSpPr>
        <dsp:cNvPr id="0" name=""/>
        <dsp:cNvSpPr/>
      </dsp:nvSpPr>
      <dsp:spPr>
        <a:xfrm>
          <a:off x="1259463" y="1681806"/>
          <a:ext cx="2153379" cy="913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Phase 3: Integration with Existing Systems</a:t>
          </a:r>
        </a:p>
      </dsp:txBody>
      <dsp:txXfrm>
        <a:off x="1259463" y="1681806"/>
        <a:ext cx="2153379" cy="913554"/>
      </dsp:txXfrm>
    </dsp:sp>
    <dsp:sp modelId="{48682002-455C-4823-989C-862A116F13F0}">
      <dsp:nvSpPr>
        <dsp:cNvPr id="0" name=""/>
        <dsp:cNvSpPr/>
      </dsp:nvSpPr>
      <dsp:spPr>
        <a:xfrm>
          <a:off x="3788053" y="1681806"/>
          <a:ext cx="913554" cy="91355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5F6DE5-5A84-4069-9909-203FE81B2C62}">
      <dsp:nvSpPr>
        <dsp:cNvPr id="0" name=""/>
        <dsp:cNvSpPr/>
      </dsp:nvSpPr>
      <dsp:spPr>
        <a:xfrm>
          <a:off x="3979900" y="1873653"/>
          <a:ext cx="529861" cy="52986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CD94F2-0FFB-4BD0-9E03-8A22D6E0C4A9}">
      <dsp:nvSpPr>
        <dsp:cNvPr id="0" name=""/>
        <dsp:cNvSpPr/>
      </dsp:nvSpPr>
      <dsp:spPr>
        <a:xfrm>
          <a:off x="4897370" y="1681806"/>
          <a:ext cx="2153379" cy="913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Phase 4: Deployment and Monitoring</a:t>
          </a:r>
        </a:p>
      </dsp:txBody>
      <dsp:txXfrm>
        <a:off x="4897370" y="1681806"/>
        <a:ext cx="2153379" cy="91355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2FEDFA-80BA-4BA1-B235-E833077BCCA8}">
      <dsp:nvSpPr>
        <dsp:cNvPr id="0" name=""/>
        <dsp:cNvSpPr/>
      </dsp:nvSpPr>
      <dsp:spPr>
        <a:xfrm>
          <a:off x="0" y="2432"/>
          <a:ext cx="3954294" cy="3954294"/>
        </a:xfrm>
        <a:prstGeom prst="diamond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C2E94F-0DE8-4C67-96C7-E8D2BAC26B5A}">
      <dsp:nvSpPr>
        <dsp:cNvPr id="0" name=""/>
        <dsp:cNvSpPr/>
      </dsp:nvSpPr>
      <dsp:spPr>
        <a:xfrm>
          <a:off x="375657" y="378089"/>
          <a:ext cx="1542174" cy="154217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Improved customer satisfaction and engagement.</a:t>
          </a:r>
        </a:p>
      </dsp:txBody>
      <dsp:txXfrm>
        <a:off x="450940" y="453372"/>
        <a:ext cx="1391608" cy="1391608"/>
      </dsp:txXfrm>
    </dsp:sp>
    <dsp:sp modelId="{D73A1567-0754-4DC1-85A4-9504A4E01999}">
      <dsp:nvSpPr>
        <dsp:cNvPr id="0" name=""/>
        <dsp:cNvSpPr/>
      </dsp:nvSpPr>
      <dsp:spPr>
        <a:xfrm>
          <a:off x="2036461" y="378089"/>
          <a:ext cx="1542174" cy="154217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Reduced response times and operational costs.</a:t>
          </a:r>
        </a:p>
      </dsp:txBody>
      <dsp:txXfrm>
        <a:off x="2111744" y="453372"/>
        <a:ext cx="1391608" cy="1391608"/>
      </dsp:txXfrm>
    </dsp:sp>
    <dsp:sp modelId="{C5FAA65A-277F-4F86-940D-A8480DFE5F8A}">
      <dsp:nvSpPr>
        <dsp:cNvPr id="0" name=""/>
        <dsp:cNvSpPr/>
      </dsp:nvSpPr>
      <dsp:spPr>
        <a:xfrm>
          <a:off x="375657" y="2038893"/>
          <a:ext cx="1542174" cy="154217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Enhanced ability to provide personalized and proactive support.</a:t>
          </a:r>
        </a:p>
      </dsp:txBody>
      <dsp:txXfrm>
        <a:off x="450940" y="2114176"/>
        <a:ext cx="1391608" cy="1391608"/>
      </dsp:txXfrm>
    </dsp:sp>
    <dsp:sp modelId="{28B16194-C376-4D53-8C8F-3048B431F84A}">
      <dsp:nvSpPr>
        <dsp:cNvPr id="0" name=""/>
        <dsp:cNvSpPr/>
      </dsp:nvSpPr>
      <dsp:spPr>
        <a:xfrm>
          <a:off x="2036461" y="2038893"/>
          <a:ext cx="1542174" cy="154217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Secure and private handling of customer data.</a:t>
          </a:r>
        </a:p>
      </dsp:txBody>
      <dsp:txXfrm>
        <a:off x="2111744" y="2114176"/>
        <a:ext cx="1391608" cy="139160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61157A-522C-4B69-8246-673947A86ED3}">
      <dsp:nvSpPr>
        <dsp:cNvPr id="0" name=""/>
        <dsp:cNvSpPr/>
      </dsp:nvSpPr>
      <dsp:spPr>
        <a:xfrm>
          <a:off x="0" y="2178"/>
          <a:ext cx="4435656" cy="11040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D88A42-17FD-4EBC-A951-47900EC55FA8}">
      <dsp:nvSpPr>
        <dsp:cNvPr id="0" name=""/>
        <dsp:cNvSpPr/>
      </dsp:nvSpPr>
      <dsp:spPr>
        <a:xfrm>
          <a:off x="333979" y="250592"/>
          <a:ext cx="607234" cy="6072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BB8697-8A88-4289-91C1-5A4D5AA5066A}">
      <dsp:nvSpPr>
        <dsp:cNvPr id="0" name=""/>
        <dsp:cNvSpPr/>
      </dsp:nvSpPr>
      <dsp:spPr>
        <a:xfrm>
          <a:off x="1275192" y="2178"/>
          <a:ext cx="3160463" cy="1104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47" tIns="116847" rIns="116847" bIns="11684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Challenge: Data privacy and security</a:t>
          </a:r>
        </a:p>
      </dsp:txBody>
      <dsp:txXfrm>
        <a:off x="1275192" y="2178"/>
        <a:ext cx="3160463" cy="1104063"/>
      </dsp:txXfrm>
    </dsp:sp>
    <dsp:sp modelId="{7DC856CA-0791-4EB5-9D9B-95E04283C876}">
      <dsp:nvSpPr>
        <dsp:cNvPr id="0" name=""/>
        <dsp:cNvSpPr/>
      </dsp:nvSpPr>
      <dsp:spPr>
        <a:xfrm>
          <a:off x="0" y="1382257"/>
          <a:ext cx="4435656" cy="110406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1A5C1A-C3F6-40E6-BC49-E0D02AB2924C}">
      <dsp:nvSpPr>
        <dsp:cNvPr id="0" name=""/>
        <dsp:cNvSpPr/>
      </dsp:nvSpPr>
      <dsp:spPr>
        <a:xfrm>
          <a:off x="333979" y="1630671"/>
          <a:ext cx="607234" cy="6072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C310E8-70F7-461D-873A-FD8B899B29D0}">
      <dsp:nvSpPr>
        <dsp:cNvPr id="0" name=""/>
        <dsp:cNvSpPr/>
      </dsp:nvSpPr>
      <dsp:spPr>
        <a:xfrm>
          <a:off x="1275192" y="1382257"/>
          <a:ext cx="3160463" cy="1104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47" tIns="116847" rIns="116847" bIns="11684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Mitigation: Implement robust security measures and comply with regulations.</a:t>
          </a:r>
        </a:p>
      </dsp:txBody>
      <dsp:txXfrm>
        <a:off x="1275192" y="1382257"/>
        <a:ext cx="3160463" cy="1104063"/>
      </dsp:txXfrm>
    </dsp:sp>
    <dsp:sp modelId="{5565C0C4-87DF-452D-BCD9-617B4391C9C0}">
      <dsp:nvSpPr>
        <dsp:cNvPr id="0" name=""/>
        <dsp:cNvSpPr/>
      </dsp:nvSpPr>
      <dsp:spPr>
        <a:xfrm>
          <a:off x="0" y="2762336"/>
          <a:ext cx="4435656" cy="110406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B01014-8A9E-49BB-AFA6-1F58E4B1EF28}">
      <dsp:nvSpPr>
        <dsp:cNvPr id="0" name=""/>
        <dsp:cNvSpPr/>
      </dsp:nvSpPr>
      <dsp:spPr>
        <a:xfrm>
          <a:off x="333979" y="3010750"/>
          <a:ext cx="607234" cy="6072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9FBB0A-708B-42F0-8763-15A0A5E5B2D3}">
      <dsp:nvSpPr>
        <dsp:cNvPr id="0" name=""/>
        <dsp:cNvSpPr/>
      </dsp:nvSpPr>
      <dsp:spPr>
        <a:xfrm>
          <a:off x="1275192" y="2762336"/>
          <a:ext cx="3160463" cy="1104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47" tIns="116847" rIns="116847" bIns="11684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Challenge: Integration with existing systems</a:t>
          </a:r>
        </a:p>
      </dsp:txBody>
      <dsp:txXfrm>
        <a:off x="1275192" y="2762336"/>
        <a:ext cx="3160463" cy="1104063"/>
      </dsp:txXfrm>
    </dsp:sp>
    <dsp:sp modelId="{1839DD80-2F09-443A-9F68-4B043117AD0F}">
      <dsp:nvSpPr>
        <dsp:cNvPr id="0" name=""/>
        <dsp:cNvSpPr/>
      </dsp:nvSpPr>
      <dsp:spPr>
        <a:xfrm>
          <a:off x="0" y="4142415"/>
          <a:ext cx="4435656" cy="11040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C20C36-2C5F-48FF-90B9-EC07854FA071}">
      <dsp:nvSpPr>
        <dsp:cNvPr id="0" name=""/>
        <dsp:cNvSpPr/>
      </dsp:nvSpPr>
      <dsp:spPr>
        <a:xfrm>
          <a:off x="333979" y="4390829"/>
          <a:ext cx="607234" cy="60723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DE144E-AA4C-4168-A7DC-C88BAB6AC9A0}">
      <dsp:nvSpPr>
        <dsp:cNvPr id="0" name=""/>
        <dsp:cNvSpPr/>
      </dsp:nvSpPr>
      <dsp:spPr>
        <a:xfrm>
          <a:off x="1275192" y="4142415"/>
          <a:ext cx="3160463" cy="1104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47" tIns="116847" rIns="116847" bIns="11684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Mitigation: Use APIs and ensure compatibility with current platforms.</a:t>
          </a:r>
        </a:p>
      </dsp:txBody>
      <dsp:txXfrm>
        <a:off x="1275192" y="4142415"/>
        <a:ext cx="3160463" cy="110406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076AEC-4AFB-4315-96DA-F087AB3E46ED}">
      <dsp:nvSpPr>
        <dsp:cNvPr id="0" name=""/>
        <dsp:cNvSpPr/>
      </dsp:nvSpPr>
      <dsp:spPr>
        <a:xfrm>
          <a:off x="410515" y="1454328"/>
          <a:ext cx="1235250" cy="12352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0E522C-67C5-4DC4-9090-17A7E308C33D}">
      <dsp:nvSpPr>
        <dsp:cNvPr id="0" name=""/>
        <dsp:cNvSpPr/>
      </dsp:nvSpPr>
      <dsp:spPr>
        <a:xfrm>
          <a:off x="673765" y="1717578"/>
          <a:ext cx="708750" cy="708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E0815D-660F-4E9D-88AD-2B98138A0036}">
      <dsp:nvSpPr>
        <dsp:cNvPr id="0" name=""/>
        <dsp:cNvSpPr/>
      </dsp:nvSpPr>
      <dsp:spPr>
        <a:xfrm>
          <a:off x="15640" y="3074328"/>
          <a:ext cx="20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• Team Lead: ENUKURTHI YUVANESH</a:t>
          </a:r>
        </a:p>
      </dsp:txBody>
      <dsp:txXfrm>
        <a:off x="15640" y="3074328"/>
        <a:ext cx="2025000" cy="720000"/>
      </dsp:txXfrm>
    </dsp:sp>
    <dsp:sp modelId="{9DED62E7-9CDE-4ADA-AECF-EC2C9DA2F995}">
      <dsp:nvSpPr>
        <dsp:cNvPr id="0" name=""/>
        <dsp:cNvSpPr/>
      </dsp:nvSpPr>
      <dsp:spPr>
        <a:xfrm>
          <a:off x="2789890" y="1454328"/>
          <a:ext cx="1235250" cy="12352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FB020C-1E2D-47BD-B2FE-261BCE85CD32}">
      <dsp:nvSpPr>
        <dsp:cNvPr id="0" name=""/>
        <dsp:cNvSpPr/>
      </dsp:nvSpPr>
      <dsp:spPr>
        <a:xfrm>
          <a:off x="3053140" y="1717578"/>
          <a:ext cx="708750" cy="708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A75232-2D0D-4E42-BCE0-1B283E81E7A2}">
      <dsp:nvSpPr>
        <dsp:cNvPr id="0" name=""/>
        <dsp:cNvSpPr/>
      </dsp:nvSpPr>
      <dsp:spPr>
        <a:xfrm>
          <a:off x="2395015" y="3074328"/>
          <a:ext cx="20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• UX/UI Designer: ENUKURTHI YUVANESH</a:t>
          </a:r>
        </a:p>
      </dsp:txBody>
      <dsp:txXfrm>
        <a:off x="2395015" y="3074328"/>
        <a:ext cx="2025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E375A12-4720-4757-965F-D628768F8986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663C746-D557-403F-B624-5F802F56F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44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ENUKURTHI YUVANESH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3C746-D557-403F-B624-5F802F56F0A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28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284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3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514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133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345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4317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777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9309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828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286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193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49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156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387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3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42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20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38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8.png"/><Relationship Id="rId7" Type="http://schemas.openxmlformats.org/officeDocument/2006/relationships/diagramQuickStyle" Target="../diagrams/quickStyle5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image" Target="../media/image9.png"/><Relationship Id="rId9" Type="http://schemas.microsoft.com/office/2007/relationships/diagramDrawing" Target="../diagrams/drawin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16.png"/><Relationship Id="rId7" Type="http://schemas.openxmlformats.org/officeDocument/2006/relationships/diagramColors" Target="../diagrams/colors7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B0B6F20-ACBD-46C3-BF1C-B0DA01E00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873E22E-6D95-4919-9786-9CE22CFB2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8" cy="6856214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136405D-91C1-4AC4-A1DA-AADA5236EA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009" y="609600"/>
            <a:ext cx="8229600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77360" y="1041401"/>
            <a:ext cx="4841862" cy="2345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Enhancing Customer Service with Generative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7360" y="3657596"/>
            <a:ext cx="4841862" cy="194970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Hackathon Project</a:t>
            </a:r>
          </a:p>
          <a:p>
            <a:r>
              <a:rPr lang="en-US">
                <a:solidFill>
                  <a:srgbClr val="000000"/>
                </a:solidFill>
              </a:rPr>
              <a:t>Generative NERDS</a:t>
            </a:r>
          </a:p>
          <a:p>
            <a:r>
              <a:rPr lang="en-US">
                <a:solidFill>
                  <a:srgbClr val="000000"/>
                </a:solidFill>
              </a:rPr>
              <a:t>Date : 22-06-2024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2197BAB-F32A-48E3-8888-C2431E9F61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1802" y="3153832"/>
            <a:ext cx="582930" cy="60642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5B11595-9562-42F8-B810-2A20A7840F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9483" y="1092200"/>
            <a:ext cx="2294404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User">
            <a:extLst>
              <a:ext uri="{FF2B5EF4-FFF2-40B4-BE49-F238E27FC236}">
                <a16:creationId xmlns:a16="http://schemas.microsoft.com/office/drawing/2014/main" id="{3EDB7AB6-250F-EC97-57A0-CE24FC56CC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9512" y="2426925"/>
            <a:ext cx="1825345" cy="182534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C6B113E-084C-4375-B4FB-70E276EC9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77360" y="3522131"/>
            <a:ext cx="48284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C4F8C38E-73AE-4CE8-872C-42AFC0409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77739" y="3153832"/>
            <a:ext cx="582930" cy="606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2BE4420-3B5F-4549-8B4A-77855B821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5876F6-95D4-48CB-8E3E-4401A96E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4603" y="496088"/>
            <a:ext cx="2867411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B84719-90BB-4D0C-92D8-61DC5512B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009" y="609600"/>
            <a:ext cx="2664004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699" y="1055077"/>
            <a:ext cx="1899682" cy="479457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Team and Roles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B407EC4-5D16-4845-9840-4E28622B6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9039" y="-2"/>
            <a:ext cx="5654961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3F62DE2-3CB9-8D2E-203E-D09FCD10E2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0247729"/>
              </p:ext>
            </p:extLst>
          </p:nvPr>
        </p:nvGraphicFramePr>
        <p:xfrm>
          <a:off x="4102554" y="804670"/>
          <a:ext cx="4435656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982132"/>
            <a:ext cx="7200897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464D50-35B2-4E75-ED18-46EF7C41D0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2243889"/>
              </p:ext>
            </p:extLst>
          </p:nvPr>
        </p:nvGraphicFramePr>
        <p:xfrm>
          <a:off x="971550" y="2772384"/>
          <a:ext cx="72008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03DBB7D-D336-5407-C63C-6B7A73535773}"/>
              </a:ext>
            </a:extLst>
          </p:cNvPr>
          <p:cNvSpPr txBox="1"/>
          <p:nvPr/>
        </p:nvSpPr>
        <p:spPr>
          <a:xfrm>
            <a:off x="2322576" y="3136612"/>
            <a:ext cx="60533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SzPts val="2800"/>
            </a:pPr>
            <a:r>
              <a:rPr lang="en-IN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        Thank You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E12176-7343-E8E3-F0DD-DE02D290BAD2}"/>
              </a:ext>
            </a:extLst>
          </p:cNvPr>
          <p:cNvSpPr txBox="1"/>
          <p:nvPr/>
        </p:nvSpPr>
        <p:spPr>
          <a:xfrm>
            <a:off x="1099566" y="4229207"/>
            <a:ext cx="457657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ENUKURTHI YUVANESH</a:t>
            </a:r>
          </a:p>
          <a:p>
            <a:r>
              <a:rPr lang="en-US" sz="2400" dirty="0"/>
              <a:t>AI</a:t>
            </a:r>
          </a:p>
          <a:p>
            <a:r>
              <a:rPr lang="en-US" sz="2400" dirty="0" err="1"/>
              <a:t>Engineered&amp;Web</a:t>
            </a:r>
            <a:r>
              <a:rPr lang="en-US" sz="2400" dirty="0"/>
              <a:t> Developer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2374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982132"/>
            <a:ext cx="7200897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Objective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076534-06C2-A5DC-4CF3-9DA280DBCF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5618926"/>
              </p:ext>
            </p:extLst>
          </p:nvPr>
        </p:nvGraphicFramePr>
        <p:xfrm>
          <a:off x="971550" y="2772384"/>
          <a:ext cx="72008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982132"/>
            <a:ext cx="7200897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Problem Statement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9F51FA6-8EC1-34AF-5C81-044F87C82E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3611133"/>
              </p:ext>
            </p:extLst>
          </p:nvPr>
        </p:nvGraphicFramePr>
        <p:xfrm>
          <a:off x="971550" y="2772384"/>
          <a:ext cx="72008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2BE4420-3B5F-4549-8B4A-77855B821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5876F6-95D4-48CB-8E3E-4401A96E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4603" y="496088"/>
            <a:ext cx="2867411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B84719-90BB-4D0C-92D8-61DC5512B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009" y="609600"/>
            <a:ext cx="2664004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699" y="1055077"/>
            <a:ext cx="1899682" cy="4794578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rgbClr val="262626"/>
                </a:solidFill>
              </a:rPr>
              <a:t>Proposed Solution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B407EC4-5D16-4845-9840-4E28622B6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9039" y="-2"/>
            <a:ext cx="5654961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8128309-F284-E13F-A0DD-3DF982A44B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5556207"/>
              </p:ext>
            </p:extLst>
          </p:nvPr>
        </p:nvGraphicFramePr>
        <p:xfrm>
          <a:off x="4102554" y="804670"/>
          <a:ext cx="4435656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2BE4420-3B5F-4549-8B4A-77855B821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5876F6-95D4-48CB-8E3E-4401A96E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4603" y="496088"/>
            <a:ext cx="2867411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B84719-90BB-4D0C-92D8-61DC5512B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009" y="609600"/>
            <a:ext cx="2664004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699" y="1055077"/>
            <a:ext cx="1899682" cy="4794578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rgbClr val="262626"/>
                </a:solidFill>
              </a:rPr>
              <a:t>Technology Stack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B407EC4-5D16-4845-9840-4E28622B6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9039" y="-2"/>
            <a:ext cx="5654961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5CA6FC6-70EA-AAA5-9B72-1B3CE8E271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9611621"/>
              </p:ext>
            </p:extLst>
          </p:nvPr>
        </p:nvGraphicFramePr>
        <p:xfrm>
          <a:off x="4102554" y="804670"/>
          <a:ext cx="4435656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7DEDD00-5E71-418B-9C3C-9B71B0182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1802" y="0"/>
            <a:ext cx="9172471" cy="6856214"/>
            <a:chOff x="-15736" y="0"/>
            <a:chExt cx="12229962" cy="685621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08AA894-60A7-4A09-919E-54EF7C3EC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4680684-9D82-4E2B-9E9A-778390DA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28899EB-8201-46DC-A208-67136E6BA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8681DBB-DB5A-40DF-8333-C7E1C945B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982132"/>
            <a:ext cx="7200897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Features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D1B1601-BE4F-280A-5280-E669F3A8F9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0824648"/>
              </p:ext>
            </p:extLst>
          </p:nvPr>
        </p:nvGraphicFramePr>
        <p:xfrm>
          <a:off x="971550" y="2675822"/>
          <a:ext cx="7200898" cy="2985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982132"/>
            <a:ext cx="7200897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Implementation Plan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A261DFF-8FCA-A834-C6B1-F592B004F6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3230326"/>
              </p:ext>
            </p:extLst>
          </p:nvPr>
        </p:nvGraphicFramePr>
        <p:xfrm>
          <a:off x="971550" y="2772384"/>
          <a:ext cx="72008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5224A92-B71D-4244-9CEE-E80F9BD11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69A319-3937-4297-B7D8-6745097B9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4038" y="487353"/>
            <a:ext cx="8413637" cy="588329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FDFE78-2422-40CD-BC53-9E0C459C9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057" y="609600"/>
            <a:ext cx="8229600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1868" y="982132"/>
            <a:ext cx="2520579" cy="462517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Expected Benefits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7E302E-4D34-42E4-94A8-4FC0AF572F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9482" y="1092200"/>
            <a:ext cx="4457015" cy="4515104"/>
          </a:xfrm>
          <a:prstGeom prst="rect">
            <a:avLst/>
          </a:prstGeom>
          <a:noFill/>
          <a:ln w="57150" cmpd="thickThin">
            <a:solidFill>
              <a:srgbClr val="7F7F7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4B7B6B-F8F9-3AE9-6F9A-B1E9893005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2025925"/>
              </p:ext>
            </p:extLst>
          </p:nvPr>
        </p:nvGraphicFramePr>
        <p:xfrm>
          <a:off x="1043292" y="1391055"/>
          <a:ext cx="3954294" cy="39591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2BE4420-3B5F-4549-8B4A-77855B821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5876F6-95D4-48CB-8E3E-4401A96E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4603" y="496088"/>
            <a:ext cx="2867411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B84719-90BB-4D0C-92D8-61DC5512B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009" y="609600"/>
            <a:ext cx="2664004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699" y="1055077"/>
            <a:ext cx="1899682" cy="4794578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rgbClr val="262626"/>
                </a:solidFill>
              </a:rPr>
              <a:t>Challenges and Mitigations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B407EC4-5D16-4845-9840-4E28622B6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9039" y="-2"/>
            <a:ext cx="5654961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D66B877-A153-DC7E-6FC3-F8D485376E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8809083"/>
              </p:ext>
            </p:extLst>
          </p:nvPr>
        </p:nvGraphicFramePr>
        <p:xfrm>
          <a:off x="4102554" y="804670"/>
          <a:ext cx="4435656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25</TotalTime>
  <Words>384</Words>
  <Application>Microsoft Office PowerPoint</Application>
  <PresentationFormat>On-screen Show (4:3)</PresentationFormat>
  <Paragraphs>59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Arial</vt:lpstr>
      <vt:lpstr>Garamond</vt:lpstr>
      <vt:lpstr>Segoe UI</vt:lpstr>
      <vt:lpstr>Organic</vt:lpstr>
      <vt:lpstr>Enhancing Customer Service with Generative AI</vt:lpstr>
      <vt:lpstr>Objective</vt:lpstr>
      <vt:lpstr>Problem Statement</vt:lpstr>
      <vt:lpstr>Proposed Solution</vt:lpstr>
      <vt:lpstr>Technology Stack</vt:lpstr>
      <vt:lpstr>Features</vt:lpstr>
      <vt:lpstr>Implementation Plan</vt:lpstr>
      <vt:lpstr>Expected Benefits</vt:lpstr>
      <vt:lpstr>Challenges and Mitigations</vt:lpstr>
      <vt:lpstr>Team and Roles</vt:lpstr>
      <vt:lpstr>Conclusion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ENUKURTHI YUVANESH</dc:creator>
  <cp:keywords/>
  <dc:description>generated using python-pptx</dc:description>
  <cp:lastModifiedBy>Yuvani Yuva</cp:lastModifiedBy>
  <cp:revision>3</cp:revision>
  <dcterms:created xsi:type="dcterms:W3CDTF">2013-01-27T09:14:16Z</dcterms:created>
  <dcterms:modified xsi:type="dcterms:W3CDTF">2024-07-20T02:35:19Z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2024-06-22T14:44:05Z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8e42856b-c452-411e-a2ab-de35e1b5113f</vt:lpwstr>
  </property>
  <property fmtid="{D5CDD505-2E9C-101B-9397-08002B2CF9AE}" pid="7" name="MSIP_Label_defa4170-0d19-0005-0004-bc88714345d2_ActionId">
    <vt:lpwstr>63743250-a6f9-47d3-8501-4aa9f61fd80f</vt:lpwstr>
  </property>
  <property fmtid="{D5CDD505-2E9C-101B-9397-08002B2CF9AE}" pid="8" name="MSIP_Label_defa4170-0d19-0005-0004-bc88714345d2_ContentBits">
    <vt:lpwstr>0</vt:lpwstr>
  </property>
</Properties>
</file>