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1A70-11D2-A449-67F6-BCC0AF9C0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1449147"/>
            <a:ext cx="11684000" cy="2971051"/>
          </a:xfrm>
        </p:spPr>
        <p:txBody>
          <a:bodyPr/>
          <a:lstStyle/>
          <a:p>
            <a:r>
              <a:rPr lang="en-IN" dirty="0"/>
              <a:t>HANGMAN GAME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01AFD-5249-A5A1-9292-FFAF24A8D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921" y="4988561"/>
            <a:ext cx="10572000" cy="1584960"/>
          </a:xfrm>
        </p:spPr>
        <p:txBody>
          <a:bodyPr>
            <a:normAutofit/>
          </a:bodyPr>
          <a:lstStyle/>
          <a:p>
            <a:pPr lvl="1" algn="r"/>
            <a:r>
              <a:rPr lang="en-IN" sz="2800" b="1" dirty="0"/>
              <a:t>A Simple Text-Based Implementation</a:t>
            </a:r>
          </a:p>
          <a:p>
            <a:pPr lvl="1" algn="r"/>
            <a:r>
              <a:rPr lang="en-US" sz="2800" b="1" dirty="0" err="1"/>
              <a:t>Pampari</a:t>
            </a:r>
            <a:r>
              <a:rPr lang="en-US" sz="2800" b="1" dirty="0"/>
              <a:t> </a:t>
            </a:r>
            <a:r>
              <a:rPr lang="en-US" sz="2800" b="1" dirty="0" err="1"/>
              <a:t>shreya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30499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7942-6E83-EBDD-21DD-8EEF043E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3FDA84-81F5-8F7C-732F-9EDD7F060F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4720" y="2883054"/>
            <a:ext cx="10871200" cy="2050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Hangman Game:</a:t>
            </a:r>
            <a:r>
              <a:rPr kumimoji="0" lang="en-US" altLang="en-US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classic word-guessing game where players attempt to guess a hidden word one letter at a time.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kumimoji="0" lang="en-US" altLang="en-US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build a basic implementation of Hangman using Python programming language.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Goal:</a:t>
            </a:r>
            <a:r>
              <a:rPr kumimoji="0" lang="en-US" altLang="en-US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Demonstrate the use of basic Python features such as loops, conditionals, and string manipulation. </a:t>
            </a:r>
          </a:p>
        </p:txBody>
      </p:sp>
    </p:spTree>
    <p:extLst>
      <p:ext uri="{BB962C8B-B14F-4D97-AF65-F5344CB8AC3E}">
        <p14:creationId xmlns:p14="http://schemas.microsoft.com/office/powerpoint/2010/main" val="162396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D235-6747-A846-E332-7AF31E4D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268AEB-0587-127F-3E91-23EEF6ECEC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0000" y="2115405"/>
            <a:ext cx="10571998" cy="429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 Game: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a random word from a predefined list.</a:t>
            </a:r>
          </a:p>
          <a:p>
            <a:pPr marL="40005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up the game state including guessed letters, incorrect guesses, and attempts left.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Game Loop: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 the current state of the word and incorrect guesses.</a:t>
            </a:r>
          </a:p>
          <a:p>
            <a:pPr marL="40005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Prompt the user for a letter guess.</a:t>
            </a:r>
          </a:p>
          <a:p>
            <a:pPr marL="40005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 game state based on whether the guess is correct or incorrect.</a:t>
            </a:r>
          </a:p>
          <a:p>
            <a:pPr marL="40005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the game if the user guesses the word or runs out of attempts.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Game: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Announce the result (win or loss) and display the correct word if the game ends.</a:t>
            </a:r>
          </a:p>
        </p:txBody>
      </p:sp>
    </p:spTree>
    <p:extLst>
      <p:ext uri="{BB962C8B-B14F-4D97-AF65-F5344CB8AC3E}">
        <p14:creationId xmlns:p14="http://schemas.microsoft.com/office/powerpoint/2010/main" val="73306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3ED5-C24B-B0AF-59C3-FF9E87D8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AF2C4B-D0F2-CF97-FB85-C67F123030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8712" y="3015133"/>
            <a:ext cx="11197617" cy="2050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Educational Tool:</a:t>
            </a:r>
            <a:r>
              <a:rPr kumimoji="0" lang="en-US" altLang="en-US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in learning basic Python programming concepts like loops, conditionals, and data structures.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a simple and engaging way to pass the time.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Game Development Practice:</a:t>
            </a:r>
            <a:r>
              <a:rPr kumimoji="0" lang="en-US" altLang="en-US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experience in building interactive text-based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344286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7BB8-2624-5973-00CA-40A2B581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7AF7BC-7980-8B17-4CA6-B817348F3F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8712" y="2694757"/>
            <a:ext cx="8016938" cy="2691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Implementation:</a:t>
            </a:r>
            <a:r>
              <a:rPr kumimoji="0" lang="en-US" altLang="en-US" sz="20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to understand and implement for beginners.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External Libraries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Uses only standard Python libraries.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Customizable: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to add features or modify game rules. </a:t>
            </a:r>
          </a:p>
        </p:txBody>
      </p:sp>
    </p:spTree>
    <p:extLst>
      <p:ext uri="{BB962C8B-B14F-4D97-AF65-F5344CB8AC3E}">
        <p14:creationId xmlns:p14="http://schemas.microsoft.com/office/powerpoint/2010/main" val="588166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0CD1-57F0-E8F2-2D0D-75FD246D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67A96-2DBE-9DF9-45D3-FD4EC86BC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0" y="2222287"/>
            <a:ext cx="11470640" cy="3636511"/>
          </a:xfrm>
        </p:spPr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Complexity: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Basic text-based interface lacks advanced features and graphics.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List Dependency: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Relies on a predefined list of words, which can be expanded but limits variability.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Player Only: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Basic version supports only single-player gameplay without advanced features like multiplayer.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556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B586-D94F-F554-E88A-D8B41AF0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884F8-FA12-1AF3-186D-86C4818E7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1180248" cy="36365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(GUI):</a:t>
            </a:r>
            <a:r>
              <a:rPr lang="en-US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using libraries like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more engaging experience.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Multiplayer Support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functionality for playing with friends or online.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Features:</a:t>
            </a:r>
            <a:r>
              <a:rPr lang="en-US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hints, difficulty levels, or a larger word database.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Compatibility:</a:t>
            </a:r>
            <a:r>
              <a:rPr lang="en-US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 the game for web or mobile platforms using frameworks like Flask.</a:t>
            </a:r>
          </a:p>
        </p:txBody>
      </p:sp>
    </p:spTree>
    <p:extLst>
      <p:ext uri="{BB962C8B-B14F-4D97-AF65-F5344CB8AC3E}">
        <p14:creationId xmlns:p14="http://schemas.microsoft.com/office/powerpoint/2010/main" val="2326386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8A45F-0B60-2A46-1296-9A838C2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C6FCF-3216-C5E1-5BE9-2793C8751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r>
              <a:rPr lang="en-US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 the key aspects of the Hangman project, including its purpose, functionality, and benefits.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Reflection:</a:t>
            </a:r>
            <a:r>
              <a:rPr lang="en-US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 on what was learned and achieved during the project.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  <a:r>
              <a:rPr lang="en-US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 potential improvements and future developments.</a:t>
            </a:r>
          </a:p>
        </p:txBody>
      </p:sp>
    </p:spTree>
    <p:extLst>
      <p:ext uri="{BB962C8B-B14F-4D97-AF65-F5344CB8AC3E}">
        <p14:creationId xmlns:p14="http://schemas.microsoft.com/office/powerpoint/2010/main" val="389764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049DA-8337-B56B-07D4-7AFA20452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01FAEBC-1E21-F180-1BF3-2DB21DBCFB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9561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29</TotalTime>
  <Words>405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Quotable</vt:lpstr>
      <vt:lpstr>HANGMAN GAME USING PYTHON</vt:lpstr>
      <vt:lpstr>INTRODUCTION </vt:lpstr>
      <vt:lpstr>WORKING</vt:lpstr>
      <vt:lpstr>USES</vt:lpstr>
      <vt:lpstr>ADVANTAGES</vt:lpstr>
      <vt:lpstr>DISADVANTAGES </vt:lpstr>
      <vt:lpstr>FUTURE SCOPE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 GAME USING PYTHON</dc:title>
  <dc:creator>krishna kumar</dc:creator>
  <cp:lastModifiedBy>krishna kumar</cp:lastModifiedBy>
  <cp:revision>2</cp:revision>
  <dcterms:created xsi:type="dcterms:W3CDTF">2024-07-23T17:15:04Z</dcterms:created>
  <dcterms:modified xsi:type="dcterms:W3CDTF">2024-07-24T08:34:48Z</dcterms:modified>
</cp:coreProperties>
</file>