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BB16-ED90-DA50-0602-4E3FA48A7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D6CAB-451C-ECDA-A6DD-7846D417B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36CC-9DB4-40EB-C8F2-FA33EA6B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2F8-9D9D-45B2-B4E5-BE1364F2664D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F7F2-9AE2-2913-17E3-84E6B1E2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2B01-F83D-98EB-F412-91F6BEE2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8BA-EA3A-41B2-98AA-51A52661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40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B3B9-0DF0-703B-E33C-AEFD6BBA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ED19C-1C62-1672-61CC-7790A761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13EE-4C5D-D80F-1681-FCB18443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2F8-9D9D-45B2-B4E5-BE1364F2664D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917FF-AB69-54C7-33B4-719DFC46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1730-945A-0DC9-FD4A-C1F066C0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8BA-EA3A-41B2-98AA-51A52661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8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4E48D-CC7B-CAF8-B867-790FA40EF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C964D-7137-680E-3DB5-4367B4B7C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F5E6-4E3F-99B8-E288-430AA6FD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2F8-9D9D-45B2-B4E5-BE1364F2664D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E4CB-737C-9728-A628-5B6083A5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7F206-7DCF-C5D5-9BD4-5F599B2C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8BA-EA3A-41B2-98AA-51A52661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6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3CA4-9597-99FD-BE71-92F6B58D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3E98-8E7A-6365-72AA-929B6539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FC06-52F1-1B2B-0396-657F388A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2F8-9D9D-45B2-B4E5-BE1364F2664D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F027-B1C5-3F95-DDF6-07225469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61E4-532A-1206-DD5B-C9E7F1E0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8BA-EA3A-41B2-98AA-51A52661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3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9D7E-7430-B51F-1624-8734EC09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D6F8A-8600-0511-6F62-6C016DC90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CEB5-9818-6452-7520-84266437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2F8-9D9D-45B2-B4E5-BE1364F2664D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15A1-665B-8530-5454-02AFB6EB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5E71-307C-7CB6-D8FC-3584171F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8BA-EA3A-41B2-98AA-51A52661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9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2D43-9534-360F-3B13-3CAC77C0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B6E1-C50A-36F2-58D6-64CD06018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CDC77-3DD3-DD28-3E79-9C51E4BD9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AA359-91B2-221F-FF83-2C112EA0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2F8-9D9D-45B2-B4E5-BE1364F2664D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D0BC5-970C-359D-38A8-53206933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B2FD-E9AF-1B2C-3AA7-CFEE6110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8BA-EA3A-41B2-98AA-51A52661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2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20EA-97A4-3944-E096-BBAFF383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5CAD8-67AB-14AE-45A0-0B9B8ED6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483A9-E3FB-AE34-A908-EE0B621FA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89CE5-E2B8-5F02-E5B7-14376D14A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5978C-C90A-0822-A410-07D1465C1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A6A7B-7CA9-0C0C-8AC9-CC37B737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2F8-9D9D-45B2-B4E5-BE1364F2664D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4B4C0-0417-4ACC-2FB3-C100E130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4F743-5EFA-568D-7160-D65593C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8BA-EA3A-41B2-98AA-51A52661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3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D993-DA81-3D89-C351-DCB62084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B18C5-0BA9-1C06-9E59-EA069325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2F8-9D9D-45B2-B4E5-BE1364F2664D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C6884-0DD9-6E8A-4AF8-41777A66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35A98-C34D-BBD1-3D3A-EB69ABC2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8BA-EA3A-41B2-98AA-51A52661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5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DAFC1-00D2-6B2A-50D4-C349412F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2F8-9D9D-45B2-B4E5-BE1364F2664D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29E7B-7399-F423-B86A-B543D768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0D0C0-767B-E0FE-9941-26316086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8BA-EA3A-41B2-98AA-51A52661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1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E523-2D6B-9ED0-A644-9F3BDE0F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E52F-019C-E107-AFD5-78D83543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365E4-AB67-CAC1-1285-503C92457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7AD47-C787-6BD0-F48D-E15B2D70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2F8-9D9D-45B2-B4E5-BE1364F2664D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E81A9-9B65-09FB-323A-79D4ABEA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74E3A-C88D-0605-098F-6180840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8BA-EA3A-41B2-98AA-51A52661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0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57A0-3898-2B09-C74D-243FB0B2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A4CD0-6575-F1C7-1570-7E1FD0353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2566A-5C6A-5818-088F-FDC0B4F8D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AB41B-BE13-8D56-0486-6721E68B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2F8-9D9D-45B2-B4E5-BE1364F2664D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D800F-FEBB-16AF-2B12-C8B002F1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7D8DA-AAFD-2D9B-311C-85F139D7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08BA-EA3A-41B2-98AA-51A52661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17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6977D-864A-03FD-8845-8853AD8E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5E60-B603-083F-7B5E-71CD9A33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DB41-C75D-E59D-3402-DB5749972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F2F8-9D9D-45B2-B4E5-BE1364F2664D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3CCE6-7596-C830-F7EE-74848F432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167EF-9762-C83A-C6D2-A08119A11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08BA-EA3A-41B2-98AA-51A52661A4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5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ext.wsl.ch/EnviDat/docker-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8526A3-A2D6-BCE6-C611-5998FB448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97" y="2319866"/>
            <a:ext cx="7174006" cy="3979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2B3874-44A7-6C9A-48DB-A1AEB0544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2732"/>
            <a:ext cx="9144000" cy="1054628"/>
          </a:xfrm>
        </p:spPr>
        <p:txBody>
          <a:bodyPr/>
          <a:lstStyle/>
          <a:p>
            <a:r>
              <a:rPr lang="en-GB" dirty="0"/>
              <a:t>Python &amp; Containers</a:t>
            </a:r>
          </a:p>
        </p:txBody>
      </p:sp>
    </p:spTree>
    <p:extLst>
      <p:ext uri="{BB962C8B-B14F-4D97-AF65-F5344CB8AC3E}">
        <p14:creationId xmlns:p14="http://schemas.microsoft.com/office/powerpoint/2010/main" val="266731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84B0-5CE5-0A94-F658-7AB54B10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VMs vs Containers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3FBE2-6811-9C03-1271-9590CD8C1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82" y="1791759"/>
            <a:ext cx="8595235" cy="4351338"/>
          </a:xfrm>
        </p:spPr>
      </p:pic>
    </p:spTree>
    <p:extLst>
      <p:ext uri="{BB962C8B-B14F-4D97-AF65-F5344CB8AC3E}">
        <p14:creationId xmlns:p14="http://schemas.microsoft.com/office/powerpoint/2010/main" val="339864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0F00-C699-8152-8946-C95F88CB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 uses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5A7C-7BD1-5FC3-C419-F6B119AD1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Container images are essentially a snapshot in time on a system, allowing you to: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r>
              <a:rPr lang="en-GB" dirty="0"/>
              <a:t>Lock dependency versions.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Simplify running of your software + dependencies.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Package your code for distribution or deployment.</a:t>
            </a:r>
          </a:p>
        </p:txBody>
      </p:sp>
    </p:spTree>
    <p:extLst>
      <p:ext uri="{BB962C8B-B14F-4D97-AF65-F5344CB8AC3E}">
        <p14:creationId xmlns:p14="http://schemas.microsoft.com/office/powerpoint/2010/main" val="266121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7B60-0EFE-050A-DDA2-18EACD38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6CE8-B15E-16BB-247C-7F133FD2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r>
              <a:rPr lang="en-GB" dirty="0"/>
              <a:t>Docker popularised containers, but is only a tool using the Open Container Initiatives.</a:t>
            </a:r>
          </a:p>
          <a:p>
            <a:endParaRPr lang="en-GB" dirty="0"/>
          </a:p>
          <a:p>
            <a:r>
              <a:rPr lang="en-GB" dirty="0"/>
              <a:t>There are alternatives: </a:t>
            </a:r>
            <a:r>
              <a:rPr lang="en-GB" dirty="0" err="1"/>
              <a:t>podman</a:t>
            </a:r>
            <a:r>
              <a:rPr lang="en-GB" dirty="0"/>
              <a:t>, </a:t>
            </a:r>
            <a:r>
              <a:rPr lang="en-GB" dirty="0" err="1"/>
              <a:t>buildah</a:t>
            </a:r>
            <a:r>
              <a:rPr lang="en-GB" dirty="0"/>
              <a:t>, </a:t>
            </a:r>
            <a:r>
              <a:rPr lang="en-GB" dirty="0" err="1"/>
              <a:t>skopeo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`Docker` images are actually `container` images.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DA2BBB8-8DA8-AC77-F348-91DCECD3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399" y="621108"/>
            <a:ext cx="3234267" cy="865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C5577-BEEE-E536-CA11-3567695B1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1" y="2064288"/>
            <a:ext cx="2979739" cy="73341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DCA0DBA-CB81-ADBF-B2D2-444DE7DB7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2883" y="3302000"/>
            <a:ext cx="2010917" cy="1733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EF31FC-DDB7-360A-7583-A2321396FE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92" y="6007188"/>
            <a:ext cx="1230196" cy="3047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DA1188-D901-4F32-B890-C855E354DB7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2" r="21328"/>
          <a:stretch/>
        </p:blipFill>
        <p:spPr>
          <a:xfrm>
            <a:off x="4676743" y="5932241"/>
            <a:ext cx="1279312" cy="489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67C084-2A4D-C580-79A2-8629B41E352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3" b="23537"/>
          <a:stretch/>
        </p:blipFill>
        <p:spPr>
          <a:xfrm>
            <a:off x="3578256" y="5308600"/>
            <a:ext cx="2089087" cy="5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7B60-0EFE-050A-DDA2-18EACD38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6CE8-B15E-16BB-247C-7F133FD2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GB" dirty="0"/>
              <a:t>If you use Windows, and are not comfortable using Linux, then Docker Desktop may be the easiest way to run containers.</a:t>
            </a:r>
          </a:p>
          <a:p>
            <a:endParaRPr lang="en-GB" dirty="0"/>
          </a:p>
          <a:p>
            <a:r>
              <a:rPr lang="en-GB" dirty="0"/>
              <a:t>It essentially emulates a Linux environment (or uses underlying Windows Subsystem for Linux).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800" dirty="0"/>
              <a:t>I won’t go into how to best install Docker, </a:t>
            </a:r>
            <a:r>
              <a:rPr lang="en-GB" sz="1800" dirty="0" err="1"/>
              <a:t>Podman</a:t>
            </a:r>
            <a:r>
              <a:rPr lang="en-GB" sz="1800" dirty="0"/>
              <a:t>, or any other tools. Contact me afterwards if issues.</a:t>
            </a:r>
          </a:p>
        </p:txBody>
      </p:sp>
    </p:spTree>
    <p:extLst>
      <p:ext uri="{BB962C8B-B14F-4D97-AF65-F5344CB8AC3E}">
        <p14:creationId xmlns:p14="http://schemas.microsoft.com/office/powerpoint/2010/main" val="346076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8016-3AA8-459D-2BDA-AB960596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vs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9D20-5F18-A91A-E174-2B03705E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26"/>
            <a:ext cx="5935133" cy="4351338"/>
          </a:xfrm>
        </p:spPr>
        <p:txBody>
          <a:bodyPr/>
          <a:lstStyle/>
          <a:p>
            <a:r>
              <a:rPr lang="en-GB" dirty="0"/>
              <a:t>Images are the snapshot of the system, created from a set of build instructions (i.e. your install procedure).</a:t>
            </a:r>
          </a:p>
          <a:p>
            <a:endParaRPr lang="en-GB" dirty="0"/>
          </a:p>
          <a:p>
            <a:r>
              <a:rPr lang="en-GB" dirty="0"/>
              <a:t>Containers are spawned from images and are the running version of your application.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B81BA-4E04-27B4-FCB4-441945364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7"/>
          <a:stretch/>
        </p:blipFill>
        <p:spPr>
          <a:xfrm>
            <a:off x="6912249" y="2444351"/>
            <a:ext cx="4899118" cy="251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0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2511-D54D-F8F7-C713-A53016A5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7D44-5E67-48EE-6C0B-D988AE38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 image builds</a:t>
            </a:r>
          </a:p>
          <a:p>
            <a:endParaRPr lang="en-GB" dirty="0"/>
          </a:p>
          <a:p>
            <a:r>
              <a:rPr lang="en-GB" dirty="0"/>
              <a:t>Running containers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https://gitlabext.wsl.ch/EnviDat/docker-demo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16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203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&amp; Containers</vt:lpstr>
      <vt:lpstr>VMs vs Containers</vt:lpstr>
      <vt:lpstr>Container uses </vt:lpstr>
      <vt:lpstr>Semantics</vt:lpstr>
      <vt:lpstr>Docker Desktop</vt:lpstr>
      <vt:lpstr>Image vs Container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Containers</dc:title>
  <dc:creator>Samuel Woodcock</dc:creator>
  <cp:lastModifiedBy>Samuel</cp:lastModifiedBy>
  <cp:revision>2</cp:revision>
  <dcterms:created xsi:type="dcterms:W3CDTF">2023-04-18T19:52:29Z</dcterms:created>
  <dcterms:modified xsi:type="dcterms:W3CDTF">2023-04-19T07:52:51Z</dcterms:modified>
</cp:coreProperties>
</file>