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CE88-CC53-F24E-BB5D-A7FB9F34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68DB2-2716-4A46-BF5B-491B38E08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4E17-44A6-9B43-9467-9DA1D3C5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C0C2-9FF9-014E-A1ED-7A420926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1BB04-955D-DB42-AB2A-D4D76E26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3487-EED2-4245-86C3-022B0216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91B59-5F87-D14F-A339-0691EC547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50D58-06DB-084B-A33D-E2AFB8C5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7363-FA8F-FE4C-AF3A-7AEC412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F4E6-E9ED-AA4E-A4B5-058CD39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FA490-9EA4-F641-932C-F9B018CA1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0EC5F-E5B3-A447-B067-CE3B6D5FF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7F780-898D-0547-922F-FF60F1E9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9FF1-A151-FA46-B2E2-AC362DD7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D172-472F-6346-BF0E-69E11A98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20F4-318F-8A4D-AC71-1707586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7361-CCCF-3544-A1BC-339FC5A0E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D56D-077B-0D4A-82A9-BC5E0DB7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474F-FF13-6E43-BCA2-1A7654B8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30D9-4E58-0248-A870-52DE5500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6667-E799-5B42-9B7F-6938744F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45F90-5310-F44D-9C01-B2915E21F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77E2-F496-1543-A2C9-B530B224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F247-3B5E-D346-BF02-81C927A9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1CC9-5222-F54B-ACB8-FBEE7774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514-6F0D-A443-A5A5-05666F63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5DAD-0152-DB43-8AAF-AE44C92B3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423CB-7067-974D-8B8D-2454719E0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F9786-0E7F-B541-8796-E6555EB5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6614-D1A5-CF46-8E7E-CF2372EB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3E7A-FBAE-594A-92D3-F4837A04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AC66-F655-894F-9B40-59C4AC1B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BBA45-D5C6-9F40-B056-F1E776D9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06784-DEAC-094A-8480-1D947315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50F44-F8EE-4540-9373-71B2D6003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222BA-66AE-CB47-88C0-8E067E6C9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7E9C9-70CD-8A47-B0B3-94D355C1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5D53-06C0-334A-981E-A5797E6E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FC90F-A302-2A49-B3B9-7AD18E8B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C023-D04B-894F-84B3-4677B818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760BB-AF83-6E4A-9B44-F8D000F3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8E649-728A-1048-A6F2-BFEC7233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5848C-7F03-6E49-A13D-8FC96ADC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33FC2-9A69-F246-90DB-E9422E07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12208-1143-044D-8F45-C018495C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8206-7ED1-2D4E-8F57-CBF1D11E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BF9E-6B56-254E-B9FE-C6072E33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E981-A379-BB45-AD61-D2A4D527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DA842-0BB3-2643-98AE-E121E87D4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EFA51-758A-314D-A3EB-FCD55493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42842-111B-5F42-90C6-379E8261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31568-852B-8342-9F54-FDEA0443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8DF9-5B53-1F42-9A4C-3D968866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E0A0E-C2D0-9B43-953F-91F76F2A3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CAC3-628F-CD49-A73D-C6C2EA4B4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62A3B-4D62-4646-95BF-988E776F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956D0-E155-D64B-BBAA-9C6FC351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EF6BD-6254-6240-A0E6-593DF72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67718-F6A5-164F-A4C2-F70A29A1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F8ECB-BE72-5B41-B0F1-FE983DB1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644E3-815D-2948-AFDA-DB197870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712B-63F8-A34C-A998-7C1006B13784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C1624-9D7C-0844-B6FC-0059D90AB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3969-F647-2F44-9192-EEAFF51F5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20D3-DCC4-F749-8952-72374456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06FF8-3105-1C4D-A592-945400BA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476"/>
            <a:ext cx="5995764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91A4C-3256-744B-90EA-F269D3D3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80" y="778476"/>
            <a:ext cx="6422520" cy="4973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D0825-4139-2941-AFCD-812B8AF62D32}"/>
              </a:ext>
            </a:extLst>
          </p:cNvPr>
          <p:cNvSpPr txBox="1"/>
          <p:nvPr/>
        </p:nvSpPr>
        <p:spPr>
          <a:xfrm>
            <a:off x="3237470" y="6079524"/>
            <a:ext cx="479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Aqueous soils close to lake regions are not visible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9E23FB-8B31-7744-B026-C3ABEE90462E}"/>
              </a:ext>
            </a:extLst>
          </p:cNvPr>
          <p:cNvCxnSpPr>
            <a:cxnSpLocks/>
          </p:cNvCxnSpPr>
          <p:nvPr/>
        </p:nvCxnSpPr>
        <p:spPr>
          <a:xfrm flipH="1" flipV="1">
            <a:off x="1997765" y="3140765"/>
            <a:ext cx="1852733" cy="303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6A3EB5-003E-DB4B-B8C3-B3295529841F}"/>
              </a:ext>
            </a:extLst>
          </p:cNvPr>
          <p:cNvCxnSpPr>
            <a:cxnSpLocks/>
          </p:cNvCxnSpPr>
          <p:nvPr/>
        </p:nvCxnSpPr>
        <p:spPr>
          <a:xfrm flipV="1">
            <a:off x="5277678" y="3281887"/>
            <a:ext cx="2368827" cy="289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6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0FB75-0AF0-BF48-8902-C767C4DB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01302"/>
            <a:ext cx="5892800" cy="447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7CE5B-F1D0-7A48-8761-13A49CD10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0"/>
            <a:ext cx="5994400" cy="494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93200-7894-AF4D-B27E-EA18E9D51BDE}"/>
              </a:ext>
            </a:extLst>
          </p:cNvPr>
          <p:cNvSpPr txBox="1"/>
          <p:nvPr/>
        </p:nvSpPr>
        <p:spPr>
          <a:xfrm>
            <a:off x="3700059" y="4939933"/>
            <a:ext cx="563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Aqueous soils close to eastern coastline are not as evident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69121-9711-C345-98A6-B1782305C5B0}"/>
              </a:ext>
            </a:extLst>
          </p:cNvPr>
          <p:cNvCxnSpPr>
            <a:cxnSpLocks/>
          </p:cNvCxnSpPr>
          <p:nvPr/>
        </p:nvCxnSpPr>
        <p:spPr>
          <a:xfrm flipH="1" flipV="1">
            <a:off x="4243267" y="1905640"/>
            <a:ext cx="1852733" cy="303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D5DA6E-9147-E946-A4D9-9E4A08493FA1}"/>
              </a:ext>
            </a:extLst>
          </p:cNvPr>
          <p:cNvCxnSpPr>
            <a:cxnSpLocks/>
          </p:cNvCxnSpPr>
          <p:nvPr/>
        </p:nvCxnSpPr>
        <p:spPr>
          <a:xfrm flipV="1">
            <a:off x="7500551" y="2415727"/>
            <a:ext cx="2732611" cy="252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A8F4D-91FC-B845-847F-5FDFD0F7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6" y="330268"/>
            <a:ext cx="5201681" cy="485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A4065-D499-B340-AB5F-F63F5BAC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58" y="201830"/>
            <a:ext cx="4813300" cy="485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2B4D6-CBD7-924B-931D-616C2A341D6C}"/>
              </a:ext>
            </a:extLst>
          </p:cNvPr>
          <p:cNvSpPr txBox="1"/>
          <p:nvPr/>
        </p:nvSpPr>
        <p:spPr>
          <a:xfrm>
            <a:off x="5263978" y="5906530"/>
            <a:ext cx="386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Valley soils features are evident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2AD734-8AF4-A440-8772-3B4BA00CE292}"/>
              </a:ext>
            </a:extLst>
          </p:cNvPr>
          <p:cNvCxnSpPr>
            <a:cxnSpLocks/>
          </p:cNvCxnSpPr>
          <p:nvPr/>
        </p:nvCxnSpPr>
        <p:spPr>
          <a:xfrm flipH="1" flipV="1">
            <a:off x="2353333" y="2871870"/>
            <a:ext cx="3354974" cy="303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B00F9B-9357-EE4D-A465-AE6428C1309B}"/>
              </a:ext>
            </a:extLst>
          </p:cNvPr>
          <p:cNvCxnSpPr>
            <a:cxnSpLocks/>
          </p:cNvCxnSpPr>
          <p:nvPr/>
        </p:nvCxnSpPr>
        <p:spPr>
          <a:xfrm flipV="1">
            <a:off x="6882714" y="1864994"/>
            <a:ext cx="1900775" cy="404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RAMCHARAN, AMANDA [AG/1005]</dc:creator>
  <cp:lastModifiedBy>RAMCHARAN, AMANDA [AG/1005]</cp:lastModifiedBy>
  <cp:revision>3</cp:revision>
  <dcterms:created xsi:type="dcterms:W3CDTF">2019-04-10T01:37:28Z</dcterms:created>
  <dcterms:modified xsi:type="dcterms:W3CDTF">2019-04-10T02:00:35Z</dcterms:modified>
</cp:coreProperties>
</file>