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193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Environmental Risk Classification: Interpretation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Submission Date: June 25,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Streamlit app visualizes and classifies environmental risk for mining zones using geographic and pollution data. It provides interactive risk flags, summary tables, and visualizations.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Sample rows from zone_features.csv:</a:t>
            </a:r>
          </a:p>
          <a:p>
            <a:endParaRPr/>
          </a:p>
          <a:p>
            <a:r>
              <a:t>                         Zone       Lat      Long  ForestLossPct  DistanceToForest  UrbanGrowth  LanduseChange  ForestLat  ForestLon                                           ForestName Water Levels  NO2_Mine  NO2_Forest  WaterLevel_Mean  WaterLevel_Range  NO2_Mine_Forest_Ratio  NO2_Differential  Environmental_Stress  Forest_Impact_Efficiency  Water_Pollution_Interaction   Risk</a:t>
            </a:r>
          </a:p>
          <a:p>
            <a:r>
              <a:t>   Tummalapalli_Uranium_Mines 16.516667 80.516667       0.000000          0.008014    -0.006102       1.125389  16.944066  80.607063                A.Konduru, NTR, Andhra Pradesh, India   3.40-16.24  0.000102    0.000077            9.820             12.84               1.324675          0.000025              0.300654                  0.000000                     0.001002 1569.0</a:t>
            </a:r>
          </a:p>
          <a:p>
            <a:r>
              <a:t>Sagar_Cements_Limestone_Mines 19.950001 79.300003            NaN          0.000029     0.025154       0.360801  20.394834  79.262857        Warora Taluka, Chandrapur, Maharashtra, India   3.40-16.24  0.000177    0.000083            9.820             12.84               2.132530          0.000094              0.317273                       NaN                     0.001738  523.0</a:t>
            </a:r>
          </a:p>
          <a:p>
            <a:r>
              <a:t>         Kadapa_Barytes_Mines 14.475000 78.821944       0.000000          0.000592     0.005792       0.364056  14.922469  78.823019 Sri Avadhutha Kasinayana, YSR, Andhra Pradesh, India   3.40-16.24  0.000072    0.000065            9.820             12.84               1.107692          0.000007              0.182856                  0.000000                     0.000707  589.0</a:t>
            </a:r>
          </a:p>
          <a:p>
            <a:r>
              <a:t>   Tummalapalle_Uranium_Mines 14.316667 78.266667       0.000000          0.000232    -0.000506       0.545817  14.364890  78.604273              Pendlimarri, YSR, Andhra Pradesh, India   3.40-16.24  0.000064    0.000066            9.820             12.84               0.969697         -0.000002              0.205757                  0.000000                     0.000628  437.0</a:t>
            </a:r>
          </a:p>
          <a:p>
            <a:r>
              <a:t>         Garampani_Coal_Block 26.183333 93.566667       0.151803         23.185505     0.000212       0.007565  26.622630  93.494399            Mathani, Bokakhat, Golaghat, Assam, India    1.65-6.00  0.000068    0.000069            3.825              4.35               0.985507         -0.000001              0.185292                  0.006545                     0.000260   44.0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Water level ranges split into min/max</a:t>
            </a:r>
          </a:p>
          <a:p>
            <a:r>
              <a:t>- Risk classified as Low (0) or High (1) using threshold 327</a:t>
            </a:r>
          </a:p>
          <a:p>
            <a:r>
              <a:t>- Features: Lat, Long, NO₂, Water, Urban Growth, etc.</a:t>
            </a:r>
          </a:p>
          <a:p>
            <a:r>
              <a:t>- Target: Risk_Class (binary)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Logistic Regression with balanced class weights</a:t>
            </a:r>
          </a:p>
          <a:p>
            <a:r>
              <a:t>- Test accuracy: 83.3%</a:t>
            </a:r>
          </a:p>
          <a:p>
            <a:r>
              <a:t>- Class 0 (Low Risk): perfect recall, some false positives</a:t>
            </a:r>
          </a:p>
          <a:p>
            <a:r>
              <a:t>- Class 1 (High Risk): perfect precision, but missed some positives</a:t>
            </a:r>
          </a:p>
          <a:p>
            <a:r>
              <a:t>- Model is cautious, suitable for risk-sensitive applications.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Dataset is imbalanced</a:t>
            </a:r>
          </a:p>
          <a:p>
            <a:r>
              <a:t>- Location features may influence risk</a:t>
            </a:r>
          </a:p>
          <a:p>
            <a:r>
              <a:t>- Environmental variables show moderate correlation with risk</a:t>
            </a:r>
          </a:p>
          <a:p>
            <a:r>
              <a:t>- Model performance is strong for small data size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412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Environmental Risk Classification: Interpretation</vt:lpstr>
      <vt:lpstr>App Overview</vt:lpstr>
      <vt:lpstr>Data Snapshot</vt:lpstr>
      <vt:lpstr>Feature Engineering</vt:lpstr>
      <vt:lpstr>Model &amp; Results</vt:lpstr>
      <vt:lpstr>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Shivam Kumar</cp:lastModifiedBy>
  <cp:revision>2</cp:revision>
  <dcterms:created xsi:type="dcterms:W3CDTF">2013-01-27T09:14:16Z</dcterms:created>
  <dcterms:modified xsi:type="dcterms:W3CDTF">2025-06-25T17:52:49Z</dcterms:modified>
  <cp:category/>
</cp:coreProperties>
</file>