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5C1C7-A7CC-4692-9BDA-433651373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0DFD44-7EEB-43BE-B918-177E15DA5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BA3646-825C-49FB-8BFD-74379E75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13E-EF5E-44CE-B53E-BF419D5F6A0C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32BB28-17CF-4C72-8763-09495BBF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1D8255-31E9-47D1-85F4-27A3A93E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18CE-83F2-437F-A725-B7459B42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4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1E6C05-F40E-4C13-8DD5-8915690C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F3B476-C493-4E17-9783-21A59C64A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4ED355-8947-43B0-909F-54EB3CB3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13E-EF5E-44CE-B53E-BF419D5F6A0C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5FE62B-93AD-4EA7-8612-C2E962F4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7EEC36-DFC0-47BC-8B5E-3969FC1E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18CE-83F2-437F-A725-B7459B42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8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20BABF9-1068-4904-8184-1F29CC38A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F276C0-216D-4034-A615-B19333984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9ADE27-F5F2-4102-89FF-F0A8BAD8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13E-EF5E-44CE-B53E-BF419D5F6A0C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902615-549F-472B-A4C5-15364648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3FA042-6B13-477D-984E-724174D5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18CE-83F2-437F-A725-B7459B42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048F8-86AD-4C66-AACD-81ADAFCC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299342-17C7-45DA-9656-CCBE9A590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E8C64B-1031-4044-81EE-601190EA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13E-EF5E-44CE-B53E-BF419D5F6A0C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C388CF-33C2-4DCC-BC3B-E955F2EC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890981-C683-4210-95AD-99B7FF76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18CE-83F2-437F-A725-B7459B42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0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AA7903-4336-4DBB-98DF-A5D11C7E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3AE8B7-100F-49F4-82EA-BC6E80052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DE280C-E7F7-4E41-AC59-94C21998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13E-EF5E-44CE-B53E-BF419D5F6A0C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9B5EBE-9755-4D13-8BC8-8198DA64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9DD4A3-F300-4E5E-B17F-7E20A39A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18CE-83F2-437F-A725-B7459B42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5C9F46-2890-4CDD-ABE4-F75B7217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B4E0EF-7653-4E36-A1A8-DE920F4D8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C7B45A-0DFB-4B5A-BC8D-F4AEEE25C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D2D237-AA56-425B-9DC5-A54A2E6F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13E-EF5E-44CE-B53E-BF419D5F6A0C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00C852-D16E-47E0-AD38-860EA18A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76F88C-B528-4230-8202-576C47BE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18CE-83F2-437F-A725-B7459B42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3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D4F94-06D2-475B-AB78-1729E0EA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C365DF-DE60-4818-9ECF-F9B19D30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AC88BA-D0ED-4B30-A2EA-808B6C26F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14E5F05-8CF5-402B-B375-AD1C20973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CA9E385-CEE9-4115-9093-0C7B10847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CA5F75F-8A56-49C9-887E-4EBE080A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13E-EF5E-44CE-B53E-BF419D5F6A0C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5DCCF9-EC4B-46FD-9127-013A8BD8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7FE1AF8-B284-4249-B679-AB6C4515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18CE-83F2-437F-A725-B7459B42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3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361941-3406-439B-B7BB-305F9BE3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A202CF8-0D4F-4735-AD07-B4A54E84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13E-EF5E-44CE-B53E-BF419D5F6A0C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690242B-69E5-46CA-B2B1-9102974B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8BB285-7AB3-4A21-BEC9-B59A2825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18CE-83F2-437F-A725-B7459B42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9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914ADBF-D868-4772-927A-19BF926A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13E-EF5E-44CE-B53E-BF419D5F6A0C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F0C0C74-6C63-4B76-8240-17D0A2FB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45E4BB-B58D-414B-831F-61D65BEC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18CE-83F2-437F-A725-B7459B42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9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179B0-7DAC-4396-BEEC-CFF4252A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50A8D7-8507-451F-82B7-073D0296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34910D-8108-4E9D-B341-A6525094D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85F3B3-887C-4BE4-A373-E9A45182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13E-EF5E-44CE-B53E-BF419D5F6A0C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9FE3FA-5596-412C-B148-24E537AA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4CBE9A-FF6D-450B-B0B5-28A1946F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18CE-83F2-437F-A725-B7459B42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5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35C8D-0C7B-4291-B3BB-CC3DC4BC2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B18E6A0-6B13-42FB-BE92-95283ED56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26DCDD-876A-4B93-921E-E5D5FF7E4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08CEC2-BD07-4BAE-8293-C6012242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13E-EF5E-44CE-B53E-BF419D5F6A0C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9BDEC0-60D1-448D-981F-3AB22CCF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2B89D1-CEE6-4DC3-A52B-B5636F06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18CE-83F2-437F-A725-B7459B42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2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04C8283-7EC8-44F0-B8BE-81CC98B9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61F9AD-DB5B-49BC-B7A1-67E1E9741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0A6FB5-4780-4E31-B6E7-D7876BC16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2D13E-EF5E-44CE-B53E-BF419D5F6A0C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A9E0FD-2B99-46BA-80C2-A27BE4172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828185-B80D-47A5-A130-D25973E0B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F18CE-83F2-437F-A725-B7459B42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2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CB6B9-4AA1-4F26-B15A-4BB66231D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Statistical Visualization of Tippecanoe River and Wildcat Creek</a:t>
            </a:r>
          </a:p>
        </p:txBody>
      </p:sp>
      <p:pic>
        <p:nvPicPr>
          <p:cNvPr id="5" name="圖片 4" descr="一張含有 文字, 地圖 的圖片&#10;&#10;自動產生的描述">
            <a:extLst>
              <a:ext uri="{FF2B5EF4-FFF2-40B4-BE49-F238E27FC236}">
                <a16:creationId xmlns:a16="http://schemas.microsoft.com/office/drawing/2014/main" id="{F9408D06-A1B8-48CF-98E2-989335890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327" y="1863801"/>
            <a:ext cx="800134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8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4345F-0F00-4B53-A698-600F165C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Daily discharge for last 5 years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CBBA5C-815D-4EA5-A6BD-3DB60DA35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417" y="1892475"/>
            <a:ext cx="7019999" cy="4680000"/>
          </a:xfrm>
        </p:spPr>
      </p:pic>
    </p:spTree>
    <p:extLst>
      <p:ext uri="{BB962C8B-B14F-4D97-AF65-F5344CB8AC3E}">
        <p14:creationId xmlns:p14="http://schemas.microsoft.com/office/powerpoint/2010/main" val="29387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D4ADE-A23A-4A0F-8539-677353AE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Annual Coefficient of Variation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0278973-564A-4DDE-AF77-FAD949526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00" y="1893888"/>
            <a:ext cx="7019999" cy="4680000"/>
          </a:xfrm>
        </p:spPr>
      </p:pic>
    </p:spTree>
    <p:extLst>
      <p:ext uri="{BB962C8B-B14F-4D97-AF65-F5344CB8AC3E}">
        <p14:creationId xmlns:p14="http://schemas.microsoft.com/office/powerpoint/2010/main" val="84783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5560D4-C7D1-4031-AE67-0B6A7A58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Annual </a:t>
            </a:r>
            <a:r>
              <a:rPr lang="en-US" dirty="0" err="1"/>
              <a:t>TQmean</a:t>
            </a:r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EF0D3F4-B422-4F4E-8109-C0D53572A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00" y="1812875"/>
            <a:ext cx="7019999" cy="4680000"/>
          </a:xfrm>
        </p:spPr>
      </p:pic>
    </p:spTree>
    <p:extLst>
      <p:ext uri="{BB962C8B-B14F-4D97-AF65-F5344CB8AC3E}">
        <p14:creationId xmlns:p14="http://schemas.microsoft.com/office/powerpoint/2010/main" val="416756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C5E68E-846F-47F2-BCD2-9C67A91D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Annual R-B index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4E6A3DF-2161-4495-A9D7-B91121535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00" y="1979197"/>
            <a:ext cx="7019999" cy="4680000"/>
          </a:xfrm>
        </p:spPr>
      </p:pic>
    </p:spTree>
    <p:extLst>
      <p:ext uri="{BB962C8B-B14F-4D97-AF65-F5344CB8AC3E}">
        <p14:creationId xmlns:p14="http://schemas.microsoft.com/office/powerpoint/2010/main" val="237243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55F0A-24FD-48A0-AB2C-93EFF51D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Annual Monthly Flow</a:t>
            </a:r>
          </a:p>
        </p:txBody>
      </p:sp>
      <p:pic>
        <p:nvPicPr>
          <p:cNvPr id="5" name="內容版面配置區 4" descr="一張含有 文字, 地圖 的圖片&#10;&#10;自動產生的描述">
            <a:extLst>
              <a:ext uri="{FF2B5EF4-FFF2-40B4-BE49-F238E27FC236}">
                <a16:creationId xmlns:a16="http://schemas.microsoft.com/office/drawing/2014/main" id="{29B65364-B312-48F7-9F9F-F9DAB38F7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00" y="1958877"/>
            <a:ext cx="7019999" cy="4680000"/>
          </a:xfrm>
        </p:spPr>
      </p:pic>
    </p:spTree>
    <p:extLst>
      <p:ext uri="{BB962C8B-B14F-4D97-AF65-F5344CB8AC3E}">
        <p14:creationId xmlns:p14="http://schemas.microsoft.com/office/powerpoint/2010/main" val="417704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84EC97-ED40-4A6D-A761-538AB7A6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Return Period of Annual Peak Flow</a:t>
            </a: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4C329F26-06B9-45D7-A5C7-ABB902156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00" y="1812875"/>
            <a:ext cx="7019999" cy="4680000"/>
          </a:xfrm>
        </p:spPr>
      </p:pic>
    </p:spTree>
    <p:extLst>
      <p:ext uri="{BB962C8B-B14F-4D97-AF65-F5344CB8AC3E}">
        <p14:creationId xmlns:p14="http://schemas.microsoft.com/office/powerpoint/2010/main" val="418262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33</Words>
  <Application>Microsoft Office PowerPoint</Application>
  <PresentationFormat>寬螢幕</PresentationFormat>
  <Paragraphs>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Statistical Visualization of Tippecanoe River and Wildcat Creek</vt:lpstr>
      <vt:lpstr>Daily discharge for last 5 years</vt:lpstr>
      <vt:lpstr>Annual Coefficient of Variation</vt:lpstr>
      <vt:lpstr>Annual TQmean</vt:lpstr>
      <vt:lpstr>Annual R-B index</vt:lpstr>
      <vt:lpstr>Average Annual Monthly Flow</vt:lpstr>
      <vt:lpstr>Return Period of Annual Peak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Pin-Ching Li</dc:creator>
  <cp:lastModifiedBy>Pin-Ching Li</cp:lastModifiedBy>
  <cp:revision>3</cp:revision>
  <dcterms:created xsi:type="dcterms:W3CDTF">2020-05-07T17:53:52Z</dcterms:created>
  <dcterms:modified xsi:type="dcterms:W3CDTF">2020-05-07T19:44:26Z</dcterms:modified>
</cp:coreProperties>
</file>