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EC3B-8931-4035-B758-0FB99DB655B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9E5-0EF9-493C-88C6-A2E588BC7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2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EC3B-8931-4035-B758-0FB99DB655B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9E5-0EF9-493C-88C6-A2E588BC7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9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EC3B-8931-4035-B758-0FB99DB655B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9E5-0EF9-493C-88C6-A2E588BC7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EC3B-8931-4035-B758-0FB99DB655B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9E5-0EF9-493C-88C6-A2E588BC7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EC3B-8931-4035-B758-0FB99DB655B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9E5-0EF9-493C-88C6-A2E588BC7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8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EC3B-8931-4035-B758-0FB99DB655B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9E5-0EF9-493C-88C6-A2E588BC7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9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EC3B-8931-4035-B758-0FB99DB655B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9E5-0EF9-493C-88C6-A2E588BC7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4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EC3B-8931-4035-B758-0FB99DB655B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9E5-0EF9-493C-88C6-A2E588BC7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EC3B-8931-4035-B758-0FB99DB655B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9E5-0EF9-493C-88C6-A2E588BC7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7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EC3B-8931-4035-B758-0FB99DB655B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9E5-0EF9-493C-88C6-A2E588BC7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6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EC3B-8931-4035-B758-0FB99DB655B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9E5-0EF9-493C-88C6-A2E588BC7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7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EC3B-8931-4035-B758-0FB99DB655B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E9E5-0EF9-493C-88C6-A2E588BC7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7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DB21-70FF-4D23-A75A-F65969548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ABE 651: Lab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351E1-3430-497D-93FB-0BE8B3F89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Tyler Field</a:t>
            </a:r>
          </a:p>
        </p:txBody>
      </p:sp>
    </p:spTree>
    <p:extLst>
      <p:ext uri="{BB962C8B-B14F-4D97-AF65-F5344CB8AC3E}">
        <p14:creationId xmlns:p14="http://schemas.microsoft.com/office/powerpoint/2010/main" val="138758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CC46-7455-4160-9539-E5318AA6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Years of Daily Flow Data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E1ED10-FD5D-48DB-B8C2-9BE0586F4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35" y="1825625"/>
            <a:ext cx="6024929" cy="4351338"/>
          </a:xfrm>
        </p:spPr>
      </p:pic>
    </p:spTree>
    <p:extLst>
      <p:ext uri="{BB962C8B-B14F-4D97-AF65-F5344CB8AC3E}">
        <p14:creationId xmlns:p14="http://schemas.microsoft.com/office/powerpoint/2010/main" val="91900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3A52-5F54-4237-ACE4-BD64DC28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Coefficient of Variation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DC3BD92-791B-4693-AAE9-EF7E9ADEF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35" y="1825625"/>
            <a:ext cx="6024929" cy="4351338"/>
          </a:xfrm>
        </p:spPr>
      </p:pic>
    </p:spTree>
    <p:extLst>
      <p:ext uri="{BB962C8B-B14F-4D97-AF65-F5344CB8AC3E}">
        <p14:creationId xmlns:p14="http://schemas.microsoft.com/office/powerpoint/2010/main" val="251286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3CA8-5943-49F8-B119-CF46B833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TQ Mean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4EA597D-9C28-4D08-921A-EA6081AC7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35" y="1825625"/>
            <a:ext cx="6024929" cy="4351338"/>
          </a:xfrm>
        </p:spPr>
      </p:pic>
    </p:spTree>
    <p:extLst>
      <p:ext uri="{BB962C8B-B14F-4D97-AF65-F5344CB8AC3E}">
        <p14:creationId xmlns:p14="http://schemas.microsoft.com/office/powerpoint/2010/main" val="20403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77F7-16EE-4546-B92B-4CD7F6E4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R-B Index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1DDB2B2-2F36-4ABD-A461-978C26A7E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35" y="1825625"/>
            <a:ext cx="6024929" cy="4351338"/>
          </a:xfrm>
        </p:spPr>
      </p:pic>
    </p:spTree>
    <p:extLst>
      <p:ext uri="{BB962C8B-B14F-4D97-AF65-F5344CB8AC3E}">
        <p14:creationId xmlns:p14="http://schemas.microsoft.com/office/powerpoint/2010/main" val="330661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AC66-97B8-46D0-8141-C30AC406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Mean Flow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E4BC810-6EBB-44C8-AE87-D52B80BBA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35" y="1825625"/>
            <a:ext cx="6024929" cy="4351338"/>
          </a:xfrm>
        </p:spPr>
      </p:pic>
    </p:spTree>
    <p:extLst>
      <p:ext uri="{BB962C8B-B14F-4D97-AF65-F5344CB8AC3E}">
        <p14:creationId xmlns:p14="http://schemas.microsoft.com/office/powerpoint/2010/main" val="366340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9D11-E643-40B4-9B06-92F71AD6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Exceedance Probability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7E5B3B8-0D95-4AD9-B9B9-B773F2C87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35" y="1825625"/>
            <a:ext cx="6024929" cy="4351338"/>
          </a:xfrm>
        </p:spPr>
      </p:pic>
    </p:spTree>
    <p:extLst>
      <p:ext uri="{BB962C8B-B14F-4D97-AF65-F5344CB8AC3E}">
        <p14:creationId xmlns:p14="http://schemas.microsoft.com/office/powerpoint/2010/main" val="12031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28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ABE 651: Lab 11</vt:lpstr>
      <vt:lpstr>5 Years of Daily Flow Data</vt:lpstr>
      <vt:lpstr>Annual Coefficient of Variation</vt:lpstr>
      <vt:lpstr>Annual TQ Mean</vt:lpstr>
      <vt:lpstr>Annual R-B Index</vt:lpstr>
      <vt:lpstr>Monthly Mean Flow</vt:lpstr>
      <vt:lpstr>Exceedance Probability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ABE 651: Lab 11</dc:title>
  <dc:creator>Tyler Field</dc:creator>
  <cp:lastModifiedBy>Tyler Field</cp:lastModifiedBy>
  <cp:revision>5</cp:revision>
  <cp:lastPrinted>2020-04-27T23:45:23Z</cp:lastPrinted>
  <dcterms:created xsi:type="dcterms:W3CDTF">2020-04-27T23:40:59Z</dcterms:created>
  <dcterms:modified xsi:type="dcterms:W3CDTF">2020-04-27T23:49:46Z</dcterms:modified>
</cp:coreProperties>
</file>