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38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05EA-6618-4E38-B2DE-30E825DA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95577-558D-4A8D-9453-7AAF6475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B2FD-DA6F-4F5F-99E8-C5107C12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53B8-0A76-4425-80E5-70E7FEC5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EC58-EF15-4697-9404-B0FBEFBE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7A9-7A36-4E7B-922A-836E9844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F441-E742-4877-88EC-8D0BF92A4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06C2-F18E-41B7-9B5A-93D18A73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AA8A-EE22-41F7-AA49-990327AE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DC71-574A-4D17-A3D4-56247A9A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45F0-5FBF-4FB9-ADD5-2F805FAFD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17886-0576-48D4-B098-B4D08ADA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E221-3487-4245-8819-161B8E3C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AB00-C1DD-4E8A-8EA7-8BA132AF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A825-B6ED-4E6C-AFFA-B5F48019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48B0-F5BF-4B51-B4B5-43583F1F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991A-898F-42D9-9622-C6A0F9C0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2BBA-2DA2-4ED9-BDE9-9865C554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ACF1-97DF-4101-B1F2-443E706B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55AD-9E88-4156-8A2F-75565FC9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C914-1D91-4F87-B870-52A3BF68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D3A9-74FC-427F-8158-64FE0FFF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DE5E-3F1E-4FB5-AE91-1292F04D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7C32-0420-4E24-9F18-7603FF70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7616-9C2F-4CF7-B201-0E3A006B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7CBB-9939-4934-95DF-1E22025D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BA74-D30E-42C6-A66A-3397DB051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44CD1-C5B7-48A2-8673-4BECECB8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B9FD-5FC6-4CDA-9D42-DB4ABF55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52A77-AE74-422D-B152-FFA3874A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081DB-1F75-405D-8DC7-294584F6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B50D-E203-48CE-A8E3-74105152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011C-FD93-4192-85BA-25E4C699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C4C78-F432-4BA7-B1BC-A91D3AC6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B1BF2-F7E6-44A1-B84A-9114F816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E8DD-C46C-4B57-96B9-B86A3F060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3B172-4661-4EB7-A343-D3D437E9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38A12-7313-474B-BCC2-6EBE5449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4DED-E1E9-4D3A-980A-990B0D13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6B83-E85C-423C-AA4A-8433C75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AB32B-8094-4B77-8DBE-9DBB199A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D8AF-0693-4044-90EC-002B0656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A394A-997E-4D81-88A1-4697F354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8CF6E-88D5-496D-8913-74B66B03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54D21-1BF4-4ABB-91C7-6D78AF18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5CB1-AB97-47C6-822E-EC3DC13C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1A5D-1A42-4554-82D9-E97829FF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AE38-6C43-4316-9EC3-FAD8401B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F09FD-EF16-4AFE-B0E5-F7125CAD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012E-4713-4765-B2C4-98DF2CDB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9CFB6-0F04-45D9-800E-C2076C7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ADF0-61A9-4951-8FA5-C240B949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D337-5F54-4DC0-93C3-380B268D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016DD-075F-40C2-9A95-D2A2B3551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6B0C6-C0AE-4D77-8BC5-D8D7796C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0769-9EB8-450B-9C2E-D5397FE8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F5F6-F5A6-496A-B9B7-E1D8446F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80CD-1592-4B3E-A318-32EB1140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210B8-A66E-4401-A607-40C9B3E6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47D1-2CA2-4CCD-9F1F-0D664DF0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DFA0-AE81-453A-B01A-48B9010B5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E39A-5BB5-4000-BB45-FCAEF9F198AD}" type="datetimeFigureOut">
              <a:rPr lang="en-US" smtClean="0"/>
              <a:t>2021-07-20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92A-7964-4C0B-902A-8AF90429E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9B0A-9021-4D23-958D-BE0FC30E8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123F-59BB-457E-B8EC-1DB2A40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2CBD7-80F2-4E41-ACC4-9748176E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53" y="0"/>
            <a:ext cx="6006257" cy="6858000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3BD35644-450A-4757-B7BF-D073E5C86748}"/>
              </a:ext>
            </a:extLst>
          </p:cNvPr>
          <p:cNvSpPr txBox="1"/>
          <p:nvPr/>
        </p:nvSpPr>
        <p:spPr>
          <a:xfrm>
            <a:off x="7778367" y="1078442"/>
            <a:ext cx="83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Sutter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F29157-92FE-4901-B400-BABE7FC341BC}"/>
              </a:ext>
            </a:extLst>
          </p:cNvPr>
          <p:cNvSpPr txBox="1"/>
          <p:nvPr/>
        </p:nvSpPr>
        <p:spPr>
          <a:xfrm>
            <a:off x="8500290" y="6454862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Chipps Island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501D02-4B01-4AC4-90AC-DD00523F5FB8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9262175" y="647955"/>
            <a:ext cx="8124" cy="598414"/>
          </a:xfrm>
          <a:prstGeom prst="line">
            <a:avLst/>
          </a:prstGeom>
          <a:ln w="38100" cap="rnd"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EEA2054-AAD1-494B-8068-522212EEAC34}"/>
              </a:ext>
            </a:extLst>
          </p:cNvPr>
          <p:cNvSpPr/>
          <p:nvPr/>
        </p:nvSpPr>
        <p:spPr>
          <a:xfrm>
            <a:off x="9155999" y="419355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D6A9DE3-BC4E-48FE-9148-D4410A4345C6}"/>
              </a:ext>
            </a:extLst>
          </p:cNvPr>
          <p:cNvSpPr/>
          <p:nvPr/>
        </p:nvSpPr>
        <p:spPr>
          <a:xfrm>
            <a:off x="9147875" y="124636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08F6F43-3763-4811-B830-2AD1B23A78D2}"/>
              </a:ext>
            </a:extLst>
          </p:cNvPr>
          <p:cNvSpPr/>
          <p:nvPr/>
        </p:nvSpPr>
        <p:spPr>
          <a:xfrm>
            <a:off x="9155999" y="204934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8736DB-9956-4C57-A2DE-99E0FFD7B4C2}"/>
              </a:ext>
            </a:extLst>
          </p:cNvPr>
          <p:cNvCxnSpPr>
            <a:cxnSpLocks/>
            <a:stCxn id="24" idx="0"/>
            <a:endCxn id="20" idx="4"/>
          </p:cNvCxnSpPr>
          <p:nvPr/>
        </p:nvCxnSpPr>
        <p:spPr>
          <a:xfrm flipH="1" flipV="1">
            <a:off x="9262175" y="1474969"/>
            <a:ext cx="8124" cy="574380"/>
          </a:xfrm>
          <a:prstGeom prst="line">
            <a:avLst/>
          </a:prstGeom>
          <a:ln w="38100" cap="rnd"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B58DC1B-9EA0-465F-AF7D-CD4FB6F351CE}"/>
              </a:ext>
            </a:extLst>
          </p:cNvPr>
          <p:cNvSpPr/>
          <p:nvPr/>
        </p:nvSpPr>
        <p:spPr>
          <a:xfrm>
            <a:off x="9158059" y="4097884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03AFC2B-59EE-40D6-A22A-2C152315A60F}"/>
              </a:ext>
            </a:extLst>
          </p:cNvPr>
          <p:cNvSpPr/>
          <p:nvPr/>
        </p:nvSpPr>
        <p:spPr>
          <a:xfrm>
            <a:off x="9168402" y="6238333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7FC49E-03E1-4BA1-8E8C-28D7812316B1}"/>
              </a:ext>
            </a:extLst>
          </p:cNvPr>
          <p:cNvCxnSpPr>
            <a:cxnSpLocks/>
            <a:stCxn id="28" idx="0"/>
            <a:endCxn id="24" idx="4"/>
          </p:cNvCxnSpPr>
          <p:nvPr/>
        </p:nvCxnSpPr>
        <p:spPr>
          <a:xfrm flipH="1" flipV="1">
            <a:off x="9270299" y="2277949"/>
            <a:ext cx="2060" cy="1819935"/>
          </a:xfrm>
          <a:prstGeom prst="line">
            <a:avLst/>
          </a:prstGeom>
          <a:ln w="38100" cap="rnd"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91E98C-4866-4529-A707-E120823CF5CA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H="1" flipV="1">
            <a:off x="9272359" y="4326484"/>
            <a:ext cx="10343" cy="1911849"/>
          </a:xfrm>
          <a:prstGeom prst="line">
            <a:avLst/>
          </a:prstGeom>
          <a:ln w="38100" cap="rnd"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1F85D9D-5AE4-41DE-AD49-4E34450D8873}"/>
              </a:ext>
            </a:extLst>
          </p:cNvPr>
          <p:cNvSpPr/>
          <p:nvPr/>
        </p:nvSpPr>
        <p:spPr>
          <a:xfrm>
            <a:off x="7884543" y="2269778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85CF9E-D47D-4352-AE2A-0411D6D52055}"/>
              </a:ext>
            </a:extLst>
          </p:cNvPr>
          <p:cNvCxnSpPr>
            <a:cxnSpLocks/>
            <a:stCxn id="38" idx="6"/>
            <a:endCxn id="20" idx="2"/>
          </p:cNvCxnSpPr>
          <p:nvPr/>
        </p:nvCxnSpPr>
        <p:spPr>
          <a:xfrm flipV="1">
            <a:off x="8113143" y="1360669"/>
            <a:ext cx="1034732" cy="1023409"/>
          </a:xfrm>
          <a:prstGeom prst="line">
            <a:avLst/>
          </a:prstGeom>
          <a:ln w="38100" cap="rnd"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7CBC43-C281-49F3-913E-AAA3BF94E048}"/>
              </a:ext>
            </a:extLst>
          </p:cNvPr>
          <p:cNvCxnSpPr>
            <a:cxnSpLocks/>
            <a:stCxn id="28" idx="2"/>
            <a:endCxn id="38" idx="5"/>
          </p:cNvCxnSpPr>
          <p:nvPr/>
        </p:nvCxnSpPr>
        <p:spPr>
          <a:xfrm flipH="1" flipV="1">
            <a:off x="8079665" y="2464900"/>
            <a:ext cx="1078394" cy="1747284"/>
          </a:xfrm>
          <a:prstGeom prst="line">
            <a:avLst/>
          </a:prstGeom>
          <a:ln w="38100" cap="rnd"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930E4D1-16B4-495B-872A-E81D16F23FF9}"/>
              </a:ext>
            </a:extLst>
          </p:cNvPr>
          <p:cNvCxnSpPr>
            <a:cxnSpLocks/>
            <a:stCxn id="24" idx="6"/>
            <a:endCxn id="29" idx="6"/>
          </p:cNvCxnSpPr>
          <p:nvPr/>
        </p:nvCxnSpPr>
        <p:spPr>
          <a:xfrm>
            <a:off x="9384599" y="2163649"/>
            <a:ext cx="12403" cy="4188984"/>
          </a:xfrm>
          <a:prstGeom prst="bentConnector3">
            <a:avLst>
              <a:gd name="adj1" fmla="val 71919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D1D981D-EE89-4477-A72E-34500C171C74}"/>
              </a:ext>
            </a:extLst>
          </p:cNvPr>
          <p:cNvSpPr txBox="1"/>
          <p:nvPr/>
        </p:nvSpPr>
        <p:spPr>
          <a:xfrm>
            <a:off x="8736272" y="-29817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Courtland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9C31AC4-3422-402C-9BF5-EBA4220B6009}"/>
              </a:ext>
            </a:extLst>
          </p:cNvPr>
          <p:cNvSpPr txBox="1"/>
          <p:nvPr/>
        </p:nvSpPr>
        <p:spPr>
          <a:xfrm>
            <a:off x="9291206" y="698161"/>
            <a:ext cx="6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C2A7C00-B7C3-427F-9EF1-90F201E8A265}"/>
              </a:ext>
            </a:extLst>
          </p:cNvPr>
          <p:cNvSpPr txBox="1"/>
          <p:nvPr/>
        </p:nvSpPr>
        <p:spPr>
          <a:xfrm>
            <a:off x="9303610" y="1548396"/>
            <a:ext cx="63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0AAD17-E223-4983-A0EE-7CA7314AB890}"/>
              </a:ext>
            </a:extLst>
          </p:cNvPr>
          <p:cNvSpPr txBox="1"/>
          <p:nvPr/>
        </p:nvSpPr>
        <p:spPr>
          <a:xfrm>
            <a:off x="9303610" y="3003250"/>
            <a:ext cx="63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41659F-97D5-4DEA-9181-9513EE8A0335}"/>
              </a:ext>
            </a:extLst>
          </p:cNvPr>
          <p:cNvSpPr txBox="1"/>
          <p:nvPr/>
        </p:nvSpPr>
        <p:spPr>
          <a:xfrm>
            <a:off x="9303610" y="4955505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A26B8CB-7C53-4A80-BE40-DE8D9EA2E994}"/>
              </a:ext>
            </a:extLst>
          </p:cNvPr>
          <p:cNvSpPr txBox="1"/>
          <p:nvPr/>
        </p:nvSpPr>
        <p:spPr>
          <a:xfrm>
            <a:off x="10272522" y="4073475"/>
            <a:ext cx="8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Geo/ID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E04A276-0DF5-4EF4-B915-DD5A917E29F5}"/>
              </a:ext>
            </a:extLst>
          </p:cNvPr>
          <p:cNvSpPr txBox="1"/>
          <p:nvPr/>
        </p:nvSpPr>
        <p:spPr>
          <a:xfrm>
            <a:off x="7689632" y="3244334"/>
            <a:ext cx="9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Steam2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F42440B-84F7-4A82-AFBF-74CC4188A807}"/>
              </a:ext>
            </a:extLst>
          </p:cNvPr>
          <p:cNvSpPr txBox="1"/>
          <p:nvPr/>
        </p:nvSpPr>
        <p:spPr>
          <a:xfrm>
            <a:off x="8280479" y="2032349"/>
            <a:ext cx="9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Steam1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53AAC6-0E63-4F88-85F4-FD857782AFDB}"/>
              </a:ext>
            </a:extLst>
          </p:cNvPr>
          <p:cNvCxnSpPr>
            <a:cxnSpLocks/>
            <a:stCxn id="38" idx="0"/>
            <a:endCxn id="14" idx="2"/>
          </p:cNvCxnSpPr>
          <p:nvPr/>
        </p:nvCxnSpPr>
        <p:spPr>
          <a:xfrm flipV="1">
            <a:off x="7998843" y="533655"/>
            <a:ext cx="1157156" cy="1736123"/>
          </a:xfrm>
          <a:prstGeom prst="line">
            <a:avLst/>
          </a:prstGeom>
          <a:ln w="38100" cap="rnd"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9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Hinkelman</dc:creator>
  <cp:lastModifiedBy>Travis Hinkelman</cp:lastModifiedBy>
  <cp:revision>9</cp:revision>
  <dcterms:created xsi:type="dcterms:W3CDTF">2021-07-20T06:37:56Z</dcterms:created>
  <dcterms:modified xsi:type="dcterms:W3CDTF">2021-07-20T07:20:37Z</dcterms:modified>
</cp:coreProperties>
</file>