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2" r:id="rId4"/>
    <p:sldMasterId id="2147484302" r:id="rId5"/>
    <p:sldMasterId id="2147484309" r:id="rId6"/>
  </p:sldMasterIdLst>
  <p:notesMasterIdLst>
    <p:notesMasterId r:id="rId12"/>
  </p:notesMasterIdLst>
  <p:handoutMasterIdLst>
    <p:handoutMasterId r:id="rId13"/>
  </p:handoutMasterIdLst>
  <p:sldIdLst>
    <p:sldId id="296" r:id="rId7"/>
    <p:sldId id="292" r:id="rId8"/>
    <p:sldId id="293" r:id="rId9"/>
    <p:sldId id="294" r:id="rId10"/>
    <p:sldId id="295" r:id="rId11"/>
  </p:sldIdLst>
  <p:sldSz cx="9144000" cy="6858000" type="screen4x3"/>
  <p:notesSz cx="7010400" cy="120396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3348" userDrawn="1">
          <p15:clr>
            <a:srgbClr val="A4A3A4"/>
          </p15:clr>
        </p15:guide>
        <p15:guide id="4" pos="5544" userDrawn="1">
          <p15:clr>
            <a:srgbClr val="A4A3A4"/>
          </p15:clr>
        </p15:guide>
        <p15:guide id="5" orient="horz" pos="288" userDrawn="1">
          <p15:clr>
            <a:srgbClr val="A4A3A4"/>
          </p15:clr>
        </p15:guide>
        <p15:guide id="7" orient="horz" pos="35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9F9C95"/>
    <a:srgbClr val="B0B0B0"/>
    <a:srgbClr val="CBCBCB"/>
    <a:srgbClr val="FFFF66"/>
    <a:srgbClr val="FFFFFF"/>
    <a:srgbClr val="FCAE3B"/>
    <a:srgbClr val="50771B"/>
    <a:srgbClr val="C19859"/>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7825" autoAdjust="0"/>
  </p:normalViewPr>
  <p:slideViewPr>
    <p:cSldViewPr snapToGrid="0">
      <p:cViewPr varScale="1">
        <p:scale>
          <a:sx n="66" d="100"/>
          <a:sy n="66" d="100"/>
        </p:scale>
        <p:origin x="1819" y="62"/>
      </p:cViewPr>
      <p:guideLst>
        <p:guide orient="horz" pos="2160"/>
        <p:guide pos="2880"/>
        <p:guide pos="3348"/>
        <p:guide pos="5544"/>
        <p:guide orient="horz" pos="288"/>
        <p:guide orient="horz" pos="3528"/>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602392"/>
          </a:xfrm>
          <a:prstGeom prst="rect">
            <a:avLst/>
          </a:prstGeom>
        </p:spPr>
        <p:txBody>
          <a:bodyPr vert="horz" lIns="93177" tIns="46589" rIns="93177" bIns="46589"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sz="quarter" idx="1"/>
          </p:nvPr>
        </p:nvSpPr>
        <p:spPr>
          <a:xfrm>
            <a:off x="3970339" y="0"/>
            <a:ext cx="3038475" cy="602392"/>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61A2DE62-24B0-4972-852B-4785B8FCBE77}" type="datetimeFigureOut">
              <a:rPr lang="en-US"/>
              <a:pPr/>
              <a:t>8/11/2021</a:t>
            </a:fld>
            <a:endParaRPr lang="en-US"/>
          </a:p>
        </p:txBody>
      </p:sp>
      <p:sp>
        <p:nvSpPr>
          <p:cNvPr id="4" name="Footer Placeholder 3"/>
          <p:cNvSpPr>
            <a:spLocks noGrp="1"/>
          </p:cNvSpPr>
          <p:nvPr>
            <p:ph type="ftr" sz="quarter" idx="2"/>
          </p:nvPr>
        </p:nvSpPr>
        <p:spPr>
          <a:xfrm>
            <a:off x="1" y="11435153"/>
            <a:ext cx="3038475" cy="602392"/>
          </a:xfrm>
          <a:prstGeom prst="rect">
            <a:avLst/>
          </a:prstGeom>
        </p:spPr>
        <p:txBody>
          <a:bodyPr vert="horz" lIns="93177" tIns="46589" rIns="93177" bIns="46589" rtlCol="0" anchor="b"/>
          <a:lstStyle>
            <a:lvl1pPr algn="l">
              <a:defRPr sz="1200">
                <a:latin typeface="Arial"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970339" y="11435153"/>
            <a:ext cx="3038475" cy="602392"/>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603F1684-B626-4C74-9731-CBE8CE5003E4}" type="slidenum">
              <a:rPr lang="en-US"/>
              <a:pPr/>
              <a:t>‹#›</a:t>
            </a:fld>
            <a:endParaRPr lang="en-US"/>
          </a:p>
        </p:txBody>
      </p:sp>
    </p:spTree>
    <p:extLst>
      <p:ext uri="{BB962C8B-B14F-4D97-AF65-F5344CB8AC3E}">
        <p14:creationId xmlns:p14="http://schemas.microsoft.com/office/powerpoint/2010/main" val="36296536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602392"/>
          </a:xfrm>
          <a:prstGeom prst="rect">
            <a:avLst/>
          </a:prstGeom>
        </p:spPr>
        <p:txBody>
          <a:bodyPr vert="horz" lIns="93177" tIns="46589" rIns="93177" bIns="46589"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970339" y="0"/>
            <a:ext cx="3038475" cy="602392"/>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9ADC5788-3AFA-4451-BC67-BFEEAB944D67}" type="datetimeFigureOut">
              <a:rPr lang="en-US"/>
              <a:pPr/>
              <a:t>8/11/2021</a:t>
            </a:fld>
            <a:endParaRPr lang="en-US"/>
          </a:p>
        </p:txBody>
      </p:sp>
      <p:sp>
        <p:nvSpPr>
          <p:cNvPr id="4" name="Slide Image Placeholder 3"/>
          <p:cNvSpPr>
            <a:spLocks noGrp="1" noRot="1" noChangeAspect="1"/>
          </p:cNvSpPr>
          <p:nvPr>
            <p:ph type="sldImg" idx="2"/>
          </p:nvPr>
        </p:nvSpPr>
        <p:spPr>
          <a:xfrm>
            <a:off x="495300" y="903288"/>
            <a:ext cx="6019800" cy="45148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5719633"/>
            <a:ext cx="5607050" cy="5417409"/>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1" y="11435153"/>
            <a:ext cx="3038475" cy="602392"/>
          </a:xfrm>
          <a:prstGeom prst="rect">
            <a:avLst/>
          </a:prstGeom>
        </p:spPr>
        <p:txBody>
          <a:bodyPr vert="horz" lIns="93177" tIns="46589" rIns="93177" bIns="46589"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9" y="11435153"/>
            <a:ext cx="3038475" cy="602392"/>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06A0A3C6-4E22-46FB-836F-CA2C48EC4DC1}" type="slidenum">
              <a:rPr lang="en-US"/>
              <a:pPr/>
              <a:t>‹#›</a:t>
            </a:fld>
            <a:endParaRPr lang="en-US"/>
          </a:p>
        </p:txBody>
      </p:sp>
    </p:spTree>
    <p:extLst>
      <p:ext uri="{BB962C8B-B14F-4D97-AF65-F5344CB8AC3E}">
        <p14:creationId xmlns:p14="http://schemas.microsoft.com/office/powerpoint/2010/main" val="20403370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869950" lvl="1" indent="-285750" eaLnBrk="0" fontAlgn="base" hangingPunct="0">
              <a:lnSpc>
                <a:spcPts val="1600"/>
              </a:lnSpc>
              <a:spcAft>
                <a:spcPts val="300"/>
              </a:spcAft>
              <a:buClr>
                <a:srgbClr val="008000"/>
              </a:buClr>
              <a:buFont typeface="Wingdings" charset="2"/>
              <a:buChar char="§"/>
              <a:defRPr/>
            </a:pPr>
            <a:r>
              <a:rPr lang="en-US" sz="1600" dirty="0" err="1"/>
              <a:t>Heilmeier</a:t>
            </a:r>
            <a:r>
              <a:rPr lang="en-US" sz="1600" baseline="0" dirty="0"/>
              <a:t> Questions:</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1.  What is the problem you are trying to solve (describe without using jargon)?</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2.  If successful in solving the problem, what difference will it make and why?  Who cares?</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3.  What are the technical and/or structural challenges that need to be resolved to solve the problem?  Why are they difficult?</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4.  What is your approach to solve the technical and/or structural challenges?</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5.  How is your approach different from that previously tried?</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6.  What are the quantitative or qualitative milestone criteria that must be achieved to solve the problem?</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7.  What is the priority order for the criteria such that if the first and each succeeding priority cannot be solved there would be no need to tackle the next criteria?</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8.  How long will it take to achieve each milestone criteria and why?</a:t>
            </a:r>
          </a:p>
          <a:p>
            <a:pPr marL="584200" marR="0" lvl="1" indent="0" algn="l" defTabSz="914400" rtl="0" eaLnBrk="0" fontAlgn="base" latinLnBrk="0" hangingPunct="0">
              <a:lnSpc>
                <a:spcPts val="1600"/>
              </a:lnSpc>
              <a:spcBef>
                <a:spcPts val="0"/>
              </a:spcBef>
              <a:spcAft>
                <a:spcPts val="300"/>
              </a:spcAft>
              <a:buClr>
                <a:srgbClr val="008000"/>
              </a:buClr>
              <a:buSzTx/>
              <a:buFont typeface="Wingdings" charset="2"/>
              <a:buNone/>
              <a:tabLst/>
              <a:defRPr/>
            </a:pPr>
            <a:r>
              <a:rPr lang="en-US" sz="1600" dirty="0">
                <a:solidFill>
                  <a:schemeClr val="tx1"/>
                </a:solidFill>
                <a:latin typeface="Calibri" panose="020F0502020204030204" pitchFamily="34" charset="0"/>
                <a:cs typeface="Calibri" panose="020F0502020204030204" pitchFamily="34" charset="0"/>
              </a:rPr>
              <a:t>9.  How much will it cost to achieve each milestone criteria and why?</a:t>
            </a:r>
            <a:endParaRPr lang="en-US" sz="1600" dirty="0"/>
          </a:p>
          <a:p>
            <a:pPr marL="584200" lvl="1" indent="0" eaLnBrk="0" fontAlgn="base" hangingPunct="0">
              <a:lnSpc>
                <a:spcPts val="1600"/>
              </a:lnSpc>
              <a:spcAft>
                <a:spcPts val="300"/>
              </a:spcAft>
              <a:buClr>
                <a:srgbClr val="008000"/>
              </a:buClr>
              <a:buFont typeface="Wingdings" charset="2"/>
              <a:buNone/>
              <a:defRPr/>
            </a:pPr>
            <a:endParaRPr lang="en-US" sz="1600" dirty="0"/>
          </a:p>
          <a:p>
            <a:pPr marL="869950" lvl="1" indent="-285750" eaLnBrk="0" fontAlgn="base" hangingPunct="0">
              <a:lnSpc>
                <a:spcPts val="1600"/>
              </a:lnSpc>
              <a:spcAft>
                <a:spcPts val="300"/>
              </a:spcAft>
              <a:buClr>
                <a:srgbClr val="008000"/>
              </a:buClr>
              <a:buFont typeface="Arial" panose="020B0604020202020204" pitchFamily="34" charset="0"/>
              <a:buChar char="•"/>
              <a:defRPr/>
            </a:pPr>
            <a:r>
              <a:rPr lang="en-US" sz="1600" dirty="0"/>
              <a:t>Key elements (i.e. How is the effort addressing the following?)</a:t>
            </a:r>
          </a:p>
          <a:p>
            <a:pPr marL="1327150" lvl="2" indent="-285750" eaLnBrk="0" fontAlgn="base" hangingPunct="0">
              <a:lnSpc>
                <a:spcPts val="1600"/>
              </a:lnSpc>
              <a:spcAft>
                <a:spcPts val="300"/>
              </a:spcAft>
              <a:buClr>
                <a:srgbClr val="008000"/>
              </a:buClr>
              <a:buFont typeface="Wingdings" charset="2"/>
              <a:buChar char="§"/>
              <a:defRPr/>
            </a:pPr>
            <a:r>
              <a:rPr lang="en-US" sz="1400" dirty="0"/>
              <a:t>Strategic Fit</a:t>
            </a:r>
          </a:p>
          <a:p>
            <a:pPr marL="1784350" lvl="3" indent="-285750" eaLnBrk="0" fontAlgn="base" hangingPunct="0">
              <a:lnSpc>
                <a:spcPts val="1600"/>
              </a:lnSpc>
              <a:spcAft>
                <a:spcPts val="300"/>
              </a:spcAft>
              <a:buClr>
                <a:srgbClr val="008000"/>
              </a:buClr>
              <a:buFont typeface="Wingdings" charset="2"/>
              <a:buChar char="§"/>
              <a:defRPr/>
            </a:pPr>
            <a:r>
              <a:rPr lang="en-US" sz="1400" dirty="0"/>
              <a:t>Progress against programmatic and fiscal alignment with the goals identified in the Army S&amp;T Enterprise Strategy Progress against achieving the goals identified in the Army S&amp;T Enterprise Strategy and TRADOC’s S&amp;T Needs, based on Critical Capability Gaps from the CNA	</a:t>
            </a:r>
          </a:p>
          <a:p>
            <a:pPr marL="1327150" lvl="2" indent="-285750" eaLnBrk="0" fontAlgn="base" hangingPunct="0">
              <a:lnSpc>
                <a:spcPts val="1600"/>
              </a:lnSpc>
              <a:spcAft>
                <a:spcPts val="300"/>
              </a:spcAft>
              <a:buClr>
                <a:srgbClr val="008000"/>
              </a:buClr>
              <a:buFont typeface="Wingdings" charset="2"/>
              <a:buChar char="§"/>
              <a:defRPr/>
            </a:pPr>
            <a:r>
              <a:rPr lang="en-US" sz="1400" dirty="0"/>
              <a:t>Technical Merit</a:t>
            </a:r>
          </a:p>
          <a:p>
            <a:pPr marL="1784350" lvl="3" indent="-285750" eaLnBrk="0" fontAlgn="base" hangingPunct="0">
              <a:lnSpc>
                <a:spcPts val="1600"/>
              </a:lnSpc>
              <a:spcAft>
                <a:spcPts val="300"/>
              </a:spcAft>
              <a:buClr>
                <a:srgbClr val="008000"/>
              </a:buClr>
              <a:buFont typeface="Wingdings" charset="2"/>
              <a:buChar char="§"/>
              <a:defRPr/>
            </a:pPr>
            <a:r>
              <a:rPr lang="en-US" sz="1400" dirty="0"/>
              <a:t>Expected technical performance of concepts compared to feasible alternatives</a:t>
            </a:r>
          </a:p>
          <a:p>
            <a:pPr marL="1784350" lvl="3" indent="-285750" eaLnBrk="0" fontAlgn="base" hangingPunct="0">
              <a:lnSpc>
                <a:spcPts val="1600"/>
              </a:lnSpc>
              <a:spcAft>
                <a:spcPts val="300"/>
              </a:spcAft>
              <a:buClr>
                <a:srgbClr val="008000"/>
              </a:buClr>
              <a:buFont typeface="Wingdings" charset="2"/>
              <a:buChar char="§"/>
              <a:defRPr/>
            </a:pPr>
            <a:r>
              <a:rPr lang="en-US" sz="1400" dirty="0"/>
              <a:t>Proof of feasibility for individual and combined technologies for concept</a:t>
            </a:r>
          </a:p>
          <a:p>
            <a:pPr marL="1327150" lvl="2" indent="-285750" eaLnBrk="0" fontAlgn="base" hangingPunct="0">
              <a:lnSpc>
                <a:spcPts val="1600"/>
              </a:lnSpc>
              <a:spcAft>
                <a:spcPts val="300"/>
              </a:spcAft>
              <a:buClr>
                <a:srgbClr val="008000"/>
              </a:buClr>
              <a:buFont typeface="Wingdings" charset="2"/>
              <a:buChar char="§"/>
              <a:defRPr/>
            </a:pPr>
            <a:r>
              <a:rPr lang="en-US" sz="1400" dirty="0"/>
              <a:t>Risk</a:t>
            </a:r>
          </a:p>
          <a:p>
            <a:pPr marL="1784350" lvl="3" indent="-285750" eaLnBrk="0" fontAlgn="base" hangingPunct="0">
              <a:lnSpc>
                <a:spcPts val="1600"/>
              </a:lnSpc>
              <a:spcAft>
                <a:spcPts val="300"/>
              </a:spcAft>
              <a:buClr>
                <a:srgbClr val="008000"/>
              </a:buClr>
              <a:buFont typeface="Wingdings" charset="2"/>
              <a:buChar char="§"/>
              <a:defRPr/>
            </a:pPr>
            <a:r>
              <a:rPr lang="en-US" sz="1400" dirty="0"/>
              <a:t>Technical risks appropriate for TRL level are identified and considered in research plan</a:t>
            </a:r>
          </a:p>
          <a:p>
            <a:pPr marL="1327150" lvl="2" indent="-285750" eaLnBrk="0" fontAlgn="base" hangingPunct="0">
              <a:lnSpc>
                <a:spcPts val="1600"/>
              </a:lnSpc>
              <a:spcAft>
                <a:spcPts val="300"/>
              </a:spcAft>
              <a:buClr>
                <a:srgbClr val="008000"/>
              </a:buClr>
              <a:buFont typeface="Wingdings" charset="2"/>
              <a:buChar char="§"/>
              <a:defRPr/>
            </a:pPr>
            <a:r>
              <a:rPr lang="en-US" sz="1400" dirty="0"/>
              <a:t>Impact Potential</a:t>
            </a:r>
          </a:p>
          <a:p>
            <a:pPr marL="1784350" lvl="3" indent="-285750" eaLnBrk="0" fontAlgn="base" hangingPunct="0">
              <a:lnSpc>
                <a:spcPts val="1600"/>
              </a:lnSpc>
              <a:spcAft>
                <a:spcPts val="300"/>
              </a:spcAft>
              <a:buClr>
                <a:srgbClr val="008000"/>
              </a:buClr>
              <a:buFont typeface="Wingdings" charset="2"/>
              <a:buChar char="§"/>
              <a:defRPr/>
            </a:pPr>
            <a:r>
              <a:rPr lang="en-US" sz="1400" dirty="0"/>
              <a:t>As appropriate for TRL level, identification of potential use and advantages over alternatives</a:t>
            </a:r>
          </a:p>
          <a:p>
            <a:pPr marL="1784350" lvl="3" indent="-285750" eaLnBrk="0" fontAlgn="base" hangingPunct="0">
              <a:lnSpc>
                <a:spcPts val="1600"/>
              </a:lnSpc>
              <a:spcAft>
                <a:spcPts val="300"/>
              </a:spcAft>
              <a:buClr>
                <a:srgbClr val="008000"/>
              </a:buClr>
              <a:buFont typeface="Wingdings" charset="2"/>
              <a:buChar char="§"/>
              <a:defRPr/>
            </a:pPr>
            <a:r>
              <a:rPr lang="en-US" sz="1400" dirty="0"/>
              <a:t>Anticipated impact on Army capabilities, gaps, or goals</a:t>
            </a:r>
          </a:p>
          <a:p>
            <a:pPr marL="1784350" lvl="3" indent="-285750" eaLnBrk="0" fontAlgn="base" hangingPunct="0">
              <a:lnSpc>
                <a:spcPts val="1600"/>
              </a:lnSpc>
              <a:spcAft>
                <a:spcPts val="300"/>
              </a:spcAft>
              <a:buClr>
                <a:srgbClr val="008000"/>
              </a:buClr>
              <a:buFont typeface="Wingdings" charset="2"/>
              <a:buChar char="§"/>
              <a:defRPr/>
            </a:pPr>
            <a:r>
              <a:rPr lang="en-US" sz="1400" dirty="0"/>
              <a:t>Timeline for TRL maturity	</a:t>
            </a:r>
          </a:p>
          <a:p>
            <a:pPr marL="1327150" lvl="2" indent="-285750" eaLnBrk="0" fontAlgn="base" hangingPunct="0">
              <a:lnSpc>
                <a:spcPts val="1600"/>
              </a:lnSpc>
              <a:spcAft>
                <a:spcPts val="300"/>
              </a:spcAft>
              <a:buClr>
                <a:srgbClr val="008000"/>
              </a:buClr>
              <a:buFont typeface="Wingdings" charset="2"/>
              <a:buChar char="§"/>
              <a:defRPr/>
            </a:pPr>
            <a:r>
              <a:rPr lang="en-US" sz="1400" dirty="0"/>
              <a:t>Transition / Maturation</a:t>
            </a:r>
          </a:p>
          <a:p>
            <a:pPr marL="1784350" lvl="3" indent="-285750" eaLnBrk="0" fontAlgn="base" hangingPunct="0">
              <a:lnSpc>
                <a:spcPts val="1600"/>
              </a:lnSpc>
              <a:spcAft>
                <a:spcPts val="300"/>
              </a:spcAft>
              <a:buClr>
                <a:srgbClr val="008000"/>
              </a:buClr>
              <a:buFont typeface="Wingdings" charset="2"/>
              <a:buChar char="§"/>
              <a:defRPr/>
            </a:pPr>
            <a:r>
              <a:rPr lang="en-US" sz="1400" dirty="0"/>
              <a:t>Transition partner(s) identified and fully engaged</a:t>
            </a:r>
          </a:p>
          <a:p>
            <a:pPr marL="1784350" lvl="3" indent="-285750" eaLnBrk="0" fontAlgn="base" hangingPunct="0">
              <a:lnSpc>
                <a:spcPts val="1600"/>
              </a:lnSpc>
              <a:spcAft>
                <a:spcPts val="300"/>
              </a:spcAft>
              <a:buClr>
                <a:srgbClr val="008000"/>
              </a:buClr>
              <a:buFont typeface="Wingdings" charset="2"/>
              <a:buChar char="§"/>
              <a:defRPr/>
            </a:pPr>
            <a:r>
              <a:rPr lang="en-US" sz="1400" dirty="0"/>
              <a:t>Transition plan created and implemented with acceptable scope, schedule, and cost (if applicable)</a:t>
            </a:r>
          </a:p>
          <a:p>
            <a:pPr marL="1784350" lvl="3" indent="-285750" eaLnBrk="0" fontAlgn="base" hangingPunct="0">
              <a:lnSpc>
                <a:spcPts val="1600"/>
              </a:lnSpc>
              <a:spcAft>
                <a:spcPts val="300"/>
              </a:spcAft>
              <a:buClr>
                <a:srgbClr val="008000"/>
              </a:buClr>
              <a:buFont typeface="Wingdings" charset="2"/>
              <a:buChar char="§"/>
              <a:defRPr/>
            </a:pPr>
            <a:r>
              <a:rPr lang="en-US" sz="1400" dirty="0"/>
              <a:t>Timeliness of transition plan	</a:t>
            </a:r>
          </a:p>
          <a:p>
            <a:pPr marL="1784350" lvl="3" indent="-285750" eaLnBrk="0" fontAlgn="base" hangingPunct="0">
              <a:lnSpc>
                <a:spcPts val="1600"/>
              </a:lnSpc>
              <a:spcAft>
                <a:spcPts val="300"/>
              </a:spcAft>
              <a:buClr>
                <a:srgbClr val="008000"/>
              </a:buClr>
              <a:buFont typeface="Wingdings" charset="2"/>
              <a:buChar char="§"/>
              <a:defRPr/>
            </a:pPr>
            <a:endParaRPr lang="en-US" sz="1400" dirty="0"/>
          </a:p>
          <a:p>
            <a:endParaRPr lang="en-US" dirty="0"/>
          </a:p>
        </p:txBody>
      </p:sp>
      <p:sp>
        <p:nvSpPr>
          <p:cNvPr id="4" name="Slide Number Placeholder 3"/>
          <p:cNvSpPr>
            <a:spLocks noGrp="1"/>
          </p:cNvSpPr>
          <p:nvPr>
            <p:ph type="sldNum" sz="quarter" idx="10"/>
          </p:nvPr>
        </p:nvSpPr>
        <p:spPr/>
        <p:txBody>
          <a:bodyPr/>
          <a:lstStyle/>
          <a:p>
            <a:fld id="{06A0A3C6-4E22-46FB-836F-CA2C48EC4DC1}" type="slidenum">
              <a:rPr lang="en-US" smtClean="0"/>
              <a:pPr/>
              <a:t>1</a:t>
            </a:fld>
            <a:endParaRPr lang="en-US"/>
          </a:p>
        </p:txBody>
      </p:sp>
    </p:spTree>
    <p:extLst>
      <p:ext uri="{BB962C8B-B14F-4D97-AF65-F5344CB8AC3E}">
        <p14:creationId xmlns:p14="http://schemas.microsoft.com/office/powerpoint/2010/main" val="368596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 1 Colum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21" name="Text Placeholder 2"/>
          <p:cNvSpPr>
            <a:spLocks noGrp="1"/>
          </p:cNvSpPr>
          <p:nvPr>
            <p:ph idx="1"/>
          </p:nvPr>
        </p:nvSpPr>
        <p:spPr bwMode="auto">
          <a:xfrm>
            <a:off x="304800" y="1225550"/>
            <a:ext cx="8382000" cy="4718049"/>
          </a:xfrm>
          <a:prstGeom prst="rect">
            <a:avLst/>
          </a:prstGeom>
          <a:noFill/>
          <a:ln w="9525">
            <a:noFill/>
            <a:miter lim="800000"/>
            <a:headEnd/>
            <a:tailEnd/>
          </a:ln>
        </p:spPr>
        <p:txBody>
          <a:bodyPr/>
          <a:lstStyle>
            <a:lvl1pPr marL="0" indent="0">
              <a:buNone/>
              <a:defRPr sz="1800">
                <a:solidFill>
                  <a:schemeClr val="tx1">
                    <a:lumMod val="75000"/>
                    <a:lumOff val="25000"/>
                  </a:schemeClr>
                </a:solidFill>
              </a:defRPr>
            </a:lvl1pPr>
            <a:lvl2pPr>
              <a:defRPr sz="18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Tree>
    <p:extLst>
      <p:ext uri="{BB962C8B-B14F-4D97-AF65-F5344CB8AC3E}">
        <p14:creationId xmlns:p14="http://schemas.microsoft.com/office/powerpoint/2010/main" val="323782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3" name="Content Placeholder 2"/>
          <p:cNvSpPr>
            <a:spLocks noGrp="1"/>
          </p:cNvSpPr>
          <p:nvPr>
            <p:ph sz="quarter" idx="15"/>
          </p:nvPr>
        </p:nvSpPr>
        <p:spPr>
          <a:xfrm>
            <a:off x="304800" y="1225550"/>
            <a:ext cx="41148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225550"/>
            <a:ext cx="41148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Tree>
    <p:extLst>
      <p:ext uri="{BB962C8B-B14F-4D97-AF65-F5344CB8AC3E}">
        <p14:creationId xmlns:p14="http://schemas.microsoft.com/office/powerpoint/2010/main" val="141491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1687"/>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6" name="Text Placeholder 3"/>
          <p:cNvSpPr>
            <a:spLocks noGrp="1"/>
          </p:cNvSpPr>
          <p:nvPr>
            <p:ph type="body" sz="quarter" idx="3"/>
          </p:nvPr>
        </p:nvSpPr>
        <p:spPr>
          <a:xfrm>
            <a:off x="4572000" y="1230511"/>
            <a:ext cx="4114800" cy="663266"/>
          </a:xfrm>
        </p:spPr>
        <p:txBody>
          <a:bodyPr bIns="0" anchor="b"/>
          <a:lstStyle>
            <a:lvl1pPr>
              <a:defRPr sz="1350">
                <a:solidFill>
                  <a:schemeClr val="tx1">
                    <a:lumMod val="75000"/>
                    <a:lumOff val="25000"/>
                  </a:schemeClr>
                </a:solidFill>
              </a:defRPr>
            </a:lvl1pPr>
          </a:lstStyle>
          <a:p>
            <a:pPr lvl="0"/>
            <a:r>
              <a:rPr lang="en-US" dirty="0"/>
              <a:t>Click to edit Master text styles</a:t>
            </a:r>
          </a:p>
        </p:txBody>
      </p:sp>
      <p:sp>
        <p:nvSpPr>
          <p:cNvPr id="9" name="Text Placeholder 3"/>
          <p:cNvSpPr>
            <a:spLocks noGrp="1"/>
          </p:cNvSpPr>
          <p:nvPr>
            <p:ph type="body" sz="quarter" idx="13"/>
          </p:nvPr>
        </p:nvSpPr>
        <p:spPr>
          <a:xfrm>
            <a:off x="304800" y="1230517"/>
            <a:ext cx="4114800" cy="666241"/>
          </a:xfrm>
        </p:spPr>
        <p:txBody>
          <a:bodyPr bIns="0" anchor="b"/>
          <a:lstStyle>
            <a:lvl1pPr>
              <a:defRPr sz="1350">
                <a:solidFill>
                  <a:schemeClr val="tx1">
                    <a:lumMod val="75000"/>
                    <a:lumOff val="25000"/>
                  </a:schemeClr>
                </a:solidFill>
              </a:defRPr>
            </a:lvl1pPr>
          </a:lstStyle>
          <a:p>
            <a:pPr lvl="0"/>
            <a:r>
              <a:rPr lang="en-US" dirty="0"/>
              <a:t>Click to edit Master text styles</a:t>
            </a:r>
          </a:p>
        </p:txBody>
      </p:sp>
      <p:sp>
        <p:nvSpPr>
          <p:cNvPr id="3" name="Content Placeholder 2"/>
          <p:cNvSpPr>
            <a:spLocks noGrp="1"/>
          </p:cNvSpPr>
          <p:nvPr>
            <p:ph sz="quarter" idx="15"/>
          </p:nvPr>
        </p:nvSpPr>
        <p:spPr>
          <a:xfrm>
            <a:off x="304800" y="1981200"/>
            <a:ext cx="4114800" cy="3962400"/>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981200"/>
            <a:ext cx="4114800" cy="3962400"/>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Tree>
    <p:extLst>
      <p:ext uri="{BB962C8B-B14F-4D97-AF65-F5344CB8AC3E}">
        <p14:creationId xmlns:p14="http://schemas.microsoft.com/office/powerpoint/2010/main" val="2301818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3" name="Content Placeholder 2"/>
          <p:cNvSpPr>
            <a:spLocks noGrp="1"/>
          </p:cNvSpPr>
          <p:nvPr>
            <p:ph sz="quarter" idx="15"/>
          </p:nvPr>
        </p:nvSpPr>
        <p:spPr>
          <a:xfrm>
            <a:off x="304800" y="1225550"/>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225550"/>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
        <p:nvSpPr>
          <p:cNvPr id="6" name="Content Placeholder 2"/>
          <p:cNvSpPr>
            <a:spLocks noGrp="1"/>
          </p:cNvSpPr>
          <p:nvPr>
            <p:ph sz="quarter" idx="18"/>
          </p:nvPr>
        </p:nvSpPr>
        <p:spPr>
          <a:xfrm>
            <a:off x="304800" y="3597275"/>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9"/>
          </p:nvPr>
        </p:nvSpPr>
        <p:spPr>
          <a:xfrm>
            <a:off x="4572000" y="3597275"/>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04800" y="3549650"/>
            <a:ext cx="838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492895" y="1225554"/>
            <a:ext cx="0" cy="46577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77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 1 Colum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21" name="Text Placeholder 2"/>
          <p:cNvSpPr>
            <a:spLocks noGrp="1"/>
          </p:cNvSpPr>
          <p:nvPr>
            <p:ph idx="1"/>
          </p:nvPr>
        </p:nvSpPr>
        <p:spPr bwMode="auto">
          <a:xfrm>
            <a:off x="304800" y="1225550"/>
            <a:ext cx="8382000" cy="4718049"/>
          </a:xfrm>
          <a:prstGeom prst="rect">
            <a:avLst/>
          </a:prstGeom>
          <a:noFill/>
          <a:ln w="9525">
            <a:noFill/>
            <a:miter lim="800000"/>
            <a:headEnd/>
            <a:tailEnd/>
          </a:ln>
        </p:spPr>
        <p:txBody>
          <a:bodyPr/>
          <a:lstStyle>
            <a:lvl1pPr marL="0" indent="0">
              <a:buNone/>
              <a:defRPr sz="1800">
                <a:solidFill>
                  <a:schemeClr val="tx1">
                    <a:lumMod val="75000"/>
                    <a:lumOff val="25000"/>
                  </a:schemeClr>
                </a:solidFill>
              </a:defRPr>
            </a:lvl1pPr>
            <a:lvl2pPr>
              <a:defRPr sz="18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Tree>
    <p:extLst>
      <p:ext uri="{BB962C8B-B14F-4D97-AF65-F5344CB8AC3E}">
        <p14:creationId xmlns:p14="http://schemas.microsoft.com/office/powerpoint/2010/main" val="56714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38"/>
            <a:ext cx="8382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21" name="Text Placeholder 2"/>
          <p:cNvSpPr>
            <a:spLocks noGrp="1"/>
          </p:cNvSpPr>
          <p:nvPr>
            <p:ph idx="1"/>
          </p:nvPr>
        </p:nvSpPr>
        <p:spPr bwMode="auto">
          <a:xfrm>
            <a:off x="304802" y="5834379"/>
            <a:ext cx="6353175" cy="328296"/>
          </a:xfrm>
          <a:prstGeom prst="rect">
            <a:avLst/>
          </a:prstGeom>
          <a:noFill/>
          <a:ln w="9525">
            <a:noFill/>
            <a:miter lim="800000"/>
            <a:headEnd/>
            <a:tailEnd/>
          </a:ln>
        </p:spPr>
        <p:txBody>
          <a:bodyPr lIns="91440" tIns="0" numCol="1"/>
          <a:lstStyle>
            <a:lvl1pPr marL="0" indent="0">
              <a:buNone/>
              <a:defRPr sz="1200">
                <a:solidFill>
                  <a:schemeClr val="tx1">
                    <a:lumMod val="75000"/>
                    <a:lumOff val="25000"/>
                  </a:schemeClr>
                </a:solidFill>
              </a:defRPr>
            </a:lvl1pPr>
            <a:lvl2pPr>
              <a:defRPr sz="1800">
                <a:solidFill>
                  <a:srgbClr val="83847A"/>
                </a:solidFill>
              </a:defRPr>
            </a:lvl2pPr>
            <a:lvl3pPr>
              <a:defRPr sz="1500">
                <a:solidFill>
                  <a:srgbClr val="83847A"/>
                </a:solidFill>
              </a:defRPr>
            </a:lvl3pPr>
            <a:lvl4pPr>
              <a:defRPr sz="1500">
                <a:solidFill>
                  <a:srgbClr val="83847A"/>
                </a:solidFill>
              </a:defRPr>
            </a:lvl4pPr>
            <a:lvl5pPr>
              <a:defRPr sz="1500">
                <a:solidFill>
                  <a:srgbClr val="83847A"/>
                </a:solidFill>
              </a:defRPr>
            </a:lvl5pPr>
          </a:lstStyle>
          <a:p>
            <a:pPr lvl="0"/>
            <a:r>
              <a:rPr lang="en-US" noProof="0" dirty="0"/>
              <a:t>Click to edit Master text styles</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
        <p:nvSpPr>
          <p:cNvPr id="3" name="Picture Placeholder 2"/>
          <p:cNvSpPr>
            <a:spLocks noGrp="1"/>
          </p:cNvSpPr>
          <p:nvPr>
            <p:ph type="pic" sz="quarter" idx="12"/>
          </p:nvPr>
        </p:nvSpPr>
        <p:spPr>
          <a:xfrm>
            <a:off x="304800" y="942975"/>
            <a:ext cx="8382000" cy="4761228"/>
          </a:xfrm>
        </p:spPr>
        <p:txBody>
          <a:bodyPr/>
          <a:lstStyle/>
          <a:p>
            <a:endParaRPr lang="en-US"/>
          </a:p>
        </p:txBody>
      </p:sp>
    </p:spTree>
    <p:extLst>
      <p:ext uri="{BB962C8B-B14F-4D97-AF65-F5344CB8AC3E}">
        <p14:creationId xmlns:p14="http://schemas.microsoft.com/office/powerpoint/2010/main" val="1007907688"/>
      </p:ext>
    </p:extLst>
  </p:cSld>
  <p:clrMapOvr>
    <a:masterClrMapping/>
  </p:clrMapOvr>
  <p:extLst>
    <p:ext uri="{DCECCB84-F9BA-43D5-87BE-67443E8EF086}">
      <p15:sldGuideLst xmlns:p15="http://schemas.microsoft.com/office/powerpoint/2012/main">
        <p15:guide id="1" orient="horz" pos="594">
          <p15:clr>
            <a:srgbClr val="FBAE40"/>
          </p15:clr>
        </p15:guide>
        <p15:guide id="2" orient="horz" pos="5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rt Title - No Conten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38"/>
            <a:ext cx="8382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Tree>
    <p:extLst>
      <p:ext uri="{BB962C8B-B14F-4D97-AF65-F5344CB8AC3E}">
        <p14:creationId xmlns:p14="http://schemas.microsoft.com/office/powerpoint/2010/main" val="3526061338"/>
      </p:ext>
    </p:extLst>
  </p:cSld>
  <p:clrMapOvr>
    <a:masterClrMapping/>
  </p:clrMapOvr>
  <p:extLst>
    <p:ext uri="{DCECCB84-F9BA-43D5-87BE-67443E8EF086}">
      <p15:sldGuideLst xmlns:p15="http://schemas.microsoft.com/office/powerpoint/2012/main">
        <p15:guide id="1" orient="horz" pos="594">
          <p15:clr>
            <a:srgbClr val="FBAE40"/>
          </p15:clr>
        </p15:guide>
        <p15:guide id="2" orient="horz" pos="5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3" name="Content Placeholder 2"/>
          <p:cNvSpPr>
            <a:spLocks noGrp="1"/>
          </p:cNvSpPr>
          <p:nvPr>
            <p:ph sz="quarter" idx="15"/>
          </p:nvPr>
        </p:nvSpPr>
        <p:spPr>
          <a:xfrm>
            <a:off x="304800" y="1225550"/>
            <a:ext cx="41148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225550"/>
            <a:ext cx="41148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Tree>
    <p:extLst>
      <p:ext uri="{BB962C8B-B14F-4D97-AF65-F5344CB8AC3E}">
        <p14:creationId xmlns:p14="http://schemas.microsoft.com/office/powerpoint/2010/main" val="3108333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1687"/>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6" name="Text Placeholder 3"/>
          <p:cNvSpPr>
            <a:spLocks noGrp="1"/>
          </p:cNvSpPr>
          <p:nvPr>
            <p:ph type="body" sz="quarter" idx="3"/>
          </p:nvPr>
        </p:nvSpPr>
        <p:spPr>
          <a:xfrm>
            <a:off x="4572000" y="1230511"/>
            <a:ext cx="4114800" cy="663266"/>
          </a:xfrm>
        </p:spPr>
        <p:txBody>
          <a:bodyPr bIns="0" anchor="b"/>
          <a:lstStyle>
            <a:lvl1pPr>
              <a:defRPr sz="1350">
                <a:solidFill>
                  <a:schemeClr val="tx1">
                    <a:lumMod val="75000"/>
                    <a:lumOff val="25000"/>
                  </a:schemeClr>
                </a:solidFill>
              </a:defRPr>
            </a:lvl1pPr>
          </a:lstStyle>
          <a:p>
            <a:pPr lvl="0"/>
            <a:r>
              <a:rPr lang="en-US" dirty="0"/>
              <a:t>Click to edit Master text styles</a:t>
            </a:r>
          </a:p>
        </p:txBody>
      </p:sp>
      <p:sp>
        <p:nvSpPr>
          <p:cNvPr id="9" name="Text Placeholder 3"/>
          <p:cNvSpPr>
            <a:spLocks noGrp="1"/>
          </p:cNvSpPr>
          <p:nvPr>
            <p:ph type="body" sz="quarter" idx="13"/>
          </p:nvPr>
        </p:nvSpPr>
        <p:spPr>
          <a:xfrm>
            <a:off x="304800" y="1230517"/>
            <a:ext cx="4114800" cy="666241"/>
          </a:xfrm>
        </p:spPr>
        <p:txBody>
          <a:bodyPr bIns="0" anchor="b"/>
          <a:lstStyle>
            <a:lvl1pPr>
              <a:defRPr sz="1350">
                <a:solidFill>
                  <a:schemeClr val="tx1">
                    <a:lumMod val="75000"/>
                    <a:lumOff val="25000"/>
                  </a:schemeClr>
                </a:solidFill>
              </a:defRPr>
            </a:lvl1pPr>
          </a:lstStyle>
          <a:p>
            <a:pPr lvl="0"/>
            <a:r>
              <a:rPr lang="en-US" dirty="0"/>
              <a:t>Click to edit Master text styles</a:t>
            </a:r>
          </a:p>
        </p:txBody>
      </p:sp>
      <p:sp>
        <p:nvSpPr>
          <p:cNvPr id="3" name="Content Placeholder 2"/>
          <p:cNvSpPr>
            <a:spLocks noGrp="1"/>
          </p:cNvSpPr>
          <p:nvPr>
            <p:ph sz="quarter" idx="15"/>
          </p:nvPr>
        </p:nvSpPr>
        <p:spPr>
          <a:xfrm>
            <a:off x="304800" y="1981200"/>
            <a:ext cx="4114800" cy="3962400"/>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981200"/>
            <a:ext cx="4114800" cy="3962400"/>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Tree>
    <p:extLst>
      <p:ext uri="{BB962C8B-B14F-4D97-AF65-F5344CB8AC3E}">
        <p14:creationId xmlns:p14="http://schemas.microsoft.com/office/powerpoint/2010/main" val="3029994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3" name="Content Placeholder 2"/>
          <p:cNvSpPr>
            <a:spLocks noGrp="1"/>
          </p:cNvSpPr>
          <p:nvPr>
            <p:ph sz="quarter" idx="15"/>
          </p:nvPr>
        </p:nvSpPr>
        <p:spPr>
          <a:xfrm>
            <a:off x="304800" y="1225550"/>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225550"/>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
        <p:nvSpPr>
          <p:cNvPr id="6" name="Content Placeholder 2"/>
          <p:cNvSpPr>
            <a:spLocks noGrp="1"/>
          </p:cNvSpPr>
          <p:nvPr>
            <p:ph sz="quarter" idx="18"/>
          </p:nvPr>
        </p:nvSpPr>
        <p:spPr>
          <a:xfrm>
            <a:off x="304800" y="3597275"/>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9"/>
          </p:nvPr>
        </p:nvSpPr>
        <p:spPr>
          <a:xfrm>
            <a:off x="4572000" y="3597275"/>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04800" y="3549650"/>
            <a:ext cx="838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492895" y="1225554"/>
            <a:ext cx="0" cy="46577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9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38"/>
            <a:ext cx="8382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21" name="Text Placeholder 2"/>
          <p:cNvSpPr>
            <a:spLocks noGrp="1"/>
          </p:cNvSpPr>
          <p:nvPr>
            <p:ph idx="1"/>
          </p:nvPr>
        </p:nvSpPr>
        <p:spPr bwMode="auto">
          <a:xfrm>
            <a:off x="304802" y="5834379"/>
            <a:ext cx="6353175" cy="328296"/>
          </a:xfrm>
          <a:prstGeom prst="rect">
            <a:avLst/>
          </a:prstGeom>
          <a:noFill/>
          <a:ln w="9525">
            <a:noFill/>
            <a:miter lim="800000"/>
            <a:headEnd/>
            <a:tailEnd/>
          </a:ln>
        </p:spPr>
        <p:txBody>
          <a:bodyPr lIns="91440" tIns="0" numCol="1"/>
          <a:lstStyle>
            <a:lvl1pPr marL="0" indent="0">
              <a:buNone/>
              <a:defRPr sz="1200">
                <a:solidFill>
                  <a:schemeClr val="tx1">
                    <a:lumMod val="75000"/>
                    <a:lumOff val="25000"/>
                  </a:schemeClr>
                </a:solidFill>
              </a:defRPr>
            </a:lvl1pPr>
            <a:lvl2pPr>
              <a:defRPr sz="1800">
                <a:solidFill>
                  <a:srgbClr val="83847A"/>
                </a:solidFill>
              </a:defRPr>
            </a:lvl2pPr>
            <a:lvl3pPr>
              <a:defRPr sz="1500">
                <a:solidFill>
                  <a:srgbClr val="83847A"/>
                </a:solidFill>
              </a:defRPr>
            </a:lvl3pPr>
            <a:lvl4pPr>
              <a:defRPr sz="1500">
                <a:solidFill>
                  <a:srgbClr val="83847A"/>
                </a:solidFill>
              </a:defRPr>
            </a:lvl4pPr>
            <a:lvl5pPr>
              <a:defRPr sz="1500">
                <a:solidFill>
                  <a:srgbClr val="83847A"/>
                </a:solidFill>
              </a:defRPr>
            </a:lvl5pPr>
          </a:lstStyle>
          <a:p>
            <a:pPr lvl="0"/>
            <a:r>
              <a:rPr lang="en-US" noProof="0" dirty="0"/>
              <a:t>Click to edit Master text styles</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
        <p:nvSpPr>
          <p:cNvPr id="3" name="Picture Placeholder 2"/>
          <p:cNvSpPr>
            <a:spLocks noGrp="1"/>
          </p:cNvSpPr>
          <p:nvPr>
            <p:ph type="pic" sz="quarter" idx="12"/>
          </p:nvPr>
        </p:nvSpPr>
        <p:spPr>
          <a:xfrm>
            <a:off x="304800" y="942975"/>
            <a:ext cx="8382000" cy="4761228"/>
          </a:xfrm>
        </p:spPr>
        <p:txBody>
          <a:bodyPr/>
          <a:lstStyle/>
          <a:p>
            <a:endParaRPr lang="en-US"/>
          </a:p>
        </p:txBody>
      </p:sp>
    </p:spTree>
    <p:extLst>
      <p:ext uri="{BB962C8B-B14F-4D97-AF65-F5344CB8AC3E}">
        <p14:creationId xmlns:p14="http://schemas.microsoft.com/office/powerpoint/2010/main" val="279750143"/>
      </p:ext>
    </p:extLst>
  </p:cSld>
  <p:clrMapOvr>
    <a:masterClrMapping/>
  </p:clrMapOvr>
  <p:extLst>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ort Title - No Conten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38"/>
            <a:ext cx="8382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Tree>
    <p:extLst>
      <p:ext uri="{BB962C8B-B14F-4D97-AF65-F5344CB8AC3E}">
        <p14:creationId xmlns:p14="http://schemas.microsoft.com/office/powerpoint/2010/main" val="1144544639"/>
      </p:ext>
    </p:extLst>
  </p:cSld>
  <p:clrMapOvr>
    <a:masterClrMapping/>
  </p:clrMapOvr>
  <p:extLst>
    <p:ext uri="{DCECCB84-F9BA-43D5-87BE-67443E8EF086}">
      <p15:sldGuideLst xmlns:p15="http://schemas.microsoft.com/office/powerpoint/2012/main">
        <p15:guide id="1" orient="horz" pos="594" userDrawn="1">
          <p15:clr>
            <a:srgbClr val="FBAE40"/>
          </p15:clr>
        </p15:guide>
        <p15:guide id="2" orient="horz" pos="5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3" name="Content Placeholder 2"/>
          <p:cNvSpPr>
            <a:spLocks noGrp="1"/>
          </p:cNvSpPr>
          <p:nvPr>
            <p:ph sz="quarter" idx="15"/>
          </p:nvPr>
        </p:nvSpPr>
        <p:spPr>
          <a:xfrm>
            <a:off x="304800" y="1225550"/>
            <a:ext cx="41148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225550"/>
            <a:ext cx="4114800" cy="471805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Tree>
    <p:extLst>
      <p:ext uri="{BB962C8B-B14F-4D97-AF65-F5344CB8AC3E}">
        <p14:creationId xmlns:p14="http://schemas.microsoft.com/office/powerpoint/2010/main" val="103596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1687"/>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6" name="Text Placeholder 3"/>
          <p:cNvSpPr>
            <a:spLocks noGrp="1"/>
          </p:cNvSpPr>
          <p:nvPr>
            <p:ph type="body" sz="quarter" idx="3"/>
          </p:nvPr>
        </p:nvSpPr>
        <p:spPr>
          <a:xfrm>
            <a:off x="4572000" y="1230511"/>
            <a:ext cx="4114800" cy="663266"/>
          </a:xfrm>
        </p:spPr>
        <p:txBody>
          <a:bodyPr bIns="0" anchor="b"/>
          <a:lstStyle>
            <a:lvl1pPr>
              <a:defRPr sz="1350">
                <a:solidFill>
                  <a:schemeClr val="tx1">
                    <a:lumMod val="75000"/>
                    <a:lumOff val="25000"/>
                  </a:schemeClr>
                </a:solidFill>
              </a:defRPr>
            </a:lvl1pPr>
          </a:lstStyle>
          <a:p>
            <a:pPr lvl="0"/>
            <a:r>
              <a:rPr lang="en-US" dirty="0"/>
              <a:t>Click to edit Master text styles</a:t>
            </a:r>
          </a:p>
        </p:txBody>
      </p:sp>
      <p:sp>
        <p:nvSpPr>
          <p:cNvPr id="9" name="Text Placeholder 3"/>
          <p:cNvSpPr>
            <a:spLocks noGrp="1"/>
          </p:cNvSpPr>
          <p:nvPr>
            <p:ph type="body" sz="quarter" idx="13"/>
          </p:nvPr>
        </p:nvSpPr>
        <p:spPr>
          <a:xfrm>
            <a:off x="304800" y="1230517"/>
            <a:ext cx="4114800" cy="666241"/>
          </a:xfrm>
        </p:spPr>
        <p:txBody>
          <a:bodyPr bIns="0" anchor="b"/>
          <a:lstStyle>
            <a:lvl1pPr>
              <a:defRPr sz="1350">
                <a:solidFill>
                  <a:schemeClr val="tx1">
                    <a:lumMod val="75000"/>
                    <a:lumOff val="25000"/>
                  </a:schemeClr>
                </a:solidFill>
              </a:defRPr>
            </a:lvl1pPr>
          </a:lstStyle>
          <a:p>
            <a:pPr lvl="0"/>
            <a:r>
              <a:rPr lang="en-US" dirty="0"/>
              <a:t>Click to edit Master text styles</a:t>
            </a:r>
          </a:p>
        </p:txBody>
      </p:sp>
      <p:sp>
        <p:nvSpPr>
          <p:cNvPr id="3" name="Content Placeholder 2"/>
          <p:cNvSpPr>
            <a:spLocks noGrp="1"/>
          </p:cNvSpPr>
          <p:nvPr>
            <p:ph sz="quarter" idx="15"/>
          </p:nvPr>
        </p:nvSpPr>
        <p:spPr>
          <a:xfrm>
            <a:off x="304800" y="1981200"/>
            <a:ext cx="4114800" cy="3962400"/>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981200"/>
            <a:ext cx="4114800" cy="3962400"/>
          </a:xfrm>
        </p:spPr>
        <p:txBody>
          <a:bodyPr tIns="0"/>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Tree>
    <p:extLst>
      <p:ext uri="{BB962C8B-B14F-4D97-AF65-F5344CB8AC3E}">
        <p14:creationId xmlns:p14="http://schemas.microsoft.com/office/powerpoint/2010/main" val="230257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3" name="Content Placeholder 2"/>
          <p:cNvSpPr>
            <a:spLocks noGrp="1"/>
          </p:cNvSpPr>
          <p:nvPr>
            <p:ph sz="quarter" idx="15"/>
          </p:nvPr>
        </p:nvSpPr>
        <p:spPr>
          <a:xfrm>
            <a:off x="304800" y="1225550"/>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572000" y="1225550"/>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7"/>
          </p:nvPr>
        </p:nvSpPr>
        <p:spPr/>
        <p:txBody>
          <a:bodyPr/>
          <a:lstStyle>
            <a:lvl1pPr>
              <a:defRPr/>
            </a:lvl1pPr>
          </a:lstStyle>
          <a:p>
            <a:fld id="{3B773CDB-7973-454B-9699-5CCFA043586B}" type="slidenum">
              <a:rPr lang="en-US"/>
              <a:pPr/>
              <a:t>‹#›</a:t>
            </a:fld>
            <a:endParaRPr lang="en-US"/>
          </a:p>
        </p:txBody>
      </p:sp>
      <p:sp>
        <p:nvSpPr>
          <p:cNvPr id="6" name="Content Placeholder 2"/>
          <p:cNvSpPr>
            <a:spLocks noGrp="1"/>
          </p:cNvSpPr>
          <p:nvPr>
            <p:ph sz="quarter" idx="18"/>
          </p:nvPr>
        </p:nvSpPr>
        <p:spPr>
          <a:xfrm>
            <a:off x="304800" y="3597275"/>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9"/>
          </p:nvPr>
        </p:nvSpPr>
        <p:spPr>
          <a:xfrm>
            <a:off x="4572000" y="3597275"/>
            <a:ext cx="4114800" cy="22860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04800" y="3549650"/>
            <a:ext cx="838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492895" y="1225554"/>
            <a:ext cx="0" cy="46577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00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1 Colum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43"/>
            <a:ext cx="8382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21" name="Text Placeholder 2"/>
          <p:cNvSpPr>
            <a:spLocks noGrp="1"/>
          </p:cNvSpPr>
          <p:nvPr>
            <p:ph idx="1"/>
          </p:nvPr>
        </p:nvSpPr>
        <p:spPr bwMode="auto">
          <a:xfrm>
            <a:off x="304800" y="1225550"/>
            <a:ext cx="8382000" cy="4718049"/>
          </a:xfrm>
          <a:prstGeom prst="rect">
            <a:avLst/>
          </a:prstGeom>
          <a:noFill/>
          <a:ln w="9525">
            <a:noFill/>
            <a:miter lim="800000"/>
            <a:headEnd/>
            <a:tailEnd/>
          </a:ln>
        </p:spPr>
        <p:txBody>
          <a:bodyPr/>
          <a:lstStyle>
            <a:lvl1pPr marL="0" indent="0">
              <a:buNone/>
              <a:defRPr sz="1800">
                <a:solidFill>
                  <a:schemeClr val="tx1">
                    <a:lumMod val="75000"/>
                    <a:lumOff val="25000"/>
                  </a:schemeClr>
                </a:solidFill>
              </a:defRPr>
            </a:lvl1pPr>
            <a:lvl2pPr>
              <a:defRPr sz="1800">
                <a:solidFill>
                  <a:schemeClr val="tx1">
                    <a:lumMod val="75000"/>
                    <a:lumOff val="25000"/>
                  </a:schemeClr>
                </a:solidFill>
              </a:defRPr>
            </a:lvl2pPr>
            <a:lvl3pPr>
              <a:defRPr sz="15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Tree>
    <p:extLst>
      <p:ext uri="{BB962C8B-B14F-4D97-AF65-F5344CB8AC3E}">
        <p14:creationId xmlns:p14="http://schemas.microsoft.com/office/powerpoint/2010/main" val="9083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38"/>
            <a:ext cx="8382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21" name="Text Placeholder 2"/>
          <p:cNvSpPr>
            <a:spLocks noGrp="1"/>
          </p:cNvSpPr>
          <p:nvPr>
            <p:ph idx="1"/>
          </p:nvPr>
        </p:nvSpPr>
        <p:spPr bwMode="auto">
          <a:xfrm>
            <a:off x="304802" y="5834379"/>
            <a:ext cx="6353175" cy="328296"/>
          </a:xfrm>
          <a:prstGeom prst="rect">
            <a:avLst/>
          </a:prstGeom>
          <a:noFill/>
          <a:ln w="9525">
            <a:noFill/>
            <a:miter lim="800000"/>
            <a:headEnd/>
            <a:tailEnd/>
          </a:ln>
        </p:spPr>
        <p:txBody>
          <a:bodyPr lIns="91440" tIns="0" numCol="1"/>
          <a:lstStyle>
            <a:lvl1pPr marL="0" indent="0">
              <a:buNone/>
              <a:defRPr sz="1200">
                <a:solidFill>
                  <a:schemeClr val="tx1">
                    <a:lumMod val="75000"/>
                    <a:lumOff val="25000"/>
                  </a:schemeClr>
                </a:solidFill>
              </a:defRPr>
            </a:lvl1pPr>
            <a:lvl2pPr>
              <a:defRPr sz="1800">
                <a:solidFill>
                  <a:srgbClr val="83847A"/>
                </a:solidFill>
              </a:defRPr>
            </a:lvl2pPr>
            <a:lvl3pPr>
              <a:defRPr sz="1500">
                <a:solidFill>
                  <a:srgbClr val="83847A"/>
                </a:solidFill>
              </a:defRPr>
            </a:lvl3pPr>
            <a:lvl4pPr>
              <a:defRPr sz="1500">
                <a:solidFill>
                  <a:srgbClr val="83847A"/>
                </a:solidFill>
              </a:defRPr>
            </a:lvl4pPr>
            <a:lvl5pPr>
              <a:defRPr sz="1500">
                <a:solidFill>
                  <a:srgbClr val="83847A"/>
                </a:solidFill>
              </a:defRPr>
            </a:lvl5pPr>
          </a:lstStyle>
          <a:p>
            <a:pPr lvl="0"/>
            <a:r>
              <a:rPr lang="en-US" noProof="0" dirty="0"/>
              <a:t>Click to edit Master text styles</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
        <p:nvSpPr>
          <p:cNvPr id="3" name="Picture Placeholder 2"/>
          <p:cNvSpPr>
            <a:spLocks noGrp="1"/>
          </p:cNvSpPr>
          <p:nvPr>
            <p:ph type="pic" sz="quarter" idx="12"/>
          </p:nvPr>
        </p:nvSpPr>
        <p:spPr>
          <a:xfrm>
            <a:off x="304800" y="942975"/>
            <a:ext cx="8382000" cy="4761228"/>
          </a:xfrm>
        </p:spPr>
        <p:txBody>
          <a:bodyPr/>
          <a:lstStyle/>
          <a:p>
            <a:endParaRPr lang="en-US"/>
          </a:p>
        </p:txBody>
      </p:sp>
    </p:spTree>
    <p:extLst>
      <p:ext uri="{BB962C8B-B14F-4D97-AF65-F5344CB8AC3E}">
        <p14:creationId xmlns:p14="http://schemas.microsoft.com/office/powerpoint/2010/main" val="445178521"/>
      </p:ext>
    </p:extLst>
  </p:cSld>
  <p:clrMapOvr>
    <a:masterClrMapping/>
  </p:clrMapOvr>
  <p:extLst>
    <p:ext uri="{DCECCB84-F9BA-43D5-87BE-67443E8EF086}">
      <p15:sldGuideLst xmlns:p15="http://schemas.microsoft.com/office/powerpoint/2012/main">
        <p15:guide id="1" orient="horz" pos="594">
          <p15:clr>
            <a:srgbClr val="FBAE40"/>
          </p15:clr>
        </p15:guide>
        <p15:guide id="2" orient="horz" pos="5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Title - No Content">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304800" y="274638"/>
            <a:ext cx="8382000" cy="538162"/>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Tree>
    <p:extLst>
      <p:ext uri="{BB962C8B-B14F-4D97-AF65-F5344CB8AC3E}">
        <p14:creationId xmlns:p14="http://schemas.microsoft.com/office/powerpoint/2010/main" val="2829145239"/>
      </p:ext>
    </p:extLst>
  </p:cSld>
  <p:clrMapOvr>
    <a:masterClrMapping/>
  </p:clrMapOvr>
  <p:extLst>
    <p:ext uri="{DCECCB84-F9BA-43D5-87BE-67443E8EF086}">
      <p15:sldGuideLst xmlns:p15="http://schemas.microsoft.com/office/powerpoint/2012/main">
        <p15:guide id="1" orient="horz" pos="594">
          <p15:clr>
            <a:srgbClr val="FBAE40"/>
          </p15:clr>
        </p15:guide>
        <p15:guide id="2" orient="horz" pos="51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8D8D8"/>
        </a:solid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8" cstate="email">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1" name="Rounded Rectangle 10"/>
          <p:cNvSpPr/>
          <p:nvPr userDrawn="1"/>
        </p:nvSpPr>
        <p:spPr>
          <a:xfrm>
            <a:off x="137160" y="217301"/>
            <a:ext cx="8841105" cy="6351139"/>
          </a:xfrm>
          <a:prstGeom prst="roundRect">
            <a:avLst>
              <a:gd name="adj" fmla="val 22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99" name="Title Placeholder 1"/>
          <p:cNvSpPr>
            <a:spLocks noGrp="1"/>
          </p:cNvSpPr>
          <p:nvPr>
            <p:ph type="title"/>
          </p:nvPr>
        </p:nvSpPr>
        <p:spPr bwMode="auto">
          <a:xfrm>
            <a:off x="304800" y="274638"/>
            <a:ext cx="8382000" cy="806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304800" y="1233932"/>
            <a:ext cx="8382000" cy="47096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90282" y="6490255"/>
            <a:ext cx="727075" cy="365125"/>
          </a:xfrm>
          <a:prstGeom prst="rect">
            <a:avLst/>
          </a:prstGeom>
        </p:spPr>
        <p:txBody>
          <a:bodyPr vert="horz" wrap="square" lIns="91440" tIns="45720" rIns="91440" bIns="45720" numCol="1" anchor="ctr" anchorCtr="0" compatLnSpc="1">
            <a:prstTxWarp prst="textNoShape">
              <a:avLst/>
            </a:prstTxWarp>
          </a:bodyPr>
          <a:lstStyle>
            <a:lvl1pPr algn="r">
              <a:defRPr sz="750" b="1">
                <a:solidFill>
                  <a:srgbClr val="898989"/>
                </a:solidFill>
                <a:cs typeface="Arial" pitchFamily="34" charset="0"/>
              </a:defRPr>
            </a:lvl1pPr>
          </a:lstStyle>
          <a:p>
            <a:fld id="{139BD942-CC14-44A4-87FB-46239297AFE5}" type="slidenum">
              <a:rPr lang="en-US" smtClean="0"/>
              <a:pPr/>
              <a:t>‹#›</a:t>
            </a:fld>
            <a:endParaRPr lang="en-US" dirty="0"/>
          </a:p>
        </p:txBody>
      </p:sp>
      <p:pic>
        <p:nvPicPr>
          <p:cNvPr id="1033" name="Picture 6"/>
          <p:cNvPicPr>
            <a:picLocks noChangeAspect="1"/>
          </p:cNvPicPr>
          <p:nvPr/>
        </p:nvPicPr>
        <p:blipFill>
          <a:blip r:embed="rId9"/>
          <a:srcRect/>
          <a:stretch>
            <a:fillRect/>
          </a:stretch>
        </p:blipFill>
        <p:spPr bwMode="auto">
          <a:xfrm>
            <a:off x="4559300" y="3416306"/>
            <a:ext cx="19050" cy="3175"/>
          </a:xfrm>
          <a:prstGeom prst="rect">
            <a:avLst/>
          </a:prstGeom>
          <a:noFill/>
          <a:ln w="9525">
            <a:noFill/>
            <a:miter lim="800000"/>
            <a:headEnd/>
            <a:tailEnd/>
          </a:ln>
        </p:spPr>
      </p:pic>
      <p:cxnSp>
        <p:nvCxnSpPr>
          <p:cNvPr id="4" name="Straight Connector 3"/>
          <p:cNvCxnSpPr/>
          <p:nvPr userDrawn="1"/>
        </p:nvCxnSpPr>
        <p:spPr>
          <a:xfrm>
            <a:off x="304800" y="6309360"/>
            <a:ext cx="8519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309987" y="6286501"/>
            <a:ext cx="8513973" cy="307777"/>
          </a:xfrm>
          <a:prstGeom prst="rect">
            <a:avLst/>
          </a:prstGeom>
          <a:noFill/>
        </p:spPr>
        <p:txBody>
          <a:bodyPr wrap="square" rtlCol="0">
            <a:spAutoFit/>
          </a:bodyPr>
          <a:lstStyle/>
          <a:p>
            <a:pPr algn="ctr"/>
            <a:r>
              <a:rPr lang="en-US" sz="1400" dirty="0"/>
              <a:t>US Army Corps of Engineers  </a:t>
            </a:r>
            <a:r>
              <a:rPr lang="en-US" sz="1400" dirty="0">
                <a:sym typeface="Symbol" panose="05050102010706020507" pitchFamily="18" charset="2"/>
              </a:rPr>
              <a:t></a:t>
            </a:r>
            <a:r>
              <a:rPr lang="en-US" sz="1400" dirty="0"/>
              <a:t>   Engineer Research and Development Center</a:t>
            </a:r>
          </a:p>
        </p:txBody>
      </p:sp>
      <p:sp>
        <p:nvSpPr>
          <p:cNvPr id="8" name="TextBox 7"/>
          <p:cNvSpPr txBox="1"/>
          <p:nvPr userDrawn="1"/>
        </p:nvSpPr>
        <p:spPr>
          <a:xfrm>
            <a:off x="0" y="0"/>
            <a:ext cx="9144000" cy="246221"/>
          </a:xfrm>
          <a:prstGeom prst="rect">
            <a:avLst/>
          </a:prstGeom>
          <a:noFill/>
        </p:spPr>
        <p:txBody>
          <a:bodyPr wrap="square" rtlCol="0">
            <a:spAutoFit/>
          </a:bodyPr>
          <a:lstStyle/>
          <a:p>
            <a:pPr algn="ctr"/>
            <a:r>
              <a:rPr lang="en-US" sz="1000" b="1" dirty="0">
                <a:solidFill>
                  <a:schemeClr val="bg2">
                    <a:lumMod val="50000"/>
                  </a:schemeClr>
                </a:solidFill>
              </a:rPr>
              <a:t>UNCLASSIFIED</a:t>
            </a:r>
          </a:p>
        </p:txBody>
      </p:sp>
      <p:sp>
        <p:nvSpPr>
          <p:cNvPr id="18" name="TextBox 17"/>
          <p:cNvSpPr txBox="1"/>
          <p:nvPr userDrawn="1"/>
        </p:nvSpPr>
        <p:spPr>
          <a:xfrm>
            <a:off x="-5080" y="6583539"/>
            <a:ext cx="9144000" cy="246221"/>
          </a:xfrm>
          <a:prstGeom prst="rect">
            <a:avLst/>
          </a:prstGeom>
          <a:noFill/>
        </p:spPr>
        <p:txBody>
          <a:bodyPr wrap="square" rtlCol="0">
            <a:spAutoFit/>
          </a:bodyPr>
          <a:lstStyle/>
          <a:p>
            <a:pPr algn="ctr"/>
            <a:r>
              <a:rPr lang="en-US" sz="1000" b="1" dirty="0">
                <a:solidFill>
                  <a:schemeClr val="bg2">
                    <a:lumMod val="50000"/>
                  </a:schemeClr>
                </a:solidFill>
              </a:rPr>
              <a:t>UNCLASSIFIED</a:t>
            </a:r>
          </a:p>
        </p:txBody>
      </p:sp>
    </p:spTree>
    <p:extLst>
      <p:ext uri="{BB962C8B-B14F-4D97-AF65-F5344CB8AC3E}">
        <p14:creationId xmlns:p14="http://schemas.microsoft.com/office/powerpoint/2010/main" val="3506813200"/>
      </p:ext>
    </p:extLst>
  </p:cSld>
  <p:clrMap bg1="lt1" tx1="dk1" bg2="lt2" tx2="dk2" accent1="accent1" accent2="accent2" accent3="accent3" accent4="accent4" accent5="accent5" accent6="accent6" hlink="hlink" folHlink="folHlink"/>
  <p:sldLayoutIdLst>
    <p:sldLayoutId id="2147484273" r:id="rId1"/>
    <p:sldLayoutId id="2147484279" r:id="rId2"/>
    <p:sldLayoutId id="2147484291" r:id="rId3"/>
    <p:sldLayoutId id="2147484280" r:id="rId4"/>
    <p:sldLayoutId id="2147484281" r:id="rId5"/>
    <p:sldLayoutId id="2147484283" r:id="rId6"/>
  </p:sldLayoutIdLst>
  <p:hf hdr="0"/>
  <p:txStyles>
    <p:titleStyle>
      <a:lvl1pPr algn="l" rtl="0" eaLnBrk="1" fontAlgn="base" hangingPunct="1">
        <a:spcBef>
          <a:spcPct val="0"/>
        </a:spcBef>
        <a:spcAft>
          <a:spcPct val="0"/>
        </a:spcAft>
        <a:defRPr sz="3200" b="1" kern="1200" cap="none">
          <a:solidFill>
            <a:schemeClr val="tx1">
              <a:lumMod val="75000"/>
              <a:lumOff val="25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5pPr>
      <a:lvl6pPr marL="342900" algn="l" rtl="0" eaLnBrk="1" fontAlgn="base" hangingPunct="1">
        <a:spcBef>
          <a:spcPct val="0"/>
        </a:spcBef>
        <a:spcAft>
          <a:spcPct val="0"/>
        </a:spcAft>
        <a:defRPr sz="3300">
          <a:solidFill>
            <a:schemeClr val="tx1"/>
          </a:solidFill>
          <a:latin typeface="Arial" charset="0"/>
          <a:cs typeface="Arial" charset="0"/>
        </a:defRPr>
      </a:lvl6pPr>
      <a:lvl7pPr marL="685800" algn="l" rtl="0" eaLnBrk="1" fontAlgn="base" hangingPunct="1">
        <a:spcBef>
          <a:spcPct val="0"/>
        </a:spcBef>
        <a:spcAft>
          <a:spcPct val="0"/>
        </a:spcAft>
        <a:defRPr sz="3300">
          <a:solidFill>
            <a:schemeClr val="tx1"/>
          </a:solidFill>
          <a:latin typeface="Arial" charset="0"/>
          <a:cs typeface="Arial" charset="0"/>
        </a:defRPr>
      </a:lvl7pPr>
      <a:lvl8pPr marL="1028700" algn="l" rtl="0" eaLnBrk="1" fontAlgn="base" hangingPunct="1">
        <a:spcBef>
          <a:spcPct val="0"/>
        </a:spcBef>
        <a:spcAft>
          <a:spcPct val="0"/>
        </a:spcAft>
        <a:defRPr sz="3300">
          <a:solidFill>
            <a:schemeClr val="tx1"/>
          </a:solidFill>
          <a:latin typeface="Arial" charset="0"/>
          <a:cs typeface="Arial" charset="0"/>
        </a:defRPr>
      </a:lvl8pPr>
      <a:lvl9pPr marL="1371600" algn="l" rtl="0" eaLnBrk="1" fontAlgn="base" hangingPunct="1">
        <a:spcBef>
          <a:spcPct val="0"/>
        </a:spcBef>
        <a:spcAft>
          <a:spcPct val="0"/>
        </a:spcAft>
        <a:defRPr sz="3300">
          <a:solidFill>
            <a:schemeClr val="tx1"/>
          </a:solidFill>
          <a:latin typeface="Arial" charset="0"/>
          <a:cs typeface="Arial" charset="0"/>
        </a:defRPr>
      </a:lvl9pPr>
    </p:titleStyle>
    <p:bodyStyle>
      <a:lvl1pPr marL="228600" indent="-228600" algn="l" rtl="0" eaLnBrk="1" fontAlgn="base" hangingPunct="1">
        <a:spcBef>
          <a:spcPts val="225"/>
        </a:spcBef>
        <a:spcAft>
          <a:spcPct val="0"/>
        </a:spcAft>
        <a:buClr>
          <a:srgbClr val="FF0000"/>
        </a:buClr>
        <a:buFont typeface="Wingdings" panose="05000000000000000000" pitchFamily="2" charset="2"/>
        <a:buChar char="§"/>
        <a:defRPr sz="2000" b="1" kern="1200">
          <a:solidFill>
            <a:schemeClr val="tx1">
              <a:lumMod val="75000"/>
              <a:lumOff val="25000"/>
            </a:schemeClr>
          </a:solidFill>
          <a:latin typeface="Arial" pitchFamily="34" charset="0"/>
          <a:ea typeface="ＭＳ Ｐゴシック" charset="0"/>
          <a:cs typeface="Arial" pitchFamily="34" charset="0"/>
        </a:defRPr>
      </a:lvl1pPr>
      <a:lvl2pPr marL="571500" indent="-214313" algn="l" rtl="0" eaLnBrk="1" fontAlgn="base" hangingPunct="1">
        <a:spcBef>
          <a:spcPts val="225"/>
        </a:spcBef>
        <a:spcAft>
          <a:spcPct val="0"/>
        </a:spcAft>
        <a:buClr>
          <a:srgbClr val="FF0000"/>
        </a:buClr>
        <a:buFont typeface="Arial" pitchFamily="34" charset="0"/>
        <a:buChar char="•"/>
        <a:defRPr sz="1800" b="1" kern="1200">
          <a:solidFill>
            <a:schemeClr val="tx1">
              <a:lumMod val="75000"/>
              <a:lumOff val="25000"/>
            </a:schemeClr>
          </a:solidFill>
          <a:latin typeface="Arial" pitchFamily="34" charset="0"/>
          <a:ea typeface="Arial" charset="0"/>
          <a:cs typeface="Arial" pitchFamily="34" charset="0"/>
        </a:defRPr>
      </a:lvl2pPr>
      <a:lvl3pPr marL="860425" indent="-171450" algn="l" rtl="0" eaLnBrk="1" fontAlgn="base" hangingPunct="1">
        <a:spcBef>
          <a:spcPts val="225"/>
        </a:spcBef>
        <a:spcAft>
          <a:spcPct val="0"/>
        </a:spcAft>
        <a:buClr>
          <a:srgbClr val="FF0000"/>
        </a:buClr>
        <a:buSzPct val="70000"/>
        <a:buFont typeface="Arial" panose="020B0604020202020204" pitchFamily="34" charset="0"/>
        <a:buChar char="►"/>
        <a:defRPr sz="1600" b="1" kern="1200">
          <a:solidFill>
            <a:schemeClr val="tx1">
              <a:lumMod val="75000"/>
              <a:lumOff val="25000"/>
            </a:schemeClr>
          </a:solidFill>
          <a:latin typeface="Arial" pitchFamily="34" charset="0"/>
          <a:ea typeface="Arial" charset="0"/>
          <a:cs typeface="Arial" pitchFamily="34" charset="0"/>
        </a:defRPr>
      </a:lvl3pPr>
      <a:lvl4pPr marL="1143000" indent="-171450" algn="l" rtl="0" eaLnBrk="1" fontAlgn="base" hangingPunct="1">
        <a:spcBef>
          <a:spcPts val="225"/>
        </a:spcBef>
        <a:spcAft>
          <a:spcPct val="0"/>
        </a:spcAft>
        <a:buFont typeface="Arial" pitchFamily="34" charset="0"/>
        <a:buChar char="–"/>
        <a:defRPr sz="1600" b="1" kern="1200">
          <a:solidFill>
            <a:schemeClr val="tx1">
              <a:lumMod val="75000"/>
              <a:lumOff val="25000"/>
            </a:schemeClr>
          </a:solidFill>
          <a:latin typeface="Arial" pitchFamily="34" charset="0"/>
          <a:ea typeface="Arial" charset="0"/>
          <a:cs typeface="Arial" pitchFamily="34" charset="0"/>
        </a:defRPr>
      </a:lvl4pPr>
      <a:lvl5pPr marL="1371600" indent="-171450" algn="l" rtl="0" eaLnBrk="1" fontAlgn="base" hangingPunct="1">
        <a:spcBef>
          <a:spcPts val="225"/>
        </a:spcBef>
        <a:spcAft>
          <a:spcPct val="0"/>
        </a:spcAft>
        <a:buFont typeface="Arial" pitchFamily="34" charset="0"/>
        <a:buChar char="»"/>
        <a:defRPr sz="1600" b="1" kern="1200">
          <a:solidFill>
            <a:schemeClr val="tx1">
              <a:lumMod val="75000"/>
              <a:lumOff val="25000"/>
            </a:schemeClr>
          </a:solidFill>
          <a:latin typeface="Arial" pitchFamily="34" charset="0"/>
          <a:ea typeface="Arial" charset="0"/>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5ACBF0"/>
          </p15:clr>
        </p15:guide>
        <p15:guide id="2" pos="547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8D8D8"/>
        </a:solid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8" cstate="email">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1" name="Rounded Rectangle 10"/>
          <p:cNvSpPr/>
          <p:nvPr userDrawn="1"/>
        </p:nvSpPr>
        <p:spPr>
          <a:xfrm>
            <a:off x="137160" y="217301"/>
            <a:ext cx="8841105" cy="6351139"/>
          </a:xfrm>
          <a:prstGeom prst="roundRect">
            <a:avLst>
              <a:gd name="adj" fmla="val 22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99" name="Title Placeholder 1"/>
          <p:cNvSpPr>
            <a:spLocks noGrp="1"/>
          </p:cNvSpPr>
          <p:nvPr>
            <p:ph type="title"/>
          </p:nvPr>
        </p:nvSpPr>
        <p:spPr bwMode="auto">
          <a:xfrm>
            <a:off x="304800" y="274638"/>
            <a:ext cx="8382000" cy="806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304800" y="1233932"/>
            <a:ext cx="8382000" cy="47096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82662" y="6497875"/>
            <a:ext cx="727075" cy="365125"/>
          </a:xfrm>
          <a:prstGeom prst="rect">
            <a:avLst/>
          </a:prstGeom>
        </p:spPr>
        <p:txBody>
          <a:bodyPr vert="horz" wrap="square" lIns="91440" tIns="45720" rIns="91440" bIns="45720" numCol="1" anchor="ctr" anchorCtr="0" compatLnSpc="1">
            <a:prstTxWarp prst="textNoShape">
              <a:avLst/>
            </a:prstTxWarp>
          </a:bodyPr>
          <a:lstStyle>
            <a:lvl1pPr algn="r">
              <a:defRPr sz="750" b="1">
                <a:solidFill>
                  <a:srgbClr val="898989"/>
                </a:solidFill>
                <a:cs typeface="Arial" pitchFamily="34" charset="0"/>
              </a:defRPr>
            </a:lvl1pPr>
          </a:lstStyle>
          <a:p>
            <a:fld id="{139BD942-CC14-44A4-87FB-46239297AFE5}" type="slidenum">
              <a:rPr lang="en-US" smtClean="0"/>
              <a:pPr/>
              <a:t>‹#›</a:t>
            </a:fld>
            <a:endParaRPr lang="en-US" dirty="0"/>
          </a:p>
        </p:txBody>
      </p:sp>
      <p:pic>
        <p:nvPicPr>
          <p:cNvPr id="1033" name="Picture 6"/>
          <p:cNvPicPr>
            <a:picLocks noChangeAspect="1"/>
          </p:cNvPicPr>
          <p:nvPr/>
        </p:nvPicPr>
        <p:blipFill>
          <a:blip r:embed="rId9"/>
          <a:srcRect/>
          <a:stretch>
            <a:fillRect/>
          </a:stretch>
        </p:blipFill>
        <p:spPr bwMode="auto">
          <a:xfrm>
            <a:off x="4559300" y="3416306"/>
            <a:ext cx="19050" cy="3175"/>
          </a:xfrm>
          <a:prstGeom prst="rect">
            <a:avLst/>
          </a:prstGeom>
          <a:noFill/>
          <a:ln w="9525">
            <a:noFill/>
            <a:miter lim="800000"/>
            <a:headEnd/>
            <a:tailEnd/>
          </a:ln>
        </p:spPr>
      </p:pic>
      <p:cxnSp>
        <p:nvCxnSpPr>
          <p:cNvPr id="4" name="Straight Connector 3"/>
          <p:cNvCxnSpPr/>
          <p:nvPr userDrawn="1"/>
        </p:nvCxnSpPr>
        <p:spPr>
          <a:xfrm>
            <a:off x="304800" y="6309360"/>
            <a:ext cx="8519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309987" y="6286501"/>
            <a:ext cx="8513973" cy="307777"/>
          </a:xfrm>
          <a:prstGeom prst="rect">
            <a:avLst/>
          </a:prstGeom>
          <a:noFill/>
        </p:spPr>
        <p:txBody>
          <a:bodyPr wrap="square" rtlCol="0">
            <a:spAutoFit/>
          </a:bodyPr>
          <a:lstStyle/>
          <a:p>
            <a:pPr algn="ctr"/>
            <a:r>
              <a:rPr lang="en-US" sz="1400" dirty="0"/>
              <a:t>US Army Corps of Engineers  </a:t>
            </a:r>
            <a:r>
              <a:rPr lang="en-US" sz="1400" dirty="0">
                <a:sym typeface="Symbol" panose="05050102010706020507" pitchFamily="18" charset="2"/>
              </a:rPr>
              <a:t></a:t>
            </a:r>
            <a:r>
              <a:rPr lang="en-US" sz="1400" dirty="0"/>
              <a:t>   Engineer Research and Development Center</a:t>
            </a:r>
          </a:p>
        </p:txBody>
      </p:sp>
      <p:sp>
        <p:nvSpPr>
          <p:cNvPr id="8" name="TextBox 7"/>
          <p:cNvSpPr txBox="1"/>
          <p:nvPr userDrawn="1"/>
        </p:nvSpPr>
        <p:spPr>
          <a:xfrm>
            <a:off x="0" y="0"/>
            <a:ext cx="9144000" cy="246221"/>
          </a:xfrm>
          <a:prstGeom prst="rect">
            <a:avLst/>
          </a:prstGeom>
          <a:noFill/>
        </p:spPr>
        <p:txBody>
          <a:bodyPr wrap="square" rtlCol="0">
            <a:spAutoFit/>
          </a:bodyPr>
          <a:lstStyle/>
          <a:p>
            <a:pPr algn="ctr"/>
            <a:r>
              <a:rPr lang="en-US" sz="1000" b="1" dirty="0">
                <a:solidFill>
                  <a:schemeClr val="bg2">
                    <a:lumMod val="50000"/>
                  </a:schemeClr>
                </a:solidFill>
              </a:rPr>
              <a:t>UNCLASSIFIED // FOR</a:t>
            </a:r>
            <a:r>
              <a:rPr lang="en-US" sz="1000" b="1" baseline="0" dirty="0">
                <a:solidFill>
                  <a:schemeClr val="bg2">
                    <a:lumMod val="50000"/>
                  </a:schemeClr>
                </a:solidFill>
              </a:rPr>
              <a:t> OFFICIAL USE ONLY</a:t>
            </a:r>
            <a:endParaRPr lang="en-US" sz="1000" b="1" dirty="0">
              <a:solidFill>
                <a:schemeClr val="bg2">
                  <a:lumMod val="50000"/>
                </a:schemeClr>
              </a:solidFill>
            </a:endParaRPr>
          </a:p>
        </p:txBody>
      </p:sp>
      <p:sp>
        <p:nvSpPr>
          <p:cNvPr id="18" name="TextBox 17"/>
          <p:cNvSpPr txBox="1"/>
          <p:nvPr userDrawn="1"/>
        </p:nvSpPr>
        <p:spPr>
          <a:xfrm>
            <a:off x="-5080" y="6583539"/>
            <a:ext cx="9144000" cy="246221"/>
          </a:xfrm>
          <a:prstGeom prst="rect">
            <a:avLst/>
          </a:prstGeom>
          <a:noFill/>
        </p:spPr>
        <p:txBody>
          <a:bodyPr wrap="square" rtlCol="0">
            <a:spAutoFit/>
          </a:bodyPr>
          <a:lstStyle/>
          <a:p>
            <a:pPr algn="ctr"/>
            <a:r>
              <a:rPr lang="en-US" sz="1000" b="1" dirty="0">
                <a:solidFill>
                  <a:schemeClr val="bg2">
                    <a:lumMod val="50000"/>
                  </a:schemeClr>
                </a:solidFill>
              </a:rPr>
              <a:t>UNCLASSIFIED // FOR OFFICIAL USE ONLY</a:t>
            </a:r>
          </a:p>
        </p:txBody>
      </p:sp>
    </p:spTree>
    <p:extLst>
      <p:ext uri="{BB962C8B-B14F-4D97-AF65-F5344CB8AC3E}">
        <p14:creationId xmlns:p14="http://schemas.microsoft.com/office/powerpoint/2010/main" val="4282966873"/>
      </p:ext>
    </p:extLst>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Lst>
  <p:hf hdr="0"/>
  <p:txStyles>
    <p:titleStyle>
      <a:lvl1pPr algn="l" rtl="0" eaLnBrk="1" fontAlgn="base" hangingPunct="1">
        <a:spcBef>
          <a:spcPct val="0"/>
        </a:spcBef>
        <a:spcAft>
          <a:spcPct val="0"/>
        </a:spcAft>
        <a:defRPr sz="3200" b="1" kern="1200" cap="none">
          <a:solidFill>
            <a:schemeClr val="tx1">
              <a:lumMod val="75000"/>
              <a:lumOff val="25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5pPr>
      <a:lvl6pPr marL="342900" algn="l" rtl="0" eaLnBrk="1" fontAlgn="base" hangingPunct="1">
        <a:spcBef>
          <a:spcPct val="0"/>
        </a:spcBef>
        <a:spcAft>
          <a:spcPct val="0"/>
        </a:spcAft>
        <a:defRPr sz="3300">
          <a:solidFill>
            <a:schemeClr val="tx1"/>
          </a:solidFill>
          <a:latin typeface="Arial" charset="0"/>
          <a:cs typeface="Arial" charset="0"/>
        </a:defRPr>
      </a:lvl6pPr>
      <a:lvl7pPr marL="685800" algn="l" rtl="0" eaLnBrk="1" fontAlgn="base" hangingPunct="1">
        <a:spcBef>
          <a:spcPct val="0"/>
        </a:spcBef>
        <a:spcAft>
          <a:spcPct val="0"/>
        </a:spcAft>
        <a:defRPr sz="3300">
          <a:solidFill>
            <a:schemeClr val="tx1"/>
          </a:solidFill>
          <a:latin typeface="Arial" charset="0"/>
          <a:cs typeface="Arial" charset="0"/>
        </a:defRPr>
      </a:lvl7pPr>
      <a:lvl8pPr marL="1028700" algn="l" rtl="0" eaLnBrk="1" fontAlgn="base" hangingPunct="1">
        <a:spcBef>
          <a:spcPct val="0"/>
        </a:spcBef>
        <a:spcAft>
          <a:spcPct val="0"/>
        </a:spcAft>
        <a:defRPr sz="3300">
          <a:solidFill>
            <a:schemeClr val="tx1"/>
          </a:solidFill>
          <a:latin typeface="Arial" charset="0"/>
          <a:cs typeface="Arial" charset="0"/>
        </a:defRPr>
      </a:lvl8pPr>
      <a:lvl9pPr marL="1371600" algn="l" rtl="0" eaLnBrk="1" fontAlgn="base" hangingPunct="1">
        <a:spcBef>
          <a:spcPct val="0"/>
        </a:spcBef>
        <a:spcAft>
          <a:spcPct val="0"/>
        </a:spcAft>
        <a:defRPr sz="3300">
          <a:solidFill>
            <a:schemeClr val="tx1"/>
          </a:solidFill>
          <a:latin typeface="Arial" charset="0"/>
          <a:cs typeface="Arial" charset="0"/>
        </a:defRPr>
      </a:lvl9pPr>
    </p:titleStyle>
    <p:bodyStyle>
      <a:lvl1pPr marL="228600" indent="-228600" algn="l" rtl="0" eaLnBrk="1" fontAlgn="base" hangingPunct="1">
        <a:spcBef>
          <a:spcPts val="225"/>
        </a:spcBef>
        <a:spcAft>
          <a:spcPct val="0"/>
        </a:spcAft>
        <a:buClr>
          <a:srgbClr val="FF0000"/>
        </a:buClr>
        <a:buFont typeface="Wingdings" panose="05000000000000000000" pitchFamily="2" charset="2"/>
        <a:buChar char="§"/>
        <a:defRPr sz="2000" b="1" kern="1200">
          <a:solidFill>
            <a:schemeClr val="tx1">
              <a:lumMod val="75000"/>
              <a:lumOff val="25000"/>
            </a:schemeClr>
          </a:solidFill>
          <a:latin typeface="Arial" pitchFamily="34" charset="0"/>
          <a:ea typeface="ＭＳ Ｐゴシック" charset="0"/>
          <a:cs typeface="Arial" pitchFamily="34" charset="0"/>
        </a:defRPr>
      </a:lvl1pPr>
      <a:lvl2pPr marL="571500" indent="-214313" algn="l" rtl="0" eaLnBrk="1" fontAlgn="base" hangingPunct="1">
        <a:spcBef>
          <a:spcPts val="225"/>
        </a:spcBef>
        <a:spcAft>
          <a:spcPct val="0"/>
        </a:spcAft>
        <a:buClr>
          <a:srgbClr val="FF0000"/>
        </a:buClr>
        <a:buFont typeface="Arial" pitchFamily="34" charset="0"/>
        <a:buChar char="•"/>
        <a:defRPr sz="1800" b="1" kern="1200">
          <a:solidFill>
            <a:schemeClr val="tx1">
              <a:lumMod val="75000"/>
              <a:lumOff val="25000"/>
            </a:schemeClr>
          </a:solidFill>
          <a:latin typeface="Arial" pitchFamily="34" charset="0"/>
          <a:ea typeface="Arial" charset="0"/>
          <a:cs typeface="Arial" pitchFamily="34" charset="0"/>
        </a:defRPr>
      </a:lvl2pPr>
      <a:lvl3pPr marL="860425" indent="-171450" algn="l" rtl="0" eaLnBrk="1" fontAlgn="base" hangingPunct="1">
        <a:spcBef>
          <a:spcPts val="225"/>
        </a:spcBef>
        <a:spcAft>
          <a:spcPct val="0"/>
        </a:spcAft>
        <a:buClr>
          <a:srgbClr val="FF0000"/>
        </a:buClr>
        <a:buSzPct val="70000"/>
        <a:buFont typeface="Arial" panose="020B0604020202020204" pitchFamily="34" charset="0"/>
        <a:buChar char="►"/>
        <a:defRPr sz="1600" b="1" kern="1200">
          <a:solidFill>
            <a:schemeClr val="tx1">
              <a:lumMod val="75000"/>
              <a:lumOff val="25000"/>
            </a:schemeClr>
          </a:solidFill>
          <a:latin typeface="Arial" pitchFamily="34" charset="0"/>
          <a:ea typeface="Arial" charset="0"/>
          <a:cs typeface="Arial" pitchFamily="34" charset="0"/>
        </a:defRPr>
      </a:lvl3pPr>
      <a:lvl4pPr marL="1143000" indent="-171450" algn="l" rtl="0" eaLnBrk="1" fontAlgn="base" hangingPunct="1">
        <a:spcBef>
          <a:spcPts val="225"/>
        </a:spcBef>
        <a:spcAft>
          <a:spcPct val="0"/>
        </a:spcAft>
        <a:buFont typeface="Arial" pitchFamily="34" charset="0"/>
        <a:buChar char="–"/>
        <a:defRPr sz="1600" b="1" kern="1200">
          <a:solidFill>
            <a:schemeClr val="tx1">
              <a:lumMod val="75000"/>
              <a:lumOff val="25000"/>
            </a:schemeClr>
          </a:solidFill>
          <a:latin typeface="Arial" pitchFamily="34" charset="0"/>
          <a:ea typeface="Arial" charset="0"/>
          <a:cs typeface="Arial" pitchFamily="34" charset="0"/>
        </a:defRPr>
      </a:lvl4pPr>
      <a:lvl5pPr marL="1371600" indent="-171450" algn="l" rtl="0" eaLnBrk="1" fontAlgn="base" hangingPunct="1">
        <a:spcBef>
          <a:spcPts val="225"/>
        </a:spcBef>
        <a:spcAft>
          <a:spcPct val="0"/>
        </a:spcAft>
        <a:buFont typeface="Arial" pitchFamily="34" charset="0"/>
        <a:buChar char="»"/>
        <a:defRPr sz="1600" b="1" kern="1200">
          <a:solidFill>
            <a:schemeClr val="tx1">
              <a:lumMod val="75000"/>
              <a:lumOff val="25000"/>
            </a:schemeClr>
          </a:solidFill>
          <a:latin typeface="Arial" pitchFamily="34" charset="0"/>
          <a:ea typeface="Arial" charset="0"/>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5ACBF0"/>
          </p15:clr>
        </p15:guide>
        <p15:guide id="2" pos="547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8D8D8"/>
        </a:solid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8" cstate="email">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1" name="Rounded Rectangle 10"/>
          <p:cNvSpPr/>
          <p:nvPr userDrawn="1"/>
        </p:nvSpPr>
        <p:spPr>
          <a:xfrm>
            <a:off x="137160" y="217301"/>
            <a:ext cx="8841105" cy="6351139"/>
          </a:xfrm>
          <a:prstGeom prst="roundRect">
            <a:avLst>
              <a:gd name="adj" fmla="val 22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099" name="Title Placeholder 1"/>
          <p:cNvSpPr>
            <a:spLocks noGrp="1"/>
          </p:cNvSpPr>
          <p:nvPr>
            <p:ph type="title"/>
          </p:nvPr>
        </p:nvSpPr>
        <p:spPr bwMode="auto">
          <a:xfrm>
            <a:off x="304800" y="274638"/>
            <a:ext cx="8382000" cy="806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304800" y="1233932"/>
            <a:ext cx="8382000" cy="47096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75042" y="6497875"/>
            <a:ext cx="727075" cy="365125"/>
          </a:xfrm>
          <a:prstGeom prst="rect">
            <a:avLst/>
          </a:prstGeom>
        </p:spPr>
        <p:txBody>
          <a:bodyPr vert="horz" wrap="square" lIns="91440" tIns="45720" rIns="91440" bIns="45720" numCol="1" anchor="ctr" anchorCtr="0" compatLnSpc="1">
            <a:prstTxWarp prst="textNoShape">
              <a:avLst/>
            </a:prstTxWarp>
          </a:bodyPr>
          <a:lstStyle>
            <a:lvl1pPr algn="r">
              <a:defRPr sz="750" b="1">
                <a:solidFill>
                  <a:srgbClr val="898989"/>
                </a:solidFill>
                <a:cs typeface="Arial" pitchFamily="34" charset="0"/>
              </a:defRPr>
            </a:lvl1pPr>
          </a:lstStyle>
          <a:p>
            <a:fld id="{139BD942-CC14-44A4-87FB-46239297AFE5}" type="slidenum">
              <a:rPr lang="en-US" smtClean="0"/>
              <a:pPr/>
              <a:t>‹#›</a:t>
            </a:fld>
            <a:endParaRPr lang="en-US" dirty="0"/>
          </a:p>
        </p:txBody>
      </p:sp>
      <p:pic>
        <p:nvPicPr>
          <p:cNvPr id="1033" name="Picture 6"/>
          <p:cNvPicPr>
            <a:picLocks noChangeAspect="1"/>
          </p:cNvPicPr>
          <p:nvPr/>
        </p:nvPicPr>
        <p:blipFill>
          <a:blip r:embed="rId9"/>
          <a:srcRect/>
          <a:stretch>
            <a:fillRect/>
          </a:stretch>
        </p:blipFill>
        <p:spPr bwMode="auto">
          <a:xfrm>
            <a:off x="4559300" y="3416306"/>
            <a:ext cx="19050" cy="3175"/>
          </a:xfrm>
          <a:prstGeom prst="rect">
            <a:avLst/>
          </a:prstGeom>
          <a:noFill/>
          <a:ln w="9525">
            <a:noFill/>
            <a:miter lim="800000"/>
            <a:headEnd/>
            <a:tailEnd/>
          </a:ln>
        </p:spPr>
      </p:pic>
      <p:cxnSp>
        <p:nvCxnSpPr>
          <p:cNvPr id="4" name="Straight Connector 3"/>
          <p:cNvCxnSpPr/>
          <p:nvPr userDrawn="1"/>
        </p:nvCxnSpPr>
        <p:spPr>
          <a:xfrm>
            <a:off x="304800" y="6309360"/>
            <a:ext cx="8519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309987" y="6286501"/>
            <a:ext cx="8513973" cy="307777"/>
          </a:xfrm>
          <a:prstGeom prst="rect">
            <a:avLst/>
          </a:prstGeom>
          <a:noFill/>
        </p:spPr>
        <p:txBody>
          <a:bodyPr wrap="square" rtlCol="0">
            <a:spAutoFit/>
          </a:bodyPr>
          <a:lstStyle/>
          <a:p>
            <a:pPr algn="ctr"/>
            <a:r>
              <a:rPr lang="en-US" sz="1400" dirty="0"/>
              <a:t>US Army Corps of Engineers  </a:t>
            </a:r>
            <a:r>
              <a:rPr lang="en-US" sz="1400" dirty="0">
                <a:sym typeface="Symbol" panose="05050102010706020507" pitchFamily="18" charset="2"/>
              </a:rPr>
              <a:t></a:t>
            </a:r>
            <a:r>
              <a:rPr lang="en-US" sz="1400" dirty="0"/>
              <a:t>   Engineer Research and Development Center</a:t>
            </a:r>
          </a:p>
        </p:txBody>
      </p:sp>
      <p:sp>
        <p:nvSpPr>
          <p:cNvPr id="8" name="TextBox 7"/>
          <p:cNvSpPr txBox="1"/>
          <p:nvPr userDrawn="1"/>
        </p:nvSpPr>
        <p:spPr>
          <a:xfrm>
            <a:off x="0" y="0"/>
            <a:ext cx="9144000" cy="246221"/>
          </a:xfrm>
          <a:prstGeom prst="rect">
            <a:avLst/>
          </a:prstGeom>
          <a:noFill/>
        </p:spPr>
        <p:txBody>
          <a:bodyPr wrap="square" rtlCol="0">
            <a:spAutoFit/>
          </a:bodyPr>
          <a:lstStyle/>
          <a:p>
            <a:pPr algn="ctr"/>
            <a:r>
              <a:rPr lang="en-US" sz="1000" b="1" dirty="0">
                <a:solidFill>
                  <a:srgbClr val="FF0000"/>
                </a:solidFill>
              </a:rPr>
              <a:t>CUI</a:t>
            </a:r>
          </a:p>
        </p:txBody>
      </p:sp>
      <p:sp>
        <p:nvSpPr>
          <p:cNvPr id="18" name="TextBox 17"/>
          <p:cNvSpPr txBox="1"/>
          <p:nvPr userDrawn="1"/>
        </p:nvSpPr>
        <p:spPr>
          <a:xfrm>
            <a:off x="-76200" y="6574869"/>
            <a:ext cx="9144000" cy="246221"/>
          </a:xfrm>
          <a:prstGeom prst="rect">
            <a:avLst/>
          </a:prstGeom>
          <a:noFill/>
        </p:spPr>
        <p:txBody>
          <a:bodyPr wrap="square" rtlCol="0">
            <a:spAutoFit/>
          </a:bodyPr>
          <a:lstStyle/>
          <a:p>
            <a:pPr algn="ctr"/>
            <a:r>
              <a:rPr lang="en-US" sz="1000" b="1" dirty="0">
                <a:solidFill>
                  <a:srgbClr val="FF0000"/>
                </a:solidFill>
              </a:rPr>
              <a:t>CUI</a:t>
            </a:r>
          </a:p>
        </p:txBody>
      </p:sp>
    </p:spTree>
    <p:extLst>
      <p:ext uri="{BB962C8B-B14F-4D97-AF65-F5344CB8AC3E}">
        <p14:creationId xmlns:p14="http://schemas.microsoft.com/office/powerpoint/2010/main" val="1487873903"/>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Lst>
  <p:hf hdr="0"/>
  <p:txStyles>
    <p:titleStyle>
      <a:lvl1pPr algn="l" rtl="0" eaLnBrk="1" fontAlgn="base" hangingPunct="1">
        <a:spcBef>
          <a:spcPct val="0"/>
        </a:spcBef>
        <a:spcAft>
          <a:spcPct val="0"/>
        </a:spcAft>
        <a:defRPr sz="3200" b="1" kern="1200" cap="none">
          <a:solidFill>
            <a:schemeClr val="tx1">
              <a:lumMod val="75000"/>
              <a:lumOff val="25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800" b="1">
          <a:solidFill>
            <a:srgbClr val="978473"/>
          </a:solidFill>
          <a:latin typeface="Arial" charset="0"/>
          <a:ea typeface="ＭＳ Ｐゴシック" charset="0"/>
          <a:cs typeface="Arial" charset="0"/>
        </a:defRPr>
      </a:lvl5pPr>
      <a:lvl6pPr marL="342900" algn="l" rtl="0" eaLnBrk="1" fontAlgn="base" hangingPunct="1">
        <a:spcBef>
          <a:spcPct val="0"/>
        </a:spcBef>
        <a:spcAft>
          <a:spcPct val="0"/>
        </a:spcAft>
        <a:defRPr sz="3300">
          <a:solidFill>
            <a:schemeClr val="tx1"/>
          </a:solidFill>
          <a:latin typeface="Arial" charset="0"/>
          <a:cs typeface="Arial" charset="0"/>
        </a:defRPr>
      </a:lvl6pPr>
      <a:lvl7pPr marL="685800" algn="l" rtl="0" eaLnBrk="1" fontAlgn="base" hangingPunct="1">
        <a:spcBef>
          <a:spcPct val="0"/>
        </a:spcBef>
        <a:spcAft>
          <a:spcPct val="0"/>
        </a:spcAft>
        <a:defRPr sz="3300">
          <a:solidFill>
            <a:schemeClr val="tx1"/>
          </a:solidFill>
          <a:latin typeface="Arial" charset="0"/>
          <a:cs typeface="Arial" charset="0"/>
        </a:defRPr>
      </a:lvl7pPr>
      <a:lvl8pPr marL="1028700" algn="l" rtl="0" eaLnBrk="1" fontAlgn="base" hangingPunct="1">
        <a:spcBef>
          <a:spcPct val="0"/>
        </a:spcBef>
        <a:spcAft>
          <a:spcPct val="0"/>
        </a:spcAft>
        <a:defRPr sz="3300">
          <a:solidFill>
            <a:schemeClr val="tx1"/>
          </a:solidFill>
          <a:latin typeface="Arial" charset="0"/>
          <a:cs typeface="Arial" charset="0"/>
        </a:defRPr>
      </a:lvl8pPr>
      <a:lvl9pPr marL="1371600" algn="l" rtl="0" eaLnBrk="1" fontAlgn="base" hangingPunct="1">
        <a:spcBef>
          <a:spcPct val="0"/>
        </a:spcBef>
        <a:spcAft>
          <a:spcPct val="0"/>
        </a:spcAft>
        <a:defRPr sz="3300">
          <a:solidFill>
            <a:schemeClr val="tx1"/>
          </a:solidFill>
          <a:latin typeface="Arial" charset="0"/>
          <a:cs typeface="Arial" charset="0"/>
        </a:defRPr>
      </a:lvl9pPr>
    </p:titleStyle>
    <p:bodyStyle>
      <a:lvl1pPr marL="228600" indent="-228600" algn="l" rtl="0" eaLnBrk="1" fontAlgn="base" hangingPunct="1">
        <a:spcBef>
          <a:spcPts val="225"/>
        </a:spcBef>
        <a:spcAft>
          <a:spcPct val="0"/>
        </a:spcAft>
        <a:buClr>
          <a:srgbClr val="FF0000"/>
        </a:buClr>
        <a:buFont typeface="Wingdings" panose="05000000000000000000" pitchFamily="2" charset="2"/>
        <a:buChar char="§"/>
        <a:defRPr sz="2000" b="1" kern="1200">
          <a:solidFill>
            <a:schemeClr val="tx1">
              <a:lumMod val="75000"/>
              <a:lumOff val="25000"/>
            </a:schemeClr>
          </a:solidFill>
          <a:latin typeface="Arial" pitchFamily="34" charset="0"/>
          <a:ea typeface="ＭＳ Ｐゴシック" charset="0"/>
          <a:cs typeface="Arial" pitchFamily="34" charset="0"/>
        </a:defRPr>
      </a:lvl1pPr>
      <a:lvl2pPr marL="571500" indent="-214313" algn="l" rtl="0" eaLnBrk="1" fontAlgn="base" hangingPunct="1">
        <a:spcBef>
          <a:spcPts val="225"/>
        </a:spcBef>
        <a:spcAft>
          <a:spcPct val="0"/>
        </a:spcAft>
        <a:buClr>
          <a:srgbClr val="FF0000"/>
        </a:buClr>
        <a:buFont typeface="Arial" pitchFamily="34" charset="0"/>
        <a:buChar char="•"/>
        <a:defRPr sz="1800" b="1" kern="1200">
          <a:solidFill>
            <a:schemeClr val="tx1">
              <a:lumMod val="75000"/>
              <a:lumOff val="25000"/>
            </a:schemeClr>
          </a:solidFill>
          <a:latin typeface="Arial" pitchFamily="34" charset="0"/>
          <a:ea typeface="Arial" charset="0"/>
          <a:cs typeface="Arial" pitchFamily="34" charset="0"/>
        </a:defRPr>
      </a:lvl2pPr>
      <a:lvl3pPr marL="860425" indent="-171450" algn="l" rtl="0" eaLnBrk="1" fontAlgn="base" hangingPunct="1">
        <a:spcBef>
          <a:spcPts val="225"/>
        </a:spcBef>
        <a:spcAft>
          <a:spcPct val="0"/>
        </a:spcAft>
        <a:buClr>
          <a:srgbClr val="FF0000"/>
        </a:buClr>
        <a:buSzPct val="70000"/>
        <a:buFont typeface="Arial" panose="020B0604020202020204" pitchFamily="34" charset="0"/>
        <a:buChar char="►"/>
        <a:defRPr sz="1600" b="1" kern="1200">
          <a:solidFill>
            <a:schemeClr val="tx1">
              <a:lumMod val="75000"/>
              <a:lumOff val="25000"/>
            </a:schemeClr>
          </a:solidFill>
          <a:latin typeface="Arial" pitchFamily="34" charset="0"/>
          <a:ea typeface="Arial" charset="0"/>
          <a:cs typeface="Arial" pitchFamily="34" charset="0"/>
        </a:defRPr>
      </a:lvl3pPr>
      <a:lvl4pPr marL="1143000" indent="-171450" algn="l" rtl="0" eaLnBrk="1" fontAlgn="base" hangingPunct="1">
        <a:spcBef>
          <a:spcPts val="225"/>
        </a:spcBef>
        <a:spcAft>
          <a:spcPct val="0"/>
        </a:spcAft>
        <a:buFont typeface="Arial" pitchFamily="34" charset="0"/>
        <a:buChar char="–"/>
        <a:defRPr sz="1600" b="1" kern="1200">
          <a:solidFill>
            <a:schemeClr val="tx1">
              <a:lumMod val="75000"/>
              <a:lumOff val="25000"/>
            </a:schemeClr>
          </a:solidFill>
          <a:latin typeface="Arial" pitchFamily="34" charset="0"/>
          <a:ea typeface="Arial" charset="0"/>
          <a:cs typeface="Arial" pitchFamily="34" charset="0"/>
        </a:defRPr>
      </a:lvl4pPr>
      <a:lvl5pPr marL="1371600" indent="-171450" algn="l" rtl="0" eaLnBrk="1" fontAlgn="base" hangingPunct="1">
        <a:spcBef>
          <a:spcPts val="225"/>
        </a:spcBef>
        <a:spcAft>
          <a:spcPct val="0"/>
        </a:spcAft>
        <a:buFont typeface="Arial" pitchFamily="34" charset="0"/>
        <a:buChar char="»"/>
        <a:defRPr sz="1600" b="1" kern="1200">
          <a:solidFill>
            <a:schemeClr val="tx1">
              <a:lumMod val="75000"/>
              <a:lumOff val="25000"/>
            </a:schemeClr>
          </a:solidFill>
          <a:latin typeface="Arial" pitchFamily="34" charset="0"/>
          <a:ea typeface="Arial" charset="0"/>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p15:clr>
            <a:srgbClr val="5ACBF0"/>
          </p15:clr>
        </p15:guide>
        <p15:guide id="2" pos="5472">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A257827-C34C-4251-B995-96C9C233CCC8}" type="slidenum">
              <a:rPr lang="en-US" smtClean="0"/>
              <a:pPr/>
              <a:t>1</a:t>
            </a:fld>
            <a:endParaRPr lang="en-US"/>
          </a:p>
        </p:txBody>
      </p:sp>
      <p:sp>
        <p:nvSpPr>
          <p:cNvPr id="21" name="Rectangle 20"/>
          <p:cNvSpPr/>
          <p:nvPr/>
        </p:nvSpPr>
        <p:spPr>
          <a:xfrm>
            <a:off x="964645" y="1335600"/>
            <a:ext cx="2667000" cy="13716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ea typeface="+mn-ea"/>
                <a:cs typeface="+mn-cs"/>
              </a:rPr>
              <a:t>Graphic</a:t>
            </a:r>
          </a:p>
        </p:txBody>
      </p:sp>
      <p:sp>
        <p:nvSpPr>
          <p:cNvPr id="22" name="object 2"/>
          <p:cNvSpPr txBox="1"/>
          <p:nvPr/>
        </p:nvSpPr>
        <p:spPr>
          <a:xfrm>
            <a:off x="752423" y="1078128"/>
            <a:ext cx="3091444" cy="215444"/>
          </a:xfrm>
          <a:prstGeom prst="rect">
            <a:avLst/>
          </a:prstGeom>
        </p:spPr>
        <p:txBody>
          <a:bodyPr vert="horz" wrap="square" lIns="0" tIns="0" rIns="0" bIns="0" rtlCol="0">
            <a:spAutoFit/>
          </a:bodyPr>
          <a:lstStyle/>
          <a:p>
            <a:pPr marL="12700" algn="ctr" fontAlgn="auto">
              <a:spcBef>
                <a:spcPts val="0"/>
              </a:spcBef>
              <a:spcAft>
                <a:spcPts val="0"/>
              </a:spcAft>
              <a:defRPr/>
            </a:pPr>
            <a:r>
              <a:rPr lang="en-US" sz="1400" b="1" dirty="0">
                <a:solidFill>
                  <a:prstClr val="black"/>
                </a:solidFill>
                <a:latin typeface="Arial"/>
                <a:ea typeface="+mn-ea"/>
                <a:cs typeface="Tahoma"/>
              </a:rPr>
              <a:t>Purpose</a:t>
            </a:r>
          </a:p>
        </p:txBody>
      </p:sp>
      <p:sp>
        <p:nvSpPr>
          <p:cNvPr id="23" name="object 4"/>
          <p:cNvSpPr/>
          <p:nvPr/>
        </p:nvSpPr>
        <p:spPr>
          <a:xfrm>
            <a:off x="761" y="3542232"/>
            <a:ext cx="9144000" cy="0"/>
          </a:xfrm>
          <a:custGeom>
            <a:avLst/>
            <a:gdLst/>
            <a:ahLst/>
            <a:cxnLst/>
            <a:rect l="l" t="t" r="r" b="b"/>
            <a:pathLst>
              <a:path w="9144000">
                <a:moveTo>
                  <a:pt x="0" y="0"/>
                </a:moveTo>
                <a:lnTo>
                  <a:pt x="9144000" y="0"/>
                </a:lnTo>
              </a:path>
            </a:pathLst>
          </a:custGeom>
          <a:ln w="22860">
            <a:solidFill>
              <a:srgbClr val="000000"/>
            </a:solidFill>
          </a:ln>
        </p:spPr>
        <p:txBody>
          <a:bodyPr wrap="square" lIns="0" tIns="0" rIns="0" bIns="0" rtlCol="0"/>
          <a:lstStyle/>
          <a:p>
            <a:pPr fontAlgn="auto">
              <a:spcBef>
                <a:spcPts val="0"/>
              </a:spcBef>
              <a:spcAft>
                <a:spcPts val="0"/>
              </a:spcAft>
              <a:defRPr/>
            </a:pPr>
            <a:endParaRPr sz="1800">
              <a:solidFill>
                <a:prstClr val="black"/>
              </a:solidFill>
              <a:latin typeface="Arial"/>
              <a:ea typeface="+mn-ea"/>
            </a:endParaRPr>
          </a:p>
        </p:txBody>
      </p:sp>
      <p:sp>
        <p:nvSpPr>
          <p:cNvPr id="24" name="object 5"/>
          <p:cNvSpPr/>
          <p:nvPr/>
        </p:nvSpPr>
        <p:spPr>
          <a:xfrm>
            <a:off x="4572760" y="838200"/>
            <a:ext cx="45719" cy="5478517"/>
          </a:xfrm>
          <a:custGeom>
            <a:avLst/>
            <a:gdLst/>
            <a:ahLst/>
            <a:cxnLst/>
            <a:rect l="l" t="t" r="r" b="b"/>
            <a:pathLst>
              <a:path h="5070475">
                <a:moveTo>
                  <a:pt x="0" y="0"/>
                </a:moveTo>
                <a:lnTo>
                  <a:pt x="0" y="5070475"/>
                </a:lnTo>
              </a:path>
            </a:pathLst>
          </a:custGeom>
          <a:ln w="22860">
            <a:solidFill>
              <a:srgbClr val="000000"/>
            </a:solidFill>
          </a:ln>
        </p:spPr>
        <p:txBody>
          <a:bodyPr wrap="square" lIns="0" tIns="0" rIns="0" bIns="0" rtlCol="0"/>
          <a:lstStyle/>
          <a:p>
            <a:pPr fontAlgn="auto">
              <a:spcBef>
                <a:spcPts val="0"/>
              </a:spcBef>
              <a:spcAft>
                <a:spcPts val="0"/>
              </a:spcAft>
              <a:defRPr/>
            </a:pPr>
            <a:endParaRPr sz="1800">
              <a:solidFill>
                <a:prstClr val="black"/>
              </a:solidFill>
              <a:latin typeface="Arial"/>
              <a:ea typeface="+mn-ea"/>
            </a:endParaRPr>
          </a:p>
        </p:txBody>
      </p:sp>
      <p:sp>
        <p:nvSpPr>
          <p:cNvPr id="25" name="object 7"/>
          <p:cNvSpPr txBox="1"/>
          <p:nvPr/>
        </p:nvSpPr>
        <p:spPr>
          <a:xfrm>
            <a:off x="4763151" y="4141520"/>
            <a:ext cx="774700" cy="166370"/>
          </a:xfrm>
          <a:prstGeom prst="rect">
            <a:avLst/>
          </a:prstGeom>
        </p:spPr>
        <p:txBody>
          <a:bodyPr vert="horz" wrap="square" lIns="0" tIns="0" rIns="0" bIns="0" rtlCol="0">
            <a:spAutoFit/>
          </a:bodyPr>
          <a:lstStyle/>
          <a:p>
            <a:pPr marL="12700" fontAlgn="auto">
              <a:spcBef>
                <a:spcPts val="0"/>
              </a:spcBef>
              <a:spcAft>
                <a:spcPts val="0"/>
              </a:spcAft>
              <a:defRPr/>
            </a:pPr>
            <a:r>
              <a:rPr sz="1000" spc="-5" dirty="0">
                <a:solidFill>
                  <a:srgbClr val="FFFFFF"/>
                </a:solidFill>
                <a:latin typeface="Tahoma"/>
                <a:ea typeface="+mn-ea"/>
                <a:cs typeface="Tahoma"/>
              </a:rPr>
              <a:t>PERFORMER:</a:t>
            </a:r>
            <a:endParaRPr sz="1000">
              <a:solidFill>
                <a:prstClr val="black"/>
              </a:solidFill>
              <a:latin typeface="Tahoma"/>
              <a:ea typeface="+mn-ea"/>
              <a:cs typeface="Tahoma"/>
            </a:endParaRPr>
          </a:p>
        </p:txBody>
      </p:sp>
      <p:sp>
        <p:nvSpPr>
          <p:cNvPr id="26" name="object 8"/>
          <p:cNvSpPr txBox="1"/>
          <p:nvPr/>
        </p:nvSpPr>
        <p:spPr>
          <a:xfrm>
            <a:off x="4663862" y="3609698"/>
            <a:ext cx="4410718" cy="215444"/>
          </a:xfrm>
          <a:prstGeom prst="rect">
            <a:avLst/>
          </a:prstGeom>
        </p:spPr>
        <p:txBody>
          <a:bodyPr vert="horz" wrap="square" lIns="0" tIns="0" rIns="0" bIns="0" rtlCol="0">
            <a:spAutoFit/>
          </a:bodyPr>
          <a:lstStyle/>
          <a:p>
            <a:pPr marL="12700" algn="ctr" fontAlgn="auto">
              <a:spcBef>
                <a:spcPts val="0"/>
              </a:spcBef>
              <a:spcAft>
                <a:spcPts val="0"/>
              </a:spcAft>
              <a:defRPr/>
            </a:pPr>
            <a:r>
              <a:rPr lang="en-US" sz="1400" b="1" spc="-5" dirty="0">
                <a:solidFill>
                  <a:prstClr val="black"/>
                </a:solidFill>
                <a:latin typeface="Arial"/>
                <a:ea typeface="+mn-ea"/>
                <a:cs typeface="Tahoma"/>
              </a:rPr>
              <a:t>Timeline and Funding</a:t>
            </a:r>
            <a:endParaRPr sz="1400" cap="all" dirty="0">
              <a:solidFill>
                <a:prstClr val="black"/>
              </a:solidFill>
              <a:latin typeface="Arial"/>
              <a:ea typeface="+mn-ea"/>
              <a:cs typeface="Tahoma"/>
            </a:endParaRPr>
          </a:p>
        </p:txBody>
      </p:sp>
      <p:sp>
        <p:nvSpPr>
          <p:cNvPr id="27" name="object 9"/>
          <p:cNvSpPr txBox="1"/>
          <p:nvPr/>
        </p:nvSpPr>
        <p:spPr>
          <a:xfrm>
            <a:off x="7207673" y="4140673"/>
            <a:ext cx="669290" cy="166370"/>
          </a:xfrm>
          <a:prstGeom prst="rect">
            <a:avLst/>
          </a:prstGeom>
        </p:spPr>
        <p:txBody>
          <a:bodyPr vert="horz" wrap="square" lIns="0" tIns="0" rIns="0" bIns="0" rtlCol="0">
            <a:spAutoFit/>
          </a:bodyPr>
          <a:lstStyle/>
          <a:p>
            <a:pPr marL="12700" fontAlgn="auto">
              <a:spcBef>
                <a:spcPts val="0"/>
              </a:spcBef>
              <a:spcAft>
                <a:spcPts val="0"/>
              </a:spcAft>
              <a:defRPr/>
            </a:pPr>
            <a:r>
              <a:rPr sz="1000" spc="-10" dirty="0">
                <a:solidFill>
                  <a:srgbClr val="FFFFFF"/>
                </a:solidFill>
                <a:latin typeface="Tahoma"/>
                <a:ea typeface="+mn-ea"/>
                <a:cs typeface="Tahoma"/>
              </a:rPr>
              <a:t>L</a:t>
            </a:r>
            <a:r>
              <a:rPr sz="1000" spc="-5" dirty="0">
                <a:solidFill>
                  <a:srgbClr val="FFFFFF"/>
                </a:solidFill>
                <a:latin typeface="Tahoma"/>
                <a:ea typeface="+mn-ea"/>
                <a:cs typeface="Tahoma"/>
              </a:rPr>
              <a:t>OCA</a:t>
            </a:r>
            <a:r>
              <a:rPr sz="1000" spc="-15" dirty="0">
                <a:solidFill>
                  <a:srgbClr val="FFFFFF"/>
                </a:solidFill>
                <a:latin typeface="Tahoma"/>
                <a:ea typeface="+mn-ea"/>
                <a:cs typeface="Tahoma"/>
              </a:rPr>
              <a:t>T</a:t>
            </a:r>
            <a:r>
              <a:rPr sz="1000" spc="-5" dirty="0">
                <a:solidFill>
                  <a:srgbClr val="FFFFFF"/>
                </a:solidFill>
                <a:latin typeface="Tahoma"/>
                <a:ea typeface="+mn-ea"/>
                <a:cs typeface="Tahoma"/>
              </a:rPr>
              <a:t>IO</a:t>
            </a:r>
            <a:r>
              <a:rPr sz="1000" spc="-10" dirty="0">
                <a:solidFill>
                  <a:srgbClr val="FFFFFF"/>
                </a:solidFill>
                <a:latin typeface="Tahoma"/>
                <a:ea typeface="+mn-ea"/>
                <a:cs typeface="Tahoma"/>
              </a:rPr>
              <a:t>N</a:t>
            </a:r>
            <a:r>
              <a:rPr sz="1000" spc="-5" dirty="0">
                <a:solidFill>
                  <a:srgbClr val="FFFFFF"/>
                </a:solidFill>
                <a:latin typeface="Tahoma"/>
                <a:ea typeface="+mn-ea"/>
                <a:cs typeface="Tahoma"/>
              </a:rPr>
              <a:t>:</a:t>
            </a:r>
            <a:endParaRPr sz="1000" dirty="0">
              <a:solidFill>
                <a:prstClr val="black"/>
              </a:solidFill>
              <a:latin typeface="Tahoma"/>
              <a:ea typeface="+mn-ea"/>
              <a:cs typeface="Tahoma"/>
            </a:endParaRPr>
          </a:p>
        </p:txBody>
      </p:sp>
      <p:sp>
        <p:nvSpPr>
          <p:cNvPr id="28" name="object 11"/>
          <p:cNvSpPr txBox="1"/>
          <p:nvPr/>
        </p:nvSpPr>
        <p:spPr>
          <a:xfrm>
            <a:off x="8591125" y="6606287"/>
            <a:ext cx="193040" cy="196850"/>
          </a:xfrm>
          <a:prstGeom prst="rect">
            <a:avLst/>
          </a:prstGeom>
        </p:spPr>
        <p:txBody>
          <a:bodyPr vert="horz" wrap="square" lIns="0" tIns="0" rIns="0" bIns="0" rtlCol="0">
            <a:spAutoFit/>
          </a:bodyPr>
          <a:lstStyle/>
          <a:p>
            <a:pPr marL="12700" fontAlgn="auto">
              <a:spcBef>
                <a:spcPts val="0"/>
              </a:spcBef>
              <a:spcAft>
                <a:spcPts val="0"/>
              </a:spcAft>
              <a:defRPr/>
            </a:pPr>
            <a:r>
              <a:rPr sz="1200" dirty="0">
                <a:solidFill>
                  <a:srgbClr val="8A8A8A"/>
                </a:solidFill>
                <a:latin typeface="Tahoma"/>
                <a:ea typeface="+mn-ea"/>
                <a:cs typeface="Tahoma"/>
              </a:rPr>
              <a:t>49</a:t>
            </a:r>
            <a:endParaRPr sz="1200">
              <a:solidFill>
                <a:prstClr val="black"/>
              </a:solidFill>
              <a:latin typeface="Tahoma"/>
              <a:ea typeface="+mn-ea"/>
              <a:cs typeface="Tahoma"/>
            </a:endParaRPr>
          </a:p>
        </p:txBody>
      </p:sp>
      <p:graphicFrame>
        <p:nvGraphicFramePr>
          <p:cNvPr id="30" name="Table 29"/>
          <p:cNvGraphicFramePr>
            <a:graphicFrameLocks noGrp="1"/>
          </p:cNvGraphicFramePr>
          <p:nvPr>
            <p:extLst>
              <p:ext uri="{D42A27DB-BD31-4B8C-83A1-F6EECF244321}">
                <p14:modId xmlns:p14="http://schemas.microsoft.com/office/powerpoint/2010/main" val="4133360541"/>
              </p:ext>
            </p:extLst>
          </p:nvPr>
        </p:nvGraphicFramePr>
        <p:xfrm>
          <a:off x="4642842" y="3845498"/>
          <a:ext cx="4269932" cy="1857386"/>
        </p:xfrm>
        <a:graphic>
          <a:graphicData uri="http://schemas.openxmlformats.org/drawingml/2006/table">
            <a:tbl>
              <a:tblPr/>
              <a:tblGrid>
                <a:gridCol w="1973555">
                  <a:extLst>
                    <a:ext uri="{9D8B030D-6E8A-4147-A177-3AD203B41FA5}">
                      <a16:colId xmlns:a16="http://schemas.microsoft.com/office/drawing/2014/main" val="20000"/>
                    </a:ext>
                  </a:extLst>
                </a:gridCol>
                <a:gridCol w="562806">
                  <a:extLst>
                    <a:ext uri="{9D8B030D-6E8A-4147-A177-3AD203B41FA5}">
                      <a16:colId xmlns:a16="http://schemas.microsoft.com/office/drawing/2014/main" val="20001"/>
                    </a:ext>
                  </a:extLst>
                </a:gridCol>
                <a:gridCol w="560861">
                  <a:extLst>
                    <a:ext uri="{9D8B030D-6E8A-4147-A177-3AD203B41FA5}">
                      <a16:colId xmlns:a16="http://schemas.microsoft.com/office/drawing/2014/main" val="20002"/>
                    </a:ext>
                  </a:extLst>
                </a:gridCol>
                <a:gridCol w="573609">
                  <a:extLst>
                    <a:ext uri="{9D8B030D-6E8A-4147-A177-3AD203B41FA5}">
                      <a16:colId xmlns:a16="http://schemas.microsoft.com/office/drawing/2014/main" val="20003"/>
                    </a:ext>
                  </a:extLst>
                </a:gridCol>
                <a:gridCol w="599101">
                  <a:extLst>
                    <a:ext uri="{9D8B030D-6E8A-4147-A177-3AD203B41FA5}">
                      <a16:colId xmlns:a16="http://schemas.microsoft.com/office/drawing/2014/main" val="20004"/>
                    </a:ext>
                  </a:extLst>
                </a:gridCol>
              </a:tblGrid>
              <a:tr h="410681">
                <a:tc gridSpan="2">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r>
                        <a:rPr lang="en-US" sz="1050" b="1" i="0" u="none" strike="noStrike" dirty="0">
                          <a:solidFill>
                            <a:srgbClr val="000000"/>
                          </a:solidFill>
                          <a:latin typeface="Arial" panose="020B0604020202020204" pitchFamily="34" charset="0"/>
                          <a:cs typeface="Arial" panose="020B0604020202020204" pitchFamily="34" charset="0"/>
                        </a:rPr>
                        <a:t>Milestones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r>
                        <a:rPr lang="en-US" sz="1050" b="1" i="0" u="none" strike="noStrike" dirty="0">
                          <a:solidFill>
                            <a:srgbClr val="000000"/>
                          </a:solidFill>
                          <a:latin typeface="Arial" panose="020B0604020202020204" pitchFamily="34" charset="0"/>
                          <a:cs typeface="Arial" panose="020B0604020202020204" pitchFamily="34" charset="0"/>
                        </a:rPr>
                        <a:t>FY23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r>
                        <a:rPr lang="en-US" sz="1050" b="1" i="0" u="none" strike="noStrike" dirty="0">
                          <a:solidFill>
                            <a:srgbClr val="000000"/>
                          </a:solidFill>
                          <a:latin typeface="Arial" panose="020B0604020202020204" pitchFamily="34" charset="0"/>
                          <a:cs typeface="Arial" panose="020B0604020202020204" pitchFamily="34" charset="0"/>
                        </a:rPr>
                        <a:t>FY24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r>
                        <a:rPr lang="en-US" sz="1050" b="1" i="0" u="none" strike="noStrike" dirty="0">
                          <a:solidFill>
                            <a:srgbClr val="000000"/>
                          </a:solidFill>
                          <a:latin typeface="Arial" panose="020B0604020202020204" pitchFamily="34" charset="0"/>
                          <a:cs typeface="Arial" panose="020B0604020202020204" pitchFamily="34" charset="0"/>
                        </a:rPr>
                        <a:t>FY25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301770">
                <a:tc gridSpan="2">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kern="1200" baseline="0" dirty="0">
                          <a:solidFill>
                            <a:schemeClr val="tx1"/>
                          </a:solidFill>
                          <a:latin typeface="Arial" panose="020B0604020202020204" pitchFamily="34" charset="0"/>
                          <a:ea typeface="+mn-ea"/>
                          <a:cs typeface="Arial" panose="020B0604020202020204" pitchFamily="34" charset="0"/>
                        </a:rPr>
                        <a:t>Milestone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91748">
                <a:tc gridSpan="2">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dirty="0">
                          <a:latin typeface="Arial" panose="020B0604020202020204" pitchFamily="34" charset="0"/>
                          <a:cs typeface="Arial" panose="020B0604020202020204" pitchFamily="34" charset="0"/>
                        </a:rPr>
                        <a:t>Milestone</a:t>
                      </a:r>
                      <a:r>
                        <a:rPr lang="en-US" sz="1050" baseline="0" dirty="0">
                          <a:latin typeface="Arial" panose="020B0604020202020204" pitchFamily="34" charset="0"/>
                          <a:cs typeface="Arial" panose="020B0604020202020204" pitchFamily="34" charset="0"/>
                        </a:rPr>
                        <a:t> </a:t>
                      </a:r>
                      <a:r>
                        <a:rPr lang="en-US" sz="1050" dirty="0">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01770">
                <a:tc gridSpan="2">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lvl="0" indent="0" algn="l" defTabSz="685766" rtl="0" eaLnBrk="1" fontAlgn="b" latinLnBrk="0" hangingPunct="1">
                        <a:lnSpc>
                          <a:spcPct val="100000"/>
                        </a:lnSpc>
                        <a:spcBef>
                          <a:spcPts val="0"/>
                        </a:spcBef>
                        <a:spcAft>
                          <a:spcPts val="0"/>
                        </a:spcAft>
                        <a:buClrTx/>
                        <a:buSzTx/>
                        <a:buFontTx/>
                        <a:buNone/>
                        <a:tabLst/>
                        <a:defRPr/>
                      </a:pPr>
                      <a:r>
                        <a:rPr lang="en-US" sz="1050" dirty="0">
                          <a:latin typeface="Arial" panose="020B0604020202020204" pitchFamily="34" charset="0"/>
                          <a:cs typeface="Arial" panose="020B0604020202020204" pitchFamily="34" charset="0"/>
                        </a:rPr>
                        <a:t>Milestone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187539">
                <a:tc gridSpan="2">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kern="1200" baseline="0" dirty="0">
                          <a:solidFill>
                            <a:schemeClr val="tx1"/>
                          </a:solidFill>
                          <a:latin typeface="Arial" panose="020B0604020202020204" pitchFamily="34" charset="0"/>
                          <a:ea typeface="+mn-ea"/>
                          <a:cs typeface="Arial" panose="020B0604020202020204" pitchFamily="34" charset="0"/>
                        </a:rPr>
                        <a:t>Total Funding/</a:t>
                      </a:r>
                      <a:r>
                        <a:rPr lang="en-US" sz="1050" kern="1200" baseline="0" dirty="0" err="1">
                          <a:solidFill>
                            <a:schemeClr val="tx1"/>
                          </a:solidFill>
                          <a:latin typeface="Arial" panose="020B0604020202020204" pitchFamily="34" charset="0"/>
                          <a:ea typeface="+mn-ea"/>
                          <a:cs typeface="Arial" panose="020B0604020202020204" pitchFamily="34" charset="0"/>
                        </a:rPr>
                        <a:t>yr</a:t>
                      </a:r>
                      <a:r>
                        <a:rPr lang="en-US" sz="1050" kern="1200" baseline="0" dirty="0">
                          <a:solidFill>
                            <a:schemeClr val="tx1"/>
                          </a:solidFill>
                          <a:latin typeface="Arial" panose="020B0604020202020204" pitchFamily="34" charset="0"/>
                          <a:ea typeface="+mn-ea"/>
                          <a:cs typeface="Arial" panose="020B0604020202020204" pitchFamily="34" charset="0"/>
                        </a:rPr>
                        <a:t> (6.1) $M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1"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10"/>
                  </a:ext>
                </a:extLst>
              </a:tr>
              <a:tr h="363878">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kern="1200" baseline="0" dirty="0">
                          <a:solidFill>
                            <a:schemeClr val="tx1"/>
                          </a:solidFill>
                          <a:latin typeface="Arial" panose="020B0604020202020204" pitchFamily="34" charset="0"/>
                          <a:ea typeface="+mn-ea"/>
                          <a:cs typeface="Arial" panose="020B0604020202020204" pitchFamily="34" charset="0"/>
                        </a:rPr>
                        <a:t>Total (6.1) Funds $M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4">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50" kern="1200" baseline="0" dirty="0">
                          <a:solidFill>
                            <a:schemeClr val="tx1"/>
                          </a:solidFill>
                          <a:latin typeface="Arial" panose="020B0604020202020204" pitchFamily="34" charset="0"/>
                          <a:ea typeface="+mn-ea"/>
                          <a:cs typeface="Arial" panose="020B06040202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1"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algn="ctr" rtl="0" fontAlgn="b"/>
                      <a:endParaRPr lang="en-US" sz="105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5"/>
                  </a:ext>
                </a:extLst>
              </a:tr>
            </a:tbl>
          </a:graphicData>
        </a:graphic>
      </p:graphicFrame>
      <p:sp>
        <p:nvSpPr>
          <p:cNvPr id="31" name="object 31"/>
          <p:cNvSpPr txBox="1"/>
          <p:nvPr/>
        </p:nvSpPr>
        <p:spPr>
          <a:xfrm>
            <a:off x="4629794" y="1078128"/>
            <a:ext cx="4282980" cy="2167260"/>
          </a:xfrm>
          <a:prstGeom prst="rect">
            <a:avLst/>
          </a:prstGeom>
        </p:spPr>
        <p:txBody>
          <a:bodyPr vert="horz" wrap="square" lIns="0" tIns="0" rIns="0" bIns="0" rtlCol="0">
            <a:spAutoFit/>
          </a:bodyPr>
          <a:lstStyle/>
          <a:p>
            <a:pPr marL="1508125" fontAlgn="auto">
              <a:spcBef>
                <a:spcPts val="0"/>
              </a:spcBef>
              <a:spcAft>
                <a:spcPts val="0"/>
              </a:spcAft>
              <a:defRPr/>
            </a:pPr>
            <a:r>
              <a:rPr lang="en-US" sz="1400" b="1" spc="-5" dirty="0">
                <a:solidFill>
                  <a:prstClr val="black"/>
                </a:solidFill>
                <a:latin typeface="Arial"/>
                <a:ea typeface="+mn-ea"/>
                <a:cs typeface="Tahoma"/>
              </a:rPr>
              <a:t>      Progress</a:t>
            </a:r>
            <a:endParaRPr sz="1400" dirty="0">
              <a:solidFill>
                <a:prstClr val="black"/>
              </a:solidFill>
              <a:latin typeface="Arial"/>
              <a:ea typeface="+mn-ea"/>
              <a:cs typeface="Tahoma"/>
            </a:endParaRPr>
          </a:p>
          <a:p>
            <a:pPr marL="12700" fontAlgn="auto">
              <a:spcBef>
                <a:spcPts val="50"/>
              </a:spcBef>
              <a:spcAft>
                <a:spcPts val="0"/>
              </a:spcAft>
              <a:defRPr/>
            </a:pPr>
            <a:endParaRPr lang="en-US" sz="1400" b="1" spc="-5" dirty="0">
              <a:solidFill>
                <a:prstClr val="black"/>
              </a:solidFill>
              <a:latin typeface="Arial"/>
              <a:ea typeface="+mn-ea"/>
              <a:cs typeface="Tahoma"/>
            </a:endParaRPr>
          </a:p>
          <a:p>
            <a:pPr marL="285750" indent="-285750" fontAlgn="auto">
              <a:spcBef>
                <a:spcPts val="0"/>
              </a:spcBef>
              <a:spcAft>
                <a:spcPts val="0"/>
              </a:spcAft>
              <a:buClr>
                <a:srgbClr val="002060"/>
              </a:buClr>
              <a:buFont typeface="Wingdings" panose="05000000000000000000" pitchFamily="2" charset="2"/>
              <a:buChar char="§"/>
              <a:defRPr/>
            </a:pPr>
            <a:r>
              <a:rPr lang="en-US" sz="1400" b="1" dirty="0">
                <a:solidFill>
                  <a:prstClr val="black"/>
                </a:solidFill>
                <a:ea typeface="+mn-ea"/>
                <a:cs typeface="Arial" panose="020B0604020202020204" pitchFamily="34" charset="0"/>
              </a:rPr>
              <a:t>Measure of success/impact:  </a:t>
            </a:r>
            <a:r>
              <a:rPr lang="en-US" sz="1400" dirty="0">
                <a:solidFill>
                  <a:prstClr val="black"/>
                </a:solidFill>
                <a:ea typeface="+mn-ea"/>
                <a:cs typeface="Arial" panose="020B0604020202020204" pitchFamily="34" charset="0"/>
              </a:rPr>
              <a:t>Refer to notes section for key elements to consider here.  This should be quantitative AND qualitative.</a:t>
            </a:r>
          </a:p>
          <a:p>
            <a:pPr marL="285750" indent="-285750" fontAlgn="auto">
              <a:spcBef>
                <a:spcPts val="0"/>
              </a:spcBef>
              <a:spcAft>
                <a:spcPts val="0"/>
              </a:spcAft>
              <a:buClr>
                <a:srgbClr val="002060"/>
              </a:buClr>
              <a:buFont typeface="Wingdings" panose="05000000000000000000" pitchFamily="2" charset="2"/>
              <a:buChar char="§"/>
              <a:defRPr/>
            </a:pPr>
            <a:endParaRPr lang="en-US" sz="1400" dirty="0">
              <a:solidFill>
                <a:prstClr val="black"/>
              </a:solidFill>
              <a:ea typeface="+mn-ea"/>
              <a:cs typeface="Arial" panose="020B0604020202020204" pitchFamily="34" charset="0"/>
            </a:endParaRPr>
          </a:p>
          <a:p>
            <a:pPr marL="285750" indent="-285750" fontAlgn="auto">
              <a:spcBef>
                <a:spcPts val="0"/>
              </a:spcBef>
              <a:spcAft>
                <a:spcPts val="0"/>
              </a:spcAft>
              <a:buClr>
                <a:srgbClr val="002060"/>
              </a:buClr>
              <a:buFont typeface="Wingdings" panose="05000000000000000000" pitchFamily="2" charset="2"/>
              <a:buChar char="§"/>
              <a:defRPr/>
            </a:pPr>
            <a:r>
              <a:rPr lang="en-US" sz="1400" b="1" dirty="0">
                <a:solidFill>
                  <a:prstClr val="black"/>
                </a:solidFill>
                <a:ea typeface="+mn-ea"/>
                <a:cs typeface="Arial" panose="020B0604020202020204" pitchFamily="34" charset="0"/>
              </a:rPr>
              <a:t>Go/no-go criteria:  </a:t>
            </a:r>
            <a:r>
              <a:rPr lang="en-US" sz="1400" dirty="0">
                <a:solidFill>
                  <a:prstClr val="black"/>
                </a:solidFill>
                <a:ea typeface="+mn-ea"/>
                <a:cs typeface="Arial" panose="020B0604020202020204" pitchFamily="34" charset="0"/>
              </a:rPr>
              <a:t>What is the quantitative AND qualitative metrics the effort must meet, and the timeline for it to have a go/no-go decision? Addresses </a:t>
            </a:r>
            <a:r>
              <a:rPr lang="en-US" sz="1400" dirty="0" err="1">
                <a:solidFill>
                  <a:prstClr val="black"/>
                </a:solidFill>
                <a:ea typeface="+mn-ea"/>
                <a:cs typeface="Arial" panose="020B0604020202020204" pitchFamily="34" charset="0"/>
              </a:rPr>
              <a:t>Heilmeier</a:t>
            </a:r>
            <a:r>
              <a:rPr lang="en-US" sz="1400" dirty="0">
                <a:solidFill>
                  <a:prstClr val="black"/>
                </a:solidFill>
                <a:ea typeface="+mn-ea"/>
                <a:cs typeface="Arial" panose="020B0604020202020204" pitchFamily="34" charset="0"/>
              </a:rPr>
              <a:t> Qs 6 and 7.</a:t>
            </a:r>
            <a:endParaRPr sz="1400" i="1" dirty="0">
              <a:solidFill>
                <a:prstClr val="black"/>
              </a:solidFill>
              <a:ea typeface="+mn-ea"/>
              <a:cs typeface="Arial" panose="020B0604020202020204" pitchFamily="34" charset="0"/>
            </a:endParaRPr>
          </a:p>
        </p:txBody>
      </p:sp>
      <p:sp>
        <p:nvSpPr>
          <p:cNvPr id="32" name="object 12"/>
          <p:cNvSpPr txBox="1"/>
          <p:nvPr/>
        </p:nvSpPr>
        <p:spPr>
          <a:xfrm>
            <a:off x="72959" y="3609698"/>
            <a:ext cx="4418648" cy="1123384"/>
          </a:xfrm>
          <a:prstGeom prst="rect">
            <a:avLst/>
          </a:prstGeom>
        </p:spPr>
        <p:txBody>
          <a:bodyPr vert="horz" wrap="square" lIns="0" tIns="0" rIns="0" bIns="0" rtlCol="0">
            <a:spAutoFit/>
          </a:bodyPr>
          <a:lstStyle/>
          <a:p>
            <a:pPr algn="ctr" fontAlgn="auto">
              <a:lnSpc>
                <a:spcPct val="90000"/>
              </a:lnSpc>
              <a:spcBef>
                <a:spcPts val="0"/>
              </a:spcBef>
              <a:spcAft>
                <a:spcPts val="600"/>
              </a:spcAft>
              <a:defRPr/>
            </a:pPr>
            <a:r>
              <a:rPr lang="en-US" sz="1400" b="1" spc="-5" dirty="0">
                <a:solidFill>
                  <a:prstClr val="black"/>
                </a:solidFill>
                <a:latin typeface="Arial"/>
                <a:ea typeface="+mn-ea"/>
                <a:cs typeface="Tahoma"/>
              </a:rPr>
              <a:t>Project Design</a:t>
            </a:r>
            <a:endParaRPr lang="en-US" sz="1400" dirty="0">
              <a:solidFill>
                <a:prstClr val="black"/>
              </a:solidFill>
              <a:latin typeface="Arial"/>
              <a:ea typeface="+mn-ea"/>
              <a:cs typeface="Tahoma"/>
            </a:endParaRPr>
          </a:p>
          <a:p>
            <a:pPr marL="228600" indent="-109538" eaLnBrk="0" fontAlgn="auto" hangingPunct="0">
              <a:lnSpc>
                <a:spcPct val="90000"/>
              </a:lnSpc>
              <a:spcBef>
                <a:spcPts val="0"/>
              </a:spcBef>
              <a:spcAft>
                <a:spcPts val="600"/>
              </a:spcAft>
              <a:buFontTx/>
              <a:buChar char="•"/>
              <a:defRPr/>
            </a:pPr>
            <a:r>
              <a:rPr lang="en-US" sz="1400" b="1" dirty="0">
                <a:solidFill>
                  <a:prstClr val="black"/>
                </a:solidFill>
                <a:latin typeface="Arial"/>
                <a:ea typeface="+mn-ea"/>
                <a:cs typeface="Arial" pitchFamily="34" charset="0"/>
              </a:rPr>
              <a:t>Bullets addressing </a:t>
            </a:r>
            <a:r>
              <a:rPr lang="en-US" sz="1400" b="1" dirty="0" err="1">
                <a:solidFill>
                  <a:prstClr val="black"/>
                </a:solidFill>
                <a:latin typeface="Arial"/>
                <a:ea typeface="+mn-ea"/>
                <a:cs typeface="Arial" pitchFamily="34" charset="0"/>
              </a:rPr>
              <a:t>Heilmeier</a:t>
            </a:r>
            <a:r>
              <a:rPr lang="en-US" sz="1400" b="1" dirty="0">
                <a:solidFill>
                  <a:prstClr val="black"/>
                </a:solidFill>
                <a:latin typeface="Arial"/>
                <a:ea typeface="+mn-ea"/>
                <a:cs typeface="Arial" pitchFamily="34" charset="0"/>
              </a:rPr>
              <a:t> Qs 3 and 5: “How” </a:t>
            </a:r>
            <a:r>
              <a:rPr lang="en-US" sz="1400" b="1" dirty="0">
                <a:solidFill>
                  <a:prstClr val="black"/>
                </a:solidFill>
                <a:latin typeface="Arial"/>
                <a:ea typeface="+mn-ea"/>
              </a:rPr>
              <a:t>(Refer to notes section below for </a:t>
            </a:r>
            <a:r>
              <a:rPr lang="en-US" sz="1400" b="1" dirty="0" err="1">
                <a:solidFill>
                  <a:prstClr val="black"/>
                </a:solidFill>
                <a:latin typeface="Arial"/>
                <a:ea typeface="+mn-ea"/>
              </a:rPr>
              <a:t>Heilmeier</a:t>
            </a:r>
            <a:r>
              <a:rPr lang="en-US" sz="1400" b="1" dirty="0">
                <a:solidFill>
                  <a:prstClr val="black"/>
                </a:solidFill>
                <a:latin typeface="Arial"/>
                <a:ea typeface="+mn-ea"/>
              </a:rPr>
              <a:t> questions).</a:t>
            </a:r>
          </a:p>
          <a:p>
            <a:pPr marL="228600" indent="-109538" eaLnBrk="0" fontAlgn="auto" hangingPunct="0">
              <a:lnSpc>
                <a:spcPct val="90000"/>
              </a:lnSpc>
              <a:spcBef>
                <a:spcPts val="0"/>
              </a:spcBef>
              <a:spcAft>
                <a:spcPts val="600"/>
              </a:spcAft>
              <a:buFontTx/>
              <a:buChar char="•"/>
              <a:defRPr/>
            </a:pPr>
            <a:endParaRPr lang="en-US" sz="1400" b="1" dirty="0">
              <a:solidFill>
                <a:prstClr val="black"/>
              </a:solidFill>
              <a:latin typeface="Arial"/>
              <a:ea typeface="+mn-ea"/>
              <a:cs typeface="Arial" pitchFamily="34" charset="0"/>
            </a:endParaRPr>
          </a:p>
        </p:txBody>
      </p:sp>
      <p:sp>
        <p:nvSpPr>
          <p:cNvPr id="33" name="TextBox 32"/>
          <p:cNvSpPr txBox="1"/>
          <p:nvPr/>
        </p:nvSpPr>
        <p:spPr>
          <a:xfrm>
            <a:off x="72959" y="2822228"/>
            <a:ext cx="4309413" cy="738664"/>
          </a:xfrm>
          <a:prstGeom prst="rect">
            <a:avLst/>
          </a:prstGeom>
          <a:noFill/>
        </p:spPr>
        <p:txBody>
          <a:bodyPr wrap="square" rtlCol="0">
            <a:spAutoFit/>
          </a:bodyPr>
          <a:lstStyle/>
          <a:p>
            <a:pPr marL="119063" indent="-119063" fontAlgn="auto">
              <a:spcBef>
                <a:spcPts val="0"/>
              </a:spcBef>
              <a:spcAft>
                <a:spcPts val="0"/>
              </a:spcAft>
              <a:buFont typeface="Arial" panose="020B0604020202020204" pitchFamily="34" charset="0"/>
              <a:buChar char="•"/>
              <a:defRPr/>
            </a:pPr>
            <a:r>
              <a:rPr lang="en-US" sz="1400" b="1" dirty="0">
                <a:solidFill>
                  <a:prstClr val="black"/>
                </a:solidFill>
                <a:latin typeface="Arial"/>
                <a:ea typeface="+mn-ea"/>
              </a:rPr>
              <a:t>Bullets addressing </a:t>
            </a:r>
            <a:r>
              <a:rPr lang="en-US" sz="1400" b="1" dirty="0" err="1">
                <a:solidFill>
                  <a:prstClr val="black"/>
                </a:solidFill>
                <a:latin typeface="Arial"/>
                <a:ea typeface="+mn-ea"/>
              </a:rPr>
              <a:t>Heilmeier</a:t>
            </a:r>
            <a:r>
              <a:rPr lang="en-US" sz="1400" b="1" dirty="0">
                <a:solidFill>
                  <a:prstClr val="black"/>
                </a:solidFill>
                <a:latin typeface="Arial"/>
                <a:ea typeface="+mn-ea"/>
              </a:rPr>
              <a:t> Qs 1, 2, and 4: “Why” (Refer to notes section below for </a:t>
            </a:r>
            <a:r>
              <a:rPr lang="en-US" sz="1400" b="1" dirty="0" err="1">
                <a:solidFill>
                  <a:prstClr val="black"/>
                </a:solidFill>
                <a:latin typeface="Arial"/>
                <a:ea typeface="+mn-ea"/>
              </a:rPr>
              <a:t>Heilmeier</a:t>
            </a:r>
            <a:r>
              <a:rPr lang="en-US" sz="1400" b="1" dirty="0">
                <a:solidFill>
                  <a:prstClr val="black"/>
                </a:solidFill>
                <a:latin typeface="Arial"/>
                <a:ea typeface="+mn-ea"/>
              </a:rPr>
              <a:t> questions).</a:t>
            </a:r>
          </a:p>
        </p:txBody>
      </p:sp>
      <p:sp>
        <p:nvSpPr>
          <p:cNvPr id="34" name="TextBox 33"/>
          <p:cNvSpPr txBox="1"/>
          <p:nvPr/>
        </p:nvSpPr>
        <p:spPr>
          <a:xfrm>
            <a:off x="4704055" y="5703796"/>
            <a:ext cx="4309413" cy="523220"/>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defRPr/>
            </a:pPr>
            <a:r>
              <a:rPr lang="en-US" sz="1400" dirty="0">
                <a:solidFill>
                  <a:prstClr val="black"/>
                </a:solidFill>
                <a:ea typeface="+mn-ea"/>
                <a:cs typeface="Arial" panose="020B0604020202020204" pitchFamily="34" charset="0"/>
              </a:rPr>
              <a:t>Addresses </a:t>
            </a:r>
            <a:r>
              <a:rPr lang="en-US" sz="1400" dirty="0" err="1">
                <a:solidFill>
                  <a:prstClr val="black"/>
                </a:solidFill>
                <a:ea typeface="+mn-ea"/>
                <a:cs typeface="Arial" panose="020B0604020202020204" pitchFamily="34" charset="0"/>
              </a:rPr>
              <a:t>Heilmeier</a:t>
            </a:r>
            <a:r>
              <a:rPr lang="en-US" sz="1400" dirty="0">
                <a:solidFill>
                  <a:prstClr val="black"/>
                </a:solidFill>
                <a:ea typeface="+mn-ea"/>
                <a:cs typeface="Arial" panose="020B0604020202020204" pitchFamily="34" charset="0"/>
              </a:rPr>
              <a:t> Questions 7, 8, and 9</a:t>
            </a:r>
          </a:p>
          <a:p>
            <a:pPr marL="285750" indent="-285750" fontAlgn="auto">
              <a:spcBef>
                <a:spcPts val="0"/>
              </a:spcBef>
              <a:spcAft>
                <a:spcPts val="0"/>
              </a:spcAft>
              <a:buFont typeface="Arial" panose="020B0604020202020204" pitchFamily="34" charset="0"/>
              <a:buChar char="•"/>
              <a:defRPr/>
            </a:pPr>
            <a:r>
              <a:rPr lang="en-US" sz="1400" dirty="0">
                <a:solidFill>
                  <a:prstClr val="black"/>
                </a:solidFill>
                <a:ea typeface="+mn-ea"/>
                <a:cs typeface="Arial" panose="020B0604020202020204" pitchFamily="34" charset="0"/>
              </a:rPr>
              <a:t>In-house expertise/percentage of work in-house</a:t>
            </a:r>
            <a:endParaRPr lang="en-US" sz="1400" i="1" dirty="0">
              <a:solidFill>
                <a:prstClr val="black"/>
              </a:solidFill>
              <a:ea typeface="+mn-ea"/>
              <a:cs typeface="Arial" panose="020B0604020202020204" pitchFamily="34" charset="0"/>
            </a:endParaRPr>
          </a:p>
        </p:txBody>
      </p:sp>
      <p:cxnSp>
        <p:nvCxnSpPr>
          <p:cNvPr id="36" name="Straight Connector 35"/>
          <p:cNvCxnSpPr/>
          <p:nvPr/>
        </p:nvCxnSpPr>
        <p:spPr>
          <a:xfrm>
            <a:off x="0" y="856711"/>
            <a:ext cx="9144000" cy="0"/>
          </a:xfrm>
          <a:prstGeom prst="line">
            <a:avLst/>
          </a:prstGeom>
          <a:ln w="57150" cmpd="thickThi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839824809"/>
              </p:ext>
            </p:extLst>
          </p:nvPr>
        </p:nvGraphicFramePr>
        <p:xfrm>
          <a:off x="11905" y="11905"/>
          <a:ext cx="1988344" cy="766764"/>
        </p:xfrm>
        <a:graphic>
          <a:graphicData uri="http://schemas.openxmlformats.org/drawingml/2006/table">
            <a:tbl>
              <a:tblPr firstRow="1" bandRow="1">
                <a:tableStyleId>{5940675A-B579-460E-94D1-54222C63F5DA}</a:tableStyleId>
              </a:tblPr>
              <a:tblGrid>
                <a:gridCol w="1425788">
                  <a:extLst>
                    <a:ext uri="{9D8B030D-6E8A-4147-A177-3AD203B41FA5}">
                      <a16:colId xmlns:a16="http://schemas.microsoft.com/office/drawing/2014/main" val="20000"/>
                    </a:ext>
                  </a:extLst>
                </a:gridCol>
                <a:gridCol w="174586">
                  <a:extLst>
                    <a:ext uri="{9D8B030D-6E8A-4147-A177-3AD203B41FA5}">
                      <a16:colId xmlns:a16="http://schemas.microsoft.com/office/drawing/2014/main" val="20001"/>
                    </a:ext>
                  </a:extLst>
                </a:gridCol>
                <a:gridCol w="193985">
                  <a:extLst>
                    <a:ext uri="{9D8B030D-6E8A-4147-A177-3AD203B41FA5}">
                      <a16:colId xmlns:a16="http://schemas.microsoft.com/office/drawing/2014/main" val="20002"/>
                    </a:ext>
                  </a:extLst>
                </a:gridCol>
                <a:gridCol w="193985">
                  <a:extLst>
                    <a:ext uri="{9D8B030D-6E8A-4147-A177-3AD203B41FA5}">
                      <a16:colId xmlns:a16="http://schemas.microsoft.com/office/drawing/2014/main" val="20003"/>
                    </a:ext>
                  </a:extLst>
                </a:gridCol>
              </a:tblGrid>
              <a:tr h="255588">
                <a:tc rowSpan="2">
                  <a:txBody>
                    <a:bodyPr/>
                    <a:lstStyle/>
                    <a:p>
                      <a:pPr algn="ctr"/>
                      <a:r>
                        <a:rPr lang="en-US" sz="1100" b="1" dirty="0"/>
                        <a:t>Basic Research</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rowSpan="4">
                  <a:txBody>
                    <a:bodyPr/>
                    <a:lstStyle/>
                    <a:p>
                      <a:pPr algn="ctr"/>
                      <a:r>
                        <a:rPr lang="en-US" sz="1000" dirty="0"/>
                        <a:t>LEVEL</a:t>
                      </a:r>
                    </a:p>
                  </a:txBody>
                  <a:tcPr marL="9144" marR="9144" marT="9144" marB="914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t>1</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671">
                <a:tc vMerge="1">
                  <a:txBody>
                    <a:bodyPr/>
                    <a:lstStyle/>
                    <a:p>
                      <a:pPr algn="ct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1000" dirty="0"/>
                    </a:p>
                  </a:txBody>
                  <a:tcPr marL="9144" marR="9144" marT="9144" marB="9144">
                    <a:solidFill>
                      <a:schemeClr val="bg1"/>
                    </a:solidFill>
                  </a:tcPr>
                </a:tc>
                <a:tc rowSpan="2">
                  <a:txBody>
                    <a:bodyPr/>
                    <a:lstStyle/>
                    <a:p>
                      <a:pPr algn="ctr"/>
                      <a:r>
                        <a:rPr lang="en-US" sz="1200" b="1" dirty="0"/>
                        <a:t>2</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rowSpan="2">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5917">
                <a:tc rowSpan="2">
                  <a:txBody>
                    <a:bodyPr/>
                    <a:lstStyle/>
                    <a:p>
                      <a:pPr algn="ctr"/>
                      <a:r>
                        <a:rPr lang="en-US" sz="1100" b="1" baseline="0" dirty="0"/>
                        <a:t>Strategic Research Area</a:t>
                      </a: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55588">
                <a:tc vMerge="1">
                  <a:txBody>
                    <a:bodyPr/>
                    <a:lstStyle/>
                    <a:p>
                      <a:endParaRPr lang="en-US" sz="1000" dirty="0"/>
                    </a:p>
                  </a:txBody>
                  <a:tcPr marL="9144" marR="9144" marT="9144" marB="9144">
                    <a:solidFill>
                      <a:schemeClr val="bg1"/>
                    </a:solidFill>
                  </a:tcPr>
                </a:tc>
                <a:tc vMerge="1">
                  <a:txBody>
                    <a:bodyPr/>
                    <a:lstStyle/>
                    <a:p>
                      <a:endParaRPr lang="en-US" sz="1000" dirty="0"/>
                    </a:p>
                  </a:txBody>
                  <a:tcPr marL="9144" marR="9144" marT="9144" marB="9144">
                    <a:solidFill>
                      <a:schemeClr val="bg1"/>
                    </a:solidFill>
                  </a:tcPr>
                </a:tc>
                <a:tc>
                  <a:txBody>
                    <a:bodyPr/>
                    <a:lstStyle/>
                    <a:p>
                      <a:pPr algn="ctr"/>
                      <a:r>
                        <a:rPr lang="en-US" sz="1200" b="1" dirty="0"/>
                        <a:t>3</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ym typeface="Wingdings"/>
                        </a:rPr>
                        <a:t></a:t>
                      </a: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8" name="Title 286"/>
          <p:cNvSpPr>
            <a:spLocks noGrp="1"/>
          </p:cNvSpPr>
          <p:nvPr>
            <p:ph type="title"/>
          </p:nvPr>
        </p:nvSpPr>
        <p:spPr>
          <a:xfrm>
            <a:off x="2000249" y="120703"/>
            <a:ext cx="7024720" cy="786810"/>
          </a:xfrm>
          <a:prstGeom prst="rect">
            <a:avLst/>
          </a:prstGeom>
        </p:spPr>
        <p:txBody>
          <a:bodyPr/>
          <a:lstStyle/>
          <a:p>
            <a:pPr algn="r"/>
            <a:r>
              <a:rPr lang="en-US" dirty="0"/>
              <a:t>Project Name</a:t>
            </a:r>
          </a:p>
        </p:txBody>
      </p:sp>
      <p:sp>
        <p:nvSpPr>
          <p:cNvPr id="2" name="TextBox 1">
            <a:extLst>
              <a:ext uri="{FF2B5EF4-FFF2-40B4-BE49-F238E27FC236}">
                <a16:creationId xmlns:a16="http://schemas.microsoft.com/office/drawing/2014/main" id="{47F77ABC-0C24-4698-86AD-C0D29F85C48C}"/>
              </a:ext>
            </a:extLst>
          </p:cNvPr>
          <p:cNvSpPr txBox="1"/>
          <p:nvPr/>
        </p:nvSpPr>
        <p:spPr>
          <a:xfrm>
            <a:off x="2000249" y="484425"/>
            <a:ext cx="2868879" cy="338554"/>
          </a:xfrm>
          <a:prstGeom prst="rect">
            <a:avLst/>
          </a:prstGeom>
          <a:noFill/>
        </p:spPr>
        <p:txBody>
          <a:bodyPr wrap="square" rtlCol="0">
            <a:spAutoFit/>
          </a:bodyPr>
          <a:lstStyle/>
          <a:p>
            <a:r>
              <a:rPr lang="en-US" sz="1600" dirty="0">
                <a:solidFill>
                  <a:srgbClr val="FF0000"/>
                </a:solidFill>
              </a:rPr>
              <a:t>Arrow does not move</a:t>
            </a:r>
          </a:p>
        </p:txBody>
      </p:sp>
    </p:spTree>
    <p:extLst>
      <p:ext uri="{BB962C8B-B14F-4D97-AF65-F5344CB8AC3E}">
        <p14:creationId xmlns:p14="http://schemas.microsoft.com/office/powerpoint/2010/main" val="55107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A257827-C34C-4251-B995-96C9C233CCC8}" type="slidenum">
              <a:rPr lang="en-US" smtClean="0"/>
              <a:pPr/>
              <a:t>2</a:t>
            </a:fld>
            <a:endParaRPr lang="en-US"/>
          </a:p>
        </p:txBody>
      </p:sp>
      <p:cxnSp>
        <p:nvCxnSpPr>
          <p:cNvPr id="5" name="Straight Connector 4"/>
          <p:cNvCxnSpPr/>
          <p:nvPr/>
        </p:nvCxnSpPr>
        <p:spPr>
          <a:xfrm>
            <a:off x="0" y="856711"/>
            <a:ext cx="9144000" cy="0"/>
          </a:xfrm>
          <a:prstGeom prst="line">
            <a:avLst/>
          </a:prstGeom>
          <a:ln w="57150" cmpd="thickThi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itle 286"/>
          <p:cNvSpPr>
            <a:spLocks noGrp="1"/>
          </p:cNvSpPr>
          <p:nvPr>
            <p:ph type="title"/>
          </p:nvPr>
        </p:nvSpPr>
        <p:spPr>
          <a:xfrm>
            <a:off x="2000249" y="120703"/>
            <a:ext cx="7024720" cy="786810"/>
          </a:xfrm>
          <a:prstGeom prst="rect">
            <a:avLst/>
          </a:prstGeom>
        </p:spPr>
        <p:txBody>
          <a:bodyPr/>
          <a:lstStyle/>
          <a:p>
            <a:pPr algn="r"/>
            <a:r>
              <a:rPr lang="en-US" dirty="0"/>
              <a:t>Project Name</a:t>
            </a:r>
          </a:p>
        </p:txBody>
      </p:sp>
      <p:graphicFrame>
        <p:nvGraphicFramePr>
          <p:cNvPr id="7" name="Table 6"/>
          <p:cNvGraphicFramePr>
            <a:graphicFrameLocks noGrp="1"/>
          </p:cNvGraphicFramePr>
          <p:nvPr>
            <p:extLst>
              <p:ext uri="{D42A27DB-BD31-4B8C-83A1-F6EECF244321}">
                <p14:modId xmlns:p14="http://schemas.microsoft.com/office/powerpoint/2010/main" val="4226917966"/>
              </p:ext>
            </p:extLst>
          </p:nvPr>
        </p:nvGraphicFramePr>
        <p:xfrm>
          <a:off x="11905" y="11905"/>
          <a:ext cx="1988344" cy="766764"/>
        </p:xfrm>
        <a:graphic>
          <a:graphicData uri="http://schemas.openxmlformats.org/drawingml/2006/table">
            <a:tbl>
              <a:tblPr firstRow="1" bandRow="1">
                <a:tableStyleId>{5940675A-B579-460E-94D1-54222C63F5DA}</a:tableStyleId>
              </a:tblPr>
              <a:tblGrid>
                <a:gridCol w="1425788">
                  <a:extLst>
                    <a:ext uri="{9D8B030D-6E8A-4147-A177-3AD203B41FA5}">
                      <a16:colId xmlns:a16="http://schemas.microsoft.com/office/drawing/2014/main" val="20000"/>
                    </a:ext>
                  </a:extLst>
                </a:gridCol>
                <a:gridCol w="174586">
                  <a:extLst>
                    <a:ext uri="{9D8B030D-6E8A-4147-A177-3AD203B41FA5}">
                      <a16:colId xmlns:a16="http://schemas.microsoft.com/office/drawing/2014/main" val="20001"/>
                    </a:ext>
                  </a:extLst>
                </a:gridCol>
                <a:gridCol w="193985">
                  <a:extLst>
                    <a:ext uri="{9D8B030D-6E8A-4147-A177-3AD203B41FA5}">
                      <a16:colId xmlns:a16="http://schemas.microsoft.com/office/drawing/2014/main" val="20002"/>
                    </a:ext>
                  </a:extLst>
                </a:gridCol>
                <a:gridCol w="193985">
                  <a:extLst>
                    <a:ext uri="{9D8B030D-6E8A-4147-A177-3AD203B41FA5}">
                      <a16:colId xmlns:a16="http://schemas.microsoft.com/office/drawing/2014/main" val="20003"/>
                    </a:ext>
                  </a:extLst>
                </a:gridCol>
              </a:tblGrid>
              <a:tr h="255588">
                <a:tc rowSpan="2">
                  <a:txBody>
                    <a:bodyPr/>
                    <a:lstStyle/>
                    <a:p>
                      <a:pPr algn="ctr"/>
                      <a:r>
                        <a:rPr lang="en-US" sz="1100" b="1" dirty="0"/>
                        <a:t>Basic Research</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rowSpan="4">
                  <a:txBody>
                    <a:bodyPr/>
                    <a:lstStyle/>
                    <a:p>
                      <a:pPr algn="ctr"/>
                      <a:r>
                        <a:rPr lang="en-US" sz="1000" dirty="0"/>
                        <a:t>LEVEL</a:t>
                      </a:r>
                    </a:p>
                  </a:txBody>
                  <a:tcPr marL="9144" marR="9144" marT="9144" marB="914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t>1</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671">
                <a:tc vMerge="1">
                  <a:txBody>
                    <a:bodyPr/>
                    <a:lstStyle/>
                    <a:p>
                      <a:pPr algn="ct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1000" dirty="0"/>
                    </a:p>
                  </a:txBody>
                  <a:tcPr marL="9144" marR="9144" marT="9144" marB="9144">
                    <a:solidFill>
                      <a:schemeClr val="bg1"/>
                    </a:solidFill>
                  </a:tcPr>
                </a:tc>
                <a:tc rowSpan="2">
                  <a:txBody>
                    <a:bodyPr/>
                    <a:lstStyle/>
                    <a:p>
                      <a:pPr algn="ctr"/>
                      <a:r>
                        <a:rPr lang="en-US" sz="1200" b="1" dirty="0"/>
                        <a:t>2</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rowSpan="2">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5917">
                <a:tc rowSpan="2">
                  <a:txBody>
                    <a:bodyPr/>
                    <a:lstStyle/>
                    <a:p>
                      <a:pPr algn="ctr"/>
                      <a:r>
                        <a:rPr lang="en-US" sz="1100" b="1" baseline="0" dirty="0"/>
                        <a:t>Strategic Research Area</a:t>
                      </a: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55588">
                <a:tc vMerge="1">
                  <a:txBody>
                    <a:bodyPr/>
                    <a:lstStyle/>
                    <a:p>
                      <a:endParaRPr lang="en-US" sz="1000" dirty="0"/>
                    </a:p>
                  </a:txBody>
                  <a:tcPr marL="9144" marR="9144" marT="9144" marB="9144">
                    <a:solidFill>
                      <a:schemeClr val="bg1"/>
                    </a:solidFill>
                  </a:tcPr>
                </a:tc>
                <a:tc vMerge="1">
                  <a:txBody>
                    <a:bodyPr/>
                    <a:lstStyle/>
                    <a:p>
                      <a:endParaRPr lang="en-US" sz="1000" dirty="0"/>
                    </a:p>
                  </a:txBody>
                  <a:tcPr marL="9144" marR="9144" marT="9144" marB="9144">
                    <a:solidFill>
                      <a:schemeClr val="bg1"/>
                    </a:solidFill>
                  </a:tcPr>
                </a:tc>
                <a:tc>
                  <a:txBody>
                    <a:bodyPr/>
                    <a:lstStyle/>
                    <a:p>
                      <a:pPr algn="ctr"/>
                      <a:r>
                        <a:rPr lang="en-US" sz="1200" b="1" dirty="0"/>
                        <a:t>3</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ym typeface="Wingdings"/>
                        </a:rPr>
                        <a:t></a:t>
                      </a: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6138059" y="56536"/>
            <a:ext cx="1020998" cy="246221"/>
          </a:xfrm>
          <a:prstGeom prst="rect">
            <a:avLst/>
          </a:prstGeom>
          <a:noFill/>
        </p:spPr>
        <p:txBody>
          <a:bodyPr wrap="square" rtlCol="0">
            <a:spAutoFit/>
          </a:bodyPr>
          <a:lstStyle/>
          <a:p>
            <a:r>
              <a:rPr lang="en-US" sz="1000" dirty="0">
                <a:solidFill>
                  <a:srgbClr val="FF0000"/>
                </a:solidFill>
              </a:rPr>
              <a:t>Font Size 28</a:t>
            </a:r>
          </a:p>
        </p:txBody>
      </p:sp>
      <p:cxnSp>
        <p:nvCxnSpPr>
          <p:cNvPr id="9" name="Straight Arrow Connector 8"/>
          <p:cNvCxnSpPr>
            <a:stCxn id="8" idx="1"/>
          </p:cNvCxnSpPr>
          <p:nvPr/>
        </p:nvCxnSpPr>
        <p:spPr>
          <a:xfrm flipH="1">
            <a:off x="5889357" y="179647"/>
            <a:ext cx="248702" cy="2835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72282" y="79201"/>
            <a:ext cx="1020998" cy="246221"/>
          </a:xfrm>
          <a:prstGeom prst="rect">
            <a:avLst/>
          </a:prstGeom>
          <a:noFill/>
        </p:spPr>
        <p:txBody>
          <a:bodyPr wrap="square" rtlCol="0">
            <a:spAutoFit/>
          </a:bodyPr>
          <a:lstStyle/>
          <a:p>
            <a:r>
              <a:rPr lang="en-US" sz="1000" dirty="0">
                <a:solidFill>
                  <a:srgbClr val="FF0000"/>
                </a:solidFill>
              </a:rPr>
              <a:t>Font Size 12</a:t>
            </a:r>
          </a:p>
        </p:txBody>
      </p:sp>
      <p:sp>
        <p:nvSpPr>
          <p:cNvPr id="11" name="TextBox 10"/>
          <p:cNvSpPr txBox="1"/>
          <p:nvPr/>
        </p:nvSpPr>
        <p:spPr>
          <a:xfrm>
            <a:off x="2094203" y="352698"/>
            <a:ext cx="1020998" cy="246221"/>
          </a:xfrm>
          <a:prstGeom prst="rect">
            <a:avLst/>
          </a:prstGeom>
          <a:noFill/>
        </p:spPr>
        <p:txBody>
          <a:bodyPr wrap="square" rtlCol="0">
            <a:spAutoFit/>
          </a:bodyPr>
          <a:lstStyle/>
          <a:p>
            <a:r>
              <a:rPr lang="en-US" sz="1000" dirty="0">
                <a:solidFill>
                  <a:srgbClr val="FF0000"/>
                </a:solidFill>
              </a:rPr>
              <a:t>Font Size 11</a:t>
            </a:r>
          </a:p>
        </p:txBody>
      </p:sp>
      <p:cxnSp>
        <p:nvCxnSpPr>
          <p:cNvPr id="12" name="Straight Arrow Connector 11"/>
          <p:cNvCxnSpPr/>
          <p:nvPr/>
        </p:nvCxnSpPr>
        <p:spPr>
          <a:xfrm flipH="1" flipV="1">
            <a:off x="1729494" y="169790"/>
            <a:ext cx="428398" cy="664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063415" y="243975"/>
            <a:ext cx="1114546" cy="2560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9673" y="640770"/>
            <a:ext cx="1020998" cy="246221"/>
          </a:xfrm>
          <a:prstGeom prst="rect">
            <a:avLst/>
          </a:prstGeom>
          <a:noFill/>
        </p:spPr>
        <p:txBody>
          <a:bodyPr wrap="square" rtlCol="0">
            <a:spAutoFit/>
          </a:bodyPr>
          <a:lstStyle/>
          <a:p>
            <a:r>
              <a:rPr lang="en-US" sz="1000" dirty="0">
                <a:solidFill>
                  <a:srgbClr val="FF0000"/>
                </a:solidFill>
              </a:rPr>
              <a:t>Font Size 8</a:t>
            </a:r>
          </a:p>
        </p:txBody>
      </p:sp>
      <p:sp>
        <p:nvSpPr>
          <p:cNvPr id="15" name="TextBox 14"/>
          <p:cNvSpPr txBox="1"/>
          <p:nvPr/>
        </p:nvSpPr>
        <p:spPr>
          <a:xfrm>
            <a:off x="104773" y="955675"/>
            <a:ext cx="4362452" cy="5466112"/>
          </a:xfrm>
          <a:prstGeom prst="rect">
            <a:avLst/>
          </a:prstGeom>
          <a:noFill/>
        </p:spPr>
        <p:txBody>
          <a:bodyPr wrap="square" rtlCol="0">
            <a:spAutoFit/>
          </a:bodyPr>
          <a:lstStyle/>
          <a:p>
            <a:pPr>
              <a:lnSpc>
                <a:spcPct val="90000"/>
              </a:lnSpc>
              <a:spcAft>
                <a:spcPts val="600"/>
              </a:spcAft>
            </a:pPr>
            <a:r>
              <a:rPr lang="en-US" sz="1400" dirty="0">
                <a:solidFill>
                  <a:prstClr val="black"/>
                </a:solidFill>
                <a:latin typeface="Arial"/>
              </a:rPr>
              <a:t>Status:  Proposed</a:t>
            </a:r>
          </a:p>
          <a:p>
            <a:pPr marL="342900" indent="-342900">
              <a:lnSpc>
                <a:spcPct val="90000"/>
              </a:lnSpc>
              <a:spcAft>
                <a:spcPts val="600"/>
              </a:spcAft>
            </a:pPr>
            <a:r>
              <a:rPr lang="en-US" sz="1400" dirty="0">
                <a:solidFill>
                  <a:prstClr val="black"/>
                </a:solidFill>
                <a:latin typeface="Arial"/>
              </a:rPr>
              <a:t>1.  </a:t>
            </a:r>
            <a:r>
              <a:rPr lang="en-US" sz="1400" b="1" dirty="0">
                <a:solidFill>
                  <a:prstClr val="black"/>
                </a:solidFill>
                <a:latin typeface="Arial"/>
              </a:rPr>
              <a:t>What is the problem?</a:t>
            </a:r>
          </a:p>
          <a:p>
            <a:pPr marL="457200" indent="-114300">
              <a:lnSpc>
                <a:spcPct val="90000"/>
              </a:lnSpc>
              <a:spcAft>
                <a:spcPts val="600"/>
              </a:spcAft>
              <a:buFont typeface="Arial" pitchFamily="34" charset="0"/>
              <a:buChar char="•"/>
            </a:pPr>
            <a:r>
              <a:rPr lang="en-US" sz="1200" dirty="0">
                <a:solidFill>
                  <a:prstClr val="black"/>
                </a:solidFill>
                <a:latin typeface="Arial"/>
              </a:rPr>
              <a:t>Enter data</a:t>
            </a:r>
          </a:p>
          <a:p>
            <a:pPr marL="457200" indent="-114300">
              <a:lnSpc>
                <a:spcPct val="90000"/>
              </a:lnSpc>
              <a:spcAft>
                <a:spcPts val="600"/>
              </a:spcAft>
              <a:buFont typeface="Arial" pitchFamily="34" charset="0"/>
              <a:buChar char="•"/>
            </a:pPr>
            <a:r>
              <a:rPr lang="en-US" sz="1200" dirty="0">
                <a:solidFill>
                  <a:prstClr val="black"/>
                </a:solidFill>
                <a:latin typeface="Arial"/>
              </a:rPr>
              <a:t>What is the research problem?  State concisely the research objective and/or question to be answered by the research objective.</a:t>
            </a:r>
          </a:p>
          <a:p>
            <a:pPr marL="342900" indent="-342900">
              <a:lnSpc>
                <a:spcPct val="90000"/>
              </a:lnSpc>
              <a:spcAft>
                <a:spcPts val="600"/>
              </a:spcAft>
            </a:pPr>
            <a:r>
              <a:rPr lang="en-US" sz="1400" dirty="0">
                <a:solidFill>
                  <a:prstClr val="black"/>
                </a:solidFill>
                <a:latin typeface="Arial"/>
              </a:rPr>
              <a:t>2.  </a:t>
            </a:r>
            <a:r>
              <a:rPr lang="en-US" sz="1400" b="1" dirty="0">
                <a:solidFill>
                  <a:prstClr val="black"/>
                </a:solidFill>
                <a:latin typeface="Arial"/>
              </a:rPr>
              <a:t>What are the barriers to solving this problem?</a:t>
            </a:r>
          </a:p>
          <a:p>
            <a:pPr marL="457200" indent="-114300">
              <a:lnSpc>
                <a:spcPct val="90000"/>
              </a:lnSpc>
              <a:spcAft>
                <a:spcPts val="600"/>
              </a:spcAft>
              <a:buFont typeface="Arial" pitchFamily="34" charset="0"/>
              <a:buChar char="•"/>
            </a:pPr>
            <a:r>
              <a:rPr lang="en-US" sz="1200" dirty="0">
                <a:solidFill>
                  <a:prstClr val="black"/>
                </a:solidFill>
                <a:latin typeface="Arial"/>
              </a:rPr>
              <a:t>Enter data</a:t>
            </a:r>
          </a:p>
          <a:p>
            <a:pPr marL="457200" indent="-114300">
              <a:lnSpc>
                <a:spcPct val="90000"/>
              </a:lnSpc>
              <a:spcAft>
                <a:spcPts val="600"/>
              </a:spcAft>
              <a:buFont typeface="Arial" pitchFamily="34" charset="0"/>
              <a:buChar char="•"/>
            </a:pPr>
            <a:r>
              <a:rPr lang="en-US" sz="1200" dirty="0">
                <a:solidFill>
                  <a:prstClr val="black"/>
                </a:solidFill>
                <a:latin typeface="Arial"/>
              </a:rPr>
              <a:t>What are the key scientific barriers to success?</a:t>
            </a:r>
          </a:p>
          <a:p>
            <a:pPr marL="457200" indent="-114300">
              <a:lnSpc>
                <a:spcPct val="90000"/>
              </a:lnSpc>
              <a:spcAft>
                <a:spcPts val="600"/>
              </a:spcAft>
              <a:buFont typeface="Arial" pitchFamily="34" charset="0"/>
              <a:buChar char="•"/>
            </a:pPr>
            <a:r>
              <a:rPr lang="en-US" sz="1200" dirty="0">
                <a:solidFill>
                  <a:prstClr val="black"/>
                </a:solidFill>
                <a:latin typeface="Arial"/>
              </a:rPr>
              <a:t>What is the state of the knowledge?</a:t>
            </a:r>
            <a:endParaRPr lang="en-US" sz="1400" dirty="0">
              <a:solidFill>
                <a:prstClr val="black"/>
              </a:solidFill>
              <a:latin typeface="Arial"/>
            </a:endParaRPr>
          </a:p>
          <a:p>
            <a:pPr marL="342900" indent="-342900">
              <a:lnSpc>
                <a:spcPct val="90000"/>
              </a:lnSpc>
              <a:spcAft>
                <a:spcPts val="600"/>
              </a:spcAft>
            </a:pPr>
            <a:r>
              <a:rPr lang="en-US" sz="1400" dirty="0">
                <a:solidFill>
                  <a:prstClr val="black"/>
                </a:solidFill>
                <a:latin typeface="Arial"/>
              </a:rPr>
              <a:t>3.  </a:t>
            </a:r>
            <a:r>
              <a:rPr lang="en-US" sz="1400" b="1" dirty="0">
                <a:solidFill>
                  <a:prstClr val="black"/>
                </a:solidFill>
                <a:latin typeface="Arial"/>
              </a:rPr>
              <a:t>How will you overcome those barriers?</a:t>
            </a:r>
          </a:p>
          <a:p>
            <a:pPr marL="457200" indent="-114300">
              <a:lnSpc>
                <a:spcPct val="90000"/>
              </a:lnSpc>
              <a:spcAft>
                <a:spcPts val="600"/>
              </a:spcAft>
              <a:buFont typeface="Arial" pitchFamily="34" charset="0"/>
              <a:buChar char="•"/>
            </a:pPr>
            <a:r>
              <a:rPr lang="en-US" sz="1200" dirty="0">
                <a:solidFill>
                  <a:prstClr val="black"/>
                </a:solidFill>
                <a:latin typeface="Arial"/>
              </a:rPr>
              <a:t>Enter data</a:t>
            </a:r>
          </a:p>
          <a:p>
            <a:pPr marL="457200" indent="-114300">
              <a:lnSpc>
                <a:spcPct val="90000"/>
              </a:lnSpc>
              <a:spcAft>
                <a:spcPts val="600"/>
              </a:spcAft>
              <a:buFont typeface="Arial" pitchFamily="34" charset="0"/>
              <a:buChar char="•"/>
            </a:pPr>
            <a:r>
              <a:rPr lang="en-US" sz="1200" dirty="0">
                <a:solidFill>
                  <a:prstClr val="black"/>
                </a:solidFill>
                <a:latin typeface="Arial"/>
              </a:rPr>
              <a:t>What is the testable hypothesis?</a:t>
            </a:r>
          </a:p>
          <a:p>
            <a:pPr marL="457200" indent="-114300">
              <a:lnSpc>
                <a:spcPct val="90000"/>
              </a:lnSpc>
              <a:spcAft>
                <a:spcPts val="600"/>
              </a:spcAft>
              <a:buFont typeface="Arial" pitchFamily="34" charset="0"/>
              <a:buChar char="•"/>
            </a:pPr>
            <a:r>
              <a:rPr lang="en-US" sz="1200" dirty="0">
                <a:solidFill>
                  <a:prstClr val="black"/>
                </a:solidFill>
                <a:latin typeface="Arial"/>
              </a:rPr>
              <a:t>What is the technical approach/research plan?</a:t>
            </a:r>
          </a:p>
          <a:p>
            <a:pPr marL="457200" indent="-114300">
              <a:lnSpc>
                <a:spcPct val="90000"/>
              </a:lnSpc>
              <a:spcAft>
                <a:spcPts val="600"/>
              </a:spcAft>
              <a:buFont typeface="Arial" pitchFamily="34" charset="0"/>
              <a:buChar char="•"/>
            </a:pPr>
            <a:r>
              <a:rPr lang="en-US" sz="1200" dirty="0">
                <a:solidFill>
                  <a:prstClr val="black"/>
                </a:solidFill>
                <a:latin typeface="Arial"/>
              </a:rPr>
              <a:t>What are the research methods?</a:t>
            </a:r>
          </a:p>
          <a:p>
            <a:pPr marL="230188" indent="-230188">
              <a:lnSpc>
                <a:spcPct val="90000"/>
              </a:lnSpc>
              <a:spcAft>
                <a:spcPts val="600"/>
              </a:spcAft>
            </a:pPr>
            <a:r>
              <a:rPr lang="en-US" sz="1400" dirty="0">
                <a:solidFill>
                  <a:prstClr val="black"/>
                </a:solidFill>
                <a:latin typeface="Arial"/>
              </a:rPr>
              <a:t>4.  </a:t>
            </a:r>
            <a:r>
              <a:rPr lang="en-US" sz="1400" b="1" dirty="0">
                <a:solidFill>
                  <a:prstClr val="black"/>
                </a:solidFill>
                <a:latin typeface="Arial"/>
              </a:rPr>
              <a:t>What are the anticipated results and value of this research?</a:t>
            </a:r>
          </a:p>
          <a:p>
            <a:pPr marL="457200" indent="-114300">
              <a:lnSpc>
                <a:spcPct val="90000"/>
              </a:lnSpc>
              <a:spcAft>
                <a:spcPts val="600"/>
              </a:spcAft>
              <a:buFont typeface="Arial" pitchFamily="34" charset="0"/>
              <a:buChar char="•"/>
            </a:pPr>
            <a:r>
              <a:rPr lang="en-US" sz="1200" dirty="0">
                <a:solidFill>
                  <a:prstClr val="black"/>
                </a:solidFill>
                <a:latin typeface="Arial"/>
              </a:rPr>
              <a:t>Enter data</a:t>
            </a:r>
          </a:p>
          <a:p>
            <a:pPr marL="457200" indent="-114300">
              <a:lnSpc>
                <a:spcPct val="90000"/>
              </a:lnSpc>
              <a:spcAft>
                <a:spcPts val="600"/>
              </a:spcAft>
              <a:buFont typeface="Arial" pitchFamily="34" charset="0"/>
              <a:buChar char="•"/>
            </a:pPr>
            <a:r>
              <a:rPr lang="en-US" sz="1200" dirty="0">
                <a:solidFill>
                  <a:prstClr val="black"/>
                </a:solidFill>
                <a:latin typeface="Arial"/>
              </a:rPr>
              <a:t>What are the research exit criteria?</a:t>
            </a:r>
          </a:p>
          <a:p>
            <a:pPr marL="457200" indent="-114300">
              <a:lnSpc>
                <a:spcPct val="90000"/>
              </a:lnSpc>
              <a:spcAft>
                <a:spcPts val="600"/>
              </a:spcAft>
              <a:buFont typeface="Arial" pitchFamily="34" charset="0"/>
              <a:buChar char="•"/>
            </a:pPr>
            <a:r>
              <a:rPr lang="en-US" sz="1200" dirty="0">
                <a:solidFill>
                  <a:prstClr val="black"/>
                </a:solidFill>
                <a:latin typeface="Arial"/>
              </a:rPr>
              <a:t>What is the significance and impact to the scientific field or discipline if the research goals are achieved?</a:t>
            </a:r>
          </a:p>
          <a:p>
            <a:pPr marL="457200" indent="-114300">
              <a:lnSpc>
                <a:spcPct val="90000"/>
              </a:lnSpc>
              <a:spcAft>
                <a:spcPts val="600"/>
              </a:spcAft>
              <a:buFont typeface="Arial" pitchFamily="34" charset="0"/>
              <a:buChar char="•"/>
            </a:pPr>
            <a:endParaRPr lang="en-US" sz="1200" dirty="0">
              <a:solidFill>
                <a:prstClr val="black"/>
              </a:solidFill>
              <a:latin typeface="Arial"/>
            </a:endParaRPr>
          </a:p>
          <a:p>
            <a:pPr marL="342900" indent="-342900">
              <a:lnSpc>
                <a:spcPct val="90000"/>
              </a:lnSpc>
              <a:spcAft>
                <a:spcPts val="600"/>
              </a:spcAft>
            </a:pPr>
            <a:endParaRPr lang="en-US" sz="1200" dirty="0">
              <a:solidFill>
                <a:prstClr val="black"/>
              </a:solidFill>
              <a:latin typeface="Arial"/>
            </a:endParaRPr>
          </a:p>
        </p:txBody>
      </p:sp>
      <p:sp>
        <p:nvSpPr>
          <p:cNvPr id="16" name="TextBox 15"/>
          <p:cNvSpPr txBox="1"/>
          <p:nvPr/>
        </p:nvSpPr>
        <p:spPr>
          <a:xfrm>
            <a:off x="4695825" y="1228727"/>
            <a:ext cx="4316728" cy="5881610"/>
          </a:xfrm>
          <a:prstGeom prst="rect">
            <a:avLst/>
          </a:prstGeom>
          <a:noFill/>
        </p:spPr>
        <p:txBody>
          <a:bodyPr wrap="square" rtlCol="0">
            <a:spAutoFit/>
          </a:bodyPr>
          <a:lstStyle/>
          <a:p>
            <a:pPr>
              <a:lnSpc>
                <a:spcPct val="90000"/>
              </a:lnSpc>
              <a:spcAft>
                <a:spcPts val="600"/>
              </a:spcAft>
            </a:pPr>
            <a:r>
              <a:rPr lang="en-US" sz="1400" dirty="0">
                <a:solidFill>
                  <a:prstClr val="black"/>
                </a:solidFill>
                <a:latin typeface="Arial"/>
              </a:rPr>
              <a:t>5.  </a:t>
            </a:r>
            <a:r>
              <a:rPr lang="en-US" sz="1400" b="1" dirty="0">
                <a:solidFill>
                  <a:prstClr val="black"/>
                </a:solidFill>
                <a:latin typeface="Arial"/>
              </a:rPr>
              <a:t>What is innovative about this research?</a:t>
            </a:r>
          </a:p>
          <a:p>
            <a:pPr marL="460375" lvl="1" indent="-119063">
              <a:lnSpc>
                <a:spcPct val="90000"/>
              </a:lnSpc>
              <a:spcAft>
                <a:spcPts val="600"/>
              </a:spcAft>
              <a:buFont typeface="Arial" panose="020B0604020202020204" pitchFamily="34" charset="0"/>
              <a:buChar char="•"/>
            </a:pPr>
            <a:r>
              <a:rPr lang="en-US" sz="1200" dirty="0">
                <a:solidFill>
                  <a:prstClr val="black"/>
                </a:solidFill>
              </a:rPr>
              <a:t>Enter data</a:t>
            </a:r>
          </a:p>
          <a:p>
            <a:pPr marL="460375" lvl="1" indent="-119063">
              <a:lnSpc>
                <a:spcPct val="90000"/>
              </a:lnSpc>
              <a:spcAft>
                <a:spcPts val="600"/>
              </a:spcAft>
              <a:buFont typeface="Arial" panose="020B0604020202020204" pitchFamily="34" charset="0"/>
              <a:buChar char="•"/>
            </a:pPr>
            <a:r>
              <a:rPr lang="en-US" sz="1200" dirty="0">
                <a:solidFill>
                  <a:prstClr val="black"/>
                </a:solidFill>
              </a:rPr>
              <a:t>Innovation – Solving relevant problems in useful and unexpected ways.</a:t>
            </a:r>
          </a:p>
          <a:p>
            <a:pPr marL="460375" lvl="1" indent="-119063">
              <a:lnSpc>
                <a:spcPct val="90000"/>
              </a:lnSpc>
              <a:spcAft>
                <a:spcPts val="600"/>
              </a:spcAft>
              <a:buFont typeface="Arial" panose="020B0604020202020204" pitchFamily="34" charset="0"/>
              <a:buChar char="•"/>
            </a:pPr>
            <a:r>
              <a:rPr lang="en-US" sz="1200" dirty="0">
                <a:solidFill>
                  <a:prstClr val="black"/>
                </a:solidFill>
              </a:rPr>
              <a:t>What makes this research innovative, original, and high risk?</a:t>
            </a:r>
          </a:p>
          <a:p>
            <a:pPr indent="-115888">
              <a:lnSpc>
                <a:spcPct val="90000"/>
              </a:lnSpc>
              <a:spcAft>
                <a:spcPts val="600"/>
              </a:spcAft>
            </a:pPr>
            <a:r>
              <a:rPr lang="en-US" sz="1400" dirty="0">
                <a:solidFill>
                  <a:prstClr val="black"/>
                </a:solidFill>
              </a:rPr>
              <a:t>6.  </a:t>
            </a:r>
            <a:r>
              <a:rPr lang="en-US" sz="1400" b="1" dirty="0">
                <a:solidFill>
                  <a:prstClr val="black"/>
                </a:solidFill>
              </a:rPr>
              <a:t>What is your publication plan?</a:t>
            </a:r>
          </a:p>
          <a:p>
            <a:pPr marL="460375" lvl="1" indent="-119063">
              <a:lnSpc>
                <a:spcPct val="90000"/>
              </a:lnSpc>
              <a:spcAft>
                <a:spcPts val="600"/>
              </a:spcAft>
              <a:buFont typeface="Arial" panose="020B0604020202020204" pitchFamily="34" charset="0"/>
              <a:buChar char="•"/>
            </a:pPr>
            <a:r>
              <a:rPr lang="en-US" sz="1200" dirty="0">
                <a:solidFill>
                  <a:prstClr val="black"/>
                </a:solidFill>
              </a:rPr>
              <a:t>Enter data</a:t>
            </a:r>
          </a:p>
          <a:p>
            <a:pPr marL="460375" lvl="1" indent="-119063">
              <a:lnSpc>
                <a:spcPct val="90000"/>
              </a:lnSpc>
              <a:spcAft>
                <a:spcPts val="600"/>
              </a:spcAft>
              <a:buFont typeface="Arial" panose="020B0604020202020204" pitchFamily="34" charset="0"/>
              <a:buChar char="•"/>
            </a:pPr>
            <a:r>
              <a:rPr lang="en-US" sz="1200" dirty="0">
                <a:solidFill>
                  <a:prstClr val="black"/>
                </a:solidFill>
              </a:rPr>
              <a:t>Target date for submission – Working title.  </a:t>
            </a:r>
            <a:r>
              <a:rPr lang="en-US" sz="1200" i="1" dirty="0">
                <a:solidFill>
                  <a:prstClr val="black"/>
                </a:solidFill>
              </a:rPr>
              <a:t>Peer reviewed publication the paper will be submitted to.</a:t>
            </a:r>
            <a:endParaRPr lang="en-US" sz="1200" dirty="0">
              <a:solidFill>
                <a:prstClr val="black"/>
              </a:solidFill>
            </a:endParaRPr>
          </a:p>
          <a:p>
            <a:pPr indent="-115888">
              <a:lnSpc>
                <a:spcPct val="90000"/>
              </a:lnSpc>
              <a:spcAft>
                <a:spcPts val="600"/>
              </a:spcAft>
            </a:pPr>
            <a:r>
              <a:rPr lang="en-US" sz="1400" dirty="0">
                <a:solidFill>
                  <a:prstClr val="black"/>
                </a:solidFill>
              </a:rPr>
              <a:t>7.  </a:t>
            </a:r>
            <a:r>
              <a:rPr lang="en-US" sz="1400" b="1" dirty="0">
                <a:solidFill>
                  <a:prstClr val="black"/>
                </a:solidFill>
              </a:rPr>
              <a:t>Transition plan.</a:t>
            </a:r>
          </a:p>
          <a:p>
            <a:pPr marL="460375" lvl="1" indent="-119063">
              <a:lnSpc>
                <a:spcPct val="90000"/>
              </a:lnSpc>
              <a:spcAft>
                <a:spcPts val="600"/>
              </a:spcAft>
              <a:buFont typeface="Arial" panose="020B0604020202020204" pitchFamily="34" charset="0"/>
              <a:buChar char="•"/>
            </a:pPr>
            <a:r>
              <a:rPr lang="en-US" sz="1200" dirty="0">
                <a:solidFill>
                  <a:prstClr val="black"/>
                </a:solidFill>
              </a:rPr>
              <a:t>Enter data</a:t>
            </a:r>
          </a:p>
          <a:p>
            <a:pPr marL="460375" lvl="1" indent="-119063">
              <a:lnSpc>
                <a:spcPct val="90000"/>
              </a:lnSpc>
              <a:spcAft>
                <a:spcPts val="600"/>
              </a:spcAft>
              <a:buFont typeface="Arial" panose="020B0604020202020204" pitchFamily="34" charset="0"/>
              <a:buChar char="•"/>
            </a:pPr>
            <a:r>
              <a:rPr lang="en-US" sz="1200" dirty="0">
                <a:solidFill>
                  <a:prstClr val="black"/>
                </a:solidFill>
              </a:rPr>
              <a:t>How will the research be transitioned to the core applied research (6.2) program if the research goals are achieved?</a:t>
            </a:r>
          </a:p>
          <a:p>
            <a:pPr marL="227013" indent="-342900">
              <a:lnSpc>
                <a:spcPct val="90000"/>
              </a:lnSpc>
              <a:spcAft>
                <a:spcPts val="600"/>
              </a:spcAft>
            </a:pPr>
            <a:r>
              <a:rPr lang="en-US" sz="1400" dirty="0">
                <a:solidFill>
                  <a:prstClr val="black"/>
                </a:solidFill>
              </a:rPr>
              <a:t>8.  </a:t>
            </a:r>
            <a:r>
              <a:rPr lang="en-US" sz="1400" b="1" dirty="0">
                <a:solidFill>
                  <a:prstClr val="black"/>
                </a:solidFill>
              </a:rPr>
              <a:t>Collaboration across ERDC, academia, and/or  commercial firms.</a:t>
            </a:r>
          </a:p>
          <a:p>
            <a:pPr marL="460375" lvl="1" indent="-119063">
              <a:lnSpc>
                <a:spcPct val="90000"/>
              </a:lnSpc>
              <a:spcAft>
                <a:spcPts val="600"/>
              </a:spcAft>
              <a:buFont typeface="Arial" panose="020B0604020202020204" pitchFamily="34" charset="0"/>
              <a:buChar char="•"/>
            </a:pPr>
            <a:r>
              <a:rPr lang="en-US" sz="1200" dirty="0">
                <a:solidFill>
                  <a:prstClr val="black"/>
                </a:solidFill>
              </a:rPr>
              <a:t>Enter data</a:t>
            </a:r>
          </a:p>
          <a:p>
            <a:pPr marL="460375" lvl="1" indent="-119063">
              <a:lnSpc>
                <a:spcPct val="90000"/>
              </a:lnSpc>
              <a:spcAft>
                <a:spcPts val="600"/>
              </a:spcAft>
              <a:buFont typeface="Arial" panose="020B0604020202020204" pitchFamily="34" charset="0"/>
              <a:buChar char="•"/>
            </a:pPr>
            <a:r>
              <a:rPr lang="en-US" sz="1200" dirty="0">
                <a:solidFill>
                  <a:prstClr val="black"/>
                </a:solidFill>
              </a:rPr>
              <a:t>ERDC collaborators?</a:t>
            </a:r>
          </a:p>
          <a:p>
            <a:pPr marL="460375" lvl="1" indent="-119063">
              <a:lnSpc>
                <a:spcPct val="90000"/>
              </a:lnSpc>
              <a:spcAft>
                <a:spcPts val="600"/>
              </a:spcAft>
              <a:buFont typeface="Arial" panose="020B0604020202020204" pitchFamily="34" charset="0"/>
              <a:buChar char="•"/>
            </a:pPr>
            <a:r>
              <a:rPr lang="en-US" sz="1200" dirty="0">
                <a:solidFill>
                  <a:prstClr val="black"/>
                </a:solidFill>
              </a:rPr>
              <a:t>Other participants?</a:t>
            </a:r>
          </a:p>
          <a:p>
            <a:pPr marL="227013" indent="-342900">
              <a:lnSpc>
                <a:spcPct val="90000"/>
              </a:lnSpc>
              <a:spcAft>
                <a:spcPts val="600"/>
              </a:spcAft>
            </a:pPr>
            <a:endParaRPr lang="en-US" sz="1400" b="1" dirty="0">
              <a:solidFill>
                <a:prstClr val="black"/>
              </a:solidFill>
            </a:endParaRPr>
          </a:p>
          <a:p>
            <a:pPr indent="-115888">
              <a:lnSpc>
                <a:spcPct val="90000"/>
              </a:lnSpc>
              <a:spcAft>
                <a:spcPts val="600"/>
              </a:spcAft>
            </a:pPr>
            <a:endParaRPr lang="en-US" sz="1400" dirty="0">
              <a:solidFill>
                <a:prstClr val="black"/>
              </a:solidFill>
            </a:endParaRPr>
          </a:p>
          <a:p>
            <a:pPr indent="-115888">
              <a:lnSpc>
                <a:spcPct val="90000"/>
              </a:lnSpc>
              <a:spcAft>
                <a:spcPts val="600"/>
              </a:spcAft>
            </a:pPr>
            <a:endParaRPr lang="en-US" sz="1400" dirty="0">
              <a:solidFill>
                <a:prstClr val="black"/>
              </a:solidFill>
            </a:endParaRPr>
          </a:p>
          <a:p>
            <a:pPr indent="-115888">
              <a:lnSpc>
                <a:spcPct val="90000"/>
              </a:lnSpc>
              <a:spcAft>
                <a:spcPts val="600"/>
              </a:spcAft>
            </a:pPr>
            <a:endParaRPr lang="en-US" sz="1200" dirty="0">
              <a:solidFill>
                <a:prstClr val="black"/>
              </a:solidFill>
            </a:endParaRPr>
          </a:p>
          <a:p>
            <a:pPr>
              <a:lnSpc>
                <a:spcPct val="90000"/>
              </a:lnSpc>
              <a:spcAft>
                <a:spcPts val="600"/>
              </a:spcAft>
            </a:pPr>
            <a:endParaRPr lang="en-US" sz="1400" b="1" dirty="0">
              <a:solidFill>
                <a:prstClr val="black"/>
              </a:solidFill>
              <a:latin typeface="Arial"/>
            </a:endParaRPr>
          </a:p>
        </p:txBody>
      </p:sp>
      <p:sp>
        <p:nvSpPr>
          <p:cNvPr id="17" name="TextBox 16"/>
          <p:cNvSpPr txBox="1"/>
          <p:nvPr/>
        </p:nvSpPr>
        <p:spPr>
          <a:xfrm>
            <a:off x="6095999" y="5861267"/>
            <a:ext cx="2895600" cy="258532"/>
          </a:xfrm>
          <a:prstGeom prst="rect">
            <a:avLst/>
          </a:prstGeom>
          <a:noFill/>
        </p:spPr>
        <p:txBody>
          <a:bodyPr wrap="square" rtlCol="0">
            <a:spAutoFit/>
          </a:bodyPr>
          <a:lstStyle/>
          <a:p>
            <a:pPr>
              <a:lnSpc>
                <a:spcPct val="90000"/>
              </a:lnSpc>
              <a:spcAft>
                <a:spcPts val="600"/>
              </a:spcAft>
            </a:pPr>
            <a:r>
              <a:rPr lang="en-US" sz="1200" b="1" dirty="0">
                <a:solidFill>
                  <a:prstClr val="black"/>
                </a:solidFill>
                <a:latin typeface="Arial"/>
              </a:rPr>
              <a:t>PE/Project/Task: 0601102/AB2/##</a:t>
            </a:r>
            <a:endParaRPr lang="en-US" sz="1200" dirty="0">
              <a:solidFill>
                <a:prstClr val="black"/>
              </a:solidFill>
              <a:latin typeface="Arial"/>
            </a:endParaRPr>
          </a:p>
        </p:txBody>
      </p:sp>
      <p:sp>
        <p:nvSpPr>
          <p:cNvPr id="18" name="TextBox 17"/>
          <p:cNvSpPr txBox="1"/>
          <p:nvPr/>
        </p:nvSpPr>
        <p:spPr>
          <a:xfrm>
            <a:off x="3213766" y="5748218"/>
            <a:ext cx="2792669" cy="630942"/>
          </a:xfrm>
          <a:prstGeom prst="rect">
            <a:avLst/>
          </a:prstGeom>
          <a:noFill/>
        </p:spPr>
        <p:txBody>
          <a:bodyPr wrap="square" rtlCol="0">
            <a:spAutoFit/>
          </a:bodyPr>
          <a:lstStyle/>
          <a:p>
            <a:pPr>
              <a:lnSpc>
                <a:spcPts val="1400"/>
              </a:lnSpc>
            </a:pPr>
            <a:r>
              <a:rPr lang="en-US" sz="1400" dirty="0">
                <a:solidFill>
                  <a:srgbClr val="FF0000"/>
                </a:solidFill>
              </a:rPr>
              <a:t>**Use Arial Font for entire chart**</a:t>
            </a:r>
          </a:p>
          <a:p>
            <a:pPr>
              <a:lnSpc>
                <a:spcPts val="1400"/>
              </a:lnSpc>
            </a:pPr>
            <a:r>
              <a:rPr lang="en-US" sz="1400" dirty="0">
                <a:solidFill>
                  <a:srgbClr val="FF0000"/>
                </a:solidFill>
              </a:rPr>
              <a:t>Questions – Font size 14</a:t>
            </a:r>
          </a:p>
          <a:p>
            <a:pPr>
              <a:lnSpc>
                <a:spcPts val="1400"/>
              </a:lnSpc>
            </a:pPr>
            <a:r>
              <a:rPr lang="en-US" sz="1400" dirty="0">
                <a:solidFill>
                  <a:srgbClr val="FF0000"/>
                </a:solidFill>
              </a:rPr>
              <a:t>Answers – Font size 12</a:t>
            </a:r>
          </a:p>
        </p:txBody>
      </p:sp>
      <p:sp>
        <p:nvSpPr>
          <p:cNvPr id="19" name="Text Box 9"/>
          <p:cNvSpPr txBox="1">
            <a:spLocks noChangeArrowheads="1"/>
          </p:cNvSpPr>
          <p:nvPr/>
        </p:nvSpPr>
        <p:spPr bwMode="auto">
          <a:xfrm>
            <a:off x="82449" y="840920"/>
            <a:ext cx="1430200" cy="215444"/>
          </a:xfrm>
          <a:prstGeom prst="rect">
            <a:avLst/>
          </a:prstGeom>
          <a:noFill/>
          <a:ln w="9525">
            <a:noFill/>
            <a:miter lim="800000"/>
            <a:headEnd/>
            <a:tailEnd/>
          </a:ln>
        </p:spPr>
        <p:txBody>
          <a:bodyPr wrap="none">
            <a:spAutoFit/>
          </a:bodyPr>
          <a:lstStyle/>
          <a:p>
            <a:r>
              <a:rPr lang="en-US" sz="800" dirty="0"/>
              <a:t>Last update (DD-MMM-YY)</a:t>
            </a:r>
          </a:p>
        </p:txBody>
      </p:sp>
    </p:spTree>
    <p:extLst>
      <p:ext uri="{BB962C8B-B14F-4D97-AF65-F5344CB8AC3E}">
        <p14:creationId xmlns:p14="http://schemas.microsoft.com/office/powerpoint/2010/main" val="116249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A257827-C34C-4251-B995-96C9C233CCC8}" type="slidenum">
              <a:rPr lang="en-US" smtClean="0"/>
              <a:pPr/>
              <a:t>3</a:t>
            </a:fld>
            <a:endParaRPr lang="en-US"/>
          </a:p>
        </p:txBody>
      </p:sp>
      <p:cxnSp>
        <p:nvCxnSpPr>
          <p:cNvPr id="5" name="Straight Connector 4"/>
          <p:cNvCxnSpPr/>
          <p:nvPr/>
        </p:nvCxnSpPr>
        <p:spPr>
          <a:xfrm>
            <a:off x="0" y="856711"/>
            <a:ext cx="9144000" cy="0"/>
          </a:xfrm>
          <a:prstGeom prst="line">
            <a:avLst/>
          </a:prstGeom>
          <a:ln w="57150" cmpd="thickThi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itle 286"/>
          <p:cNvSpPr>
            <a:spLocks noGrp="1"/>
          </p:cNvSpPr>
          <p:nvPr>
            <p:ph type="title"/>
          </p:nvPr>
        </p:nvSpPr>
        <p:spPr>
          <a:xfrm>
            <a:off x="2000249" y="120703"/>
            <a:ext cx="7024720" cy="786810"/>
          </a:xfrm>
          <a:prstGeom prst="rect">
            <a:avLst/>
          </a:prstGeom>
        </p:spPr>
        <p:txBody>
          <a:bodyPr/>
          <a:lstStyle/>
          <a:p>
            <a:pPr algn="r"/>
            <a:r>
              <a:rPr lang="en-US" dirty="0"/>
              <a:t>Project Name</a:t>
            </a:r>
          </a:p>
        </p:txBody>
      </p:sp>
      <p:graphicFrame>
        <p:nvGraphicFramePr>
          <p:cNvPr id="7" name="Table 6"/>
          <p:cNvGraphicFramePr>
            <a:graphicFrameLocks noGrp="1"/>
          </p:cNvGraphicFramePr>
          <p:nvPr>
            <p:extLst>
              <p:ext uri="{D42A27DB-BD31-4B8C-83A1-F6EECF244321}">
                <p14:modId xmlns:p14="http://schemas.microsoft.com/office/powerpoint/2010/main" val="791919187"/>
              </p:ext>
            </p:extLst>
          </p:nvPr>
        </p:nvGraphicFramePr>
        <p:xfrm>
          <a:off x="11905" y="11905"/>
          <a:ext cx="1988344" cy="766764"/>
        </p:xfrm>
        <a:graphic>
          <a:graphicData uri="http://schemas.openxmlformats.org/drawingml/2006/table">
            <a:tbl>
              <a:tblPr firstRow="1" bandRow="1">
                <a:tableStyleId>{5940675A-B579-460E-94D1-54222C63F5DA}</a:tableStyleId>
              </a:tblPr>
              <a:tblGrid>
                <a:gridCol w="1425788">
                  <a:extLst>
                    <a:ext uri="{9D8B030D-6E8A-4147-A177-3AD203B41FA5}">
                      <a16:colId xmlns:a16="http://schemas.microsoft.com/office/drawing/2014/main" val="20000"/>
                    </a:ext>
                  </a:extLst>
                </a:gridCol>
                <a:gridCol w="174586">
                  <a:extLst>
                    <a:ext uri="{9D8B030D-6E8A-4147-A177-3AD203B41FA5}">
                      <a16:colId xmlns:a16="http://schemas.microsoft.com/office/drawing/2014/main" val="20001"/>
                    </a:ext>
                  </a:extLst>
                </a:gridCol>
                <a:gridCol w="193985">
                  <a:extLst>
                    <a:ext uri="{9D8B030D-6E8A-4147-A177-3AD203B41FA5}">
                      <a16:colId xmlns:a16="http://schemas.microsoft.com/office/drawing/2014/main" val="20002"/>
                    </a:ext>
                  </a:extLst>
                </a:gridCol>
                <a:gridCol w="193985">
                  <a:extLst>
                    <a:ext uri="{9D8B030D-6E8A-4147-A177-3AD203B41FA5}">
                      <a16:colId xmlns:a16="http://schemas.microsoft.com/office/drawing/2014/main" val="20003"/>
                    </a:ext>
                  </a:extLst>
                </a:gridCol>
              </a:tblGrid>
              <a:tr h="255588">
                <a:tc rowSpan="2">
                  <a:txBody>
                    <a:bodyPr/>
                    <a:lstStyle/>
                    <a:p>
                      <a:pPr algn="ctr"/>
                      <a:r>
                        <a:rPr lang="en-US" sz="1100" b="1" dirty="0"/>
                        <a:t>Basic Research</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rowSpan="4">
                  <a:txBody>
                    <a:bodyPr/>
                    <a:lstStyle/>
                    <a:p>
                      <a:pPr algn="ctr"/>
                      <a:r>
                        <a:rPr lang="en-US" sz="1000" dirty="0"/>
                        <a:t>LEVEL</a:t>
                      </a:r>
                    </a:p>
                  </a:txBody>
                  <a:tcPr marL="9144" marR="9144" marT="9144" marB="914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t>1</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671">
                <a:tc vMerge="1">
                  <a:txBody>
                    <a:bodyPr/>
                    <a:lstStyle/>
                    <a:p>
                      <a:pPr algn="ct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1000" dirty="0"/>
                    </a:p>
                  </a:txBody>
                  <a:tcPr marL="9144" marR="9144" marT="9144" marB="9144">
                    <a:solidFill>
                      <a:schemeClr val="bg1"/>
                    </a:solidFill>
                  </a:tcPr>
                </a:tc>
                <a:tc rowSpan="2">
                  <a:txBody>
                    <a:bodyPr/>
                    <a:lstStyle/>
                    <a:p>
                      <a:pPr algn="ctr"/>
                      <a:r>
                        <a:rPr lang="en-US" sz="1200" b="1" dirty="0"/>
                        <a:t>2</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rowSpan="2">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5917">
                <a:tc rowSpan="2">
                  <a:txBody>
                    <a:bodyPr/>
                    <a:lstStyle/>
                    <a:p>
                      <a:pPr algn="ctr"/>
                      <a:r>
                        <a:rPr lang="en-US" sz="1100" b="1" baseline="0" dirty="0"/>
                        <a:t>Strategic Research Area</a:t>
                      </a: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55588">
                <a:tc vMerge="1">
                  <a:txBody>
                    <a:bodyPr/>
                    <a:lstStyle/>
                    <a:p>
                      <a:endParaRPr lang="en-US" sz="1000" dirty="0"/>
                    </a:p>
                  </a:txBody>
                  <a:tcPr marL="9144" marR="9144" marT="9144" marB="9144">
                    <a:solidFill>
                      <a:schemeClr val="bg1"/>
                    </a:solidFill>
                  </a:tcPr>
                </a:tc>
                <a:tc vMerge="1">
                  <a:txBody>
                    <a:bodyPr/>
                    <a:lstStyle/>
                    <a:p>
                      <a:endParaRPr lang="en-US" sz="1000" dirty="0"/>
                    </a:p>
                  </a:txBody>
                  <a:tcPr marL="9144" marR="9144" marT="9144" marB="9144">
                    <a:solidFill>
                      <a:schemeClr val="bg1"/>
                    </a:solidFill>
                  </a:tcPr>
                </a:tc>
                <a:tc>
                  <a:txBody>
                    <a:bodyPr/>
                    <a:lstStyle/>
                    <a:p>
                      <a:pPr algn="ctr"/>
                      <a:r>
                        <a:rPr lang="en-US" sz="1200" b="1" dirty="0"/>
                        <a:t>3</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ym typeface="Wingdings"/>
                        </a:rPr>
                        <a:t></a:t>
                      </a: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6138059" y="56536"/>
            <a:ext cx="1020998" cy="246221"/>
          </a:xfrm>
          <a:prstGeom prst="rect">
            <a:avLst/>
          </a:prstGeom>
          <a:noFill/>
        </p:spPr>
        <p:txBody>
          <a:bodyPr wrap="square" rtlCol="0">
            <a:spAutoFit/>
          </a:bodyPr>
          <a:lstStyle/>
          <a:p>
            <a:r>
              <a:rPr lang="en-US" sz="1000" dirty="0">
                <a:solidFill>
                  <a:srgbClr val="FF0000"/>
                </a:solidFill>
              </a:rPr>
              <a:t>Font Size 28</a:t>
            </a:r>
          </a:p>
        </p:txBody>
      </p:sp>
      <p:cxnSp>
        <p:nvCxnSpPr>
          <p:cNvPr id="9" name="Straight Arrow Connector 8"/>
          <p:cNvCxnSpPr>
            <a:stCxn id="8" idx="1"/>
          </p:cNvCxnSpPr>
          <p:nvPr/>
        </p:nvCxnSpPr>
        <p:spPr>
          <a:xfrm flipH="1">
            <a:off x="5889357" y="179647"/>
            <a:ext cx="248702" cy="2835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72282" y="79201"/>
            <a:ext cx="1020998" cy="246221"/>
          </a:xfrm>
          <a:prstGeom prst="rect">
            <a:avLst/>
          </a:prstGeom>
          <a:noFill/>
        </p:spPr>
        <p:txBody>
          <a:bodyPr wrap="square" rtlCol="0">
            <a:spAutoFit/>
          </a:bodyPr>
          <a:lstStyle/>
          <a:p>
            <a:r>
              <a:rPr lang="en-US" sz="1000" dirty="0">
                <a:solidFill>
                  <a:srgbClr val="FF0000"/>
                </a:solidFill>
              </a:rPr>
              <a:t>Font Size 12</a:t>
            </a:r>
          </a:p>
        </p:txBody>
      </p:sp>
      <p:sp>
        <p:nvSpPr>
          <p:cNvPr id="11" name="TextBox 10"/>
          <p:cNvSpPr txBox="1"/>
          <p:nvPr/>
        </p:nvSpPr>
        <p:spPr>
          <a:xfrm>
            <a:off x="2094203" y="352698"/>
            <a:ext cx="1020998" cy="246221"/>
          </a:xfrm>
          <a:prstGeom prst="rect">
            <a:avLst/>
          </a:prstGeom>
          <a:noFill/>
        </p:spPr>
        <p:txBody>
          <a:bodyPr wrap="square" rtlCol="0">
            <a:spAutoFit/>
          </a:bodyPr>
          <a:lstStyle/>
          <a:p>
            <a:r>
              <a:rPr lang="en-US" sz="1000" dirty="0">
                <a:solidFill>
                  <a:srgbClr val="FF0000"/>
                </a:solidFill>
              </a:rPr>
              <a:t>Font Size 11</a:t>
            </a:r>
          </a:p>
        </p:txBody>
      </p:sp>
      <p:cxnSp>
        <p:nvCxnSpPr>
          <p:cNvPr id="12" name="Straight Arrow Connector 11"/>
          <p:cNvCxnSpPr/>
          <p:nvPr/>
        </p:nvCxnSpPr>
        <p:spPr>
          <a:xfrm flipH="1" flipV="1">
            <a:off x="1729494" y="169790"/>
            <a:ext cx="428398" cy="664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063415" y="243975"/>
            <a:ext cx="1114546" cy="2560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9673" y="640770"/>
            <a:ext cx="1020998" cy="246221"/>
          </a:xfrm>
          <a:prstGeom prst="rect">
            <a:avLst/>
          </a:prstGeom>
          <a:noFill/>
        </p:spPr>
        <p:txBody>
          <a:bodyPr wrap="square" rtlCol="0">
            <a:spAutoFit/>
          </a:bodyPr>
          <a:lstStyle/>
          <a:p>
            <a:r>
              <a:rPr lang="en-US" sz="1000" dirty="0">
                <a:solidFill>
                  <a:srgbClr val="FF0000"/>
                </a:solidFill>
              </a:rPr>
              <a:t>Font Size 8</a:t>
            </a:r>
          </a:p>
        </p:txBody>
      </p:sp>
      <p:sp>
        <p:nvSpPr>
          <p:cNvPr id="15" name="Text Box 9"/>
          <p:cNvSpPr txBox="1">
            <a:spLocks noChangeArrowheads="1"/>
          </p:cNvSpPr>
          <p:nvPr/>
        </p:nvSpPr>
        <p:spPr bwMode="auto">
          <a:xfrm>
            <a:off x="82449" y="840920"/>
            <a:ext cx="1430200" cy="215444"/>
          </a:xfrm>
          <a:prstGeom prst="rect">
            <a:avLst/>
          </a:prstGeom>
          <a:noFill/>
          <a:ln w="9525">
            <a:noFill/>
            <a:miter lim="800000"/>
            <a:headEnd/>
            <a:tailEnd/>
          </a:ln>
        </p:spPr>
        <p:txBody>
          <a:bodyPr wrap="none">
            <a:spAutoFit/>
          </a:bodyPr>
          <a:lstStyle/>
          <a:p>
            <a:r>
              <a:rPr lang="en-US" sz="800" dirty="0"/>
              <a:t>Last update (DD-MMM-YY)</a:t>
            </a:r>
          </a:p>
        </p:txBody>
      </p:sp>
      <p:sp>
        <p:nvSpPr>
          <p:cNvPr id="16" name="Rectangle 15"/>
          <p:cNvSpPr/>
          <p:nvPr/>
        </p:nvSpPr>
        <p:spPr>
          <a:xfrm>
            <a:off x="381000" y="1327213"/>
            <a:ext cx="8109857" cy="3323987"/>
          </a:xfrm>
          <a:prstGeom prst="rect">
            <a:avLst/>
          </a:prstGeom>
        </p:spPr>
        <p:txBody>
          <a:bodyPr wrap="square">
            <a:spAutoFit/>
          </a:bodyPr>
          <a:lstStyle/>
          <a:p>
            <a:pPr lvl="0" fontAlgn="base">
              <a:spcBef>
                <a:spcPct val="0"/>
              </a:spcBef>
              <a:spcAft>
                <a:spcPct val="0"/>
              </a:spcAft>
            </a:pPr>
            <a:r>
              <a:rPr lang="en-US" sz="1000" dirty="0">
                <a:solidFill>
                  <a:srgbClr val="000000"/>
                </a:solidFill>
                <a:latin typeface="Arial" charset="0"/>
              </a:rPr>
              <a:t>The Narrative chart is a one-page project summary that will accompany the Marketing and Question charts.  This chart was recommended for inclusion during the July 2010 6.1-6.3 Program Review and modified in July, 2019 to meet the current priorities of the Army.</a:t>
            </a:r>
          </a:p>
          <a:p>
            <a:pPr lvl="0" fontAlgn="base">
              <a:spcBef>
                <a:spcPct val="0"/>
              </a:spcBef>
              <a:spcAft>
                <a:spcPct val="0"/>
              </a:spcAft>
            </a:pPr>
            <a:endParaRPr lang="en-US" sz="1000" dirty="0">
              <a:solidFill>
                <a:srgbClr val="000000"/>
              </a:solidFill>
              <a:latin typeface="Arial" charset="0"/>
            </a:endParaRPr>
          </a:p>
          <a:p>
            <a:pPr lvl="0" fontAlgn="base">
              <a:spcBef>
                <a:spcPct val="0"/>
              </a:spcBef>
              <a:spcAft>
                <a:spcPct val="0"/>
              </a:spcAft>
            </a:pPr>
            <a:r>
              <a:rPr lang="en-US" sz="1000" dirty="0">
                <a:solidFill>
                  <a:srgbClr val="000000"/>
                </a:solidFill>
                <a:latin typeface="Arial" charset="0"/>
              </a:rPr>
              <a:t>This chart along with the accompanying Marketing and Question charts will be used during the basic research portfolio management review workshop.  It is intended to document responses to the following questions to assist the panelists during the review, and serves as an outline for the 5 minute scripted project overviews (or “elevator speeches”) Principal Investigators (PIs) will be asked to present.  Responses should be concise and to the point.</a:t>
            </a:r>
          </a:p>
          <a:p>
            <a:pPr lvl="0" fontAlgn="base">
              <a:spcBef>
                <a:spcPct val="0"/>
              </a:spcBef>
              <a:spcAft>
                <a:spcPct val="0"/>
              </a:spcAft>
            </a:pPr>
            <a:endParaRPr lang="en-US" sz="1000" dirty="0">
              <a:solidFill>
                <a:srgbClr val="000000"/>
              </a:solidFill>
              <a:latin typeface="Arial" charset="0"/>
            </a:endParaRPr>
          </a:p>
          <a:p>
            <a:pPr lvl="0" fontAlgn="base">
              <a:spcBef>
                <a:spcPct val="0"/>
              </a:spcBef>
              <a:spcAft>
                <a:spcPct val="0"/>
              </a:spcAft>
            </a:pPr>
            <a:r>
              <a:rPr lang="en-US" sz="1000" dirty="0">
                <a:solidFill>
                  <a:srgbClr val="000000"/>
                </a:solidFill>
                <a:latin typeface="Arial" charset="0"/>
              </a:rPr>
              <a:t>Q1. Describe the research objective.</a:t>
            </a:r>
          </a:p>
          <a:p>
            <a:r>
              <a:rPr lang="en-US" sz="1000" dirty="0">
                <a:solidFill>
                  <a:srgbClr val="FF0000"/>
                </a:solidFill>
                <a:latin typeface="Arial" charset="0"/>
              </a:rPr>
              <a:t>Q2. What is the current state of the science </a:t>
            </a:r>
            <a:r>
              <a:rPr lang="en-US" sz="1000" dirty="0">
                <a:solidFill>
                  <a:srgbClr val="FF0000"/>
                </a:solidFill>
                <a:cs typeface="Arial" panose="020B0604020202020204" pitchFamily="34" charset="0"/>
              </a:rPr>
              <a:t>and how will you advance the state of the science?</a:t>
            </a:r>
            <a:endParaRPr lang="en-US" sz="1000" dirty="0">
              <a:solidFill>
                <a:srgbClr val="FF0000"/>
              </a:solidFill>
              <a:latin typeface="Arial" charset="0"/>
            </a:endParaRPr>
          </a:p>
          <a:p>
            <a:pPr lvl="0" fontAlgn="base">
              <a:spcBef>
                <a:spcPct val="0"/>
              </a:spcBef>
              <a:spcAft>
                <a:spcPct val="0"/>
              </a:spcAft>
            </a:pPr>
            <a:r>
              <a:rPr lang="en-US" sz="1000" dirty="0">
                <a:solidFill>
                  <a:srgbClr val="000000"/>
                </a:solidFill>
                <a:latin typeface="Arial" charset="0"/>
              </a:rPr>
              <a:t>Q3. What is the toughest technical challenge in the work?</a:t>
            </a:r>
          </a:p>
          <a:p>
            <a:pPr lvl="0" fontAlgn="base">
              <a:spcBef>
                <a:spcPct val="0"/>
              </a:spcBef>
              <a:spcAft>
                <a:spcPct val="0"/>
              </a:spcAft>
            </a:pPr>
            <a:r>
              <a:rPr lang="en-US" sz="1000" dirty="0">
                <a:solidFill>
                  <a:srgbClr val="000000"/>
                </a:solidFill>
                <a:latin typeface="Arial" charset="0"/>
              </a:rPr>
              <a:t>Q4. What future applications could result from this research?</a:t>
            </a:r>
          </a:p>
          <a:p>
            <a:pPr lvl="0" fontAlgn="base">
              <a:spcBef>
                <a:spcPct val="0"/>
              </a:spcBef>
              <a:spcAft>
                <a:spcPct val="0"/>
              </a:spcAft>
            </a:pPr>
            <a:r>
              <a:rPr lang="en-US" sz="1000" dirty="0">
                <a:solidFill>
                  <a:srgbClr val="000000"/>
                </a:solidFill>
                <a:latin typeface="Arial" charset="0"/>
              </a:rPr>
              <a:t>Q5. What other organizations are pursuing this research?</a:t>
            </a:r>
          </a:p>
          <a:p>
            <a:pPr lvl="0" fontAlgn="base">
              <a:spcBef>
                <a:spcPct val="0"/>
              </a:spcBef>
              <a:spcAft>
                <a:spcPct val="0"/>
              </a:spcAft>
            </a:pPr>
            <a:r>
              <a:rPr lang="en-US" sz="1000" dirty="0">
                <a:solidFill>
                  <a:srgbClr val="000000"/>
                </a:solidFill>
                <a:latin typeface="Arial" charset="0"/>
              </a:rPr>
              <a:t>Q6. What makes this research high risk?</a:t>
            </a:r>
          </a:p>
          <a:p>
            <a:pPr lvl="0" fontAlgn="base">
              <a:spcBef>
                <a:spcPct val="0"/>
              </a:spcBef>
              <a:spcAft>
                <a:spcPct val="0"/>
              </a:spcAft>
            </a:pPr>
            <a:r>
              <a:rPr lang="en-US" sz="1000" dirty="0">
                <a:solidFill>
                  <a:srgbClr val="000000"/>
                </a:solidFill>
                <a:latin typeface="Arial" charset="0"/>
              </a:rPr>
              <a:t>Q7. How could this research develop future capabilities for ERDC?</a:t>
            </a:r>
          </a:p>
          <a:p>
            <a:pPr lvl="0" fontAlgn="base">
              <a:spcBef>
                <a:spcPct val="0"/>
              </a:spcBef>
              <a:spcAft>
                <a:spcPct val="0"/>
              </a:spcAft>
            </a:pPr>
            <a:r>
              <a:rPr lang="en-US" sz="1000" dirty="0">
                <a:solidFill>
                  <a:srgbClr val="000000"/>
                </a:solidFill>
                <a:latin typeface="Arial" charset="0"/>
              </a:rPr>
              <a:t>Q8. Describe the research team and plan.</a:t>
            </a:r>
          </a:p>
          <a:p>
            <a:pPr lvl="0" fontAlgn="base">
              <a:spcBef>
                <a:spcPct val="0"/>
              </a:spcBef>
              <a:spcAft>
                <a:spcPct val="0"/>
              </a:spcAft>
            </a:pPr>
            <a:r>
              <a:rPr lang="en-US" sz="1000" dirty="0">
                <a:solidFill>
                  <a:srgbClr val="000000"/>
                </a:solidFill>
                <a:latin typeface="Arial" charset="0"/>
              </a:rPr>
              <a:t>Q9. Is there adequate funding, equipment, and facilities to complete this research as planned?</a:t>
            </a:r>
          </a:p>
          <a:p>
            <a:pPr lvl="0" fontAlgn="base">
              <a:spcBef>
                <a:spcPct val="0"/>
              </a:spcBef>
              <a:spcAft>
                <a:spcPct val="0"/>
              </a:spcAft>
            </a:pPr>
            <a:r>
              <a:rPr lang="en-US" sz="1000" dirty="0">
                <a:solidFill>
                  <a:srgbClr val="FF0000"/>
                </a:solidFill>
                <a:latin typeface="Arial" charset="0"/>
              </a:rPr>
              <a:t>Q10. Why must the Army invest in this research?</a:t>
            </a:r>
          </a:p>
          <a:p>
            <a:pPr lvl="0" fontAlgn="base">
              <a:spcBef>
                <a:spcPct val="0"/>
              </a:spcBef>
              <a:spcAft>
                <a:spcPct val="0"/>
              </a:spcAft>
            </a:pPr>
            <a:endParaRPr lang="en-US" sz="1000" dirty="0">
              <a:solidFill>
                <a:srgbClr val="000000"/>
              </a:solidFill>
              <a:latin typeface="Arial" charset="0"/>
            </a:endParaRPr>
          </a:p>
          <a:p>
            <a:pPr lvl="0" fontAlgn="base">
              <a:spcBef>
                <a:spcPct val="0"/>
              </a:spcBef>
              <a:spcAft>
                <a:spcPct val="0"/>
              </a:spcAft>
            </a:pPr>
            <a:r>
              <a:rPr lang="en-US" sz="1000" dirty="0">
                <a:solidFill>
                  <a:srgbClr val="000000"/>
                </a:solidFill>
                <a:latin typeface="Arial" charset="0"/>
              </a:rPr>
              <a:t>Font is Arial 10.  Use no italics or bolding in the body of the narrative.  Spell out all acronyms.  The bottom margin has space for latest version date and POC information.</a:t>
            </a:r>
          </a:p>
        </p:txBody>
      </p:sp>
      <p:graphicFrame>
        <p:nvGraphicFramePr>
          <p:cNvPr id="17" name="Object 3"/>
          <p:cNvGraphicFramePr>
            <a:graphicFrameLocks noChangeAspect="1"/>
          </p:cNvGraphicFramePr>
          <p:nvPr>
            <p:extLst>
              <p:ext uri="{D42A27DB-BD31-4B8C-83A1-F6EECF244321}">
                <p14:modId xmlns:p14="http://schemas.microsoft.com/office/powerpoint/2010/main" val="2796686377"/>
              </p:ext>
            </p:extLst>
          </p:nvPr>
        </p:nvGraphicFramePr>
        <p:xfrm>
          <a:off x="381000" y="5217885"/>
          <a:ext cx="7562850" cy="1262743"/>
        </p:xfrm>
        <a:graphic>
          <a:graphicData uri="http://schemas.openxmlformats.org/presentationml/2006/ole">
            <mc:AlternateContent xmlns:mc="http://schemas.openxmlformats.org/markup-compatibility/2006">
              <mc:Choice xmlns:v="urn:schemas-microsoft-com:vml" Requires="v">
                <p:oleObj name="Document" r:id="rId2" imgW="7649565" imgH="1128322" progId="Word.Document.8">
                  <p:embed/>
                </p:oleObj>
              </mc:Choice>
              <mc:Fallback>
                <p:oleObj name="Document" r:id="rId2" imgW="7649565" imgH="1128322" progId="Word.Document.8">
                  <p:embed/>
                  <p:pic>
                    <p:nvPicPr>
                      <p:cNvPr id="0" name=""/>
                      <p:cNvPicPr>
                        <a:picLocks noChangeAspect="1" noChangeArrowheads="1"/>
                      </p:cNvPicPr>
                      <p:nvPr/>
                    </p:nvPicPr>
                    <p:blipFill>
                      <a:blip r:embed="rId3"/>
                      <a:srcRect/>
                      <a:stretch>
                        <a:fillRect/>
                      </a:stretch>
                    </p:blipFill>
                    <p:spPr bwMode="auto">
                      <a:xfrm>
                        <a:off x="381000" y="5217885"/>
                        <a:ext cx="7562850" cy="1262743"/>
                      </a:xfrm>
                      <a:prstGeom prst="rect">
                        <a:avLst/>
                      </a:prstGeom>
                      <a:noFill/>
                    </p:spPr>
                  </p:pic>
                </p:oleObj>
              </mc:Fallback>
            </mc:AlternateContent>
          </a:graphicData>
        </a:graphic>
      </p:graphicFrame>
      <p:sp>
        <p:nvSpPr>
          <p:cNvPr id="19" name="Rectangle 18"/>
          <p:cNvSpPr/>
          <p:nvPr/>
        </p:nvSpPr>
        <p:spPr>
          <a:xfrm>
            <a:off x="50801" y="914400"/>
            <a:ext cx="5267557" cy="341632"/>
          </a:xfrm>
          <a:prstGeom prst="rect">
            <a:avLst/>
          </a:prstGeom>
        </p:spPr>
        <p:txBody>
          <a:bodyPr wrap="square">
            <a:spAutoFit/>
          </a:bodyPr>
          <a:lstStyle/>
          <a:p>
            <a:pPr>
              <a:lnSpc>
                <a:spcPct val="90000"/>
              </a:lnSpc>
              <a:spcAft>
                <a:spcPts val="600"/>
              </a:spcAft>
            </a:pPr>
            <a:r>
              <a:rPr lang="en-US" sz="1400" dirty="0">
                <a:solidFill>
                  <a:prstClr val="black"/>
                </a:solidFill>
              </a:rPr>
              <a:t>Status</a:t>
            </a:r>
            <a:r>
              <a:rPr lang="en-US" dirty="0">
                <a:solidFill>
                  <a:prstClr val="black"/>
                </a:solidFill>
              </a:rPr>
              <a:t>:  </a:t>
            </a:r>
            <a:r>
              <a:rPr lang="en-US" sz="1400" dirty="0">
                <a:solidFill>
                  <a:prstClr val="black"/>
                </a:solidFill>
              </a:rPr>
              <a:t>Proposed</a:t>
            </a:r>
          </a:p>
        </p:txBody>
      </p:sp>
      <p:graphicFrame>
        <p:nvGraphicFramePr>
          <p:cNvPr id="3" name="Table 19">
            <a:extLst>
              <a:ext uri="{FF2B5EF4-FFF2-40B4-BE49-F238E27FC236}">
                <a16:creationId xmlns:a16="http://schemas.microsoft.com/office/drawing/2014/main" id="{7C08DCA0-EFB1-480C-9597-DB030793584E}"/>
              </a:ext>
            </a:extLst>
          </p:cNvPr>
          <p:cNvGraphicFramePr>
            <a:graphicFrameLocks noGrp="1"/>
          </p:cNvGraphicFramePr>
          <p:nvPr>
            <p:extLst>
              <p:ext uri="{D42A27DB-BD31-4B8C-83A1-F6EECF244321}">
                <p14:modId xmlns:p14="http://schemas.microsoft.com/office/powerpoint/2010/main" val="956919839"/>
              </p:ext>
            </p:extLst>
          </p:nvPr>
        </p:nvGraphicFramePr>
        <p:xfrm>
          <a:off x="2111356" y="4461748"/>
          <a:ext cx="5287772" cy="640080"/>
        </p:xfrm>
        <a:graphic>
          <a:graphicData uri="http://schemas.openxmlformats.org/drawingml/2006/table">
            <a:tbl>
              <a:tblPr firstRow="1" bandRow="1">
                <a:tableStyleId>{5C22544A-7EE6-4342-B048-85BDC9FD1C3A}</a:tableStyleId>
              </a:tblPr>
              <a:tblGrid>
                <a:gridCol w="1321943">
                  <a:extLst>
                    <a:ext uri="{9D8B030D-6E8A-4147-A177-3AD203B41FA5}">
                      <a16:colId xmlns:a16="http://schemas.microsoft.com/office/drawing/2014/main" val="666369202"/>
                    </a:ext>
                  </a:extLst>
                </a:gridCol>
                <a:gridCol w="1321943">
                  <a:extLst>
                    <a:ext uri="{9D8B030D-6E8A-4147-A177-3AD203B41FA5}">
                      <a16:colId xmlns:a16="http://schemas.microsoft.com/office/drawing/2014/main" val="3462594619"/>
                    </a:ext>
                  </a:extLst>
                </a:gridCol>
                <a:gridCol w="1321943">
                  <a:extLst>
                    <a:ext uri="{9D8B030D-6E8A-4147-A177-3AD203B41FA5}">
                      <a16:colId xmlns:a16="http://schemas.microsoft.com/office/drawing/2014/main" val="3257953283"/>
                    </a:ext>
                  </a:extLst>
                </a:gridCol>
                <a:gridCol w="1321943">
                  <a:extLst>
                    <a:ext uri="{9D8B030D-6E8A-4147-A177-3AD203B41FA5}">
                      <a16:colId xmlns:a16="http://schemas.microsoft.com/office/drawing/2014/main" val="4081884539"/>
                    </a:ext>
                  </a:extLst>
                </a:gridCol>
              </a:tblGrid>
              <a:tr h="157615">
                <a:tc>
                  <a:txBody>
                    <a:bodyPr/>
                    <a:lstStyle/>
                    <a:p>
                      <a:r>
                        <a:rPr lang="en-US" sz="1000" dirty="0">
                          <a:solidFill>
                            <a:schemeClr val="tx1"/>
                          </a:solidFill>
                        </a:rPr>
                        <a:t>Funding ($K)</a:t>
                      </a:r>
                    </a:p>
                  </a:txBody>
                  <a:tcPr>
                    <a:noFill/>
                  </a:tcPr>
                </a:tc>
                <a:tc>
                  <a:txBody>
                    <a:bodyPr/>
                    <a:lstStyle/>
                    <a:p>
                      <a:r>
                        <a:rPr lang="en-US" sz="1000" dirty="0">
                          <a:solidFill>
                            <a:schemeClr val="tx1"/>
                          </a:solidFill>
                        </a:rPr>
                        <a:t>FY 23</a:t>
                      </a:r>
                    </a:p>
                  </a:txBody>
                  <a:tcPr>
                    <a:noFill/>
                  </a:tcPr>
                </a:tc>
                <a:tc>
                  <a:txBody>
                    <a:bodyPr/>
                    <a:lstStyle/>
                    <a:p>
                      <a:r>
                        <a:rPr lang="en-US" sz="1000" dirty="0">
                          <a:solidFill>
                            <a:schemeClr val="tx1"/>
                          </a:solidFill>
                        </a:rPr>
                        <a:t> FY24</a:t>
                      </a:r>
                    </a:p>
                  </a:txBody>
                  <a:tcPr>
                    <a:noFill/>
                  </a:tcPr>
                </a:tc>
                <a:tc>
                  <a:txBody>
                    <a:bodyPr/>
                    <a:lstStyle/>
                    <a:p>
                      <a:r>
                        <a:rPr lang="en-US" sz="1000" dirty="0">
                          <a:solidFill>
                            <a:schemeClr val="tx1"/>
                          </a:solidFill>
                        </a:rPr>
                        <a:t> FY25</a:t>
                      </a:r>
                    </a:p>
                  </a:txBody>
                  <a:tcPr>
                    <a:noFill/>
                  </a:tcPr>
                </a:tc>
                <a:extLst>
                  <a:ext uri="{0D108BD9-81ED-4DB2-BD59-A6C34878D82A}">
                    <a16:rowId xmlns:a16="http://schemas.microsoft.com/office/drawing/2014/main" val="2162265068"/>
                  </a:ext>
                </a:extLst>
              </a:tr>
              <a:tr h="166477">
                <a:tc>
                  <a:txBody>
                    <a:bodyPr/>
                    <a:lstStyle/>
                    <a:p>
                      <a:r>
                        <a:rPr lang="en-US" sz="1000" dirty="0">
                          <a:solidFill>
                            <a:schemeClr val="tx1"/>
                          </a:solidFill>
                        </a:rPr>
                        <a:t>PE/Project </a:t>
                      </a:r>
                    </a:p>
                    <a:p>
                      <a:r>
                        <a:rPr lang="en-US" sz="1000" dirty="0">
                          <a:solidFill>
                            <a:schemeClr val="tx1"/>
                          </a:solidFill>
                        </a:rPr>
                        <a:t>0601102/AB2</a:t>
                      </a:r>
                    </a:p>
                  </a:txBody>
                  <a:tcPr>
                    <a:noFill/>
                  </a:tcPr>
                </a:tc>
                <a:tc>
                  <a:txBody>
                    <a:bodyPr/>
                    <a:lstStyle/>
                    <a:p>
                      <a:r>
                        <a:rPr lang="en-US" sz="1000" dirty="0">
                          <a:solidFill>
                            <a:schemeClr val="tx1"/>
                          </a:solidFill>
                        </a:rPr>
                        <a:t>200</a:t>
                      </a:r>
                    </a:p>
                  </a:txBody>
                  <a:tcPr>
                    <a:noFill/>
                  </a:tcPr>
                </a:tc>
                <a:tc>
                  <a:txBody>
                    <a:bodyPr/>
                    <a:lstStyle/>
                    <a:p>
                      <a:r>
                        <a:rPr lang="en-US" sz="1000" dirty="0">
                          <a:solidFill>
                            <a:schemeClr val="tx1"/>
                          </a:solidFill>
                        </a:rPr>
                        <a:t>400</a:t>
                      </a:r>
                    </a:p>
                  </a:txBody>
                  <a:tcPr>
                    <a:noFill/>
                  </a:tcPr>
                </a:tc>
                <a:tc>
                  <a:txBody>
                    <a:bodyPr/>
                    <a:lstStyle/>
                    <a:p>
                      <a:r>
                        <a:rPr lang="en-US" sz="1000" dirty="0">
                          <a:solidFill>
                            <a:schemeClr val="tx1"/>
                          </a:solidFill>
                        </a:rPr>
                        <a:t>400</a:t>
                      </a:r>
                    </a:p>
                  </a:txBody>
                  <a:tcPr>
                    <a:noFill/>
                  </a:tcPr>
                </a:tc>
                <a:extLst>
                  <a:ext uri="{0D108BD9-81ED-4DB2-BD59-A6C34878D82A}">
                    <a16:rowId xmlns:a16="http://schemas.microsoft.com/office/drawing/2014/main" val="2040335187"/>
                  </a:ext>
                </a:extLst>
              </a:tr>
            </a:tbl>
          </a:graphicData>
        </a:graphic>
      </p:graphicFrame>
    </p:spTree>
    <p:extLst>
      <p:ext uri="{BB962C8B-B14F-4D97-AF65-F5344CB8AC3E}">
        <p14:creationId xmlns:p14="http://schemas.microsoft.com/office/powerpoint/2010/main" val="183379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A257827-C34C-4251-B995-96C9C233CCC8}" type="slidenum">
              <a:rPr lang="en-US" smtClean="0"/>
              <a:pPr/>
              <a:t>4</a:t>
            </a:fld>
            <a:endParaRPr lang="en-US"/>
          </a:p>
        </p:txBody>
      </p:sp>
      <p:cxnSp>
        <p:nvCxnSpPr>
          <p:cNvPr id="5" name="Straight Connector 4"/>
          <p:cNvCxnSpPr/>
          <p:nvPr/>
        </p:nvCxnSpPr>
        <p:spPr>
          <a:xfrm>
            <a:off x="0" y="856711"/>
            <a:ext cx="9144000" cy="0"/>
          </a:xfrm>
          <a:prstGeom prst="line">
            <a:avLst/>
          </a:prstGeom>
          <a:ln w="57150" cmpd="thickThi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itle 286"/>
          <p:cNvSpPr>
            <a:spLocks noGrp="1"/>
          </p:cNvSpPr>
          <p:nvPr>
            <p:ph type="title"/>
          </p:nvPr>
        </p:nvSpPr>
        <p:spPr>
          <a:xfrm>
            <a:off x="2000249" y="120703"/>
            <a:ext cx="7024720" cy="786810"/>
          </a:xfrm>
          <a:prstGeom prst="rect">
            <a:avLst/>
          </a:prstGeom>
        </p:spPr>
        <p:txBody>
          <a:bodyPr/>
          <a:lstStyle/>
          <a:p>
            <a:pPr algn="r"/>
            <a:r>
              <a:rPr lang="en-US" sz="2800" dirty="0"/>
              <a:t>Free Form Chart (optional)</a:t>
            </a:r>
          </a:p>
        </p:txBody>
      </p:sp>
      <p:graphicFrame>
        <p:nvGraphicFramePr>
          <p:cNvPr id="7" name="Table 6"/>
          <p:cNvGraphicFramePr>
            <a:graphicFrameLocks noGrp="1"/>
          </p:cNvGraphicFramePr>
          <p:nvPr>
            <p:extLst>
              <p:ext uri="{D42A27DB-BD31-4B8C-83A1-F6EECF244321}">
                <p14:modId xmlns:p14="http://schemas.microsoft.com/office/powerpoint/2010/main" val="954396213"/>
              </p:ext>
            </p:extLst>
          </p:nvPr>
        </p:nvGraphicFramePr>
        <p:xfrm>
          <a:off x="11905" y="11905"/>
          <a:ext cx="1988344" cy="766764"/>
        </p:xfrm>
        <a:graphic>
          <a:graphicData uri="http://schemas.openxmlformats.org/drawingml/2006/table">
            <a:tbl>
              <a:tblPr firstRow="1" bandRow="1">
                <a:tableStyleId>{5940675A-B579-460E-94D1-54222C63F5DA}</a:tableStyleId>
              </a:tblPr>
              <a:tblGrid>
                <a:gridCol w="1425788">
                  <a:extLst>
                    <a:ext uri="{9D8B030D-6E8A-4147-A177-3AD203B41FA5}">
                      <a16:colId xmlns:a16="http://schemas.microsoft.com/office/drawing/2014/main" val="20000"/>
                    </a:ext>
                  </a:extLst>
                </a:gridCol>
                <a:gridCol w="174586">
                  <a:extLst>
                    <a:ext uri="{9D8B030D-6E8A-4147-A177-3AD203B41FA5}">
                      <a16:colId xmlns:a16="http://schemas.microsoft.com/office/drawing/2014/main" val="20001"/>
                    </a:ext>
                  </a:extLst>
                </a:gridCol>
                <a:gridCol w="193985">
                  <a:extLst>
                    <a:ext uri="{9D8B030D-6E8A-4147-A177-3AD203B41FA5}">
                      <a16:colId xmlns:a16="http://schemas.microsoft.com/office/drawing/2014/main" val="20002"/>
                    </a:ext>
                  </a:extLst>
                </a:gridCol>
                <a:gridCol w="193985">
                  <a:extLst>
                    <a:ext uri="{9D8B030D-6E8A-4147-A177-3AD203B41FA5}">
                      <a16:colId xmlns:a16="http://schemas.microsoft.com/office/drawing/2014/main" val="20003"/>
                    </a:ext>
                  </a:extLst>
                </a:gridCol>
              </a:tblGrid>
              <a:tr h="255588">
                <a:tc rowSpan="2">
                  <a:txBody>
                    <a:bodyPr/>
                    <a:lstStyle/>
                    <a:p>
                      <a:pPr algn="ctr"/>
                      <a:r>
                        <a:rPr lang="en-US" sz="1100" b="1" dirty="0"/>
                        <a:t>Basic Research</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rowSpan="4">
                  <a:txBody>
                    <a:bodyPr/>
                    <a:lstStyle/>
                    <a:p>
                      <a:pPr algn="ctr"/>
                      <a:r>
                        <a:rPr lang="en-US" sz="1000" dirty="0"/>
                        <a:t>LEVEL</a:t>
                      </a:r>
                    </a:p>
                  </a:txBody>
                  <a:tcPr marL="9144" marR="9144" marT="9144" marB="914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t>1</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671">
                <a:tc vMerge="1">
                  <a:txBody>
                    <a:bodyPr/>
                    <a:lstStyle/>
                    <a:p>
                      <a:pPr algn="ct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1000" dirty="0"/>
                    </a:p>
                  </a:txBody>
                  <a:tcPr marL="9144" marR="9144" marT="9144" marB="9144">
                    <a:solidFill>
                      <a:schemeClr val="bg1"/>
                    </a:solidFill>
                  </a:tcPr>
                </a:tc>
                <a:tc rowSpan="2">
                  <a:txBody>
                    <a:bodyPr/>
                    <a:lstStyle/>
                    <a:p>
                      <a:pPr algn="ctr"/>
                      <a:r>
                        <a:rPr lang="en-US" sz="1200" b="1" dirty="0"/>
                        <a:t>2</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rowSpan="2">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5917">
                <a:tc rowSpan="2">
                  <a:txBody>
                    <a:bodyPr/>
                    <a:lstStyle/>
                    <a:p>
                      <a:pPr algn="ctr"/>
                      <a:r>
                        <a:rPr lang="en-US" sz="1100" b="1" baseline="0" dirty="0"/>
                        <a:t>Strategic Research Area</a:t>
                      </a: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55588">
                <a:tc vMerge="1">
                  <a:txBody>
                    <a:bodyPr/>
                    <a:lstStyle/>
                    <a:p>
                      <a:endParaRPr lang="en-US" sz="1000" dirty="0"/>
                    </a:p>
                  </a:txBody>
                  <a:tcPr marL="9144" marR="9144" marT="9144" marB="9144">
                    <a:solidFill>
                      <a:schemeClr val="bg1"/>
                    </a:solidFill>
                  </a:tcPr>
                </a:tc>
                <a:tc vMerge="1">
                  <a:txBody>
                    <a:bodyPr/>
                    <a:lstStyle/>
                    <a:p>
                      <a:endParaRPr lang="en-US" sz="1000" dirty="0"/>
                    </a:p>
                  </a:txBody>
                  <a:tcPr marL="9144" marR="9144" marT="9144" marB="9144">
                    <a:solidFill>
                      <a:schemeClr val="bg1"/>
                    </a:solidFill>
                  </a:tcPr>
                </a:tc>
                <a:tc>
                  <a:txBody>
                    <a:bodyPr/>
                    <a:lstStyle/>
                    <a:p>
                      <a:pPr algn="ctr"/>
                      <a:r>
                        <a:rPr lang="en-US" sz="1200" b="1" dirty="0"/>
                        <a:t>3</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ym typeface="Wingdings"/>
                        </a:rPr>
                        <a:t></a:t>
                      </a: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6138059" y="56536"/>
            <a:ext cx="1020998" cy="246221"/>
          </a:xfrm>
          <a:prstGeom prst="rect">
            <a:avLst/>
          </a:prstGeom>
          <a:noFill/>
        </p:spPr>
        <p:txBody>
          <a:bodyPr wrap="square" rtlCol="0">
            <a:spAutoFit/>
          </a:bodyPr>
          <a:lstStyle/>
          <a:p>
            <a:r>
              <a:rPr lang="en-US" sz="1000" dirty="0">
                <a:solidFill>
                  <a:srgbClr val="FF0000"/>
                </a:solidFill>
              </a:rPr>
              <a:t>Font Size 28</a:t>
            </a:r>
          </a:p>
        </p:txBody>
      </p:sp>
      <p:cxnSp>
        <p:nvCxnSpPr>
          <p:cNvPr id="9" name="Straight Arrow Connector 8"/>
          <p:cNvCxnSpPr>
            <a:stCxn id="8" idx="1"/>
          </p:cNvCxnSpPr>
          <p:nvPr/>
        </p:nvCxnSpPr>
        <p:spPr>
          <a:xfrm flipH="1">
            <a:off x="5889357" y="179647"/>
            <a:ext cx="248702" cy="2835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72282" y="79201"/>
            <a:ext cx="1020998" cy="246221"/>
          </a:xfrm>
          <a:prstGeom prst="rect">
            <a:avLst/>
          </a:prstGeom>
          <a:noFill/>
        </p:spPr>
        <p:txBody>
          <a:bodyPr wrap="square" rtlCol="0">
            <a:spAutoFit/>
          </a:bodyPr>
          <a:lstStyle/>
          <a:p>
            <a:r>
              <a:rPr lang="en-US" sz="1000" dirty="0">
                <a:solidFill>
                  <a:srgbClr val="FF0000"/>
                </a:solidFill>
              </a:rPr>
              <a:t>Font Size 12</a:t>
            </a:r>
          </a:p>
        </p:txBody>
      </p:sp>
      <p:sp>
        <p:nvSpPr>
          <p:cNvPr id="11" name="TextBox 10"/>
          <p:cNvSpPr txBox="1"/>
          <p:nvPr/>
        </p:nvSpPr>
        <p:spPr>
          <a:xfrm>
            <a:off x="2094203" y="352698"/>
            <a:ext cx="1020998" cy="246221"/>
          </a:xfrm>
          <a:prstGeom prst="rect">
            <a:avLst/>
          </a:prstGeom>
          <a:noFill/>
        </p:spPr>
        <p:txBody>
          <a:bodyPr wrap="square" rtlCol="0">
            <a:spAutoFit/>
          </a:bodyPr>
          <a:lstStyle/>
          <a:p>
            <a:r>
              <a:rPr lang="en-US" sz="1000" dirty="0">
                <a:solidFill>
                  <a:srgbClr val="FF0000"/>
                </a:solidFill>
              </a:rPr>
              <a:t>Font Size 11</a:t>
            </a:r>
          </a:p>
        </p:txBody>
      </p:sp>
      <p:cxnSp>
        <p:nvCxnSpPr>
          <p:cNvPr id="12" name="Straight Arrow Connector 11"/>
          <p:cNvCxnSpPr/>
          <p:nvPr/>
        </p:nvCxnSpPr>
        <p:spPr>
          <a:xfrm flipH="1" flipV="1">
            <a:off x="1729494" y="169790"/>
            <a:ext cx="428398" cy="664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063415" y="243975"/>
            <a:ext cx="1114546" cy="2560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9673" y="640770"/>
            <a:ext cx="1020998" cy="246221"/>
          </a:xfrm>
          <a:prstGeom prst="rect">
            <a:avLst/>
          </a:prstGeom>
          <a:noFill/>
        </p:spPr>
        <p:txBody>
          <a:bodyPr wrap="square" rtlCol="0">
            <a:spAutoFit/>
          </a:bodyPr>
          <a:lstStyle/>
          <a:p>
            <a:r>
              <a:rPr lang="en-US" sz="1000" dirty="0">
                <a:solidFill>
                  <a:srgbClr val="FF0000"/>
                </a:solidFill>
              </a:rPr>
              <a:t>Font Size 8</a:t>
            </a:r>
          </a:p>
        </p:txBody>
      </p:sp>
      <p:sp>
        <p:nvSpPr>
          <p:cNvPr id="15" name="Text Box 9"/>
          <p:cNvSpPr txBox="1">
            <a:spLocks noChangeArrowheads="1"/>
          </p:cNvSpPr>
          <p:nvPr/>
        </p:nvSpPr>
        <p:spPr bwMode="auto">
          <a:xfrm>
            <a:off x="82449" y="840920"/>
            <a:ext cx="1430200" cy="215444"/>
          </a:xfrm>
          <a:prstGeom prst="rect">
            <a:avLst/>
          </a:prstGeom>
          <a:noFill/>
          <a:ln w="9525">
            <a:noFill/>
            <a:miter lim="800000"/>
            <a:headEnd/>
            <a:tailEnd/>
          </a:ln>
        </p:spPr>
        <p:txBody>
          <a:bodyPr wrap="none">
            <a:spAutoFit/>
          </a:bodyPr>
          <a:lstStyle/>
          <a:p>
            <a:r>
              <a:rPr lang="en-US" sz="800" dirty="0"/>
              <a:t>Last update (DD-MMM-YY)</a:t>
            </a:r>
          </a:p>
        </p:txBody>
      </p:sp>
      <p:sp>
        <p:nvSpPr>
          <p:cNvPr id="16" name="Text Placeholder 19"/>
          <p:cNvSpPr txBox="1">
            <a:spLocks/>
          </p:cNvSpPr>
          <p:nvPr/>
        </p:nvSpPr>
        <p:spPr bwMode="auto">
          <a:xfrm>
            <a:off x="187452" y="1110343"/>
            <a:ext cx="8769096" cy="5409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0"/>
              </a:spcBef>
              <a:spcAft>
                <a:spcPts val="1200"/>
              </a:spcAft>
              <a:buFont typeface="Wingdings" pitchFamily="2" charset="2"/>
              <a:buChar char="§"/>
              <a:defRPr sz="2800" b="0">
                <a:solidFill>
                  <a:schemeClr val="tx1"/>
                </a:solidFill>
                <a:latin typeface="Arial" pitchFamily="34" charset="0"/>
                <a:ea typeface="+mn-ea"/>
                <a:cs typeface="Arial" pitchFamily="34" charset="0"/>
              </a:defRPr>
            </a:lvl1pPr>
            <a:lvl2pPr marL="685800" indent="-228600" algn="l" rtl="0" eaLnBrk="1" fontAlgn="base" hangingPunct="1">
              <a:lnSpc>
                <a:spcPct val="90000"/>
              </a:lnSpc>
              <a:spcBef>
                <a:spcPts val="0"/>
              </a:spcBef>
              <a:spcAft>
                <a:spcPts val="1200"/>
              </a:spcAft>
              <a:buFont typeface="Wingdings" pitchFamily="2" charset="2"/>
              <a:buChar char="§"/>
              <a:defRPr sz="2400" b="0">
                <a:solidFill>
                  <a:schemeClr val="tx1"/>
                </a:solidFill>
                <a:latin typeface="Arial" pitchFamily="34" charset="0"/>
                <a:cs typeface="Arial" pitchFamily="34" charset="0"/>
              </a:defRPr>
            </a:lvl2pPr>
            <a:lvl3pPr marL="1143000" indent="-228600" algn="l" rtl="0" eaLnBrk="1" fontAlgn="base" hangingPunct="1">
              <a:lnSpc>
                <a:spcPct val="90000"/>
              </a:lnSpc>
              <a:spcBef>
                <a:spcPts val="0"/>
              </a:spcBef>
              <a:spcAft>
                <a:spcPts val="1200"/>
              </a:spcAft>
              <a:buFont typeface="Wingdings" pitchFamily="2" charset="2"/>
              <a:buChar char="§"/>
              <a:defRPr sz="2000" b="0">
                <a:solidFill>
                  <a:schemeClr val="tx1"/>
                </a:solidFill>
                <a:latin typeface="Arial" pitchFamily="34" charset="0"/>
                <a:cs typeface="Arial" pitchFamily="34" charset="0"/>
              </a:defRPr>
            </a:lvl3pPr>
            <a:lvl4pPr marL="1600200" indent="-228600" algn="l" rtl="0" eaLnBrk="1" fontAlgn="base" hangingPunct="1">
              <a:lnSpc>
                <a:spcPct val="90000"/>
              </a:lnSpc>
              <a:spcBef>
                <a:spcPts val="0"/>
              </a:spcBef>
              <a:spcAft>
                <a:spcPts val="1200"/>
              </a:spcAft>
              <a:buFont typeface="Wingdings" pitchFamily="2" charset="2"/>
              <a:buChar char="§"/>
              <a:defRPr sz="1800" b="0">
                <a:solidFill>
                  <a:schemeClr val="tx1"/>
                </a:solidFill>
                <a:latin typeface="Arial" pitchFamily="34" charset="0"/>
                <a:cs typeface="Arial" pitchFamily="34" charset="0"/>
              </a:defRPr>
            </a:lvl4pPr>
            <a:lvl5pPr marL="2057400" indent="-228600" algn="l" rtl="0" eaLnBrk="1" fontAlgn="base" hangingPunct="1">
              <a:lnSpc>
                <a:spcPct val="90000"/>
              </a:lnSpc>
              <a:spcBef>
                <a:spcPts val="0"/>
              </a:spcBef>
              <a:spcAft>
                <a:spcPts val="1200"/>
              </a:spcAft>
              <a:buFont typeface="Wingdings" pitchFamily="2" charset="2"/>
              <a:buChar char="§"/>
              <a:defRPr sz="1800" b="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28600" marR="0" lvl="0" indent="-228600" algn="l" defTabSz="914400" rtl="0" eaLnBrk="1" fontAlgn="base" latinLnBrk="0" hangingPunct="1">
              <a:lnSpc>
                <a:spcPct val="90000"/>
              </a:lnSpc>
              <a:spcBef>
                <a:spcPts val="0"/>
              </a:spcBef>
              <a:spcAft>
                <a:spcPts val="1200"/>
              </a:spcAft>
              <a:buClrTx/>
              <a:buSzTx/>
              <a:buFont typeface="Wingdings" pitchFamily="2" charset="2"/>
              <a:buChar char="§"/>
              <a:tabLst/>
              <a:defRPr/>
            </a:pPr>
            <a:r>
              <a:rPr kumimoji="0" lang="en-US" sz="2000" b="0" i="0" u="none" strike="noStrike" kern="0" cap="none" spc="0" normalizeH="0" baseline="0" noProof="0" dirty="0">
                <a:ln>
                  <a:noFill/>
                </a:ln>
                <a:solidFill>
                  <a:srgbClr val="000000"/>
                </a:solidFill>
                <a:effectLst/>
                <a:uLnTx/>
                <a:uFillTx/>
              </a:rPr>
              <a:t>This chart should be used to say what you would like to say about your proposed research your way.</a:t>
            </a:r>
          </a:p>
          <a:p>
            <a:pPr marL="228600" marR="0" lvl="0" indent="-228600" algn="l" defTabSz="914400" rtl="0" eaLnBrk="1" fontAlgn="base" latinLnBrk="0" hangingPunct="1">
              <a:lnSpc>
                <a:spcPct val="90000"/>
              </a:lnSpc>
              <a:spcBef>
                <a:spcPts val="0"/>
              </a:spcBef>
              <a:spcAft>
                <a:spcPts val="1200"/>
              </a:spcAft>
              <a:buClrTx/>
              <a:buSzTx/>
              <a:buFont typeface="Wingdings" pitchFamily="2" charset="2"/>
              <a:buChar char="§"/>
              <a:tabLst/>
              <a:defRPr/>
            </a:pPr>
            <a:r>
              <a:rPr lang="en-US" sz="2000" kern="0" dirty="0">
                <a:solidFill>
                  <a:srgbClr val="000000"/>
                </a:solidFill>
              </a:rPr>
              <a:t>This chart can contain any information useful to convey the content and implications of the proposed research.</a:t>
            </a:r>
            <a:endParaRPr kumimoji="0" lang="en-US" sz="2000" b="0" i="0" u="none" strike="noStrike" kern="0" cap="none" spc="0" normalizeH="0" baseline="0" noProof="0" dirty="0">
              <a:ln>
                <a:noFill/>
              </a:ln>
              <a:solidFill>
                <a:srgbClr val="000000"/>
              </a:solidFill>
              <a:effectLst/>
              <a:uLnTx/>
              <a:uFillTx/>
            </a:endParaRPr>
          </a:p>
          <a:p>
            <a:pPr marL="228600" marR="0" lvl="0" indent="-228600" algn="l" defTabSz="914400" rtl="0" eaLnBrk="1" fontAlgn="base" latinLnBrk="0" hangingPunct="1">
              <a:lnSpc>
                <a:spcPct val="90000"/>
              </a:lnSpc>
              <a:spcBef>
                <a:spcPts val="0"/>
              </a:spcBef>
              <a:spcAft>
                <a:spcPts val="1200"/>
              </a:spcAft>
              <a:buClrTx/>
              <a:buSzTx/>
              <a:buFont typeface="Wingdings" pitchFamily="2" charset="2"/>
              <a:buChar char="§"/>
              <a:tabLst/>
              <a:defRPr/>
            </a:pPr>
            <a:endParaRPr kumimoji="0" lang="en-US" sz="2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65876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A257827-C34C-4251-B995-96C9C233CCC8}" type="slidenum">
              <a:rPr lang="en-US" smtClean="0"/>
              <a:pPr/>
              <a:t>5</a:t>
            </a:fld>
            <a:endParaRPr lang="en-US"/>
          </a:p>
        </p:txBody>
      </p:sp>
      <p:cxnSp>
        <p:nvCxnSpPr>
          <p:cNvPr id="5" name="Straight Connector 4"/>
          <p:cNvCxnSpPr/>
          <p:nvPr/>
        </p:nvCxnSpPr>
        <p:spPr>
          <a:xfrm>
            <a:off x="0" y="856711"/>
            <a:ext cx="9144000" cy="0"/>
          </a:xfrm>
          <a:prstGeom prst="line">
            <a:avLst/>
          </a:prstGeom>
          <a:ln w="57150" cmpd="thickThi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itle 286"/>
          <p:cNvSpPr>
            <a:spLocks noGrp="1"/>
          </p:cNvSpPr>
          <p:nvPr>
            <p:ph type="title"/>
          </p:nvPr>
        </p:nvSpPr>
        <p:spPr>
          <a:xfrm>
            <a:off x="2000249" y="120703"/>
            <a:ext cx="7024720" cy="786810"/>
          </a:xfrm>
          <a:prstGeom prst="rect">
            <a:avLst/>
          </a:prstGeom>
        </p:spPr>
        <p:txBody>
          <a:bodyPr/>
          <a:lstStyle/>
          <a:p>
            <a:pPr algn="r"/>
            <a:r>
              <a:rPr lang="en-US" sz="2800" dirty="0"/>
              <a:t>Response to Reviewers (optional)</a:t>
            </a:r>
          </a:p>
        </p:txBody>
      </p:sp>
      <p:graphicFrame>
        <p:nvGraphicFramePr>
          <p:cNvPr id="7" name="Table 6"/>
          <p:cNvGraphicFramePr>
            <a:graphicFrameLocks noGrp="1"/>
          </p:cNvGraphicFramePr>
          <p:nvPr>
            <p:extLst>
              <p:ext uri="{D42A27DB-BD31-4B8C-83A1-F6EECF244321}">
                <p14:modId xmlns:p14="http://schemas.microsoft.com/office/powerpoint/2010/main" val="3558832285"/>
              </p:ext>
            </p:extLst>
          </p:nvPr>
        </p:nvGraphicFramePr>
        <p:xfrm>
          <a:off x="11905" y="11905"/>
          <a:ext cx="1988344" cy="766764"/>
        </p:xfrm>
        <a:graphic>
          <a:graphicData uri="http://schemas.openxmlformats.org/drawingml/2006/table">
            <a:tbl>
              <a:tblPr firstRow="1" bandRow="1">
                <a:tableStyleId>{5940675A-B579-460E-94D1-54222C63F5DA}</a:tableStyleId>
              </a:tblPr>
              <a:tblGrid>
                <a:gridCol w="1425788">
                  <a:extLst>
                    <a:ext uri="{9D8B030D-6E8A-4147-A177-3AD203B41FA5}">
                      <a16:colId xmlns:a16="http://schemas.microsoft.com/office/drawing/2014/main" val="20000"/>
                    </a:ext>
                  </a:extLst>
                </a:gridCol>
                <a:gridCol w="174586">
                  <a:extLst>
                    <a:ext uri="{9D8B030D-6E8A-4147-A177-3AD203B41FA5}">
                      <a16:colId xmlns:a16="http://schemas.microsoft.com/office/drawing/2014/main" val="20001"/>
                    </a:ext>
                  </a:extLst>
                </a:gridCol>
                <a:gridCol w="193985">
                  <a:extLst>
                    <a:ext uri="{9D8B030D-6E8A-4147-A177-3AD203B41FA5}">
                      <a16:colId xmlns:a16="http://schemas.microsoft.com/office/drawing/2014/main" val="20002"/>
                    </a:ext>
                  </a:extLst>
                </a:gridCol>
                <a:gridCol w="193985">
                  <a:extLst>
                    <a:ext uri="{9D8B030D-6E8A-4147-A177-3AD203B41FA5}">
                      <a16:colId xmlns:a16="http://schemas.microsoft.com/office/drawing/2014/main" val="20003"/>
                    </a:ext>
                  </a:extLst>
                </a:gridCol>
              </a:tblGrid>
              <a:tr h="255588">
                <a:tc rowSpan="2">
                  <a:txBody>
                    <a:bodyPr/>
                    <a:lstStyle/>
                    <a:p>
                      <a:pPr algn="ctr"/>
                      <a:r>
                        <a:rPr lang="en-US" sz="1100" b="1" dirty="0"/>
                        <a:t>Basic Research</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rowSpan="4">
                  <a:txBody>
                    <a:bodyPr/>
                    <a:lstStyle/>
                    <a:p>
                      <a:pPr algn="ctr"/>
                      <a:r>
                        <a:rPr lang="en-US" sz="1000" dirty="0"/>
                        <a:t>LEVEL</a:t>
                      </a:r>
                    </a:p>
                  </a:txBody>
                  <a:tcPr marL="9144" marR="9144" marT="9144" marB="9144"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t>1</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671">
                <a:tc vMerge="1">
                  <a:txBody>
                    <a:bodyPr/>
                    <a:lstStyle/>
                    <a:p>
                      <a:pPr algn="ct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1000" dirty="0"/>
                    </a:p>
                  </a:txBody>
                  <a:tcPr marL="9144" marR="9144" marT="9144" marB="9144">
                    <a:solidFill>
                      <a:schemeClr val="bg1"/>
                    </a:solidFill>
                  </a:tcPr>
                </a:tc>
                <a:tc rowSpan="2">
                  <a:txBody>
                    <a:bodyPr/>
                    <a:lstStyle/>
                    <a:p>
                      <a:pPr algn="ctr"/>
                      <a:r>
                        <a:rPr lang="en-US" sz="1200" b="1" dirty="0"/>
                        <a:t>2</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rowSpan="2">
                  <a:txBody>
                    <a:bodyPr/>
                    <a:lstStyle/>
                    <a:p>
                      <a:pPr algn="ct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5917">
                <a:tc rowSpan="2">
                  <a:txBody>
                    <a:bodyPr/>
                    <a:lstStyle/>
                    <a:p>
                      <a:pPr algn="ctr"/>
                      <a:r>
                        <a:rPr lang="en-US" sz="1100" b="1" baseline="0" dirty="0"/>
                        <a:t>Strategic Research Area</a:t>
                      </a:r>
                      <a:endParaRPr lang="en-US" sz="1100" b="1" dirty="0"/>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55588">
                <a:tc vMerge="1">
                  <a:txBody>
                    <a:bodyPr/>
                    <a:lstStyle/>
                    <a:p>
                      <a:endParaRPr lang="en-US" sz="1000" dirty="0"/>
                    </a:p>
                  </a:txBody>
                  <a:tcPr marL="9144" marR="9144" marT="9144" marB="9144">
                    <a:solidFill>
                      <a:schemeClr val="bg1"/>
                    </a:solidFill>
                  </a:tcPr>
                </a:tc>
                <a:tc vMerge="1">
                  <a:txBody>
                    <a:bodyPr/>
                    <a:lstStyle/>
                    <a:p>
                      <a:endParaRPr lang="en-US" sz="1000" dirty="0"/>
                    </a:p>
                  </a:txBody>
                  <a:tcPr marL="9144" marR="9144" marT="9144" marB="9144">
                    <a:solidFill>
                      <a:schemeClr val="bg1"/>
                    </a:solidFill>
                  </a:tcPr>
                </a:tc>
                <a:tc>
                  <a:txBody>
                    <a:bodyPr/>
                    <a:lstStyle/>
                    <a:p>
                      <a:pPr algn="ctr"/>
                      <a:r>
                        <a:rPr lang="en-US" sz="1200" b="1" dirty="0"/>
                        <a:t>3</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ym typeface="Wingdings"/>
                        </a:rPr>
                        <a:t></a:t>
                      </a:r>
                      <a:endParaRPr lang="en-US" sz="1200" b="1" dirty="0"/>
                    </a:p>
                  </a:txBody>
                  <a:tcPr marL="9144" marR="9144" marT="9144" marB="9144"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6138059" y="56536"/>
            <a:ext cx="1020998" cy="246221"/>
          </a:xfrm>
          <a:prstGeom prst="rect">
            <a:avLst/>
          </a:prstGeom>
          <a:noFill/>
        </p:spPr>
        <p:txBody>
          <a:bodyPr wrap="square" rtlCol="0">
            <a:spAutoFit/>
          </a:bodyPr>
          <a:lstStyle/>
          <a:p>
            <a:r>
              <a:rPr lang="en-US" sz="1000" dirty="0">
                <a:solidFill>
                  <a:srgbClr val="FF0000"/>
                </a:solidFill>
              </a:rPr>
              <a:t>Font Size 28</a:t>
            </a:r>
          </a:p>
        </p:txBody>
      </p:sp>
      <p:cxnSp>
        <p:nvCxnSpPr>
          <p:cNvPr id="9" name="Straight Arrow Connector 8"/>
          <p:cNvCxnSpPr>
            <a:stCxn id="8" idx="1"/>
          </p:cNvCxnSpPr>
          <p:nvPr/>
        </p:nvCxnSpPr>
        <p:spPr>
          <a:xfrm flipH="1">
            <a:off x="5889357" y="179647"/>
            <a:ext cx="248702" cy="2835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72282" y="79201"/>
            <a:ext cx="1020998" cy="246221"/>
          </a:xfrm>
          <a:prstGeom prst="rect">
            <a:avLst/>
          </a:prstGeom>
          <a:noFill/>
        </p:spPr>
        <p:txBody>
          <a:bodyPr wrap="square" rtlCol="0">
            <a:spAutoFit/>
          </a:bodyPr>
          <a:lstStyle/>
          <a:p>
            <a:r>
              <a:rPr lang="en-US" sz="1000" dirty="0">
                <a:solidFill>
                  <a:srgbClr val="FF0000"/>
                </a:solidFill>
              </a:rPr>
              <a:t>Font Size 12</a:t>
            </a:r>
          </a:p>
        </p:txBody>
      </p:sp>
      <p:sp>
        <p:nvSpPr>
          <p:cNvPr id="11" name="TextBox 10"/>
          <p:cNvSpPr txBox="1"/>
          <p:nvPr/>
        </p:nvSpPr>
        <p:spPr>
          <a:xfrm>
            <a:off x="2094203" y="352698"/>
            <a:ext cx="1020998" cy="246221"/>
          </a:xfrm>
          <a:prstGeom prst="rect">
            <a:avLst/>
          </a:prstGeom>
          <a:noFill/>
        </p:spPr>
        <p:txBody>
          <a:bodyPr wrap="square" rtlCol="0">
            <a:spAutoFit/>
          </a:bodyPr>
          <a:lstStyle/>
          <a:p>
            <a:r>
              <a:rPr lang="en-US" sz="1000" dirty="0">
                <a:solidFill>
                  <a:srgbClr val="FF0000"/>
                </a:solidFill>
              </a:rPr>
              <a:t>Font Size 11</a:t>
            </a:r>
          </a:p>
        </p:txBody>
      </p:sp>
      <p:cxnSp>
        <p:nvCxnSpPr>
          <p:cNvPr id="12" name="Straight Arrow Connector 11"/>
          <p:cNvCxnSpPr/>
          <p:nvPr/>
        </p:nvCxnSpPr>
        <p:spPr>
          <a:xfrm flipH="1" flipV="1">
            <a:off x="1729494" y="169790"/>
            <a:ext cx="428398" cy="664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063415" y="243975"/>
            <a:ext cx="1114546" cy="2560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9673" y="640770"/>
            <a:ext cx="1020998" cy="246221"/>
          </a:xfrm>
          <a:prstGeom prst="rect">
            <a:avLst/>
          </a:prstGeom>
          <a:noFill/>
        </p:spPr>
        <p:txBody>
          <a:bodyPr wrap="square" rtlCol="0">
            <a:spAutoFit/>
          </a:bodyPr>
          <a:lstStyle/>
          <a:p>
            <a:r>
              <a:rPr lang="en-US" sz="1000" dirty="0">
                <a:solidFill>
                  <a:srgbClr val="FF0000"/>
                </a:solidFill>
              </a:rPr>
              <a:t>Font Size 8</a:t>
            </a:r>
          </a:p>
        </p:txBody>
      </p:sp>
      <p:sp>
        <p:nvSpPr>
          <p:cNvPr id="15" name="Text Box 9"/>
          <p:cNvSpPr txBox="1">
            <a:spLocks noChangeArrowheads="1"/>
          </p:cNvSpPr>
          <p:nvPr/>
        </p:nvSpPr>
        <p:spPr bwMode="auto">
          <a:xfrm>
            <a:off x="82449" y="840920"/>
            <a:ext cx="1430200" cy="215444"/>
          </a:xfrm>
          <a:prstGeom prst="rect">
            <a:avLst/>
          </a:prstGeom>
          <a:noFill/>
          <a:ln w="9525">
            <a:noFill/>
            <a:miter lim="800000"/>
            <a:headEnd/>
            <a:tailEnd/>
          </a:ln>
        </p:spPr>
        <p:txBody>
          <a:bodyPr wrap="none">
            <a:spAutoFit/>
          </a:bodyPr>
          <a:lstStyle/>
          <a:p>
            <a:r>
              <a:rPr lang="en-US" sz="800" dirty="0"/>
              <a:t>Last update (DD-MMM-YY)</a:t>
            </a:r>
          </a:p>
        </p:txBody>
      </p:sp>
      <p:sp>
        <p:nvSpPr>
          <p:cNvPr id="16" name="Text Placeholder 19"/>
          <p:cNvSpPr txBox="1">
            <a:spLocks/>
          </p:cNvSpPr>
          <p:nvPr/>
        </p:nvSpPr>
        <p:spPr bwMode="auto">
          <a:xfrm>
            <a:off x="187452" y="1110343"/>
            <a:ext cx="8769096" cy="5409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0"/>
              </a:spcBef>
              <a:spcAft>
                <a:spcPts val="1200"/>
              </a:spcAft>
              <a:buFont typeface="Wingdings" pitchFamily="2" charset="2"/>
              <a:buChar char="§"/>
              <a:defRPr sz="2800" b="0">
                <a:solidFill>
                  <a:schemeClr val="tx1"/>
                </a:solidFill>
                <a:latin typeface="Arial" pitchFamily="34" charset="0"/>
                <a:ea typeface="+mn-ea"/>
                <a:cs typeface="Arial" pitchFamily="34" charset="0"/>
              </a:defRPr>
            </a:lvl1pPr>
            <a:lvl2pPr marL="685800" indent="-228600" algn="l" rtl="0" eaLnBrk="1" fontAlgn="base" hangingPunct="1">
              <a:lnSpc>
                <a:spcPct val="90000"/>
              </a:lnSpc>
              <a:spcBef>
                <a:spcPts val="0"/>
              </a:spcBef>
              <a:spcAft>
                <a:spcPts val="1200"/>
              </a:spcAft>
              <a:buFont typeface="Wingdings" pitchFamily="2" charset="2"/>
              <a:buChar char="§"/>
              <a:defRPr sz="2400" b="0">
                <a:solidFill>
                  <a:schemeClr val="tx1"/>
                </a:solidFill>
                <a:latin typeface="Arial" pitchFamily="34" charset="0"/>
                <a:cs typeface="Arial" pitchFamily="34" charset="0"/>
              </a:defRPr>
            </a:lvl2pPr>
            <a:lvl3pPr marL="1143000" indent="-228600" algn="l" rtl="0" eaLnBrk="1" fontAlgn="base" hangingPunct="1">
              <a:lnSpc>
                <a:spcPct val="90000"/>
              </a:lnSpc>
              <a:spcBef>
                <a:spcPts val="0"/>
              </a:spcBef>
              <a:spcAft>
                <a:spcPts val="1200"/>
              </a:spcAft>
              <a:buFont typeface="Wingdings" pitchFamily="2" charset="2"/>
              <a:buChar char="§"/>
              <a:defRPr sz="2000" b="0">
                <a:solidFill>
                  <a:schemeClr val="tx1"/>
                </a:solidFill>
                <a:latin typeface="Arial" pitchFamily="34" charset="0"/>
                <a:cs typeface="Arial" pitchFamily="34" charset="0"/>
              </a:defRPr>
            </a:lvl3pPr>
            <a:lvl4pPr marL="1600200" indent="-228600" algn="l" rtl="0" eaLnBrk="1" fontAlgn="base" hangingPunct="1">
              <a:lnSpc>
                <a:spcPct val="90000"/>
              </a:lnSpc>
              <a:spcBef>
                <a:spcPts val="0"/>
              </a:spcBef>
              <a:spcAft>
                <a:spcPts val="1200"/>
              </a:spcAft>
              <a:buFont typeface="Wingdings" pitchFamily="2" charset="2"/>
              <a:buChar char="§"/>
              <a:defRPr sz="1800" b="0">
                <a:solidFill>
                  <a:schemeClr val="tx1"/>
                </a:solidFill>
                <a:latin typeface="Arial" pitchFamily="34" charset="0"/>
                <a:cs typeface="Arial" pitchFamily="34" charset="0"/>
              </a:defRPr>
            </a:lvl4pPr>
            <a:lvl5pPr marL="2057400" indent="-228600" algn="l" rtl="0" eaLnBrk="1" fontAlgn="base" hangingPunct="1">
              <a:lnSpc>
                <a:spcPct val="90000"/>
              </a:lnSpc>
              <a:spcBef>
                <a:spcPts val="0"/>
              </a:spcBef>
              <a:spcAft>
                <a:spcPts val="1200"/>
              </a:spcAft>
              <a:buFont typeface="Wingdings" pitchFamily="2" charset="2"/>
              <a:buChar char="§"/>
              <a:defRPr sz="1800" b="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28600" marR="0" lvl="0" indent="-228600" algn="l" defTabSz="914400" rtl="0" eaLnBrk="1" fontAlgn="base" latinLnBrk="0" hangingPunct="1">
              <a:lnSpc>
                <a:spcPct val="90000"/>
              </a:lnSpc>
              <a:spcBef>
                <a:spcPts val="0"/>
              </a:spcBef>
              <a:spcAft>
                <a:spcPts val="1200"/>
              </a:spcAft>
              <a:buClrTx/>
              <a:buSzTx/>
              <a:buFont typeface="Wingdings" pitchFamily="2" charset="2"/>
              <a:buChar char="§"/>
              <a:tabLst/>
              <a:defRPr/>
            </a:pPr>
            <a:r>
              <a:rPr kumimoji="0" lang="en-US" sz="2000" b="0" i="0" u="none" strike="noStrike" kern="0" cap="none" spc="0" normalizeH="0" baseline="0" noProof="0" dirty="0">
                <a:ln>
                  <a:noFill/>
                </a:ln>
                <a:solidFill>
                  <a:srgbClr val="000000"/>
                </a:solidFill>
                <a:effectLst/>
                <a:uLnTx/>
                <a:uFillTx/>
              </a:rPr>
              <a:t>This chart </a:t>
            </a:r>
            <a:r>
              <a:rPr lang="en-US" sz="2000" kern="0" dirty="0">
                <a:solidFill>
                  <a:srgbClr val="000000"/>
                </a:solidFill>
              </a:rPr>
              <a:t>should</a:t>
            </a:r>
            <a:r>
              <a:rPr kumimoji="0" lang="en-US" sz="2000" b="0" i="0" u="none" strike="noStrike" kern="0" cap="none" spc="0" normalizeH="0" baseline="0" noProof="0" dirty="0">
                <a:ln>
                  <a:noFill/>
                </a:ln>
                <a:solidFill>
                  <a:srgbClr val="000000"/>
                </a:solidFill>
                <a:effectLst/>
                <a:uLnTx/>
                <a:uFillTx/>
              </a:rPr>
              <a:t> be used to address comments you received from internal</a:t>
            </a:r>
            <a:r>
              <a:rPr kumimoji="0" lang="en-US" sz="2000" b="0" i="0" u="none" strike="noStrike" kern="0" cap="none" spc="0" normalizeH="0" noProof="0" dirty="0">
                <a:ln>
                  <a:noFill/>
                </a:ln>
                <a:solidFill>
                  <a:srgbClr val="000000"/>
                </a:solidFill>
                <a:effectLst/>
                <a:uLnTx/>
                <a:uFillTx/>
              </a:rPr>
              <a:t> and external reviewers</a:t>
            </a:r>
            <a:r>
              <a:rPr kumimoji="0" lang="en-US" sz="2000" b="0" i="0" u="none" strike="noStrike" kern="0" cap="none" spc="0" normalizeH="0" baseline="0" noProof="0" dirty="0">
                <a:ln>
                  <a:noFill/>
                </a:ln>
                <a:solidFill>
                  <a:srgbClr val="000000"/>
                </a:solidFill>
                <a:effectLst/>
                <a:uLnTx/>
                <a:uFillTx/>
              </a:rPr>
              <a:t>.</a:t>
            </a:r>
          </a:p>
          <a:p>
            <a:pPr marL="228600" marR="0" lvl="0" indent="-228600" algn="l" defTabSz="914400" rtl="0" eaLnBrk="1" fontAlgn="base" latinLnBrk="0" hangingPunct="1">
              <a:lnSpc>
                <a:spcPct val="90000"/>
              </a:lnSpc>
              <a:spcBef>
                <a:spcPts val="0"/>
              </a:spcBef>
              <a:spcAft>
                <a:spcPts val="1200"/>
              </a:spcAft>
              <a:buClrTx/>
              <a:buSzTx/>
              <a:buFont typeface="Wingdings" pitchFamily="2" charset="2"/>
              <a:buChar char="§"/>
              <a:tabLst/>
              <a:defRPr/>
            </a:pPr>
            <a:r>
              <a:rPr lang="en-US" sz="2000" kern="0" dirty="0">
                <a:solidFill>
                  <a:srgbClr val="000000"/>
                </a:solidFill>
              </a:rPr>
              <a:t>This chart can contain any information useful to convey the content and implications of the proposed research.</a:t>
            </a:r>
            <a:endParaRPr kumimoji="0" lang="en-US" sz="2000" b="0" i="0" u="none" strike="noStrike" kern="0" cap="none" spc="0" normalizeH="0" baseline="0" noProof="0" dirty="0">
              <a:ln>
                <a:noFill/>
              </a:ln>
              <a:solidFill>
                <a:srgbClr val="000000"/>
              </a:solidFill>
              <a:effectLst/>
              <a:uLnTx/>
              <a:uFillTx/>
            </a:endParaRPr>
          </a:p>
          <a:p>
            <a:pPr marL="228600" marR="0" lvl="0" indent="-228600" algn="l" defTabSz="914400" rtl="0" eaLnBrk="1" fontAlgn="base" latinLnBrk="0" hangingPunct="1">
              <a:lnSpc>
                <a:spcPct val="90000"/>
              </a:lnSpc>
              <a:spcBef>
                <a:spcPts val="0"/>
              </a:spcBef>
              <a:spcAft>
                <a:spcPts val="1200"/>
              </a:spcAft>
              <a:buClrTx/>
              <a:buSzTx/>
              <a:buFont typeface="Wingdings" pitchFamily="2" charset="2"/>
              <a:buChar char="§"/>
              <a:tabLst/>
              <a:defRPr/>
            </a:pPr>
            <a:endParaRPr kumimoji="0" lang="en-US" sz="28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72110090"/>
      </p:ext>
    </p:extLst>
  </p:cSld>
  <p:clrMapOvr>
    <a:masterClrMapping/>
  </p:clrMapOvr>
</p:sld>
</file>

<file path=ppt/theme/theme1.xml><?xml version="1.0" encoding="utf-8"?>
<a:theme xmlns:a="http://schemas.openxmlformats.org/drawingml/2006/main" name="UNCLASSIFIED Template">
  <a:themeElements>
    <a:clrScheme name="Custom 1">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00B0F0"/>
      </a:hlink>
      <a:folHlink>
        <a:srgbClr val="0070C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RDC Standard Size Powerpoint Template.potx" id="{FD2CE349-D6A9-45FD-A039-BAD4181C5D35}" vid="{D838FD50-FD6B-47EF-8751-352222BE2510}"/>
    </a:ext>
  </a:extLst>
</a:theme>
</file>

<file path=ppt/theme/theme2.xml><?xml version="1.0" encoding="utf-8"?>
<a:theme xmlns:a="http://schemas.openxmlformats.org/drawingml/2006/main" name="UNCL // FOUO Template">
  <a:themeElements>
    <a:clrScheme name="Custom 1">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00B0F0"/>
      </a:hlink>
      <a:folHlink>
        <a:srgbClr val="0070C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RDC Standard Size Powerpoint Template.potx" id="{FD2CE349-D6A9-45FD-A039-BAD4181C5D35}" vid="{DB2D5D3F-6087-4393-BA3B-A5F2B4817490}"/>
    </a:ext>
  </a:extLst>
</a:theme>
</file>

<file path=ppt/theme/theme3.xml><?xml version="1.0" encoding="utf-8"?>
<a:theme xmlns:a="http://schemas.openxmlformats.org/drawingml/2006/main" name="CUSTOM CLASSIFICATION Template">
  <a:themeElements>
    <a:clrScheme name="Custom 1">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00B0F0"/>
      </a:hlink>
      <a:folHlink>
        <a:srgbClr val="0070C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RDC Standard Size Powerpoint Template.potx" id="{FD2CE349-D6A9-45FD-A039-BAD4181C5D35}" vid="{F3357F87-8340-4805-98C9-430E2C88F5D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0C10F81EA01241B0C60511F3D6A81A" ma:contentTypeVersion="1" ma:contentTypeDescription="Create a new document." ma:contentTypeScope="" ma:versionID="95dc283b5597270a2b3becc7ae950990">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54A22FA-707C-4620-99BD-FAFC3340E9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8FABFF-2334-4719-9D84-3E10528D1EE8}">
  <ds:schemaRefs>
    <ds:schemaRef ds:uri="http://schemas.microsoft.com/sharepoint/v3/contenttype/forms"/>
  </ds:schemaRefs>
</ds:datastoreItem>
</file>

<file path=customXml/itemProps3.xml><?xml version="1.0" encoding="utf-8"?>
<ds:datastoreItem xmlns:ds="http://schemas.openxmlformats.org/officeDocument/2006/customXml" ds:itemID="{E991F692-3C53-4CCC-ABAB-DE325E273E84}">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101</TotalTime>
  <Words>1302</Words>
  <Application>Microsoft Office PowerPoint</Application>
  <PresentationFormat>On-screen Show (4:3)</PresentationFormat>
  <Paragraphs>188</Paragraphs>
  <Slides>5</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13" baseType="lpstr">
      <vt:lpstr>Arial</vt:lpstr>
      <vt:lpstr>Calibri</vt:lpstr>
      <vt:lpstr>Tahoma</vt:lpstr>
      <vt:lpstr>Wingdings</vt:lpstr>
      <vt:lpstr>UNCLASSIFIED Template</vt:lpstr>
      <vt:lpstr>UNCL // FOUO Template</vt:lpstr>
      <vt:lpstr>CUSTOM CLASSIFICATION Template</vt:lpstr>
      <vt:lpstr>Document</vt:lpstr>
      <vt:lpstr>Project Name</vt:lpstr>
      <vt:lpstr>Project Name</vt:lpstr>
      <vt:lpstr>Project Name</vt:lpstr>
      <vt:lpstr>Free Form Chart (optional)</vt:lpstr>
      <vt:lpstr>Response to Reviewers (optional)</vt:lpstr>
    </vt:vector>
  </TitlesOfParts>
  <Company>United States Army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PRESENTATION TITLE KEEP LEFT JUSTIFIED</dc:title>
  <dc:creator>IEEB</dc:creator>
  <cp:lastModifiedBy>Coleman, Jessica CIV (USA)</cp:lastModifiedBy>
  <cp:revision>19</cp:revision>
  <cp:lastPrinted>2018-03-14T15:02:38Z</cp:lastPrinted>
  <dcterms:created xsi:type="dcterms:W3CDTF">2018-09-17T14:53:59Z</dcterms:created>
  <dcterms:modified xsi:type="dcterms:W3CDTF">2021-08-12T02:37:07Z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0x0101008E0C10F81EA01241B0C60511F3D6A81A</vt:lpwstr>
  </property>
</Properties>
</file>