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0530D3-4009-4991-B218-775FBB34D71D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FAC7F-3C99-4F16-9281-A820C5BC56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621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5D008-B026-9DA9-EC77-2233BF90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42BA9-1809-1610-D56B-CAE0EB9BC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84CCE-E94F-8BAE-9FA1-E5A1EB60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66380-69D5-08B8-E759-B79BBD049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4C90D-1117-4995-9983-7C50FA23AAEE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5881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0150-C9A2-D5A0-9B05-13EDDBDC07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D7749-5496-F713-E286-B211DCEC5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09B3E-4884-9E61-86C0-A755D079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1AD21-3381-F271-1F34-4078EE66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1661E-60EC-DDBE-41C5-E591A3B9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29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33F7-9883-776A-3AB8-56E888B8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051BF-F649-F626-92C6-3F28BA96D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2133-0CDC-658F-1AB0-032F28CE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FE1DB-84C4-ACB0-3CB7-E2ED3FE6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E93AB-E712-BA0B-7664-A025B13B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744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2BDF8-4DC6-1F2A-D9C2-1E30C402DF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AFE9B-B914-CF88-EB74-C4DEEB07B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DB7CB-533A-8EE5-3DD9-31283C93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AAF41-B9D2-E3F7-1A0E-2659869D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A1347-7786-6E32-CB6C-6204CF0E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68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B173-FC43-F254-CA15-870BB36F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B9B8-3632-E81A-C010-7AB5C4851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2837E-D277-5CF9-CA43-E70617F5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BB69-D707-33FB-D75D-931768AC8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E9878-963E-7601-ABD3-B26CA3AA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99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A2D01-82FD-24A3-4E48-AD5D1E72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E1B2-ACD3-9DE8-8026-0311BF34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D1F6-7232-3EB0-82CA-CF38B6CDC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6C4A-9256-9C54-7932-3A174E63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9F82B-0AF7-CB09-FC5F-BCAC3098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3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018A-81B2-C2D3-E932-9F7A094F7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5D4C-CA72-B4E5-7533-04CB6440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DF842B-659A-556D-3602-67075F273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C2A86-0732-BC0A-B652-058B14C2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25AAC-5E2E-C95C-8294-C06FDC05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D1909-ABAC-DCBA-899B-DEDD1588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92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F902-4E93-270A-47F4-26E78424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4B0A1-5699-7C67-AD96-3A1E6A9BC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05A29-3B24-348D-057A-8A20734D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056477-4E1C-3787-A064-943F78407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7194F-4C99-24D2-20B5-077BA21C4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705AC9-7FAA-7C88-F097-5DB8D87B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BAC210-9411-F094-75F6-F9AA16AA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135A78-9D62-309E-41C2-CBD44D93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88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8946-684F-4293-5A24-C8C6DFB3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E5393B-0E4B-89B0-5F8A-43AB8682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D3C8D-C8F3-0889-81A6-1DA6A3FC2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7CF669-3508-1624-25B7-F3A41545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19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1F1B60-4813-5179-E6A6-1ED701DD9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2623A-8E18-BD66-DF3C-508EAD76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B3060-89FF-8E54-4AD2-EE3D9C358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3F64-79C8-5203-7DC8-70F484A6F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8351-5A8B-ABE0-99A6-173670F43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EE642-8EBE-9F58-B736-99FAB1B33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AACEB-EE95-9BC5-8351-B113A03E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B094C-341A-73A3-95D2-1AA838A58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9F2F-AE8A-B528-3C9C-CF99EBBD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0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FDAFC-DCC1-91A8-F731-CEE16BDD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23891-B308-C4DE-90A8-18B61AEDF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F3D82-40A6-09DE-6957-6964925AF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8B06B-40C3-3162-9690-00FA28564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6C494-3DA4-C6EC-7289-94482D9CF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4B902-17BE-4CCD-16E8-FC6B5DD77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0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B742F-7706-80F1-013E-92A93C50C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194A8-5B0C-9193-8AC4-00CDDDD2A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CABB8-9785-368E-E87A-6EC0B6616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B7FF37-6937-46B6-940D-FCF173A20B7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1F52-5E99-C18C-7BBA-1C0E9DE8B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904FF-3B2C-BD4F-97CA-D2FD543C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FB5CE-508D-4D3B-AA48-6692ABAA77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14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FC2DD-2246-0BBC-6B45-EB8B32536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414D888-2B9D-A828-0CB6-58A0792C5C51}"/>
              </a:ext>
            </a:extLst>
          </p:cNvPr>
          <p:cNvSpPr txBox="1"/>
          <p:nvPr/>
        </p:nvSpPr>
        <p:spPr>
          <a:xfrm>
            <a:off x="868812" y="523760"/>
            <a:ext cx="532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00B0F0"/>
                </a:solidFill>
                <a:latin typeface="AgencyFB" panose="02000607050000020003" pitchFamily="2" charset="0"/>
              </a:rPr>
              <a:t>E - JET</a:t>
            </a:r>
            <a:endParaRPr lang="en-US" sz="2400" b="1" dirty="0">
              <a:solidFill>
                <a:schemeClr val="bg1"/>
              </a:solidFill>
              <a:latin typeface="SETxt" panose="02000500000000000000" pitchFamily="2" charset="0"/>
              <a:ea typeface="Meiryo UI" panose="020B0604030504040204" pitchFamily="34" charset="-128"/>
              <a:cs typeface="Meiryo UI" panose="020B0604030504040204" pitchFamily="34" charset="-128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FF4C7D70-003E-75A7-0249-3FCFEE9EAAAE}"/>
              </a:ext>
            </a:extLst>
          </p:cNvPr>
          <p:cNvSpPr/>
          <p:nvPr/>
        </p:nvSpPr>
        <p:spPr>
          <a:xfrm>
            <a:off x="-204186" y="591316"/>
            <a:ext cx="683581" cy="317906"/>
          </a:xfrm>
          <a:prstGeom prst="parallelogram">
            <a:avLst>
              <a:gd name="adj" fmla="val 3431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297E16C-EAC0-D22A-698E-FD1DD44093ED}"/>
              </a:ext>
            </a:extLst>
          </p:cNvPr>
          <p:cNvSpPr/>
          <p:nvPr/>
        </p:nvSpPr>
        <p:spPr>
          <a:xfrm>
            <a:off x="356587" y="591316"/>
            <a:ext cx="380260" cy="317906"/>
          </a:xfrm>
          <a:prstGeom prst="parallelogram">
            <a:avLst>
              <a:gd name="adj" fmla="val 379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D968BE13-D696-1A99-71F0-3F04BE73A867}"/>
              </a:ext>
            </a:extLst>
          </p:cNvPr>
          <p:cNvSpPr/>
          <p:nvPr/>
        </p:nvSpPr>
        <p:spPr>
          <a:xfrm rot="10800000">
            <a:off x="685" y="6208376"/>
            <a:ext cx="1936807" cy="229599"/>
          </a:xfrm>
          <a:prstGeom prst="parallelogram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A7DC62-E26A-5F2A-089A-43EDD8F1336A}"/>
              </a:ext>
            </a:extLst>
          </p:cNvPr>
          <p:cNvSpPr txBox="1"/>
          <p:nvPr/>
        </p:nvSpPr>
        <p:spPr>
          <a:xfrm>
            <a:off x="1376234" y="6145769"/>
            <a:ext cx="161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Bahnschrift Light" panose="020B0502040204020203" pitchFamily="34" charset="0"/>
              </a:rPr>
              <a:t>PATENT PENDING</a:t>
            </a:r>
          </a:p>
          <a:p>
            <a:pPr algn="r"/>
            <a:r>
              <a:rPr lang="en-US" sz="900" b="1" dirty="0">
                <a:latin typeface="Bahnschrift Light" panose="020B0502040204020203" pitchFamily="34" charset="0"/>
              </a:rPr>
              <a:t>CONFIDENTIAL</a:t>
            </a:r>
            <a:endParaRPr lang="en-IN" sz="900" b="1" dirty="0">
              <a:latin typeface="Bahnschrift Light" panose="020B05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367F890-0B0D-BF17-795C-0ED4FEF104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2717" y="5790217"/>
            <a:ext cx="1091951" cy="677925"/>
          </a:xfrm>
          <a:prstGeom prst="rect">
            <a:avLst/>
          </a:prstGeom>
        </p:spPr>
      </p:pic>
      <p:sp>
        <p:nvSpPr>
          <p:cNvPr id="18" name="Parallelogram 17">
            <a:extLst>
              <a:ext uri="{FF2B5EF4-FFF2-40B4-BE49-F238E27FC236}">
                <a16:creationId xmlns:a16="http://schemas.microsoft.com/office/drawing/2014/main" id="{B218EB39-C1AC-5586-1C65-2A90D463BDF7}"/>
              </a:ext>
            </a:extLst>
          </p:cNvPr>
          <p:cNvSpPr/>
          <p:nvPr/>
        </p:nvSpPr>
        <p:spPr>
          <a:xfrm rot="10800000">
            <a:off x="6966856" y="6238427"/>
            <a:ext cx="3534459" cy="158953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EE74BDC6-9B80-22C5-B1AA-D64982CE18E5}"/>
              </a:ext>
            </a:extLst>
          </p:cNvPr>
          <p:cNvSpPr/>
          <p:nvPr/>
        </p:nvSpPr>
        <p:spPr>
          <a:xfrm rot="10800000">
            <a:off x="11836019" y="6243886"/>
            <a:ext cx="382875" cy="158953"/>
          </a:xfrm>
          <a:prstGeom prst="parallelogram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0B8FE-1F14-AC68-7A4F-E89CA478D54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319588" y="3631721"/>
            <a:ext cx="12854488" cy="461664"/>
          </a:xfrm>
          <a:prstGeom prst="parallelogram">
            <a:avLst>
              <a:gd name="adj" fmla="val 38856"/>
            </a:avLst>
          </a:prstGeom>
        </p:spPr>
      </p:pic>
      <p:sp>
        <p:nvSpPr>
          <p:cNvPr id="7" name="Parallelogram 6">
            <a:extLst>
              <a:ext uri="{FF2B5EF4-FFF2-40B4-BE49-F238E27FC236}">
                <a16:creationId xmlns:a16="http://schemas.microsoft.com/office/drawing/2014/main" id="{56CB5377-D6FE-A8DE-0B85-C58185AA3394}"/>
              </a:ext>
            </a:extLst>
          </p:cNvPr>
          <p:cNvSpPr/>
          <p:nvPr/>
        </p:nvSpPr>
        <p:spPr>
          <a:xfrm flipV="1">
            <a:off x="-319588" y="3632200"/>
            <a:ext cx="8070068" cy="461409"/>
          </a:xfrm>
          <a:prstGeom prst="parallelogram">
            <a:avLst>
              <a:gd name="adj" fmla="val 37998"/>
            </a:avLst>
          </a:prstGeom>
          <a:solidFill>
            <a:srgbClr val="00B0F0">
              <a:alpha val="62000"/>
            </a:srgb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76E782-25C5-D801-460F-53891D7DC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659" y="460619"/>
            <a:ext cx="9724682" cy="5470134"/>
          </a:xfrm>
          <a:prstGeom prst="rect">
            <a:avLst/>
          </a:prstGeom>
          <a:effectLst>
            <a:outerShdw blurRad="190500" sx="72000" sy="72000" rotWithShape="0">
              <a:prstClr val="black">
                <a:alpha val="37000"/>
              </a:prstClr>
            </a:outerShdw>
          </a:effec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30B2E7C-4D4F-B9FE-4D91-7657D57756ED}"/>
              </a:ext>
            </a:extLst>
          </p:cNvPr>
          <p:cNvCxnSpPr>
            <a:cxnSpLocks/>
          </p:cNvCxnSpPr>
          <p:nvPr/>
        </p:nvCxnSpPr>
        <p:spPr>
          <a:xfrm>
            <a:off x="4741156" y="5613054"/>
            <a:ext cx="971210" cy="0"/>
          </a:xfrm>
          <a:prstGeom prst="line">
            <a:avLst/>
          </a:prstGeom>
          <a:effectLst>
            <a:outerShdw blurRad="76200" dir="10680000" sx="97000" sy="97000" kx="800400" algn="br" rotWithShape="0">
              <a:prstClr val="black">
                <a:alpha val="7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26A3F9-7C71-53FE-5B15-C0E6BC990D1D}"/>
              </a:ext>
            </a:extLst>
          </p:cNvPr>
          <p:cNvCxnSpPr>
            <a:cxnSpLocks/>
          </p:cNvCxnSpPr>
          <p:nvPr/>
        </p:nvCxnSpPr>
        <p:spPr>
          <a:xfrm>
            <a:off x="5712366" y="5613054"/>
            <a:ext cx="971210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76200" dir="10680000" sx="97000" sy="97000" kx="800400" algn="br" rotWithShape="0">
              <a:prstClr val="black">
                <a:alpha val="78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BEEC0E9-484E-7C60-A1CF-01C5354855B5}"/>
              </a:ext>
            </a:extLst>
          </p:cNvPr>
          <p:cNvCxnSpPr>
            <a:cxnSpLocks/>
          </p:cNvCxnSpPr>
          <p:nvPr/>
        </p:nvCxnSpPr>
        <p:spPr>
          <a:xfrm>
            <a:off x="6683576" y="5613054"/>
            <a:ext cx="971210" cy="0"/>
          </a:xfrm>
          <a:prstGeom prst="line">
            <a:avLst/>
          </a:prstGeom>
          <a:ln/>
          <a:effectLst>
            <a:outerShdw blurRad="76200" dir="10680000" sx="97000" sy="97000" kx="800400" algn="br" rotWithShape="0">
              <a:prstClr val="black">
                <a:alpha val="78000"/>
              </a:prst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3CDAE17-8674-0AD8-4CC4-964F5D48DBEE}"/>
              </a:ext>
            </a:extLst>
          </p:cNvPr>
          <p:cNvSpPr/>
          <p:nvPr/>
        </p:nvSpPr>
        <p:spPr>
          <a:xfrm>
            <a:off x="6329936" y="667530"/>
            <a:ext cx="5862053" cy="22109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3200" b="1" dirty="0">
              <a:latin typeface="OctaUniMonoW01-Regular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2366C-A686-692E-98D5-31DD29F3868D}"/>
              </a:ext>
            </a:extLst>
          </p:cNvPr>
          <p:cNvSpPr txBox="1"/>
          <p:nvPr/>
        </p:nvSpPr>
        <p:spPr>
          <a:xfrm>
            <a:off x="7452284" y="609498"/>
            <a:ext cx="468298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dirty="0">
                <a:solidFill>
                  <a:schemeClr val="bg1"/>
                </a:solidFill>
                <a:latin typeface="OctaUniMonoW01-Regular" pitchFamily="50" charset="0"/>
              </a:rPr>
              <a:t>TECHNOLOGY THAT </a:t>
            </a:r>
            <a:r>
              <a:rPr lang="en-IN" sz="1600" dirty="0">
                <a:latin typeface="OctaUniMonoW01-Regular" pitchFamily="50" charset="0"/>
              </a:rPr>
              <a:t>PROPELS</a:t>
            </a:r>
          </a:p>
        </p:txBody>
      </p:sp>
    </p:spTree>
    <p:extLst>
      <p:ext uri="{BB962C8B-B14F-4D97-AF65-F5344CB8AC3E}">
        <p14:creationId xmlns:p14="http://schemas.microsoft.com/office/powerpoint/2010/main" val="222195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AgencyFB</vt:lpstr>
      <vt:lpstr>Arial</vt:lpstr>
      <vt:lpstr>Bahnschrift Light</vt:lpstr>
      <vt:lpstr>Calibri</vt:lpstr>
      <vt:lpstr>Calibri Light</vt:lpstr>
      <vt:lpstr>OctaUniMonoW01-Regular</vt:lpstr>
      <vt:lpstr>SETxt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Ratheesh MY</dc:creator>
  <cp:lastModifiedBy>Ratheesh MY</cp:lastModifiedBy>
  <cp:revision>1</cp:revision>
  <dcterms:created xsi:type="dcterms:W3CDTF">2025-07-09T05:38:04Z</dcterms:created>
  <dcterms:modified xsi:type="dcterms:W3CDTF">2025-07-09T05:38:14Z</dcterms:modified>
</cp:coreProperties>
</file>