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1"/>
  </p:normalViewPr>
  <p:slideViewPr>
    <p:cSldViewPr snapToGrid="0">
      <p:cViewPr>
        <p:scale>
          <a:sx n="45" d="100"/>
          <a:sy n="45" d="100"/>
        </p:scale>
        <p:origin x="151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C47F15F-3264-2146-B92F-B36B610EAB11}"/>
              </a:ext>
            </a:extLst>
          </p:cNvPr>
          <p:cNvGrpSpPr/>
          <p:nvPr/>
        </p:nvGrpSpPr>
        <p:grpSpPr>
          <a:xfrm>
            <a:off x="178904" y="84482"/>
            <a:ext cx="11657914" cy="6689035"/>
            <a:chOff x="178904" y="84482"/>
            <a:chExt cx="11657914" cy="6689035"/>
          </a:xfrm>
        </p:grpSpPr>
        <p:grpSp>
          <p:nvGrpSpPr>
            <p:cNvPr id="271" name="组合 270"/>
            <p:cNvGrpSpPr/>
            <p:nvPr/>
          </p:nvGrpSpPr>
          <p:grpSpPr>
            <a:xfrm>
              <a:off x="178904" y="84482"/>
              <a:ext cx="11657914" cy="6689035"/>
              <a:chOff x="1166555" y="0"/>
              <a:chExt cx="10719959" cy="679291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984810" y="180080"/>
                <a:ext cx="1398214" cy="3303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ea typeface="微软雅黑" panose="020B0503020204020204" pitchFamily="34" charset="-122"/>
                  </a:rPr>
                  <a:t>Data Source</a:t>
                </a:r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08110" y="180080"/>
                <a:ext cx="1366836" cy="3327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ea typeface="微软雅黑" panose="020B0503020204020204" pitchFamily="34" charset="-122"/>
                  </a:rPr>
                  <a:t>Data Explorer</a:t>
                </a:r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541983" y="180081"/>
                <a:ext cx="1707837" cy="3905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ea typeface="微软雅黑" panose="020B0503020204020204" pitchFamily="34" charset="-122"/>
                  </a:rPr>
                  <a:t>Data Integration</a:t>
                </a:r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705414" y="180080"/>
                <a:ext cx="1181100" cy="3905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ea typeface="微软雅黑" panose="020B0503020204020204" pitchFamily="34" charset="-122"/>
                  </a:rPr>
                  <a:t>Data Report</a:t>
                </a:r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803076" y="180082"/>
                <a:ext cx="1412057" cy="3905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ea typeface="微软雅黑" panose="020B0503020204020204" pitchFamily="34" charset="-122"/>
                  </a:rPr>
                  <a:t>Task Monitor</a:t>
                </a:r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23979" y="1478447"/>
                <a:ext cx="1209675" cy="390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Add Data Source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785231" y="897376"/>
                <a:ext cx="1295399" cy="390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Create Data Integration Task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流程图: 可选过程 14"/>
              <p:cNvSpPr/>
              <p:nvPr/>
            </p:nvSpPr>
            <p:spPr>
              <a:xfrm>
                <a:off x="4415241" y="1478831"/>
                <a:ext cx="1356412" cy="391294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Create Target Table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44" name="肘形连接符 43"/>
              <p:cNvCxnSpPr>
                <a:stCxn id="12" idx="3"/>
                <a:endCxn id="15" idx="1"/>
              </p:cNvCxnSpPr>
              <p:nvPr/>
            </p:nvCxnSpPr>
            <p:spPr>
              <a:xfrm>
                <a:off x="4033654" y="1673710"/>
                <a:ext cx="381587" cy="7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6712111" y="2023370"/>
                <a:ext cx="1425672" cy="36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Create Data Development Task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80" name="肘形连接符 79"/>
              <p:cNvCxnSpPr>
                <a:stCxn id="15" idx="3"/>
                <a:endCxn id="14" idx="1"/>
              </p:cNvCxnSpPr>
              <p:nvPr/>
            </p:nvCxnSpPr>
            <p:spPr>
              <a:xfrm flipV="1">
                <a:off x="5771653" y="1092639"/>
                <a:ext cx="1013578" cy="5818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肘形连接符 82"/>
              <p:cNvCxnSpPr>
                <a:cxnSpLocks/>
                <a:stCxn id="15" idx="3"/>
                <a:endCxn id="47" idx="1"/>
              </p:cNvCxnSpPr>
              <p:nvPr/>
            </p:nvCxnSpPr>
            <p:spPr>
              <a:xfrm>
                <a:off x="5771653" y="1674478"/>
                <a:ext cx="940458" cy="533308"/>
              </a:xfrm>
              <a:prstGeom prst="bentConnector3">
                <a:avLst>
                  <a:gd name="adj1" fmla="val 5391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肘形连接符 88"/>
              <p:cNvCxnSpPr>
                <a:stCxn id="14" idx="3"/>
              </p:cNvCxnSpPr>
              <p:nvPr/>
            </p:nvCxnSpPr>
            <p:spPr>
              <a:xfrm>
                <a:off x="8080630" y="1092639"/>
                <a:ext cx="724376" cy="5814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流程图: 可选过程 95"/>
              <p:cNvSpPr/>
              <p:nvPr/>
            </p:nvSpPr>
            <p:spPr>
              <a:xfrm>
                <a:off x="4361731" y="2736128"/>
                <a:ext cx="1513215" cy="392511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Check Synchronized Data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97" name="肘形连接符 96"/>
              <p:cNvCxnSpPr>
                <a:cxnSpLocks/>
                <a:stCxn id="242" idx="2"/>
                <a:endCxn id="96" idx="3"/>
              </p:cNvCxnSpPr>
              <p:nvPr/>
            </p:nvCxnSpPr>
            <p:spPr>
              <a:xfrm rot="5400000">
                <a:off x="7146793" y="597894"/>
                <a:ext cx="1062643" cy="36063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肘形连接符 134"/>
              <p:cNvCxnSpPr>
                <a:cxnSpLocks/>
                <a:stCxn id="47" idx="3"/>
              </p:cNvCxnSpPr>
              <p:nvPr/>
            </p:nvCxnSpPr>
            <p:spPr>
              <a:xfrm flipV="1">
                <a:off x="8137782" y="1674094"/>
                <a:ext cx="667223" cy="533692"/>
              </a:xfrm>
              <a:prstGeom prst="bentConnector3">
                <a:avLst>
                  <a:gd name="adj1" fmla="val 4448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流程图: 磁盘 146"/>
              <p:cNvSpPr/>
              <p:nvPr/>
            </p:nvSpPr>
            <p:spPr>
              <a:xfrm>
                <a:off x="1166555" y="1319053"/>
                <a:ext cx="1307063" cy="711964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Data in Business System</a:t>
                </a:r>
              </a:p>
            </p:txBody>
          </p:sp>
          <p:cxnSp>
            <p:nvCxnSpPr>
              <p:cNvPr id="148" name="肘形连接符 147"/>
              <p:cNvCxnSpPr>
                <a:cxnSpLocks/>
                <a:stCxn id="147" idx="4"/>
                <a:endCxn id="12" idx="1"/>
              </p:cNvCxnSpPr>
              <p:nvPr/>
            </p:nvCxnSpPr>
            <p:spPr>
              <a:xfrm flipV="1">
                <a:off x="2473618" y="1673710"/>
                <a:ext cx="350361" cy="132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流程图: 磁盘 150"/>
              <p:cNvSpPr/>
              <p:nvPr/>
            </p:nvSpPr>
            <p:spPr>
              <a:xfrm>
                <a:off x="1166557" y="2581433"/>
                <a:ext cx="1307061" cy="718109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Data Warehouse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HDFS/Hive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152" name="肘形连接符 151"/>
              <p:cNvCxnSpPr>
                <a:cxnSpLocks/>
                <a:stCxn id="96" idx="1"/>
                <a:endCxn id="151" idx="4"/>
              </p:cNvCxnSpPr>
              <p:nvPr/>
            </p:nvCxnSpPr>
            <p:spPr>
              <a:xfrm rot="10800000" flipV="1">
                <a:off x="2473618" y="2932384"/>
                <a:ext cx="1888113" cy="810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 154"/>
              <p:cNvSpPr/>
              <p:nvPr/>
            </p:nvSpPr>
            <p:spPr>
              <a:xfrm>
                <a:off x="6582577" y="3461486"/>
                <a:ext cx="1426087" cy="454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Create Target Table in Report DB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156" name="肘形连接符 155"/>
              <p:cNvCxnSpPr>
                <a:cxnSpLocks/>
                <a:stCxn id="151" idx="3"/>
                <a:endCxn id="155" idx="1"/>
              </p:cNvCxnSpPr>
              <p:nvPr/>
            </p:nvCxnSpPr>
            <p:spPr>
              <a:xfrm rot="16200000" flipH="1">
                <a:off x="4006695" y="1112935"/>
                <a:ext cx="389275" cy="476248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矩形 159"/>
              <p:cNvSpPr/>
              <p:nvPr/>
            </p:nvSpPr>
            <p:spPr>
              <a:xfrm>
                <a:off x="6571563" y="4326602"/>
                <a:ext cx="1437102" cy="454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Sync Table Data to Report DB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流程图: 可选过程 160"/>
              <p:cNvSpPr/>
              <p:nvPr/>
            </p:nvSpPr>
            <p:spPr>
              <a:xfrm>
                <a:off x="4361732" y="5023336"/>
                <a:ext cx="1488839" cy="389276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Check Synchronized Data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0705414" y="5722502"/>
                <a:ext cx="1181100" cy="390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Create Report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166" name="肘形连接符 165"/>
              <p:cNvCxnSpPr>
                <a:stCxn id="168" idx="3"/>
                <a:endCxn id="165" idx="1"/>
              </p:cNvCxnSpPr>
              <p:nvPr/>
            </p:nvCxnSpPr>
            <p:spPr>
              <a:xfrm rot="16200000" flipH="1">
                <a:off x="6060684" y="1273035"/>
                <a:ext cx="334250" cy="895520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流程图: 磁盘 167"/>
              <p:cNvSpPr/>
              <p:nvPr/>
            </p:nvSpPr>
            <p:spPr>
              <a:xfrm>
                <a:off x="1168893" y="4850499"/>
                <a:ext cx="1162624" cy="733016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Report DB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MySQL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183" name="肘形连接符 182"/>
              <p:cNvCxnSpPr>
                <a:cxnSpLocks/>
                <a:stCxn id="161" idx="1"/>
                <a:endCxn id="168" idx="4"/>
              </p:cNvCxnSpPr>
              <p:nvPr/>
            </p:nvCxnSpPr>
            <p:spPr>
              <a:xfrm rot="10800000">
                <a:off x="2331517" y="5217008"/>
                <a:ext cx="2030215" cy="96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/>
              <p:cNvCxnSpPr>
                <a:cxnSpLocks/>
                <a:stCxn id="155" idx="2"/>
                <a:endCxn id="160" idx="0"/>
              </p:cNvCxnSpPr>
              <p:nvPr/>
            </p:nvCxnSpPr>
            <p:spPr>
              <a:xfrm flipH="1">
                <a:off x="7290114" y="3916148"/>
                <a:ext cx="5507" cy="4104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肘形连接符 231"/>
              <p:cNvCxnSpPr>
                <a:cxnSpLocks/>
                <a:stCxn id="243" idx="2"/>
                <a:endCxn id="161" idx="3"/>
              </p:cNvCxnSpPr>
              <p:nvPr/>
            </p:nvCxnSpPr>
            <p:spPr>
              <a:xfrm rot="5400000">
                <a:off x="7452097" y="3179738"/>
                <a:ext cx="436710" cy="363976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流程图: 可选过程 241"/>
              <p:cNvSpPr/>
              <p:nvPr/>
            </p:nvSpPr>
            <p:spPr>
              <a:xfrm>
                <a:off x="8803076" y="1478447"/>
                <a:ext cx="1356412" cy="391294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Check Task Status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流程图: 可选过程 242"/>
              <p:cNvSpPr/>
              <p:nvPr/>
            </p:nvSpPr>
            <p:spPr>
              <a:xfrm>
                <a:off x="8812127" y="4326602"/>
                <a:ext cx="1356412" cy="45466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Check Task Status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252" name="直接连接符 251"/>
              <p:cNvCxnSpPr/>
              <p:nvPr/>
            </p:nvCxnSpPr>
            <p:spPr>
              <a:xfrm flipH="1">
                <a:off x="4178463" y="23149"/>
                <a:ext cx="34724" cy="63082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H="1">
                <a:off x="6055883" y="23149"/>
                <a:ext cx="34724" cy="63082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8572003" y="0"/>
                <a:ext cx="34724" cy="63082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H="1">
                <a:off x="10395885" y="23149"/>
                <a:ext cx="34724" cy="63082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矩形 256"/>
              <p:cNvSpPr/>
              <p:nvPr/>
            </p:nvSpPr>
            <p:spPr>
              <a:xfrm>
                <a:off x="7097929" y="6574420"/>
                <a:ext cx="910735" cy="2093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ea typeface="微软雅黑" panose="020B0503020204020204" pitchFamily="34" charset="-122"/>
                  </a:rPr>
                  <a:t>Modules</a:t>
                </a:r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8249821" y="6555550"/>
                <a:ext cx="910735" cy="218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Tasks</a:t>
                </a:r>
                <a:endParaRPr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流程图: 可选过程 267"/>
              <p:cNvSpPr/>
              <p:nvPr/>
            </p:nvSpPr>
            <p:spPr>
              <a:xfrm>
                <a:off x="9425506" y="6574420"/>
                <a:ext cx="1042198" cy="1996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Optional Tasks</a:t>
                </a:r>
                <a:endParaRPr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流程图: 磁盘 268"/>
              <p:cNvSpPr/>
              <p:nvPr/>
            </p:nvSpPr>
            <p:spPr>
              <a:xfrm>
                <a:off x="10690857" y="6574419"/>
                <a:ext cx="799958" cy="218493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DB</a:t>
                </a:r>
                <a:endParaRPr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5" name="肘形连接符 200">
              <a:extLst>
                <a:ext uri="{FF2B5EF4-FFF2-40B4-BE49-F238E27FC236}">
                  <a16:creationId xmlns:a16="http://schemas.microsoft.com/office/drawing/2014/main" id="{B78F9D74-98DB-4495-89F0-14657BBEC343}"/>
                </a:ext>
              </a:extLst>
            </p:cNvPr>
            <p:cNvCxnSpPr>
              <a:cxnSpLocks/>
              <a:endCxn id="243" idx="1"/>
            </p:cNvCxnSpPr>
            <p:nvPr/>
          </p:nvCxnSpPr>
          <p:spPr>
            <a:xfrm flipV="1">
              <a:off x="7648943" y="4568777"/>
              <a:ext cx="844491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67</Words>
  <Application>Microsoft Macintosh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Zinan Wang(Outsourcing)</cp:lastModifiedBy>
  <cp:revision>41</cp:revision>
  <dcterms:created xsi:type="dcterms:W3CDTF">2018-03-08T07:34:58Z</dcterms:created>
  <dcterms:modified xsi:type="dcterms:W3CDTF">2019-02-21T06:38:14Z</dcterms:modified>
</cp:coreProperties>
</file>