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1"/>
  </p:normalViewPr>
  <p:slideViewPr>
    <p:cSldViewPr snapToGrid="0">
      <p:cViewPr>
        <p:scale>
          <a:sx n="10" d="100"/>
          <a:sy n="10" d="100"/>
        </p:scale>
        <p:origin x="2848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1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5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E007-353F-4F6F-AAE3-DCCE019D4601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25CE-1476-4D6D-8352-9E667801A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7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组合 270"/>
          <p:cNvGrpSpPr/>
          <p:nvPr/>
        </p:nvGrpSpPr>
        <p:grpSpPr>
          <a:xfrm>
            <a:off x="1166556" y="23149"/>
            <a:ext cx="10719958" cy="6769763"/>
            <a:chOff x="1166556" y="23149"/>
            <a:chExt cx="10719958" cy="6769763"/>
          </a:xfrm>
        </p:grpSpPr>
        <p:sp>
          <p:nvSpPr>
            <p:cNvPr id="4" name="矩形 3"/>
            <p:cNvSpPr/>
            <p:nvPr/>
          </p:nvSpPr>
          <p:spPr>
            <a:xfrm>
              <a:off x="2768542" y="180079"/>
              <a:ext cx="118110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数据源管理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508110" y="180079"/>
              <a:ext cx="118110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数据探索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541983" y="180081"/>
              <a:ext cx="1707837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数据集成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任务开发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705414" y="180080"/>
              <a:ext cx="118110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数据报表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8943289" y="180082"/>
              <a:ext cx="118110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任务监控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768542" y="1479600"/>
              <a:ext cx="1209675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添加数据源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785231" y="897376"/>
              <a:ext cx="1295399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创建数据集成任务</a:t>
              </a:r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4415241" y="1478831"/>
              <a:ext cx="1356412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创建目标表</a:t>
              </a:r>
            </a:p>
          </p:txBody>
        </p:sp>
        <p:cxnSp>
          <p:nvCxnSpPr>
            <p:cNvPr id="44" name="肘形连接符 43"/>
            <p:cNvCxnSpPr>
              <a:stCxn id="12" idx="3"/>
              <a:endCxn id="15" idx="1"/>
            </p:cNvCxnSpPr>
            <p:nvPr/>
          </p:nvCxnSpPr>
          <p:spPr>
            <a:xfrm flipV="1">
              <a:off x="3978217" y="1674478"/>
              <a:ext cx="437024" cy="3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785231" y="2023369"/>
              <a:ext cx="1352550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创建数据开发任务</a:t>
              </a:r>
            </a:p>
          </p:txBody>
        </p:sp>
        <p:cxnSp>
          <p:nvCxnSpPr>
            <p:cNvPr id="80" name="肘形连接符 79"/>
            <p:cNvCxnSpPr>
              <a:stCxn id="15" idx="3"/>
              <a:endCxn id="14" idx="1"/>
            </p:cNvCxnSpPr>
            <p:nvPr/>
          </p:nvCxnSpPr>
          <p:spPr>
            <a:xfrm flipV="1">
              <a:off x="5771653" y="1092639"/>
              <a:ext cx="1013578" cy="5818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15" idx="3"/>
              <a:endCxn id="47" idx="1"/>
            </p:cNvCxnSpPr>
            <p:nvPr/>
          </p:nvCxnSpPr>
          <p:spPr>
            <a:xfrm>
              <a:off x="5771653" y="1674478"/>
              <a:ext cx="1013578" cy="5441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肘形连接符 88"/>
            <p:cNvCxnSpPr>
              <a:stCxn id="14" idx="3"/>
            </p:cNvCxnSpPr>
            <p:nvPr/>
          </p:nvCxnSpPr>
          <p:spPr>
            <a:xfrm>
              <a:off x="8080630" y="1092639"/>
              <a:ext cx="724376" cy="581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流程图: 可选过程 95"/>
            <p:cNvSpPr/>
            <p:nvPr/>
          </p:nvSpPr>
          <p:spPr>
            <a:xfrm>
              <a:off x="4404816" y="2744594"/>
              <a:ext cx="1366837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查看导入数据</a:t>
              </a:r>
            </a:p>
          </p:txBody>
        </p:sp>
        <p:cxnSp>
          <p:nvCxnSpPr>
            <p:cNvPr id="97" name="肘形连接符 96"/>
            <p:cNvCxnSpPr>
              <a:stCxn id="242" idx="2"/>
              <a:endCxn id="96" idx="3"/>
            </p:cNvCxnSpPr>
            <p:nvPr/>
          </p:nvCxnSpPr>
          <p:spPr>
            <a:xfrm rot="5400000">
              <a:off x="7091218" y="550177"/>
              <a:ext cx="1070500" cy="370962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肘形连接符 134"/>
            <p:cNvCxnSpPr>
              <a:stCxn id="47" idx="3"/>
            </p:cNvCxnSpPr>
            <p:nvPr/>
          </p:nvCxnSpPr>
          <p:spPr>
            <a:xfrm flipV="1">
              <a:off x="8137781" y="1674094"/>
              <a:ext cx="667225" cy="544538"/>
            </a:xfrm>
            <a:prstGeom prst="bentConnector3">
              <a:avLst>
                <a:gd name="adj1" fmla="val 4543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流程图: 磁盘 146"/>
            <p:cNvSpPr/>
            <p:nvPr/>
          </p:nvSpPr>
          <p:spPr>
            <a:xfrm>
              <a:off x="1166556" y="1319053"/>
              <a:ext cx="1164961" cy="71196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异构数据</a:t>
              </a:r>
            </a:p>
          </p:txBody>
        </p:sp>
        <p:cxnSp>
          <p:nvCxnSpPr>
            <p:cNvPr id="148" name="肘形连接符 147"/>
            <p:cNvCxnSpPr>
              <a:stCxn id="147" idx="4"/>
              <a:endCxn id="12" idx="1"/>
            </p:cNvCxnSpPr>
            <p:nvPr/>
          </p:nvCxnSpPr>
          <p:spPr>
            <a:xfrm flipV="1">
              <a:off x="2331517" y="1674863"/>
              <a:ext cx="437025" cy="1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流程图: 磁盘 150"/>
            <p:cNvSpPr/>
            <p:nvPr/>
          </p:nvSpPr>
          <p:spPr>
            <a:xfrm>
              <a:off x="1166557" y="2581433"/>
              <a:ext cx="1164960" cy="718109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HDFS/Hive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肘形连接符 151"/>
            <p:cNvCxnSpPr>
              <a:stCxn id="96" idx="1"/>
              <a:endCxn id="151" idx="4"/>
            </p:cNvCxnSpPr>
            <p:nvPr/>
          </p:nvCxnSpPr>
          <p:spPr>
            <a:xfrm rot="10800000" flipV="1">
              <a:off x="2331518" y="2940240"/>
              <a:ext cx="2073299" cy="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 154"/>
            <p:cNvSpPr/>
            <p:nvPr/>
          </p:nvSpPr>
          <p:spPr>
            <a:xfrm>
              <a:off x="6785230" y="3470923"/>
              <a:ext cx="1352551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同步表结构到报表库</a:t>
              </a:r>
            </a:p>
          </p:txBody>
        </p:sp>
        <p:cxnSp>
          <p:nvCxnSpPr>
            <p:cNvPr id="156" name="肘形连接符 155"/>
            <p:cNvCxnSpPr>
              <a:stCxn id="151" idx="3"/>
              <a:endCxn id="155" idx="1"/>
            </p:cNvCxnSpPr>
            <p:nvPr/>
          </p:nvCxnSpPr>
          <p:spPr>
            <a:xfrm rot="16200000" flipH="1">
              <a:off x="4083811" y="964767"/>
              <a:ext cx="366644" cy="503619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矩形 159"/>
            <p:cNvSpPr/>
            <p:nvPr/>
          </p:nvSpPr>
          <p:spPr>
            <a:xfrm>
              <a:off x="6785230" y="4326602"/>
              <a:ext cx="1352551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同步表数据到报表库</a:t>
              </a:r>
            </a:p>
          </p:txBody>
        </p:sp>
        <p:sp>
          <p:nvSpPr>
            <p:cNvPr id="161" name="流程图: 可选过程 160"/>
            <p:cNvSpPr/>
            <p:nvPr/>
          </p:nvSpPr>
          <p:spPr>
            <a:xfrm>
              <a:off x="4508110" y="5023062"/>
              <a:ext cx="1366836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查看导入数据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0705414" y="5722502"/>
              <a:ext cx="1181100" cy="390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制作报表</a:t>
              </a:r>
            </a:p>
          </p:txBody>
        </p:sp>
        <p:cxnSp>
          <p:nvCxnSpPr>
            <p:cNvPr id="166" name="肘形连接符 165"/>
            <p:cNvCxnSpPr>
              <a:stCxn id="168" idx="3"/>
              <a:endCxn id="165" idx="1"/>
            </p:cNvCxnSpPr>
            <p:nvPr/>
          </p:nvCxnSpPr>
          <p:spPr>
            <a:xfrm rot="16200000" flipH="1">
              <a:off x="6060684" y="1273035"/>
              <a:ext cx="334250" cy="895520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流程图: 磁盘 167"/>
            <p:cNvSpPr/>
            <p:nvPr/>
          </p:nvSpPr>
          <p:spPr>
            <a:xfrm>
              <a:off x="1168893" y="4850499"/>
              <a:ext cx="1162624" cy="733016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报表库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3" name="肘形连接符 182"/>
            <p:cNvCxnSpPr>
              <a:stCxn id="161" idx="1"/>
              <a:endCxn id="168" idx="4"/>
            </p:cNvCxnSpPr>
            <p:nvPr/>
          </p:nvCxnSpPr>
          <p:spPr>
            <a:xfrm rot="10800000">
              <a:off x="2331518" y="5217007"/>
              <a:ext cx="2176593" cy="17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肘形连接符 200"/>
            <p:cNvCxnSpPr>
              <a:stCxn id="160" idx="3"/>
            </p:cNvCxnSpPr>
            <p:nvPr/>
          </p:nvCxnSpPr>
          <p:spPr>
            <a:xfrm flipV="1">
              <a:off x="8137781" y="4521864"/>
              <a:ext cx="676276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>
              <a:stCxn id="155" idx="2"/>
              <a:endCxn id="160" idx="0"/>
            </p:cNvCxnSpPr>
            <p:nvPr/>
          </p:nvCxnSpPr>
          <p:spPr>
            <a:xfrm>
              <a:off x="7461506" y="3861448"/>
              <a:ext cx="0" cy="4651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肘形连接符 231"/>
            <p:cNvCxnSpPr>
              <a:endCxn id="161" idx="3"/>
            </p:cNvCxnSpPr>
            <p:nvPr/>
          </p:nvCxnSpPr>
          <p:spPr>
            <a:xfrm rot="5400000">
              <a:off x="7428530" y="3156906"/>
              <a:ext cx="508219" cy="361538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流程图: 可选过程 241"/>
            <p:cNvSpPr/>
            <p:nvPr/>
          </p:nvSpPr>
          <p:spPr>
            <a:xfrm>
              <a:off x="8803076" y="1478447"/>
              <a:ext cx="1356412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查看任务状态</a:t>
              </a:r>
            </a:p>
          </p:txBody>
        </p:sp>
        <p:sp>
          <p:nvSpPr>
            <p:cNvPr id="243" name="流程图: 可选过程 242"/>
            <p:cNvSpPr/>
            <p:nvPr/>
          </p:nvSpPr>
          <p:spPr>
            <a:xfrm>
              <a:off x="8803076" y="4326217"/>
              <a:ext cx="1356412" cy="391294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查看任务状态</a:t>
              </a:r>
            </a:p>
          </p:txBody>
        </p:sp>
        <p:cxnSp>
          <p:nvCxnSpPr>
            <p:cNvPr id="252" name="直接连接符 251"/>
            <p:cNvCxnSpPr/>
            <p:nvPr/>
          </p:nvCxnSpPr>
          <p:spPr>
            <a:xfrm flipH="1">
              <a:off x="4178463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H="1">
              <a:off x="6055883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H="1">
              <a:off x="8589530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H="1">
              <a:off x="10395885" y="23149"/>
              <a:ext cx="34724" cy="63082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矩形 256"/>
            <p:cNvSpPr/>
            <p:nvPr/>
          </p:nvSpPr>
          <p:spPr>
            <a:xfrm>
              <a:off x="8272243" y="6574420"/>
              <a:ext cx="776273" cy="2184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应用模块</a:t>
              </a:r>
            </a:p>
          </p:txBody>
        </p:sp>
        <p:sp>
          <p:nvSpPr>
            <p:cNvPr id="261" name="矩形 260"/>
            <p:cNvSpPr/>
            <p:nvPr/>
          </p:nvSpPr>
          <p:spPr>
            <a:xfrm>
              <a:off x="9240128" y="6574421"/>
              <a:ext cx="757525" cy="218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</a:t>
              </a:r>
            </a:p>
          </p:txBody>
        </p:sp>
        <p:sp>
          <p:nvSpPr>
            <p:cNvPr id="268" name="流程图: 可选过程 267"/>
            <p:cNvSpPr/>
            <p:nvPr/>
          </p:nvSpPr>
          <p:spPr>
            <a:xfrm>
              <a:off x="10159488" y="6574420"/>
              <a:ext cx="814340" cy="218492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可选过程</a:t>
              </a:r>
            </a:p>
          </p:txBody>
        </p:sp>
        <p:sp>
          <p:nvSpPr>
            <p:cNvPr id="269" name="流程图: 磁盘 268"/>
            <p:cNvSpPr/>
            <p:nvPr/>
          </p:nvSpPr>
          <p:spPr>
            <a:xfrm>
              <a:off x="11157151" y="6574419"/>
              <a:ext cx="729363" cy="218493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74</Words>
  <Application>Microsoft Macintosh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Wei</dc:creator>
  <cp:lastModifiedBy>Zinan Wang(Outsourcing)</cp:lastModifiedBy>
  <cp:revision>4</cp:revision>
  <dcterms:created xsi:type="dcterms:W3CDTF">2018-03-08T07:34:58Z</dcterms:created>
  <dcterms:modified xsi:type="dcterms:W3CDTF">2019-02-21T06:49:43Z</dcterms:modified>
</cp:coreProperties>
</file>