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04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4F7"/>
    <a:srgbClr val="5B9AFC"/>
    <a:srgbClr val="428BFC"/>
    <a:srgbClr val="42CBF5"/>
    <a:srgbClr val="0A6EFA"/>
    <a:srgbClr val="A49EFA"/>
    <a:srgbClr val="7CDAF7"/>
    <a:srgbClr val="393C57"/>
    <a:srgbClr val="F74C60"/>
    <a:srgbClr val="D8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 autoAdjust="0"/>
    <p:restoredTop sz="86420" autoAdjust="0"/>
  </p:normalViewPr>
  <p:slideViewPr>
    <p:cSldViewPr snapToGrid="0" snapToObjects="1">
      <p:cViewPr>
        <p:scale>
          <a:sx n="66" d="100"/>
          <a:sy n="66" d="100"/>
        </p:scale>
        <p:origin x="8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CB276B39-7AFC-C84D-A9CD-15FD85637065}"/>
              </a:ext>
            </a:extLst>
          </p:cNvPr>
          <p:cNvGrpSpPr/>
          <p:nvPr/>
        </p:nvGrpSpPr>
        <p:grpSpPr>
          <a:xfrm>
            <a:off x="57265" y="3613466"/>
            <a:ext cx="12246970" cy="1931539"/>
            <a:chOff x="228715" y="3613466"/>
            <a:chExt cx="12246970" cy="1931539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6AC021-2BAE-0E42-B859-3F1E26517D58}"/>
                </a:ext>
              </a:extLst>
            </p:cNvPr>
            <p:cNvGrpSpPr/>
            <p:nvPr/>
          </p:nvGrpSpPr>
          <p:grpSpPr>
            <a:xfrm>
              <a:off x="1819601" y="4777204"/>
              <a:ext cx="8448349" cy="767801"/>
              <a:chOff x="1819602" y="5473146"/>
              <a:chExt cx="8448349" cy="76780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A459F6-752F-B74B-ACFC-30D42F69291D}"/>
                  </a:ext>
                </a:extLst>
              </p:cNvPr>
              <p:cNvSpPr/>
              <p:nvPr/>
            </p:nvSpPr>
            <p:spPr>
              <a:xfrm>
                <a:off x="1819602" y="5487241"/>
                <a:ext cx="8448349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0E2E47-7E57-0E45-9FF4-0E28C2AE4554}"/>
                  </a:ext>
                </a:extLst>
              </p:cNvPr>
              <p:cNvSpPr/>
              <p:nvPr/>
            </p:nvSpPr>
            <p:spPr>
              <a:xfrm>
                <a:off x="1833985" y="5473146"/>
                <a:ext cx="2106050" cy="753706"/>
              </a:xfrm>
              <a:prstGeom prst="rect">
                <a:avLst/>
              </a:prstGeom>
              <a:solidFill>
                <a:srgbClr val="0A6E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D1989D-AE18-8048-8D61-79BA4D174092}"/>
                  </a:ext>
                </a:extLst>
              </p:cNvPr>
              <p:cNvSpPr txBox="1"/>
              <p:nvPr/>
            </p:nvSpPr>
            <p:spPr>
              <a:xfrm>
                <a:off x="2163513" y="5571063"/>
                <a:ext cx="14182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600" b="1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Developer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4B54F7-6083-8943-B3DF-3AFDDC8B6786}"/>
                  </a:ext>
                </a:extLst>
              </p:cNvPr>
              <p:cNvSpPr txBox="1"/>
              <p:nvPr/>
            </p:nvSpPr>
            <p:spPr>
              <a:xfrm>
                <a:off x="4250501" y="5628006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1 - Login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EnOS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Console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6798C5E-1D52-3540-A912-FFBB3189DB28}"/>
                  </a:ext>
                </a:extLst>
              </p:cNvPr>
              <p:cNvSpPr/>
              <p:nvPr/>
            </p:nvSpPr>
            <p:spPr>
              <a:xfrm>
                <a:off x="4194429" y="55625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57EDBF6-C441-1645-AEB5-89CAC6BC177F}"/>
                  </a:ext>
                </a:extLst>
              </p:cNvPr>
              <p:cNvSpPr txBox="1"/>
              <p:nvPr/>
            </p:nvSpPr>
            <p:spPr>
              <a:xfrm>
                <a:off x="6243559" y="5622209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2 - Approve APP purchase request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054726F-E7D5-A247-8296-481841113F41}"/>
                  </a:ext>
                </a:extLst>
              </p:cNvPr>
              <p:cNvSpPr/>
              <p:nvPr/>
            </p:nvSpPr>
            <p:spPr>
              <a:xfrm>
                <a:off x="6264743" y="55625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C27DAE6-706F-E440-B23B-7E28FF12EEC2}"/>
                  </a:ext>
                </a:extLst>
              </p:cNvPr>
              <p:cNvSpPr txBox="1"/>
              <p:nvPr/>
            </p:nvSpPr>
            <p:spPr>
              <a:xfrm>
                <a:off x="8323101" y="5622209"/>
                <a:ext cx="1875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3 - Assign Menu and Permission to OU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515DE90-24DE-7745-B044-BC86B523FF5C}"/>
                  </a:ext>
                </a:extLst>
              </p:cNvPr>
              <p:cNvSpPr/>
              <p:nvPr/>
            </p:nvSpPr>
            <p:spPr>
              <a:xfrm>
                <a:off x="8335057" y="5557977"/>
                <a:ext cx="1807565" cy="597861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E1C95628-B6DD-4643-A80D-91DE07884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1270" y="587612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91AF4231-A883-5E49-B10F-42F2BB388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4843" y="5894965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B320728-9383-004C-AD74-EF6ACA78655F}"/>
                </a:ext>
              </a:extLst>
            </p:cNvPr>
            <p:cNvGrpSpPr/>
            <p:nvPr/>
          </p:nvGrpSpPr>
          <p:grpSpPr>
            <a:xfrm>
              <a:off x="1819601" y="3613466"/>
              <a:ext cx="10656084" cy="753706"/>
              <a:chOff x="1819601" y="3613466"/>
              <a:chExt cx="10656084" cy="75370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85532C-FC4F-3A41-AA5A-533DE8F33FF4}"/>
                  </a:ext>
                </a:extLst>
              </p:cNvPr>
              <p:cNvSpPr/>
              <p:nvPr/>
            </p:nvSpPr>
            <p:spPr>
              <a:xfrm>
                <a:off x="1819601" y="3613466"/>
                <a:ext cx="10410181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1A2F0A-A00B-7647-9DBA-C732A6288B69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1 - Login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EnOS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Console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2DF34B4-A80F-094A-A6D4-C628649BD1BC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2106050" cy="753706"/>
              </a:xfrm>
              <a:prstGeom prst="rect">
                <a:avLst/>
              </a:prstGeom>
              <a:solidFill>
                <a:srgbClr val="0A6E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E3975B-9EC1-584C-AB80-9FFC58863E9D}"/>
                  </a:ext>
                </a:extLst>
              </p:cNvPr>
              <p:cNvSpPr txBox="1"/>
              <p:nvPr/>
            </p:nvSpPr>
            <p:spPr>
              <a:xfrm>
                <a:off x="2109281" y="3685097"/>
                <a:ext cx="15035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Inhouse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Developer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0F1ACBD-1A93-E547-BA15-8AA8D16465D3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D94A9B-DB87-1A40-B6EB-BE2836C1B7D6}"/>
                  </a:ext>
                </a:extLst>
              </p:cNvPr>
              <p:cNvSpPr txBox="1"/>
              <p:nvPr/>
            </p:nvSpPr>
            <p:spPr>
              <a:xfrm>
                <a:off x="6185814" y="3854373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2 - Register APP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9FD198D-F86F-E046-8899-27484139D855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C60F5-0DFB-0848-BC92-4B200A04773A}"/>
                  </a:ext>
                </a:extLst>
              </p:cNvPr>
              <p:cNvSpPr txBox="1"/>
              <p:nvPr/>
            </p:nvSpPr>
            <p:spPr>
              <a:xfrm>
                <a:off x="8291586" y="3737360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3 - Define Menu and Permission 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7808CD4-4BD5-2D41-AC5C-87F0242A4889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2678B12C-467F-8E43-8963-8AAC16CE8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3B2F6D10-2B36-E146-9F65-A7BC60532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6BFFBF-AF2E-7441-A08F-78461520D22E}"/>
                  </a:ext>
                </a:extLst>
              </p:cNvPr>
              <p:cNvSpPr txBox="1"/>
              <p:nvPr/>
            </p:nvSpPr>
            <p:spPr>
              <a:xfrm>
                <a:off x="10355883" y="3746652"/>
                <a:ext cx="21198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4 – Asset Permission Authorization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7446495-3FDC-D84A-8D25-922B726804E6}"/>
                  </a:ext>
                </a:extLst>
              </p:cNvPr>
              <p:cNvSpPr/>
              <p:nvPr/>
            </p:nvSpPr>
            <p:spPr>
              <a:xfrm>
                <a:off x="10399355" y="3707026"/>
                <a:ext cx="172852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线箭头连接符 73">
                <a:extLst>
                  <a:ext uri="{FF2B5EF4-FFF2-40B4-BE49-F238E27FC236}">
                    <a16:creationId xmlns:a16="http://schemas.microsoft.com/office/drawing/2014/main" id="{86AAD1BC-3A93-4549-AA10-C19951AC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5330" y="4000833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A50F441-173A-8148-A4FD-A3016C147780}"/>
                </a:ext>
              </a:extLst>
            </p:cNvPr>
            <p:cNvGrpSpPr/>
            <p:nvPr/>
          </p:nvGrpSpPr>
          <p:grpSpPr>
            <a:xfrm>
              <a:off x="228715" y="4048409"/>
              <a:ext cx="1220015" cy="1067207"/>
              <a:chOff x="4472201" y="824483"/>
              <a:chExt cx="1220015" cy="1067207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F56BB73-9F55-D942-9BD1-49A48CEBE028}"/>
                  </a:ext>
                </a:extLst>
              </p:cNvPr>
              <p:cNvSpPr/>
              <p:nvPr/>
            </p:nvSpPr>
            <p:spPr>
              <a:xfrm>
                <a:off x="4548604" y="824483"/>
                <a:ext cx="1067207" cy="1067207"/>
              </a:xfrm>
              <a:prstGeom prst="ellipse">
                <a:avLst/>
              </a:prstGeom>
              <a:solidFill>
                <a:srgbClr val="393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3A835BA-9303-3A45-B405-3880133F96F1}"/>
                  </a:ext>
                </a:extLst>
              </p:cNvPr>
              <p:cNvSpPr txBox="1"/>
              <p:nvPr/>
            </p:nvSpPr>
            <p:spPr>
              <a:xfrm>
                <a:off x="4472201" y="1029557"/>
                <a:ext cx="12200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Developer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697C50B4-7BAE-C543-9139-9674FE73706C}"/>
                </a:ext>
              </a:extLst>
            </p:cNvPr>
            <p:cNvSpPr/>
            <p:nvPr/>
          </p:nvSpPr>
          <p:spPr>
            <a:xfrm>
              <a:off x="1433190" y="4000755"/>
              <a:ext cx="354953" cy="1162516"/>
            </a:xfrm>
            <a:prstGeom prst="leftBrace">
              <a:avLst>
                <a:gd name="adj1" fmla="val 40543"/>
                <a:gd name="adj2" fmla="val 50000"/>
              </a:avLst>
            </a:prstGeom>
            <a:ln w="25400">
              <a:solidFill>
                <a:srgbClr val="0A6E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6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E6A13773-0AE9-EF46-AE85-7FA12BD84BA5}"/>
              </a:ext>
            </a:extLst>
          </p:cNvPr>
          <p:cNvGrpSpPr/>
          <p:nvPr/>
        </p:nvGrpSpPr>
        <p:grpSpPr>
          <a:xfrm>
            <a:off x="283394" y="2543174"/>
            <a:ext cx="9951801" cy="2456371"/>
            <a:chOff x="206428" y="2983463"/>
            <a:chExt cx="9936194" cy="258024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E4C7260-9108-144B-9F7E-D7BA6FD91D28}"/>
                </a:ext>
              </a:extLst>
            </p:cNvPr>
            <p:cNvGrpSpPr/>
            <p:nvPr/>
          </p:nvGrpSpPr>
          <p:grpSpPr>
            <a:xfrm>
              <a:off x="1223976" y="2983463"/>
              <a:ext cx="8918646" cy="2580244"/>
              <a:chOff x="1223976" y="2983463"/>
              <a:chExt cx="8918646" cy="2580244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A964FBE3-104A-0543-84CE-15B1B8DBDA0F}"/>
                  </a:ext>
                </a:extLst>
              </p:cNvPr>
              <p:cNvGrpSpPr/>
              <p:nvPr/>
            </p:nvGrpSpPr>
            <p:grpSpPr>
              <a:xfrm>
                <a:off x="1819601" y="4777204"/>
                <a:ext cx="8323020" cy="786503"/>
                <a:chOff x="1819602" y="5473146"/>
                <a:chExt cx="8323020" cy="786503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08D1A5B-2049-5F44-989F-BE4D7EB06BAA}"/>
                    </a:ext>
                  </a:extLst>
                </p:cNvPr>
                <p:cNvSpPr/>
                <p:nvPr/>
              </p:nvSpPr>
              <p:spPr>
                <a:xfrm>
                  <a:off x="1819602" y="5487241"/>
                  <a:ext cx="8323020" cy="753706"/>
                </a:xfrm>
                <a:prstGeom prst="rect">
                  <a:avLst/>
                </a:prstGeom>
                <a:noFill/>
                <a:ln w="22225">
                  <a:solidFill>
                    <a:srgbClr val="F5F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E9BCAF0-F53F-C641-B20F-B714DD5CE941}"/>
                    </a:ext>
                  </a:extLst>
                </p:cNvPr>
                <p:cNvSpPr/>
                <p:nvPr/>
              </p:nvSpPr>
              <p:spPr>
                <a:xfrm>
                  <a:off x="1833985" y="5473146"/>
                  <a:ext cx="2106050" cy="753706"/>
                </a:xfrm>
                <a:prstGeom prst="rect">
                  <a:avLst/>
                </a:prstGeom>
                <a:solidFill>
                  <a:srgbClr val="0A6E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0CF83B6-B7A7-B949-8C5E-7B3AA6EA91D1}"/>
                    </a:ext>
                  </a:extLst>
                </p:cNvPr>
                <p:cNvSpPr txBox="1"/>
                <p:nvPr/>
              </p:nvSpPr>
              <p:spPr>
                <a:xfrm>
                  <a:off x="1877217" y="5552080"/>
                  <a:ext cx="1871410" cy="614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APP Portal</a:t>
                  </a:r>
                </a:p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System</a:t>
                  </a:r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Account</a:t>
                  </a:r>
                  <a:endPara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023DC28-5528-A846-BD76-A9398CA050D4}"/>
                    </a:ext>
                  </a:extLst>
                </p:cNvPr>
                <p:cNvSpPr txBox="1"/>
                <p:nvPr/>
              </p:nvSpPr>
              <p:spPr>
                <a:xfrm>
                  <a:off x="4250501" y="5628007"/>
                  <a:ext cx="1650016" cy="549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1 -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Management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Console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F79B66C-40EA-D440-BEB7-ED85DC03E4A0}"/>
                    </a:ext>
                  </a:extLst>
                </p:cNvPr>
                <p:cNvSpPr/>
                <p:nvPr/>
              </p:nvSpPr>
              <p:spPr>
                <a:xfrm>
                  <a:off x="4194430" y="5562589"/>
                  <a:ext cx="1653545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43ED9666-58CF-AB4F-89B2-FC11FFDA05F1}"/>
                    </a:ext>
                  </a:extLst>
                </p:cNvPr>
                <p:cNvSpPr txBox="1"/>
                <p:nvPr/>
              </p:nvSpPr>
              <p:spPr>
                <a:xfrm>
                  <a:off x="6243559" y="5622209"/>
                  <a:ext cx="1650817" cy="549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2 - Assign OU</a:t>
                  </a: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Admin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4CBB543-89AB-544F-9468-03B51472A6D9}"/>
                    </a:ext>
                  </a:extLst>
                </p:cNvPr>
                <p:cNvSpPr/>
                <p:nvPr/>
              </p:nvSpPr>
              <p:spPr>
                <a:xfrm>
                  <a:off x="6264743" y="5562589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A929A77-21D6-504F-9FA6-1491793B1E2B}"/>
                    </a:ext>
                  </a:extLst>
                </p:cNvPr>
                <p:cNvSpPr txBox="1"/>
                <p:nvPr/>
              </p:nvSpPr>
              <p:spPr>
                <a:xfrm>
                  <a:off x="8323101" y="5710044"/>
                  <a:ext cx="1641589" cy="549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3 - Register Plugin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  <a:p>
                  <a:pPr algn="ctr"/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9620AC0E-A0F9-F64C-9EA3-FD3218BCB211}"/>
                    </a:ext>
                  </a:extLst>
                </p:cNvPr>
                <p:cNvSpPr/>
                <p:nvPr/>
              </p:nvSpPr>
              <p:spPr>
                <a:xfrm>
                  <a:off x="8335057" y="5557977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" name="直线箭头连接符 62">
                  <a:extLst>
                    <a:ext uri="{FF2B5EF4-FFF2-40B4-BE49-F238E27FC236}">
                      <a16:creationId xmlns:a16="http://schemas.microsoft.com/office/drawing/2014/main" id="{3F6657AC-A418-D546-A135-A039AF52A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1270" y="5876126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箭头连接符 63">
                  <a:extLst>
                    <a:ext uri="{FF2B5EF4-FFF2-40B4-BE49-F238E27FC236}">
                      <a16:creationId xmlns:a16="http://schemas.microsoft.com/office/drawing/2014/main" id="{C3CBF838-EC72-7C46-850C-37FCFA710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4843" y="5894965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A7D9DAE-D65F-8045-91CB-EF90A5291018}"/>
                  </a:ext>
                </a:extLst>
              </p:cNvPr>
              <p:cNvGrpSpPr/>
              <p:nvPr/>
            </p:nvGrpSpPr>
            <p:grpSpPr>
              <a:xfrm>
                <a:off x="1819602" y="3613466"/>
                <a:ext cx="8323020" cy="753706"/>
                <a:chOff x="1819602" y="3613466"/>
                <a:chExt cx="8323020" cy="753706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1B9AF630-09D1-AF42-9C53-FCB8D4425BB1}"/>
                    </a:ext>
                  </a:extLst>
                </p:cNvPr>
                <p:cNvSpPr/>
                <p:nvPr/>
              </p:nvSpPr>
              <p:spPr>
                <a:xfrm>
                  <a:off x="1819602" y="3613466"/>
                  <a:ext cx="8323020" cy="753706"/>
                </a:xfrm>
                <a:prstGeom prst="rect">
                  <a:avLst/>
                </a:prstGeom>
                <a:noFill/>
                <a:ln w="22225">
                  <a:solidFill>
                    <a:srgbClr val="F5F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FD9B84D-E9B5-1846-B93B-CC48AE50EF10}"/>
                    </a:ext>
                  </a:extLst>
                </p:cNvPr>
                <p:cNvSpPr txBox="1"/>
                <p:nvPr/>
              </p:nvSpPr>
              <p:spPr>
                <a:xfrm>
                  <a:off x="4227646" y="3751632"/>
                  <a:ext cx="1529443" cy="549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1 - Login EnOS Console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4F2AE527-2ABE-1D41-B9F7-99772DE2173E}"/>
                    </a:ext>
                  </a:extLst>
                </p:cNvPr>
                <p:cNvSpPr/>
                <p:nvPr/>
              </p:nvSpPr>
              <p:spPr>
                <a:xfrm>
                  <a:off x="1819602" y="3613466"/>
                  <a:ext cx="2106050" cy="753706"/>
                </a:xfrm>
                <a:prstGeom prst="rect">
                  <a:avLst/>
                </a:prstGeom>
                <a:solidFill>
                  <a:srgbClr val="0A6E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618B25-4CA7-F448-BB4E-F3E384AC7766}"/>
                    </a:ext>
                  </a:extLst>
                </p:cNvPr>
                <p:cNvSpPr txBox="1"/>
                <p:nvPr/>
              </p:nvSpPr>
              <p:spPr>
                <a:xfrm>
                  <a:off x="2012292" y="3702073"/>
                  <a:ext cx="1637029" cy="614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</a:p>
                <a:p>
                  <a:pPr algn="ctr"/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Administrator</a:t>
                  </a:r>
                  <a:endPara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78DBAF7-12CE-7841-A128-34C9864624A6}"/>
                    </a:ext>
                  </a:extLst>
                </p:cNvPr>
                <p:cNvSpPr/>
                <p:nvPr/>
              </p:nvSpPr>
              <p:spPr>
                <a:xfrm>
                  <a:off x="4194429" y="3702346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E95CD8B-F558-3546-AD73-D421D7665648}"/>
                    </a:ext>
                  </a:extLst>
                </p:cNvPr>
                <p:cNvSpPr txBox="1"/>
                <p:nvPr/>
              </p:nvSpPr>
              <p:spPr>
                <a:xfrm>
                  <a:off x="6215256" y="3815852"/>
                  <a:ext cx="1650817" cy="323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2 - Create OU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7D280B6-3743-7042-A8D0-AF1514093E1E}"/>
                    </a:ext>
                  </a:extLst>
                </p:cNvPr>
                <p:cNvSpPr/>
                <p:nvPr/>
              </p:nvSpPr>
              <p:spPr>
                <a:xfrm>
                  <a:off x="6264743" y="3702346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83A63C3-340C-254C-A45F-7B86A51CBC74}"/>
                    </a:ext>
                  </a:extLst>
                </p:cNvPr>
                <p:cNvSpPr txBox="1"/>
                <p:nvPr/>
              </p:nvSpPr>
              <p:spPr>
                <a:xfrm>
                  <a:off x="8291586" y="3737360"/>
                  <a:ext cx="1728529" cy="549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3 - Assign OU Admin Account</a:t>
                  </a: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9E4456C-5CB5-3B4E-BFE3-0344FA121C3D}"/>
                    </a:ext>
                  </a:extLst>
                </p:cNvPr>
                <p:cNvSpPr/>
                <p:nvPr/>
              </p:nvSpPr>
              <p:spPr>
                <a:xfrm>
                  <a:off x="8335057" y="3697734"/>
                  <a:ext cx="1641589" cy="593249"/>
                </a:xfrm>
                <a:prstGeom prst="rect">
                  <a:avLst/>
                </a:prstGeom>
                <a:noFill/>
                <a:ln w="25400">
                  <a:solidFill>
                    <a:srgbClr val="7CDA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9" name="直线箭头连接符 48">
                  <a:extLst>
                    <a:ext uri="{FF2B5EF4-FFF2-40B4-BE49-F238E27FC236}">
                      <a16:creationId xmlns:a16="http://schemas.microsoft.com/office/drawing/2014/main" id="{91E2F8F1-AC1C-5046-A09F-62339B9C1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676" y="4004548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线箭头连接符 49">
                  <a:extLst>
                    <a:ext uri="{FF2B5EF4-FFF2-40B4-BE49-F238E27FC236}">
                      <a16:creationId xmlns:a16="http://schemas.microsoft.com/office/drawing/2014/main" id="{904B02CF-F5DB-144A-8F60-6F7036C90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1032" y="3991541"/>
                  <a:ext cx="378883" cy="0"/>
                </a:xfrm>
                <a:prstGeom prst="straightConnector1">
                  <a:avLst/>
                </a:prstGeom>
                <a:ln w="25400">
                  <a:solidFill>
                    <a:srgbClr val="0A6EF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FE3C5A5-3DC1-2A48-B1DD-1ABE191F449D}"/>
                  </a:ext>
                </a:extLst>
              </p:cNvPr>
              <p:cNvSpPr txBox="1"/>
              <p:nvPr/>
            </p:nvSpPr>
            <p:spPr>
              <a:xfrm>
                <a:off x="1223976" y="2983463"/>
                <a:ext cx="1220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系统管理员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B11922D-5F4F-E841-BFBE-E3C6564C133A}"/>
                </a:ext>
              </a:extLst>
            </p:cNvPr>
            <p:cNvGrpSpPr/>
            <p:nvPr/>
          </p:nvGrpSpPr>
          <p:grpSpPr>
            <a:xfrm>
              <a:off x="206428" y="4048409"/>
              <a:ext cx="1220015" cy="1067207"/>
              <a:chOff x="4449914" y="824483"/>
              <a:chExt cx="1220015" cy="1067207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DD70506-9994-3A4E-82CB-7CF48E37E67D}"/>
                  </a:ext>
                </a:extLst>
              </p:cNvPr>
              <p:cNvSpPr/>
              <p:nvPr/>
            </p:nvSpPr>
            <p:spPr>
              <a:xfrm>
                <a:off x="4548604" y="824483"/>
                <a:ext cx="1067207" cy="1067207"/>
              </a:xfrm>
              <a:prstGeom prst="ellipse">
                <a:avLst/>
              </a:prstGeom>
              <a:solidFill>
                <a:srgbClr val="393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FDC47E8-FC30-CA45-A8CC-43B9917A2003}"/>
                  </a:ext>
                </a:extLst>
              </p:cNvPr>
              <p:cNvSpPr txBox="1"/>
              <p:nvPr/>
            </p:nvSpPr>
            <p:spPr>
              <a:xfrm>
                <a:off x="4449914" y="1057298"/>
                <a:ext cx="1220015" cy="614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Admin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1F912D0B-DD4E-DB4B-9DFA-580FEA57AB0F}"/>
                </a:ext>
              </a:extLst>
            </p:cNvPr>
            <p:cNvSpPr/>
            <p:nvPr/>
          </p:nvSpPr>
          <p:spPr>
            <a:xfrm>
              <a:off x="1452210" y="4000755"/>
              <a:ext cx="354953" cy="1162516"/>
            </a:xfrm>
            <a:prstGeom prst="leftBrace">
              <a:avLst>
                <a:gd name="adj1" fmla="val 40543"/>
                <a:gd name="adj2" fmla="val 50000"/>
              </a:avLst>
            </a:prstGeom>
            <a:ln w="25400">
              <a:solidFill>
                <a:srgbClr val="0A6E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8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43E98B-21E9-4801-9C5A-0C98E4D6760D}"/>
              </a:ext>
            </a:extLst>
          </p:cNvPr>
          <p:cNvGrpSpPr/>
          <p:nvPr/>
        </p:nvGrpSpPr>
        <p:grpSpPr>
          <a:xfrm>
            <a:off x="-42173" y="-1581437"/>
            <a:ext cx="10219842" cy="10120681"/>
            <a:chOff x="-42173" y="-1581437"/>
            <a:chExt cx="10219842" cy="1012068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A803957-82FD-429E-BFA6-FF0018B957C3}"/>
                </a:ext>
              </a:extLst>
            </p:cNvPr>
            <p:cNvSpPr/>
            <p:nvPr/>
          </p:nvSpPr>
          <p:spPr>
            <a:xfrm>
              <a:off x="392449" y="-1581437"/>
              <a:ext cx="1067207" cy="1067207"/>
            </a:xfrm>
            <a:prstGeom prst="ellipse">
              <a:avLst/>
            </a:prstGeom>
            <a:solidFill>
              <a:srgbClr val="393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330697DF-312A-5D41-A748-0F6D39038FF8}"/>
                </a:ext>
              </a:extLst>
            </p:cNvPr>
            <p:cNvGrpSpPr/>
            <p:nvPr/>
          </p:nvGrpSpPr>
          <p:grpSpPr>
            <a:xfrm>
              <a:off x="-42173" y="-1230485"/>
              <a:ext cx="10219842" cy="9769729"/>
              <a:chOff x="-42173" y="-1237743"/>
              <a:chExt cx="10219842" cy="9769729"/>
            </a:xfrm>
          </p:grpSpPr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A146794-7976-D54D-B9FC-792E583DB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829" y="-530451"/>
                <a:ext cx="58004" cy="877798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2B8DFB4-AC1A-7E4F-A020-583F1C499B68}"/>
                  </a:ext>
                </a:extLst>
              </p:cNvPr>
              <p:cNvSpPr txBox="1"/>
              <p:nvPr/>
            </p:nvSpPr>
            <p:spPr>
              <a:xfrm>
                <a:off x="138070" y="-1237743"/>
                <a:ext cx="15219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Admin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28CA342-3917-4A45-8ECA-D1A51A5A48F8}"/>
                  </a:ext>
                </a:extLst>
              </p:cNvPr>
              <p:cNvSpPr/>
              <p:nvPr/>
            </p:nvSpPr>
            <p:spPr>
              <a:xfrm>
                <a:off x="91779" y="734302"/>
                <a:ext cx="1641589" cy="593249"/>
              </a:xfrm>
              <a:prstGeom prst="rect">
                <a:avLst/>
              </a:prstGeom>
              <a:solidFill>
                <a:srgbClr val="5B9AFC"/>
              </a:solidFill>
              <a:ln w="25400">
                <a:solidFill>
                  <a:srgbClr val="5B9A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CD39340-FE9B-B44D-B494-A6F32B6C2255}"/>
                  </a:ext>
                </a:extLst>
              </p:cNvPr>
              <p:cNvSpPr/>
              <p:nvPr/>
            </p:nvSpPr>
            <p:spPr>
              <a:xfrm>
                <a:off x="91250" y="1722968"/>
                <a:ext cx="1641589" cy="593249"/>
              </a:xfrm>
              <a:prstGeom prst="rect">
                <a:avLst/>
              </a:prstGeom>
              <a:solidFill>
                <a:srgbClr val="42CBF5"/>
              </a:solidFill>
              <a:ln w="25400">
                <a:solidFill>
                  <a:srgbClr val="42CB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33038E-77F4-4B4F-86CE-A08C0E072155}"/>
                  </a:ext>
                </a:extLst>
              </p:cNvPr>
              <p:cNvSpPr txBox="1"/>
              <p:nvPr/>
            </p:nvSpPr>
            <p:spPr>
              <a:xfrm>
                <a:off x="2143462" y="1873864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2.1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Sync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Asset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6C7B1CF-FDDF-874D-8828-F7D74B0FF35A}"/>
                  </a:ext>
                </a:extLst>
              </p:cNvPr>
              <p:cNvSpPr/>
              <p:nvPr/>
            </p:nvSpPr>
            <p:spPr>
              <a:xfrm>
                <a:off x="2198890" y="172651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171D1F51-7A36-AA40-9EB7-1E155AD83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90" y="203694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04A15FD-A4BB-804D-B9A6-35528890BA67}"/>
                  </a:ext>
                </a:extLst>
              </p:cNvPr>
              <p:cNvSpPr/>
              <p:nvPr/>
            </p:nvSpPr>
            <p:spPr>
              <a:xfrm>
                <a:off x="4266276" y="172651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480A260-CE25-DB42-8B23-952916550CE3}"/>
                  </a:ext>
                </a:extLst>
              </p:cNvPr>
              <p:cNvSpPr txBox="1"/>
              <p:nvPr/>
            </p:nvSpPr>
            <p:spPr>
              <a:xfrm>
                <a:off x="4234764" y="1783656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2.2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- Create User Group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CE94AB57-5D8F-904B-A795-6D9CF8EDC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2251" y="20369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D5CC1A1-5E0E-574F-BDBF-21F15E8836B3}"/>
                  </a:ext>
                </a:extLst>
              </p:cNvPr>
              <p:cNvSpPr/>
              <p:nvPr/>
            </p:nvSpPr>
            <p:spPr>
              <a:xfrm>
                <a:off x="91251" y="-252636"/>
                <a:ext cx="1737319" cy="593249"/>
              </a:xfrm>
              <a:prstGeom prst="rect">
                <a:avLst/>
              </a:prstGeom>
              <a:solidFill>
                <a:srgbClr val="0A6EFA"/>
              </a:solidFill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EF8761B-5DCD-0343-BB10-E9ABFA9232F9}"/>
                  </a:ext>
                </a:extLst>
              </p:cNvPr>
              <p:cNvSpPr txBox="1"/>
              <p:nvPr/>
            </p:nvSpPr>
            <p:spPr>
              <a:xfrm>
                <a:off x="142134" y="-199919"/>
                <a:ext cx="1885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Login Management Console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8CC7052-9ADE-EC47-8D0C-18134B8D3897}"/>
                  </a:ext>
                </a:extLst>
              </p:cNvPr>
              <p:cNvSpPr txBox="1"/>
              <p:nvPr/>
            </p:nvSpPr>
            <p:spPr>
              <a:xfrm>
                <a:off x="-17489" y="799349"/>
                <a:ext cx="1737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1 - Update OU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Information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EF37786-45C4-FF42-80E3-099DBFAE2E6F}"/>
                  </a:ext>
                </a:extLst>
              </p:cNvPr>
              <p:cNvSpPr txBox="1"/>
              <p:nvPr/>
            </p:nvSpPr>
            <p:spPr>
              <a:xfrm>
                <a:off x="-20346" y="1798345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2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Create Org Structure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956C6B0-63EB-AA4A-A712-79D3EA07B3E9}"/>
                  </a:ext>
                </a:extLst>
              </p:cNvPr>
              <p:cNvSpPr/>
              <p:nvPr/>
            </p:nvSpPr>
            <p:spPr>
              <a:xfrm>
                <a:off x="87900" y="2708303"/>
                <a:ext cx="1641589" cy="593249"/>
              </a:xfrm>
              <a:prstGeom prst="rect">
                <a:avLst/>
              </a:prstGeom>
              <a:solidFill>
                <a:srgbClr val="5B9AFC"/>
              </a:solidFill>
              <a:ln w="25400">
                <a:solidFill>
                  <a:srgbClr val="5B9A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F18F8BD-41E4-0345-9943-70F6A8271463}"/>
                  </a:ext>
                </a:extLst>
              </p:cNvPr>
              <p:cNvSpPr txBox="1"/>
              <p:nvPr/>
            </p:nvSpPr>
            <p:spPr>
              <a:xfrm>
                <a:off x="34770" y="2765200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Assign Org Structure for APPs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6C1675-A62A-F741-952E-5D2775EC087E}"/>
                  </a:ext>
                </a:extLst>
              </p:cNvPr>
              <p:cNvSpPr/>
              <p:nvPr/>
            </p:nvSpPr>
            <p:spPr>
              <a:xfrm>
                <a:off x="87900" y="3730004"/>
                <a:ext cx="1641589" cy="593249"/>
              </a:xfrm>
              <a:prstGeom prst="rect">
                <a:avLst/>
              </a:prstGeom>
              <a:solidFill>
                <a:srgbClr val="7C74F7"/>
              </a:solidFill>
              <a:ln w="25400">
                <a:solidFill>
                  <a:srgbClr val="7C74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9A7069-2AFD-D04E-B70D-4404EEE2A9B0}"/>
                  </a:ext>
                </a:extLst>
              </p:cNvPr>
              <p:cNvSpPr txBox="1"/>
              <p:nvPr/>
            </p:nvSpPr>
            <p:spPr>
              <a:xfrm>
                <a:off x="54568" y="3807440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4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Assign Menus for APPs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DF5BFCB-74BB-0B45-83AD-9D7E86680ACB}"/>
                  </a:ext>
                </a:extLst>
              </p:cNvPr>
              <p:cNvSpPr/>
              <p:nvPr/>
            </p:nvSpPr>
            <p:spPr>
              <a:xfrm>
                <a:off x="86071" y="4792775"/>
                <a:ext cx="1641589" cy="593249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7CEB56-596A-F345-8C0F-8253CAA172FD}"/>
                  </a:ext>
                </a:extLst>
              </p:cNvPr>
              <p:cNvSpPr txBox="1"/>
              <p:nvPr/>
            </p:nvSpPr>
            <p:spPr>
              <a:xfrm>
                <a:off x="25566" y="4864367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5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Assign Asset Permission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216FEE-6E17-FC49-B23D-62A0465D6C8A}"/>
                  </a:ext>
                </a:extLst>
              </p:cNvPr>
              <p:cNvSpPr/>
              <p:nvPr/>
            </p:nvSpPr>
            <p:spPr>
              <a:xfrm>
                <a:off x="85202" y="5802719"/>
                <a:ext cx="1641589" cy="593249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1F53A077-FC00-3744-8B22-42B332E2A1F3}"/>
                  </a:ext>
                </a:extLst>
              </p:cNvPr>
              <p:cNvSpPr txBox="1"/>
              <p:nvPr/>
            </p:nvSpPr>
            <p:spPr>
              <a:xfrm>
                <a:off x="-869" y="5963638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6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Create Roles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BE5EA00-9903-F041-80E4-B1ED2EC44D2A}"/>
                  </a:ext>
                </a:extLst>
              </p:cNvPr>
              <p:cNvSpPr/>
              <p:nvPr/>
            </p:nvSpPr>
            <p:spPr>
              <a:xfrm>
                <a:off x="79110" y="6861340"/>
                <a:ext cx="1641589" cy="593249"/>
              </a:xfrm>
              <a:prstGeom prst="rect">
                <a:avLst/>
              </a:prstGeom>
              <a:solidFill>
                <a:schemeClr val="accent5"/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30C36DF-C3AB-3447-B9BA-056F7E2B135E}"/>
                  </a:ext>
                </a:extLst>
              </p:cNvPr>
              <p:cNvSpPr txBox="1"/>
              <p:nvPr/>
            </p:nvSpPr>
            <p:spPr>
              <a:xfrm>
                <a:off x="-6961" y="7022259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7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Create Users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518B38A-A972-3F49-826A-1F275166C166}"/>
                  </a:ext>
                </a:extLst>
              </p:cNvPr>
              <p:cNvSpPr/>
              <p:nvPr/>
            </p:nvSpPr>
            <p:spPr>
              <a:xfrm>
                <a:off x="78241" y="7871284"/>
                <a:ext cx="1641589" cy="593249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547F1B1-D73E-6E4E-AAFD-12A6DF260AFF}"/>
                  </a:ext>
                </a:extLst>
              </p:cNvPr>
              <p:cNvSpPr txBox="1"/>
              <p:nvPr/>
            </p:nvSpPr>
            <p:spPr>
              <a:xfrm>
                <a:off x="-42173" y="7931875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8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- Add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Sub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Admins</a:t>
                </a:r>
                <a:endParaRPr kumimoji="1" lang="zh-CN" altLang="en-US" sz="14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49F7AFB-8228-084D-83F6-27908630346F}"/>
                  </a:ext>
                </a:extLst>
              </p:cNvPr>
              <p:cNvSpPr txBox="1"/>
              <p:nvPr/>
            </p:nvSpPr>
            <p:spPr>
              <a:xfrm>
                <a:off x="2152621" y="3800033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4.1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Create APP Shortcuts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64A19FC-21D8-404F-8AEB-80DF44045546}"/>
                  </a:ext>
                </a:extLst>
              </p:cNvPr>
              <p:cNvSpPr/>
              <p:nvPr/>
            </p:nvSpPr>
            <p:spPr>
              <a:xfrm>
                <a:off x="2198890" y="373000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A49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E5DCD9F1-7C84-8542-B269-123EC3E0E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90" y="4040429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A6BC786-CF3C-0041-86FF-B50A34EC8D77}"/>
                  </a:ext>
                </a:extLst>
              </p:cNvPr>
              <p:cNvSpPr txBox="1"/>
              <p:nvPr/>
            </p:nvSpPr>
            <p:spPr>
              <a:xfrm>
                <a:off x="2222475" y="4857600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To Org 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Structure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3F148E6-9608-1A49-AA76-653B16CA7E3F}"/>
                  </a:ext>
                </a:extLst>
              </p:cNvPr>
              <p:cNvSpPr/>
              <p:nvPr/>
            </p:nvSpPr>
            <p:spPr>
              <a:xfrm>
                <a:off x="2198890" y="479277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5A2269A-7C4D-8D4F-88D7-55D5B6FDD386}"/>
                  </a:ext>
                </a:extLst>
              </p:cNvPr>
              <p:cNvSpPr txBox="1"/>
              <p:nvPr/>
            </p:nvSpPr>
            <p:spPr>
              <a:xfrm>
                <a:off x="4248361" y="4930898"/>
                <a:ext cx="1650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To Users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3004B1-63C0-5E42-B8EF-DB660E8EB9EE}"/>
                  </a:ext>
                </a:extLst>
              </p:cNvPr>
              <p:cNvSpPr/>
              <p:nvPr/>
            </p:nvSpPr>
            <p:spPr>
              <a:xfrm>
                <a:off x="4269204" y="479277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33C2F9D-657A-4F4F-BA54-664503887D1F}"/>
                  </a:ext>
                </a:extLst>
              </p:cNvPr>
              <p:cNvSpPr txBox="1"/>
              <p:nvPr/>
            </p:nvSpPr>
            <p:spPr>
              <a:xfrm>
                <a:off x="6327562" y="4940230"/>
                <a:ext cx="1641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User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Groups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3D75200F-CCD2-A342-ACEB-8D83E040093E}"/>
                  </a:ext>
                </a:extLst>
              </p:cNvPr>
              <p:cNvSpPr/>
              <p:nvPr/>
            </p:nvSpPr>
            <p:spPr>
              <a:xfrm>
                <a:off x="6339518" y="4788163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74B046B-539A-0745-BDC8-41CF6A44D987}"/>
                  </a:ext>
                </a:extLst>
              </p:cNvPr>
              <p:cNvSpPr txBox="1"/>
              <p:nvPr/>
            </p:nvSpPr>
            <p:spPr>
              <a:xfrm>
                <a:off x="2241479" y="5855466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Create Sub Admin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55C4933-44C3-C74E-8159-E48A996BD6B4}"/>
                  </a:ext>
                </a:extLst>
              </p:cNvPr>
              <p:cNvSpPr/>
              <p:nvPr/>
            </p:nvSpPr>
            <p:spPr>
              <a:xfrm>
                <a:off x="2198890" y="58091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88CB2AD-CE53-9444-BFCF-7C2E4BDF50DE}"/>
                  </a:ext>
                </a:extLst>
              </p:cNvPr>
              <p:cNvSpPr txBox="1"/>
              <p:nvPr/>
            </p:nvSpPr>
            <p:spPr>
              <a:xfrm>
                <a:off x="4234764" y="5868053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Create Normal Roles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9211751-3B79-4248-BB11-1D49C595E478}"/>
                  </a:ext>
                </a:extLst>
              </p:cNvPr>
              <p:cNvSpPr/>
              <p:nvPr/>
            </p:nvSpPr>
            <p:spPr>
              <a:xfrm>
                <a:off x="4269204" y="580918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AD2B769-C731-E444-A421-7BE09D17077B}"/>
                  </a:ext>
                </a:extLst>
              </p:cNvPr>
              <p:cNvSpPr txBox="1"/>
              <p:nvPr/>
            </p:nvSpPr>
            <p:spPr>
              <a:xfrm>
                <a:off x="6323442" y="5872748"/>
                <a:ext cx="1641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Assign Menus to Roles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57A1366-B6F8-BF4E-9E5D-ADE433A16E89}"/>
                  </a:ext>
                </a:extLst>
              </p:cNvPr>
              <p:cNvSpPr/>
              <p:nvPr/>
            </p:nvSpPr>
            <p:spPr>
              <a:xfrm>
                <a:off x="6339518" y="580457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FD7BFD1-08F9-8F46-885E-56D1F9B18332}"/>
                  </a:ext>
                </a:extLst>
              </p:cNvPr>
              <p:cNvSpPr txBox="1"/>
              <p:nvPr/>
            </p:nvSpPr>
            <p:spPr>
              <a:xfrm>
                <a:off x="8317568" y="5868809"/>
                <a:ext cx="1728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Assign Permission to Roles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9159AB1-B8B5-864E-AA4F-438A5F46C682}"/>
                  </a:ext>
                </a:extLst>
              </p:cNvPr>
              <p:cNvSpPr/>
              <p:nvPr/>
            </p:nvSpPr>
            <p:spPr>
              <a:xfrm>
                <a:off x="8404508" y="5798780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6762CAA-6151-E14E-9A5C-3FA274E4E9C1}"/>
                  </a:ext>
                </a:extLst>
              </p:cNvPr>
              <p:cNvSpPr txBox="1"/>
              <p:nvPr/>
            </p:nvSpPr>
            <p:spPr>
              <a:xfrm>
                <a:off x="2254962" y="6902810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Assign Users to Org Structure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34F0763-6010-B44F-B410-BD12C5E833BD}"/>
                  </a:ext>
                </a:extLst>
              </p:cNvPr>
              <p:cNvSpPr/>
              <p:nvPr/>
            </p:nvSpPr>
            <p:spPr>
              <a:xfrm>
                <a:off x="2198890" y="687820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AC303A0-B6F1-A945-BCEE-D1A370CF8FD3}"/>
                  </a:ext>
                </a:extLst>
              </p:cNvPr>
              <p:cNvSpPr txBox="1"/>
              <p:nvPr/>
            </p:nvSpPr>
            <p:spPr>
              <a:xfrm>
                <a:off x="4273619" y="6937825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Assign Users to User Groups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F571D37-8AF9-C64B-80C6-33493C30C3CA}"/>
                  </a:ext>
                </a:extLst>
              </p:cNvPr>
              <p:cNvSpPr/>
              <p:nvPr/>
            </p:nvSpPr>
            <p:spPr>
              <a:xfrm>
                <a:off x="4269204" y="687820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FAD01C75-493D-7145-92F9-996DEB6BA19F}"/>
                  </a:ext>
                </a:extLst>
              </p:cNvPr>
              <p:cNvSpPr txBox="1"/>
              <p:nvPr/>
            </p:nvSpPr>
            <p:spPr>
              <a:xfrm>
                <a:off x="6315634" y="6963013"/>
                <a:ext cx="1641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Assign Users to Roles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0D8140E-75F5-1C43-9B5A-DA43D8422655}"/>
                  </a:ext>
                </a:extLst>
              </p:cNvPr>
              <p:cNvSpPr/>
              <p:nvPr/>
            </p:nvSpPr>
            <p:spPr>
              <a:xfrm>
                <a:off x="6339518" y="6873593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84CCD97-CD0B-A945-A289-3399868B2AE3}"/>
                  </a:ext>
                </a:extLst>
              </p:cNvPr>
              <p:cNvSpPr txBox="1"/>
              <p:nvPr/>
            </p:nvSpPr>
            <p:spPr>
              <a:xfrm>
                <a:off x="8349080" y="7015143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Import Users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2071FD8-07AA-BF49-B75C-F370156A1C1A}"/>
                  </a:ext>
                </a:extLst>
              </p:cNvPr>
              <p:cNvSpPr/>
              <p:nvPr/>
            </p:nvSpPr>
            <p:spPr>
              <a:xfrm>
                <a:off x="8404508" y="686779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4B0579A-02F2-D64B-AA74-79453D844957}"/>
                  </a:ext>
                </a:extLst>
              </p:cNvPr>
              <p:cNvSpPr txBox="1"/>
              <p:nvPr/>
            </p:nvSpPr>
            <p:spPr>
              <a:xfrm>
                <a:off x="2250843" y="8044785"/>
                <a:ext cx="15294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Select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Users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939F55C-3A5F-D142-A471-80B95BE5BE60}"/>
                  </a:ext>
                </a:extLst>
              </p:cNvPr>
              <p:cNvSpPr/>
              <p:nvPr/>
            </p:nvSpPr>
            <p:spPr>
              <a:xfrm>
                <a:off x="2194771" y="787984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FD9515EC-0AE2-8741-BFD7-A3F6DA1F07CF}"/>
                  </a:ext>
                </a:extLst>
              </p:cNvPr>
              <p:cNvSpPr txBox="1"/>
              <p:nvPr/>
            </p:nvSpPr>
            <p:spPr>
              <a:xfrm>
                <a:off x="4244242" y="7914863"/>
                <a:ext cx="1650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Select Managing Scope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B17E3079-38C1-574E-B001-F749C60C46DA}"/>
                  </a:ext>
                </a:extLst>
              </p:cNvPr>
              <p:cNvSpPr/>
              <p:nvPr/>
            </p:nvSpPr>
            <p:spPr>
              <a:xfrm>
                <a:off x="4265085" y="7879849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A9D0D31D-1D63-A04C-9E59-A12C695D5D96}"/>
                  </a:ext>
                </a:extLst>
              </p:cNvPr>
              <p:cNvSpPr txBox="1"/>
              <p:nvPr/>
            </p:nvSpPr>
            <p:spPr>
              <a:xfrm>
                <a:off x="6323443" y="7938916"/>
                <a:ext cx="16415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Select Managing Roles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3CA1DB6-5E67-4F4E-B894-9A7224328C55}"/>
                  </a:ext>
                </a:extLst>
              </p:cNvPr>
              <p:cNvSpPr/>
              <p:nvPr/>
            </p:nvSpPr>
            <p:spPr>
              <a:xfrm>
                <a:off x="6335399" y="7875237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0CB8C3-43B5-1E4F-980A-9DFB2958A534}"/>
                  </a:ext>
                </a:extLst>
              </p:cNvPr>
              <p:cNvSpPr/>
              <p:nvPr/>
            </p:nvSpPr>
            <p:spPr>
              <a:xfrm>
                <a:off x="2027583" y="4712901"/>
                <a:ext cx="6096000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D891C92-E63B-BF4D-B5AF-7CCF24BF3F34}"/>
                  </a:ext>
                </a:extLst>
              </p:cNvPr>
              <p:cNvSpPr/>
              <p:nvPr/>
            </p:nvSpPr>
            <p:spPr>
              <a:xfrm>
                <a:off x="2027582" y="7778280"/>
                <a:ext cx="6092282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76B4807-B767-7146-B781-456228FB1785}"/>
                  </a:ext>
                </a:extLst>
              </p:cNvPr>
              <p:cNvSpPr/>
              <p:nvPr/>
            </p:nvSpPr>
            <p:spPr>
              <a:xfrm>
                <a:off x="2027582" y="5726139"/>
                <a:ext cx="8150087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D97F32AF-5E19-6A4E-A19F-BBA0F6417909}"/>
                  </a:ext>
                </a:extLst>
              </p:cNvPr>
              <p:cNvSpPr/>
              <p:nvPr/>
            </p:nvSpPr>
            <p:spPr>
              <a:xfrm>
                <a:off x="2027582" y="6776873"/>
                <a:ext cx="8149358" cy="75370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直线箭头连接符 117">
                <a:extLst>
                  <a:ext uri="{FF2B5EF4-FFF2-40B4-BE49-F238E27FC236}">
                    <a16:creationId xmlns:a16="http://schemas.microsoft.com/office/drawing/2014/main" id="{A4A04186-A88F-8347-ACCD-702CD39C3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0318" y="510066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118">
                <a:extLst>
                  <a:ext uri="{FF2B5EF4-FFF2-40B4-BE49-F238E27FC236}">
                    <a16:creationId xmlns:a16="http://schemas.microsoft.com/office/drawing/2014/main" id="{6584DBFE-6BD0-8044-9F5F-8D6C2F92F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425" y="611707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箭头连接符 119">
                <a:extLst>
                  <a:ext uri="{FF2B5EF4-FFF2-40B4-BE49-F238E27FC236}">
                    <a16:creationId xmlns:a16="http://schemas.microsoft.com/office/drawing/2014/main" id="{2D399275-94C7-0149-8933-09BAC1CE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2425" y="7186092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箭头连接符 120">
                <a:extLst>
                  <a:ext uri="{FF2B5EF4-FFF2-40B4-BE49-F238E27FC236}">
                    <a16:creationId xmlns:a16="http://schemas.microsoft.com/office/drawing/2014/main" id="{7A27610D-1316-1F40-B4BB-DED90C94F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199" y="8187736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219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701D797-5B18-1547-BBD0-730F58A96B83}"/>
              </a:ext>
            </a:extLst>
          </p:cNvPr>
          <p:cNvSpPr txBox="1"/>
          <p:nvPr/>
        </p:nvSpPr>
        <p:spPr>
          <a:xfrm>
            <a:off x="1223976" y="2983463"/>
            <a:ext cx="12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OU</a:t>
            </a:r>
            <a:r>
              <a: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用户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C1E7B6-7BCD-41AB-86D6-450F692B0860}"/>
              </a:ext>
            </a:extLst>
          </p:cNvPr>
          <p:cNvGrpSpPr/>
          <p:nvPr/>
        </p:nvGrpSpPr>
        <p:grpSpPr>
          <a:xfrm>
            <a:off x="345285" y="3289170"/>
            <a:ext cx="9674830" cy="1889325"/>
            <a:chOff x="2410274" y="3455119"/>
            <a:chExt cx="9674830" cy="1889325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E22E23E-3EA3-4A22-810D-B81679711977}"/>
                </a:ext>
              </a:extLst>
            </p:cNvPr>
            <p:cNvSpPr/>
            <p:nvPr/>
          </p:nvSpPr>
          <p:spPr>
            <a:xfrm>
              <a:off x="2686377" y="3455119"/>
              <a:ext cx="1067207" cy="1067207"/>
            </a:xfrm>
            <a:prstGeom prst="ellipse">
              <a:avLst/>
            </a:prstGeom>
            <a:solidFill>
              <a:srgbClr val="393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ABD6D1-765D-0A4D-AD7C-3B305F424E64}"/>
                </a:ext>
              </a:extLst>
            </p:cNvPr>
            <p:cNvSpPr txBox="1"/>
            <p:nvPr/>
          </p:nvSpPr>
          <p:spPr>
            <a:xfrm>
              <a:off x="8332696" y="4802084"/>
              <a:ext cx="1641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Message Center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6BF7661-C1D0-8347-899F-50CC35D90B04}"/>
                </a:ext>
              </a:extLst>
            </p:cNvPr>
            <p:cNvSpPr/>
            <p:nvPr/>
          </p:nvSpPr>
          <p:spPr>
            <a:xfrm>
              <a:off x="8335056" y="4751195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5B708F-3EC7-E34C-BB6F-5877E31914B1}"/>
                </a:ext>
              </a:extLst>
            </p:cNvPr>
            <p:cNvGrpSpPr/>
            <p:nvPr/>
          </p:nvGrpSpPr>
          <p:grpSpPr>
            <a:xfrm>
              <a:off x="2410274" y="3697734"/>
              <a:ext cx="7597884" cy="597861"/>
              <a:chOff x="2410274" y="3697734"/>
              <a:chExt cx="7597884" cy="597861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CF5AED-7618-084A-85AC-3CA467763666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1 - Login APP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Portal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A1481E-C2CE-1C4A-ADD6-E4D8F579BCDC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549281-5B46-864E-AE33-272443152EB2}"/>
                  </a:ext>
                </a:extLst>
              </p:cNvPr>
              <p:cNvSpPr txBox="1"/>
              <p:nvPr/>
            </p:nvSpPr>
            <p:spPr>
              <a:xfrm>
                <a:off x="6125955" y="3845081"/>
                <a:ext cx="173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2 - Switch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ED99ED4-902C-7C42-8124-143E51019DBC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B1243F-E21B-6D4E-BB05-51CE94B67F54}"/>
                  </a:ext>
                </a:extLst>
              </p:cNvPr>
              <p:cNvSpPr txBox="1"/>
              <p:nvPr/>
            </p:nvSpPr>
            <p:spPr>
              <a:xfrm>
                <a:off x="8279629" y="3845081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3 - Switch Role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E51B628-DF64-324E-90FE-CBE5918EE65F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1C811DF-60A5-9546-87F9-10A4FA2E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1053007-0934-A846-8ECA-8A787AD6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79AC98-01E3-D74F-AA98-078A12F48AAD}"/>
                  </a:ext>
                </a:extLst>
              </p:cNvPr>
              <p:cNvSpPr txBox="1"/>
              <p:nvPr/>
            </p:nvSpPr>
            <p:spPr>
              <a:xfrm>
                <a:off x="2410274" y="3822264"/>
                <a:ext cx="1637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APP User</a:t>
                </a:r>
                <a:endPara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1BA1B1-E89E-4B4B-AB45-844A105DA7EF}"/>
                </a:ext>
              </a:extLst>
            </p:cNvPr>
            <p:cNvSpPr txBox="1"/>
            <p:nvPr/>
          </p:nvSpPr>
          <p:spPr>
            <a:xfrm>
              <a:off x="10313106" y="3765031"/>
              <a:ext cx="1728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Switch 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00E518-2FBD-F941-9FFA-EEFFBCBD434C}"/>
                </a:ext>
              </a:extLst>
            </p:cNvPr>
            <p:cNvSpPr/>
            <p:nvPr/>
          </p:nvSpPr>
          <p:spPr>
            <a:xfrm>
              <a:off x="10400046" y="369491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E9A8301-A4F0-4847-A26C-6D05DEF0C841}"/>
                </a:ext>
              </a:extLst>
            </p:cNvPr>
            <p:cNvCxnSpPr>
              <a:cxnSpLocks/>
            </p:cNvCxnSpPr>
            <p:nvPr/>
          </p:nvCxnSpPr>
          <p:spPr>
            <a:xfrm>
              <a:off x="9996021" y="398872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BED85B-D45F-264A-9061-EE026CC4BDFD}"/>
                </a:ext>
              </a:extLst>
            </p:cNvPr>
            <p:cNvSpPr txBox="1"/>
            <p:nvPr/>
          </p:nvSpPr>
          <p:spPr>
            <a:xfrm>
              <a:off x="10356575" y="4780412"/>
              <a:ext cx="1728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Switch Language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CF46D6-459F-534B-AAAF-7000A8151778}"/>
                </a:ext>
              </a:extLst>
            </p:cNvPr>
            <p:cNvSpPr/>
            <p:nvPr/>
          </p:nvSpPr>
          <p:spPr>
            <a:xfrm>
              <a:off x="10400046" y="474539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384B2616-02F3-2845-8746-644A61AB6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021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CE79389-3D75-924C-8F10-1C46DD470E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52190" y="452623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19">
              <a:extLst>
                <a:ext uri="{FF2B5EF4-FFF2-40B4-BE49-F238E27FC236}">
                  <a16:creationId xmlns:a16="http://schemas.microsoft.com/office/drawing/2014/main" id="{1917C9BE-8E4D-477F-BE35-8EBAF97D1A3F}"/>
                </a:ext>
              </a:extLst>
            </p:cNvPr>
            <p:cNvCxnSpPr>
              <a:cxnSpLocks/>
            </p:cNvCxnSpPr>
            <p:nvPr/>
          </p:nvCxnSpPr>
          <p:spPr>
            <a:xfrm>
              <a:off x="3753584" y="3988723"/>
              <a:ext cx="421941" cy="281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F6C629A2-8C21-7047-B3AC-069B5E367C56}"/>
              </a:ext>
            </a:extLst>
          </p:cNvPr>
          <p:cNvGrpSpPr/>
          <p:nvPr/>
        </p:nvGrpSpPr>
        <p:grpSpPr>
          <a:xfrm>
            <a:off x="1223976" y="2983463"/>
            <a:ext cx="10968024" cy="2443019"/>
            <a:chOff x="1223976" y="2983463"/>
            <a:chExt cx="10968024" cy="244301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5C7E764-F913-5042-B5C6-C5447D47E519}"/>
                </a:ext>
              </a:extLst>
            </p:cNvPr>
            <p:cNvSpPr txBox="1"/>
            <p:nvPr/>
          </p:nvSpPr>
          <p:spPr>
            <a:xfrm>
              <a:off x="4250500" y="4920743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–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选择皮肤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A16417-B3D9-3C46-B001-9E416977F8CE}"/>
                </a:ext>
              </a:extLst>
            </p:cNvPr>
            <p:cNvSpPr/>
            <p:nvPr/>
          </p:nvSpPr>
          <p:spPr>
            <a:xfrm>
              <a:off x="4194428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79EB373-9846-2248-BEB3-632F31913B34}"/>
                </a:ext>
              </a:extLst>
            </p:cNvPr>
            <p:cNvSpPr txBox="1"/>
            <p:nvPr/>
          </p:nvSpPr>
          <p:spPr>
            <a:xfrm>
              <a:off x="6243899" y="4928945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告警弹窗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DA58448-4E0E-BD44-8F98-AADDDA7AB631}"/>
                </a:ext>
              </a:extLst>
            </p:cNvPr>
            <p:cNvSpPr/>
            <p:nvPr/>
          </p:nvSpPr>
          <p:spPr>
            <a:xfrm>
              <a:off x="6264742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ABD6D1-765D-0A4D-AD7C-3B305F424E64}"/>
                </a:ext>
              </a:extLst>
            </p:cNvPr>
            <p:cNvSpPr txBox="1"/>
            <p:nvPr/>
          </p:nvSpPr>
          <p:spPr>
            <a:xfrm>
              <a:off x="8323100" y="4903262"/>
              <a:ext cx="1641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邮箱登录</a:t>
              </a: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6BF7661-C1D0-8347-899F-50CC35D90B04}"/>
                </a:ext>
              </a:extLst>
            </p:cNvPr>
            <p:cNvSpPr/>
            <p:nvPr/>
          </p:nvSpPr>
          <p:spPr>
            <a:xfrm>
              <a:off x="8335056" y="4751195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77B1E345-5CD9-D541-8DA7-75E554F7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269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94AC8D2F-2A3B-4A4E-9D55-9CF65D1EB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4842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55B708F-3EC7-E34C-BB6F-5877E31914B1}"/>
                </a:ext>
              </a:extLst>
            </p:cNvPr>
            <p:cNvGrpSpPr/>
            <p:nvPr/>
          </p:nvGrpSpPr>
          <p:grpSpPr>
            <a:xfrm>
              <a:off x="1819602" y="3613466"/>
              <a:ext cx="10372398" cy="1813016"/>
              <a:chOff x="1819602" y="3613466"/>
              <a:chExt cx="10372398" cy="181301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A4045A3-68FF-304B-9ADD-EDD52E8BD065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10372398" cy="1813016"/>
              </a:xfrm>
              <a:prstGeom prst="rect">
                <a:avLst/>
              </a:prstGeom>
              <a:noFill/>
              <a:ln w="22225">
                <a:solidFill>
                  <a:srgbClr val="F5F5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CF5AED-7618-084A-85AC-3CA467763666}"/>
                  </a:ext>
                </a:extLst>
              </p:cNvPr>
              <p:cNvSpPr txBox="1"/>
              <p:nvPr/>
            </p:nvSpPr>
            <p:spPr>
              <a:xfrm>
                <a:off x="4227646" y="3751632"/>
                <a:ext cx="152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登录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Portal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927AC0A-3949-AF48-8893-F24C0C0B9869}"/>
                  </a:ext>
                </a:extLst>
              </p:cNvPr>
              <p:cNvSpPr/>
              <p:nvPr/>
            </p:nvSpPr>
            <p:spPr>
              <a:xfrm>
                <a:off x="1819602" y="3613466"/>
                <a:ext cx="2106050" cy="753706"/>
              </a:xfrm>
              <a:prstGeom prst="rect">
                <a:avLst/>
              </a:prstGeom>
              <a:solidFill>
                <a:srgbClr val="393C5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879AC98-01E3-D74F-AA98-078A12F48AAD}"/>
                  </a:ext>
                </a:extLst>
              </p:cNvPr>
              <p:cNvSpPr txBox="1"/>
              <p:nvPr/>
            </p:nvSpPr>
            <p:spPr>
              <a:xfrm>
                <a:off x="2012292" y="3854496"/>
                <a:ext cx="1637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用户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A1481E-C2CE-1C4A-ADD6-E4D8F579BCDC}"/>
                  </a:ext>
                </a:extLst>
              </p:cNvPr>
              <p:cNvSpPr/>
              <p:nvPr/>
            </p:nvSpPr>
            <p:spPr>
              <a:xfrm>
                <a:off x="4194429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549281-5B46-864E-AE33-272443152EB2}"/>
                  </a:ext>
                </a:extLst>
              </p:cNvPr>
              <p:cNvSpPr txBox="1"/>
              <p:nvPr/>
            </p:nvSpPr>
            <p:spPr>
              <a:xfrm>
                <a:off x="6125955" y="3845081"/>
                <a:ext cx="17373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2 –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 切换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OU</a:t>
                </a:r>
                <a:endPara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ED99ED4-902C-7C42-8124-143E51019DBC}"/>
                  </a:ext>
                </a:extLst>
              </p:cNvPr>
              <p:cNvSpPr/>
              <p:nvPr/>
            </p:nvSpPr>
            <p:spPr>
              <a:xfrm>
                <a:off x="6264743" y="3702346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B1243F-E21B-6D4E-BB05-51CE94B67F54}"/>
                  </a:ext>
                </a:extLst>
              </p:cNvPr>
              <p:cNvSpPr txBox="1"/>
              <p:nvPr/>
            </p:nvSpPr>
            <p:spPr>
              <a:xfrm>
                <a:off x="8279629" y="3845081"/>
                <a:ext cx="172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3 –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切换角色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E51B628-DF64-324E-90FE-CBE5918EE65F}"/>
                  </a:ext>
                </a:extLst>
              </p:cNvPr>
              <p:cNvSpPr/>
              <p:nvPr/>
            </p:nvSpPr>
            <p:spPr>
              <a:xfrm>
                <a:off x="8335057" y="3697734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1C811DF-60A5-9546-87F9-10A4FA2E2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676" y="4004548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1053007-0934-A846-8ECA-8A787AD6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1032" y="3991541"/>
                <a:ext cx="378883" cy="0"/>
              </a:xfrm>
              <a:prstGeom prst="straightConnector1">
                <a:avLst/>
              </a:prstGeom>
              <a:ln w="25400">
                <a:solidFill>
                  <a:srgbClr val="0A6EF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01D797-5B18-1547-BBD0-730F58A96B83}"/>
                </a:ext>
              </a:extLst>
            </p:cNvPr>
            <p:cNvSpPr txBox="1"/>
            <p:nvPr/>
          </p:nvSpPr>
          <p:spPr>
            <a:xfrm>
              <a:off x="1223976" y="2983463"/>
              <a:ext cx="1220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OU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用户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1BA1B1-E89E-4B4B-AB45-844A105DA7EF}"/>
                </a:ext>
              </a:extLst>
            </p:cNvPr>
            <p:cNvSpPr txBox="1"/>
            <p:nvPr/>
          </p:nvSpPr>
          <p:spPr>
            <a:xfrm>
              <a:off x="10344618" y="384226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切换应用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00E518-2FBD-F941-9FFA-EEFFBCBD434C}"/>
                </a:ext>
              </a:extLst>
            </p:cNvPr>
            <p:cNvSpPr/>
            <p:nvPr/>
          </p:nvSpPr>
          <p:spPr>
            <a:xfrm>
              <a:off x="10400046" y="369491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1E9A8301-A4F0-4847-A26C-6D05DEF0C841}"/>
                </a:ext>
              </a:extLst>
            </p:cNvPr>
            <p:cNvCxnSpPr>
              <a:cxnSpLocks/>
            </p:cNvCxnSpPr>
            <p:nvPr/>
          </p:nvCxnSpPr>
          <p:spPr>
            <a:xfrm>
              <a:off x="9996021" y="398872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BED85B-D45F-264A-9061-EE026CC4BDFD}"/>
                </a:ext>
              </a:extLst>
            </p:cNvPr>
            <p:cNvSpPr txBox="1"/>
            <p:nvPr/>
          </p:nvSpPr>
          <p:spPr>
            <a:xfrm>
              <a:off x="10344618" y="4892745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切换语言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DCF46D6-459F-534B-AAAF-7000A8151778}"/>
                </a:ext>
              </a:extLst>
            </p:cNvPr>
            <p:cNvSpPr/>
            <p:nvPr/>
          </p:nvSpPr>
          <p:spPr>
            <a:xfrm>
              <a:off x="10400046" y="474539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384B2616-02F3-2845-8746-644A61AB6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6021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CBD5C6A-0ADF-104D-A12C-1C21C7ECB93D}"/>
                </a:ext>
              </a:extLst>
            </p:cNvPr>
            <p:cNvSpPr txBox="1"/>
            <p:nvPr/>
          </p:nvSpPr>
          <p:spPr>
            <a:xfrm>
              <a:off x="2079047" y="4903154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9 –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邀请注册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C3F6873-9332-4441-BCE6-86E7AC388C45}"/>
                </a:ext>
              </a:extLst>
            </p:cNvPr>
            <p:cNvSpPr/>
            <p:nvPr/>
          </p:nvSpPr>
          <p:spPr>
            <a:xfrm>
              <a:off x="2134475" y="4755807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DD735D93-3E73-CD45-9166-384EAEC62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7963" y="5063694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ECE79389-3D75-924C-8F10-1C46DD470E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052190" y="452623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55094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9901</TotalTime>
  <Words>263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D-DIN</vt:lpstr>
      <vt:lpstr>Helvetica Neue Thin</vt:lpstr>
      <vt:lpstr>等线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257</cp:revision>
  <dcterms:created xsi:type="dcterms:W3CDTF">2018-10-23T04:04:46Z</dcterms:created>
  <dcterms:modified xsi:type="dcterms:W3CDTF">2019-09-29T08:36:41Z</dcterms:modified>
</cp:coreProperties>
</file>