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6947-C26A-49F0-AA12-8E8B4F7B1D3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514B-198C-4987-8BFB-79FEDD5E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9" y="423839"/>
            <a:ext cx="5061210" cy="28639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00" y="787400"/>
            <a:ext cx="95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</a:t>
            </a:r>
            <a:r>
              <a:rPr lang="en-US" altLang="zh-CN" sz="900" b="1" dirty="0" smtClean="0"/>
              <a:t>reate Project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7600" y="787400"/>
            <a:ext cx="146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</a:t>
            </a:r>
            <a:r>
              <a:rPr lang="en-US" altLang="zh-CN" sz="900" b="1" dirty="0" smtClean="0"/>
              <a:t>reate Application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2250" y="787400"/>
            <a:ext cx="1460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</a:t>
            </a:r>
            <a:r>
              <a:rPr lang="en-US" altLang="zh-CN" sz="900" b="1" dirty="0" smtClean="0"/>
              <a:t>reate Deployment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89880" y="1629502"/>
            <a:ext cx="11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Configure Service and Route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13200" y="1635672"/>
            <a:ext cx="11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Configure Config Map and Update the Deployment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8920" y="2527900"/>
            <a:ext cx="13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Run the Pipeline and View the Results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5500" y="1682930"/>
            <a:ext cx="1532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Create a Pipeline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81251" y="2547558"/>
            <a:ext cx="1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</a:t>
            </a:r>
            <a:r>
              <a:rPr lang="en-US" altLang="zh-CN" sz="900" b="1" dirty="0" smtClean="0"/>
              <a:t>se </a:t>
            </a:r>
            <a:r>
              <a:rPr lang="en-US" sz="900" b="1" dirty="0" smtClean="0"/>
              <a:t>the </a:t>
            </a:r>
            <a:r>
              <a:rPr lang="en-US" sz="900" b="1" dirty="0"/>
              <a:t>Published </a:t>
            </a:r>
            <a:r>
              <a:rPr lang="en-US" sz="900" b="1" dirty="0" smtClean="0"/>
              <a:t>Application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15813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Zoe Guo</dc:creator>
  <cp:lastModifiedBy>Zoe Guo</cp:lastModifiedBy>
  <cp:revision>2</cp:revision>
  <dcterms:created xsi:type="dcterms:W3CDTF">2019-07-23T06:57:14Z</dcterms:created>
  <dcterms:modified xsi:type="dcterms:W3CDTF">2019-07-23T07:04:42Z</dcterms:modified>
</cp:coreProperties>
</file>