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3"/>
  </p:notesMasterIdLst>
  <p:handoutMasterIdLst>
    <p:handoutMasterId r:id="rId4"/>
  </p:handoutMasterIdLst>
  <p:sldIdLst>
    <p:sldId id="30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74F7"/>
    <a:srgbClr val="5B9AFC"/>
    <a:srgbClr val="428BFC"/>
    <a:srgbClr val="42CBF5"/>
    <a:srgbClr val="0A6EFA"/>
    <a:srgbClr val="A49EFA"/>
    <a:srgbClr val="7CDAF7"/>
    <a:srgbClr val="393C57"/>
    <a:srgbClr val="F74C60"/>
    <a:srgbClr val="D8D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35" autoAdjust="0"/>
    <p:restoredTop sz="86420" autoAdjust="0"/>
  </p:normalViewPr>
  <p:slideViewPr>
    <p:cSldViewPr snapToGrid="0" snapToObjects="1">
      <p:cViewPr varScale="1">
        <p:scale>
          <a:sx n="67" d="100"/>
          <a:sy n="67" d="100"/>
        </p:scale>
        <p:origin x="800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2EF9189B-E894-FC43-8250-BEEAB34B16E4}"/>
              </a:ext>
            </a:extLst>
          </p:cNvPr>
          <p:cNvGrpSpPr/>
          <p:nvPr/>
        </p:nvGrpSpPr>
        <p:grpSpPr>
          <a:xfrm>
            <a:off x="740337" y="635551"/>
            <a:ext cx="10183319" cy="2920856"/>
            <a:chOff x="740337" y="635551"/>
            <a:chExt cx="10183319" cy="292085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B4B4E6E-7DCA-9841-A0E3-E7F3E110E6B4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1972F6"/>
            </a:solidFill>
            <a:ln w="12700">
              <a:solidFill>
                <a:srgbClr val="1972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092E35A-67DB-DA4E-9862-51FE3AE3F01E}"/>
                </a:ext>
              </a:extLst>
            </p:cNvPr>
            <p:cNvSpPr/>
            <p:nvPr/>
          </p:nvSpPr>
          <p:spPr>
            <a:xfrm>
              <a:off x="3462968" y="635551"/>
              <a:ext cx="2041826" cy="1008000"/>
            </a:xfrm>
            <a:prstGeom prst="rect">
              <a:avLst/>
            </a:prstGeom>
            <a:solidFill>
              <a:srgbClr val="1972F6"/>
            </a:solidFill>
            <a:ln w="12700">
              <a:solidFill>
                <a:srgbClr val="1972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54" name="云形 53">
              <a:extLst>
                <a:ext uri="{FF2B5EF4-FFF2-40B4-BE49-F238E27FC236}">
                  <a16:creationId xmlns:a16="http://schemas.microsoft.com/office/drawing/2014/main" id="{B5B452A3-D86E-1B41-852C-D6E54378BEA1}"/>
                </a:ext>
              </a:extLst>
            </p:cNvPr>
            <p:cNvSpPr/>
            <p:nvPr/>
          </p:nvSpPr>
          <p:spPr>
            <a:xfrm>
              <a:off x="6185599" y="1599571"/>
              <a:ext cx="2041826" cy="1008000"/>
            </a:xfrm>
            <a:prstGeom prst="cloud">
              <a:avLst/>
            </a:prstGeom>
            <a:solidFill>
              <a:srgbClr val="1972F6"/>
            </a:solidFill>
            <a:ln w="12700">
              <a:solidFill>
                <a:srgbClr val="1972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9DBF132-C85A-3745-BF5B-47648918D704}"/>
                </a:ext>
              </a:extLst>
            </p:cNvPr>
            <p:cNvSpPr txBox="1"/>
            <p:nvPr/>
          </p:nvSpPr>
          <p:spPr>
            <a:xfrm>
              <a:off x="3721599" y="794278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HTTPS</a:t>
              </a:r>
            </a:p>
            <a:p>
              <a:pPr algn="ctr"/>
              <a:r>
                <a:rPr kumimoji="1" lang="zh-CN" altLang="en-US" sz="1400" dirty="0">
                  <a:solidFill>
                    <a:schemeClr val="bg2"/>
                  </a:solidFill>
                  <a:latin typeface="Helvetica" pitchFamily="2" charset="0"/>
                </a:rPr>
                <a:t>调用及解释模块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6EB80347-C5C5-BE41-882F-67B588547435}"/>
                </a:ext>
              </a:extLst>
            </p:cNvPr>
            <p:cNvSpPr txBox="1"/>
            <p:nvPr/>
          </p:nvSpPr>
          <p:spPr>
            <a:xfrm>
              <a:off x="6956089" y="1949683"/>
              <a:ext cx="915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bg2"/>
                  </a:solidFill>
                  <a:latin typeface="Helvetica" pitchFamily="2" charset="0"/>
                </a:rPr>
                <a:t>公网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1DD4E18-4887-A64F-B4C2-A2665C643EF1}"/>
                </a:ext>
              </a:extLst>
            </p:cNvPr>
            <p:cNvSpPr txBox="1"/>
            <p:nvPr/>
          </p:nvSpPr>
          <p:spPr>
            <a:xfrm>
              <a:off x="821599" y="1783422"/>
              <a:ext cx="1861425" cy="568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chemeClr val="bg2"/>
                  </a:solidFill>
                  <a:latin typeface="Helvetica" pitchFamily="2" charset="0"/>
                </a:rPr>
                <a:t>客户端 </a:t>
              </a:r>
              <a:endParaRPr kumimoji="1" lang="en-US" altLang="zh-CN" sz="1400" dirty="0">
                <a:solidFill>
                  <a:schemeClr val="bg2"/>
                </a:solidFill>
                <a:latin typeface="Helvetica" pitchFamily="2" charset="0"/>
              </a:endParaRPr>
            </a:p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(APP)</a:t>
              </a:r>
              <a:endParaRPr kumimoji="1" lang="zh-CN" altLang="en-US" sz="14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AAC57C1-14C1-EF4A-A133-7D97F2A5E23F}"/>
                </a:ext>
              </a:extLst>
            </p:cNvPr>
            <p:cNvSpPr/>
            <p:nvPr/>
          </p:nvSpPr>
          <p:spPr>
            <a:xfrm>
              <a:off x="3462968" y="2548407"/>
              <a:ext cx="2041826" cy="1008000"/>
            </a:xfrm>
            <a:prstGeom prst="rect">
              <a:avLst/>
            </a:prstGeom>
            <a:solidFill>
              <a:srgbClr val="1972F6"/>
            </a:solidFill>
            <a:ln w="12700">
              <a:solidFill>
                <a:srgbClr val="1972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C1A45B2-236A-F24F-9FB8-DA6FF1C7773E}"/>
                </a:ext>
              </a:extLst>
            </p:cNvPr>
            <p:cNvSpPr txBox="1"/>
            <p:nvPr/>
          </p:nvSpPr>
          <p:spPr>
            <a:xfrm>
              <a:off x="3627328" y="2898519"/>
              <a:ext cx="17831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EnOS</a:t>
              </a:r>
              <a:r>
                <a:rPr kumimoji="1" lang="zh-CN" altLang="en-US" sz="1400" dirty="0">
                  <a:solidFill>
                    <a:schemeClr val="bg2"/>
                  </a:solidFill>
                  <a:latin typeface="Helvetica" pitchFamily="2" charset="0"/>
                </a:rPr>
                <a:t> 服务 </a:t>
              </a:r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SDK</a:t>
              </a:r>
              <a:endParaRPr kumimoji="1" lang="zh-CN" altLang="en-US" sz="14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EA68086-C053-0944-99C9-D1D34B887004}"/>
                </a:ext>
              </a:extLst>
            </p:cNvPr>
            <p:cNvSpPr/>
            <p:nvPr/>
          </p:nvSpPr>
          <p:spPr>
            <a:xfrm>
              <a:off x="8881830" y="1599571"/>
              <a:ext cx="2041826" cy="1008000"/>
            </a:xfrm>
            <a:prstGeom prst="rect">
              <a:avLst/>
            </a:prstGeom>
            <a:solidFill>
              <a:srgbClr val="1972F6"/>
            </a:solidFill>
            <a:ln w="12700">
              <a:solidFill>
                <a:srgbClr val="1972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A42871A-1560-4A42-B319-543C4ACDE57B}"/>
                </a:ext>
              </a:extLst>
            </p:cNvPr>
            <p:cNvSpPr txBox="1"/>
            <p:nvPr/>
          </p:nvSpPr>
          <p:spPr>
            <a:xfrm>
              <a:off x="9354582" y="1841961"/>
              <a:ext cx="10963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API </a:t>
              </a:r>
              <a:r>
                <a:rPr kumimoji="1" lang="zh-CN" altLang="en-US" sz="1400" dirty="0">
                  <a:solidFill>
                    <a:schemeClr val="bg2"/>
                  </a:solidFill>
                  <a:latin typeface="Helvetica" pitchFamily="2" charset="0"/>
                </a:rPr>
                <a:t>服务端</a:t>
              </a:r>
              <a:endParaRPr kumimoji="1" lang="en-US" altLang="zh-CN" sz="1400" dirty="0">
                <a:solidFill>
                  <a:schemeClr val="bg2"/>
                </a:solidFill>
                <a:latin typeface="Helvetica" pitchFamily="2" charset="0"/>
              </a:endParaRPr>
            </a:p>
            <a:p>
              <a:pPr algn="ctr"/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(Server)</a:t>
              </a:r>
              <a:endParaRPr kumimoji="1" lang="zh-CN" altLang="en-US" sz="14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FB29D86D-F84F-4643-B7B5-074EE55EEBD5}"/>
                </a:ext>
              </a:extLst>
            </p:cNvPr>
            <p:cNvCxnSpPr>
              <a:cxnSpLocks/>
            </p:cNvCxnSpPr>
            <p:nvPr/>
          </p:nvCxnSpPr>
          <p:spPr>
            <a:xfrm>
              <a:off x="8352337" y="2103571"/>
              <a:ext cx="465993" cy="0"/>
            </a:xfrm>
            <a:prstGeom prst="straightConnector1">
              <a:avLst/>
            </a:prstGeom>
            <a:ln w="25400">
              <a:solidFill>
                <a:srgbClr val="0A6EFA">
                  <a:alpha val="8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>
              <a:extLst>
                <a:ext uri="{FF2B5EF4-FFF2-40B4-BE49-F238E27FC236}">
                  <a16:creationId xmlns:a16="http://schemas.microsoft.com/office/drawing/2014/main" id="{9379BAE4-3972-A349-BA5A-C36EFB3B232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376698" y="525682"/>
              <a:ext cx="366516" cy="1597412"/>
            </a:xfrm>
            <a:prstGeom prst="bentConnector2">
              <a:avLst/>
            </a:prstGeom>
            <a:ln w="28575">
              <a:solidFill>
                <a:srgbClr val="428BF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>
              <a:extLst>
                <a:ext uri="{FF2B5EF4-FFF2-40B4-BE49-F238E27FC236}">
                  <a16:creationId xmlns:a16="http://schemas.microsoft.com/office/drawing/2014/main" id="{946A3752-B14D-234D-901A-7D6F98D33AF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376698" y="2084048"/>
              <a:ext cx="366516" cy="1597412"/>
            </a:xfrm>
            <a:prstGeom prst="bentConnector2">
              <a:avLst/>
            </a:prstGeom>
            <a:ln w="28575">
              <a:solidFill>
                <a:srgbClr val="428BF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>
              <a:extLst>
                <a:ext uri="{FF2B5EF4-FFF2-40B4-BE49-F238E27FC236}">
                  <a16:creationId xmlns:a16="http://schemas.microsoft.com/office/drawing/2014/main" id="{3F1A9DAD-6968-634D-B24D-6B69D032885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45154" y="525682"/>
              <a:ext cx="366516" cy="1597412"/>
            </a:xfrm>
            <a:prstGeom prst="bentConnector2">
              <a:avLst/>
            </a:prstGeom>
            <a:ln w="28575">
              <a:solidFill>
                <a:srgbClr val="428BF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>
              <a:extLst>
                <a:ext uri="{FF2B5EF4-FFF2-40B4-BE49-F238E27FC236}">
                  <a16:creationId xmlns:a16="http://schemas.microsoft.com/office/drawing/2014/main" id="{DEFA960A-4962-954E-B16F-BA0F84CAC2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5154" y="2084048"/>
              <a:ext cx="366516" cy="1597412"/>
            </a:xfrm>
            <a:prstGeom prst="bentConnector2">
              <a:avLst/>
            </a:prstGeom>
            <a:ln w="28575">
              <a:solidFill>
                <a:srgbClr val="428BF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EAC83C0-5883-914E-B8C3-A4E6067DFAC6}"/>
                </a:ext>
              </a:extLst>
            </p:cNvPr>
            <p:cNvSpPr txBox="1"/>
            <p:nvPr/>
          </p:nvSpPr>
          <p:spPr>
            <a:xfrm>
              <a:off x="5825918" y="782067"/>
              <a:ext cx="12314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封装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HTTPS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请求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F454FE2-EC6C-FC4D-83CC-C8A66DA55AA6}"/>
                </a:ext>
              </a:extLst>
            </p:cNvPr>
            <p:cNvSpPr txBox="1"/>
            <p:nvPr/>
          </p:nvSpPr>
          <p:spPr>
            <a:xfrm>
              <a:off x="5997348" y="1190819"/>
              <a:ext cx="8531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解释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JSON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E20572A-8BC6-584C-9D20-9DE8B04EE001}"/>
                </a:ext>
              </a:extLst>
            </p:cNvPr>
            <p:cNvSpPr txBox="1"/>
            <p:nvPr/>
          </p:nvSpPr>
          <p:spPr>
            <a:xfrm>
              <a:off x="5728875" y="2730060"/>
              <a:ext cx="1457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请求封装 性能优化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4F70B98-EEF3-0249-81F0-DB44D92A28FA}"/>
                </a:ext>
              </a:extLst>
            </p:cNvPr>
            <p:cNvSpPr txBox="1"/>
            <p:nvPr/>
          </p:nvSpPr>
          <p:spPr>
            <a:xfrm>
              <a:off x="5843741" y="3108247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高效的响应解释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460309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9863</TotalTime>
  <Words>33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D-DIN</vt:lpstr>
      <vt:lpstr>Helvetica Light</vt:lpstr>
      <vt:lpstr>Helvetica Neue Thin</vt:lpstr>
      <vt:lpstr>等线</vt:lpstr>
      <vt:lpstr>Arial</vt:lpstr>
      <vt:lpstr>Calibri</vt:lpstr>
      <vt:lpstr>Helvetica</vt:lpstr>
      <vt:lpstr>1_自定义设计方案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Jimmy Chen</cp:lastModifiedBy>
  <cp:revision>208</cp:revision>
  <dcterms:created xsi:type="dcterms:W3CDTF">2018-10-23T04:04:46Z</dcterms:created>
  <dcterms:modified xsi:type="dcterms:W3CDTF">2019-09-26T06:25:17Z</dcterms:modified>
</cp:coreProperties>
</file>