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7"/>
  </p:notesMasterIdLst>
  <p:handoutMasterIdLst>
    <p:handoutMasterId r:id="rId8"/>
  </p:handoutMasterIdLst>
  <p:sldIdLst>
    <p:sldId id="304" r:id="rId2"/>
    <p:sldId id="305" r:id="rId3"/>
    <p:sldId id="306" r:id="rId4"/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4F7"/>
    <a:srgbClr val="5B9AFC"/>
    <a:srgbClr val="428BFC"/>
    <a:srgbClr val="42CBF5"/>
    <a:srgbClr val="0A6EFA"/>
    <a:srgbClr val="A49EFA"/>
    <a:srgbClr val="7CDAF7"/>
    <a:srgbClr val="393C57"/>
    <a:srgbClr val="F74C60"/>
    <a:srgbClr val="D8D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35" autoAdjust="0"/>
    <p:restoredTop sz="86420" autoAdjust="0"/>
  </p:normalViewPr>
  <p:slideViewPr>
    <p:cSldViewPr snapToGrid="0" snapToObjects="1">
      <p:cViewPr varScale="1">
        <p:scale>
          <a:sx n="67" d="100"/>
          <a:sy n="67" d="100"/>
        </p:scale>
        <p:origin x="80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CB276B39-7AFC-C84D-A9CD-15FD85637065}"/>
              </a:ext>
            </a:extLst>
          </p:cNvPr>
          <p:cNvGrpSpPr/>
          <p:nvPr/>
        </p:nvGrpSpPr>
        <p:grpSpPr>
          <a:xfrm>
            <a:off x="228715" y="3613466"/>
            <a:ext cx="11963285" cy="2051465"/>
            <a:chOff x="228715" y="3613466"/>
            <a:chExt cx="11963285" cy="205146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6AC021-2BAE-0E42-B859-3F1E26517D58}"/>
                </a:ext>
              </a:extLst>
            </p:cNvPr>
            <p:cNvGrpSpPr/>
            <p:nvPr/>
          </p:nvGrpSpPr>
          <p:grpSpPr>
            <a:xfrm>
              <a:off x="1819601" y="4777204"/>
              <a:ext cx="8323020" cy="887727"/>
              <a:chOff x="1819602" y="5473146"/>
              <a:chExt cx="8323020" cy="887727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A459F6-752F-B74B-ACFC-30D42F69291D}"/>
                  </a:ext>
                </a:extLst>
              </p:cNvPr>
              <p:cNvSpPr/>
              <p:nvPr/>
            </p:nvSpPr>
            <p:spPr>
              <a:xfrm>
                <a:off x="1819602" y="5487241"/>
                <a:ext cx="8323020" cy="753706"/>
              </a:xfrm>
              <a:prstGeom prst="rect">
                <a:avLst/>
              </a:prstGeom>
              <a:noFill/>
              <a:ln w="22225">
                <a:solidFill>
                  <a:srgbClr val="F5F5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0E2E47-7E57-0E45-9FF4-0E28C2AE4554}"/>
                  </a:ext>
                </a:extLst>
              </p:cNvPr>
              <p:cNvSpPr/>
              <p:nvPr/>
            </p:nvSpPr>
            <p:spPr>
              <a:xfrm>
                <a:off x="1833985" y="5473146"/>
                <a:ext cx="2106050" cy="753706"/>
              </a:xfrm>
              <a:prstGeom prst="rect">
                <a:avLst/>
              </a:prstGeom>
              <a:solidFill>
                <a:srgbClr val="0A6E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FD1989D-AE18-8048-8D61-79BA4D174092}"/>
                  </a:ext>
                </a:extLst>
              </p:cNvPr>
              <p:cNvSpPr txBox="1"/>
              <p:nvPr/>
            </p:nvSpPr>
            <p:spPr>
              <a:xfrm>
                <a:off x="2262619" y="5694374"/>
                <a:ext cx="1418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第三方开发者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4B54F7-6083-8943-B3DF-3AFDDC8B6786}"/>
                  </a:ext>
                </a:extLst>
              </p:cNvPr>
              <p:cNvSpPr txBox="1"/>
              <p:nvPr/>
            </p:nvSpPr>
            <p:spPr>
              <a:xfrm>
                <a:off x="4250501" y="5628006"/>
                <a:ext cx="15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 –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登录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EnOS</a:t>
                </a:r>
              </a:p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控制台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6798C5E-1D52-3540-A912-FFBB3189DB28}"/>
                  </a:ext>
                </a:extLst>
              </p:cNvPr>
              <p:cNvSpPr/>
              <p:nvPr/>
            </p:nvSpPr>
            <p:spPr>
              <a:xfrm>
                <a:off x="4194429" y="5562589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57EDBF6-C441-1645-AEB5-89CAC6BC177F}"/>
                  </a:ext>
                </a:extLst>
              </p:cNvPr>
              <p:cNvSpPr txBox="1"/>
              <p:nvPr/>
            </p:nvSpPr>
            <p:spPr>
              <a:xfrm>
                <a:off x="6243559" y="5622209"/>
                <a:ext cx="16508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2 –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审批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OU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购买 应用申请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054726F-E7D5-A247-8296-481841113F41}"/>
                  </a:ext>
                </a:extLst>
              </p:cNvPr>
              <p:cNvSpPr/>
              <p:nvPr/>
            </p:nvSpPr>
            <p:spPr>
              <a:xfrm>
                <a:off x="6264743" y="5562589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C27DAE6-706F-E440-B23B-7E28FF12EEC2}"/>
                  </a:ext>
                </a:extLst>
              </p:cNvPr>
              <p:cNvSpPr txBox="1"/>
              <p:nvPr/>
            </p:nvSpPr>
            <p:spPr>
              <a:xfrm>
                <a:off x="8323101" y="5622209"/>
                <a:ext cx="164158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3 –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为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OU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配置已购应用菜单、权限</a:t>
                </a:r>
              </a:p>
              <a:p>
                <a:pPr algn="ctr"/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515DE90-24DE-7745-B044-BC86B523FF5C}"/>
                  </a:ext>
                </a:extLst>
              </p:cNvPr>
              <p:cNvSpPr/>
              <p:nvPr/>
            </p:nvSpPr>
            <p:spPr>
              <a:xfrm>
                <a:off x="8335057" y="5557977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E1C95628-B6DD-4643-A80D-91DE07884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1270" y="5876126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91AF4231-A883-5E49-B10F-42F2BB388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4843" y="5894965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7B320728-9383-004C-AD74-EF6ACA78655F}"/>
                </a:ext>
              </a:extLst>
            </p:cNvPr>
            <p:cNvGrpSpPr/>
            <p:nvPr/>
          </p:nvGrpSpPr>
          <p:grpSpPr>
            <a:xfrm>
              <a:off x="1819601" y="3613466"/>
              <a:ext cx="10372399" cy="753706"/>
              <a:chOff x="1819601" y="3613466"/>
              <a:chExt cx="10372399" cy="75370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85532C-FC4F-3A41-AA5A-533DE8F33FF4}"/>
                  </a:ext>
                </a:extLst>
              </p:cNvPr>
              <p:cNvSpPr/>
              <p:nvPr/>
            </p:nvSpPr>
            <p:spPr>
              <a:xfrm>
                <a:off x="1819601" y="3613466"/>
                <a:ext cx="10372399" cy="753706"/>
              </a:xfrm>
              <a:prstGeom prst="rect">
                <a:avLst/>
              </a:prstGeom>
              <a:noFill/>
              <a:ln w="22225">
                <a:solidFill>
                  <a:srgbClr val="F5F5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1A2F0A-A00B-7647-9DBA-C732A6288B69}"/>
                  </a:ext>
                </a:extLst>
              </p:cNvPr>
              <p:cNvSpPr txBox="1"/>
              <p:nvPr/>
            </p:nvSpPr>
            <p:spPr>
              <a:xfrm>
                <a:off x="4227646" y="3751632"/>
                <a:ext cx="15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 –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登录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EnOS</a:t>
                </a:r>
              </a:p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控制台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2DF34B4-A80F-094A-A6D4-C628649BD1BC}"/>
                  </a:ext>
                </a:extLst>
              </p:cNvPr>
              <p:cNvSpPr/>
              <p:nvPr/>
            </p:nvSpPr>
            <p:spPr>
              <a:xfrm>
                <a:off x="1819602" y="3613466"/>
                <a:ext cx="2106050" cy="753706"/>
              </a:xfrm>
              <a:prstGeom prst="rect">
                <a:avLst/>
              </a:prstGeom>
              <a:solidFill>
                <a:srgbClr val="0A6E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CE3975B-9EC1-584C-AB80-9FFC58863E9D}"/>
                  </a:ext>
                </a:extLst>
              </p:cNvPr>
              <p:cNvSpPr txBox="1"/>
              <p:nvPr/>
            </p:nvSpPr>
            <p:spPr>
              <a:xfrm>
                <a:off x="2262619" y="3854496"/>
                <a:ext cx="12200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OU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开发者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F1ACBD-1A93-E547-BA15-8AA8D16465D3}"/>
                  </a:ext>
                </a:extLst>
              </p:cNvPr>
              <p:cNvSpPr/>
              <p:nvPr/>
            </p:nvSpPr>
            <p:spPr>
              <a:xfrm>
                <a:off x="4194429" y="3702346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D94A9B-DB87-1A40-B6EB-BE2836C1B7D6}"/>
                  </a:ext>
                </a:extLst>
              </p:cNvPr>
              <p:cNvSpPr txBox="1"/>
              <p:nvPr/>
            </p:nvSpPr>
            <p:spPr>
              <a:xfrm>
                <a:off x="6185814" y="3854373"/>
                <a:ext cx="1650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2 –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创建应用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9FD198D-F86F-E046-8899-27484139D855}"/>
                  </a:ext>
                </a:extLst>
              </p:cNvPr>
              <p:cNvSpPr/>
              <p:nvPr/>
            </p:nvSpPr>
            <p:spPr>
              <a:xfrm>
                <a:off x="6264743" y="3702346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9C60F5-0DFB-0848-BC92-4B200A04773A}"/>
                  </a:ext>
                </a:extLst>
              </p:cNvPr>
              <p:cNvSpPr txBox="1"/>
              <p:nvPr/>
            </p:nvSpPr>
            <p:spPr>
              <a:xfrm>
                <a:off x="8291586" y="3737360"/>
                <a:ext cx="1728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3 –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注册应用菜单、权限点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7808CD4-4BD5-2D41-AC5C-87F0242A4889}"/>
                  </a:ext>
                </a:extLst>
              </p:cNvPr>
              <p:cNvSpPr/>
              <p:nvPr/>
            </p:nvSpPr>
            <p:spPr>
              <a:xfrm>
                <a:off x="8335057" y="3697734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2678B12C-467F-8E43-8963-8AAC16CE8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676" y="4004548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3B2F6D10-2B36-E146-9F65-A7BC60532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1032" y="3991541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A6BFFBF-AF2E-7441-A08F-78461520D22E}"/>
                  </a:ext>
                </a:extLst>
              </p:cNvPr>
              <p:cNvSpPr txBox="1"/>
              <p:nvPr/>
            </p:nvSpPr>
            <p:spPr>
              <a:xfrm>
                <a:off x="10355884" y="3746652"/>
                <a:ext cx="1728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4 –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为应用授权资产访问权限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7446495-3FDC-D84A-8D25-922B726804E6}"/>
                  </a:ext>
                </a:extLst>
              </p:cNvPr>
              <p:cNvSpPr/>
              <p:nvPr/>
            </p:nvSpPr>
            <p:spPr>
              <a:xfrm>
                <a:off x="10399355" y="3707026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直线箭头连接符 73">
                <a:extLst>
                  <a:ext uri="{FF2B5EF4-FFF2-40B4-BE49-F238E27FC236}">
                    <a16:creationId xmlns:a16="http://schemas.microsoft.com/office/drawing/2014/main" id="{86AAD1BC-3A93-4549-AA10-C19951ACC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5330" y="4000833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0A50F441-173A-8148-A4FD-A3016C147780}"/>
                </a:ext>
              </a:extLst>
            </p:cNvPr>
            <p:cNvGrpSpPr/>
            <p:nvPr/>
          </p:nvGrpSpPr>
          <p:grpSpPr>
            <a:xfrm>
              <a:off x="228715" y="4048409"/>
              <a:ext cx="1220015" cy="1067207"/>
              <a:chOff x="4472201" y="824483"/>
              <a:chExt cx="1220015" cy="1067207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AF56BB73-9F55-D942-9BD1-49A48CEBE028}"/>
                  </a:ext>
                </a:extLst>
              </p:cNvPr>
              <p:cNvSpPr/>
              <p:nvPr/>
            </p:nvSpPr>
            <p:spPr>
              <a:xfrm>
                <a:off x="4548604" y="824483"/>
                <a:ext cx="1067207" cy="1067207"/>
              </a:xfrm>
              <a:prstGeom prst="ellipse">
                <a:avLst/>
              </a:prstGeom>
              <a:solidFill>
                <a:srgbClr val="393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3A835BA-9303-3A45-B405-3880133F96F1}"/>
                  </a:ext>
                </a:extLst>
              </p:cNvPr>
              <p:cNvSpPr txBox="1"/>
              <p:nvPr/>
            </p:nvSpPr>
            <p:spPr>
              <a:xfrm>
                <a:off x="4472201" y="1188810"/>
                <a:ext cx="12200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应用开发者</a:t>
                </a:r>
              </a:p>
            </p:txBody>
          </p:sp>
        </p:grpSp>
        <p:sp>
          <p:nvSpPr>
            <p:cNvPr id="91" name="左大括号 90">
              <a:extLst>
                <a:ext uri="{FF2B5EF4-FFF2-40B4-BE49-F238E27FC236}">
                  <a16:creationId xmlns:a16="http://schemas.microsoft.com/office/drawing/2014/main" id="{697C50B4-7BAE-C543-9139-9674FE73706C}"/>
                </a:ext>
              </a:extLst>
            </p:cNvPr>
            <p:cNvSpPr/>
            <p:nvPr/>
          </p:nvSpPr>
          <p:spPr>
            <a:xfrm>
              <a:off x="1433190" y="4000755"/>
              <a:ext cx="354953" cy="1162516"/>
            </a:xfrm>
            <a:prstGeom prst="leftBrace">
              <a:avLst>
                <a:gd name="adj1" fmla="val 40543"/>
                <a:gd name="adj2" fmla="val 50000"/>
              </a:avLst>
            </a:prstGeom>
            <a:ln w="25400">
              <a:solidFill>
                <a:srgbClr val="0A6E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462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E6A13773-0AE9-EF46-AE85-7FA12BD84BA5}"/>
              </a:ext>
            </a:extLst>
          </p:cNvPr>
          <p:cNvGrpSpPr/>
          <p:nvPr/>
        </p:nvGrpSpPr>
        <p:grpSpPr>
          <a:xfrm>
            <a:off x="420016" y="2543175"/>
            <a:ext cx="9929479" cy="2438568"/>
            <a:chOff x="228715" y="2983463"/>
            <a:chExt cx="9913907" cy="256154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E4C7260-9108-144B-9F7E-D7BA6FD91D28}"/>
                </a:ext>
              </a:extLst>
            </p:cNvPr>
            <p:cNvGrpSpPr/>
            <p:nvPr/>
          </p:nvGrpSpPr>
          <p:grpSpPr>
            <a:xfrm>
              <a:off x="1223976" y="2983463"/>
              <a:ext cx="8918646" cy="2561542"/>
              <a:chOff x="1223976" y="2983463"/>
              <a:chExt cx="8918646" cy="2561542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A964FBE3-104A-0543-84CE-15B1B8DBDA0F}"/>
                  </a:ext>
                </a:extLst>
              </p:cNvPr>
              <p:cNvGrpSpPr/>
              <p:nvPr/>
            </p:nvGrpSpPr>
            <p:grpSpPr>
              <a:xfrm>
                <a:off x="1819601" y="4777204"/>
                <a:ext cx="8323020" cy="767801"/>
                <a:chOff x="1819602" y="5473146"/>
                <a:chExt cx="8323020" cy="767801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308D1A5B-2049-5F44-989F-BE4D7EB06BAA}"/>
                    </a:ext>
                  </a:extLst>
                </p:cNvPr>
                <p:cNvSpPr/>
                <p:nvPr/>
              </p:nvSpPr>
              <p:spPr>
                <a:xfrm>
                  <a:off x="1819602" y="5487241"/>
                  <a:ext cx="8323020" cy="753706"/>
                </a:xfrm>
                <a:prstGeom prst="rect">
                  <a:avLst/>
                </a:prstGeom>
                <a:noFill/>
                <a:ln w="22225">
                  <a:solidFill>
                    <a:srgbClr val="F5F5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E9BCAF0-F53F-C641-B20F-B714DD5CE941}"/>
                    </a:ext>
                  </a:extLst>
                </p:cNvPr>
                <p:cNvSpPr/>
                <p:nvPr/>
              </p:nvSpPr>
              <p:spPr>
                <a:xfrm>
                  <a:off x="1833985" y="5473146"/>
                  <a:ext cx="2106050" cy="753706"/>
                </a:xfrm>
                <a:prstGeom prst="rect">
                  <a:avLst/>
                </a:prstGeom>
                <a:solidFill>
                  <a:srgbClr val="0A6E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0CF83B6-B7A7-B949-8C5E-7B3AA6EA91D1}"/>
                    </a:ext>
                  </a:extLst>
                </p:cNvPr>
                <p:cNvSpPr txBox="1"/>
                <p:nvPr/>
              </p:nvSpPr>
              <p:spPr>
                <a:xfrm>
                  <a:off x="2145629" y="5591431"/>
                  <a:ext cx="14182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APP Portal</a:t>
                  </a:r>
                </a:p>
                <a:p>
                  <a:pPr algn="ctr"/>
                  <a:r>
                    <a:rPr kumimoji="1" lang="en-US" altLang="zh-CN" sz="1600" b="1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System</a:t>
                  </a:r>
                  <a:r>
                    <a:rPr kumimoji="1" lang="zh-CN" altLang="en-US" sz="1600" b="1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账号</a:t>
                  </a: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023DC28-5528-A846-BD76-A9398CA050D4}"/>
                    </a:ext>
                  </a:extLst>
                </p:cNvPr>
                <p:cNvSpPr txBox="1"/>
                <p:nvPr/>
              </p:nvSpPr>
              <p:spPr>
                <a:xfrm>
                  <a:off x="4250501" y="5628006"/>
                  <a:ext cx="15294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1 –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登录</a:t>
                  </a:r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APP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Portal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管理后台</a:t>
                  </a: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AF79B66C-40EA-D440-BEB7-ED85DC03E4A0}"/>
                    </a:ext>
                  </a:extLst>
                </p:cNvPr>
                <p:cNvSpPr/>
                <p:nvPr/>
              </p:nvSpPr>
              <p:spPr>
                <a:xfrm>
                  <a:off x="4194429" y="5562589"/>
                  <a:ext cx="1641589" cy="593249"/>
                </a:xfrm>
                <a:prstGeom prst="rect">
                  <a:avLst/>
                </a:prstGeom>
                <a:noFill/>
                <a:ln w="25400">
                  <a:solidFill>
                    <a:srgbClr val="7CDA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43ED9666-58CF-AB4F-89B2-FC11FFDA05F1}"/>
                    </a:ext>
                  </a:extLst>
                </p:cNvPr>
                <p:cNvSpPr txBox="1"/>
                <p:nvPr/>
              </p:nvSpPr>
              <p:spPr>
                <a:xfrm>
                  <a:off x="6243559" y="5622209"/>
                  <a:ext cx="16508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2 – 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分配</a:t>
                  </a:r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APP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Portal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OU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管理员</a:t>
                  </a: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E4CBB543-89AB-544F-9468-03B51472A6D9}"/>
                    </a:ext>
                  </a:extLst>
                </p:cNvPr>
                <p:cNvSpPr/>
                <p:nvPr/>
              </p:nvSpPr>
              <p:spPr>
                <a:xfrm>
                  <a:off x="6264743" y="5562589"/>
                  <a:ext cx="1641589" cy="593249"/>
                </a:xfrm>
                <a:prstGeom prst="rect">
                  <a:avLst/>
                </a:prstGeom>
                <a:noFill/>
                <a:ln w="25400">
                  <a:solidFill>
                    <a:srgbClr val="7CDA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A929A77-21D6-504F-9FA6-1491793B1E2B}"/>
                    </a:ext>
                  </a:extLst>
                </p:cNvPr>
                <p:cNvSpPr txBox="1"/>
                <p:nvPr/>
              </p:nvSpPr>
              <p:spPr>
                <a:xfrm>
                  <a:off x="8323101" y="5710044"/>
                  <a:ext cx="164158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3 – 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注册插件</a:t>
                  </a:r>
                </a:p>
                <a:p>
                  <a:pPr algn="ctr"/>
                  <a:endPara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9620AC0E-A0F9-F64C-9EA3-FD3218BCB211}"/>
                    </a:ext>
                  </a:extLst>
                </p:cNvPr>
                <p:cNvSpPr/>
                <p:nvPr/>
              </p:nvSpPr>
              <p:spPr>
                <a:xfrm>
                  <a:off x="8335057" y="5557977"/>
                  <a:ext cx="1641589" cy="593249"/>
                </a:xfrm>
                <a:prstGeom prst="rect">
                  <a:avLst/>
                </a:prstGeom>
                <a:noFill/>
                <a:ln w="25400">
                  <a:solidFill>
                    <a:srgbClr val="7CDA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3" name="直线箭头连接符 62">
                  <a:extLst>
                    <a:ext uri="{FF2B5EF4-FFF2-40B4-BE49-F238E27FC236}">
                      <a16:creationId xmlns:a16="http://schemas.microsoft.com/office/drawing/2014/main" id="{3F6657AC-A418-D546-A135-A039AF52A7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1270" y="5876126"/>
                  <a:ext cx="378883" cy="0"/>
                </a:xfrm>
                <a:prstGeom prst="straightConnector1">
                  <a:avLst/>
                </a:prstGeom>
                <a:ln w="25400">
                  <a:solidFill>
                    <a:srgbClr val="0A6EF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箭头连接符 63">
                  <a:extLst>
                    <a:ext uri="{FF2B5EF4-FFF2-40B4-BE49-F238E27FC236}">
                      <a16:creationId xmlns:a16="http://schemas.microsoft.com/office/drawing/2014/main" id="{C3CBF838-EC72-7C46-850C-37FCFA710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4843" y="5894965"/>
                  <a:ext cx="378883" cy="0"/>
                </a:xfrm>
                <a:prstGeom prst="straightConnector1">
                  <a:avLst/>
                </a:prstGeom>
                <a:ln w="25400">
                  <a:solidFill>
                    <a:srgbClr val="0A6EF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A7D9DAE-D65F-8045-91CB-EF90A5291018}"/>
                  </a:ext>
                </a:extLst>
              </p:cNvPr>
              <p:cNvGrpSpPr/>
              <p:nvPr/>
            </p:nvGrpSpPr>
            <p:grpSpPr>
              <a:xfrm>
                <a:off x="1819602" y="3613466"/>
                <a:ext cx="8323020" cy="753706"/>
                <a:chOff x="1819602" y="3613466"/>
                <a:chExt cx="8323020" cy="753706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1B9AF630-09D1-AF42-9C53-FCB8D4425BB1}"/>
                    </a:ext>
                  </a:extLst>
                </p:cNvPr>
                <p:cNvSpPr/>
                <p:nvPr/>
              </p:nvSpPr>
              <p:spPr>
                <a:xfrm>
                  <a:off x="1819602" y="3613466"/>
                  <a:ext cx="8323020" cy="753706"/>
                </a:xfrm>
                <a:prstGeom prst="rect">
                  <a:avLst/>
                </a:prstGeom>
                <a:noFill/>
                <a:ln w="22225">
                  <a:solidFill>
                    <a:srgbClr val="F5F5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FD9B84D-E9B5-1846-B93B-CC48AE50EF10}"/>
                    </a:ext>
                  </a:extLst>
                </p:cNvPr>
                <p:cNvSpPr txBox="1"/>
                <p:nvPr/>
              </p:nvSpPr>
              <p:spPr>
                <a:xfrm>
                  <a:off x="4227646" y="3751632"/>
                  <a:ext cx="15294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1 – 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登录</a:t>
                  </a:r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EnOS 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控制台</a:t>
                  </a: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4F2AE527-2ABE-1D41-B9F7-99772DE2173E}"/>
                    </a:ext>
                  </a:extLst>
                </p:cNvPr>
                <p:cNvSpPr/>
                <p:nvPr/>
              </p:nvSpPr>
              <p:spPr>
                <a:xfrm>
                  <a:off x="1819602" y="3613466"/>
                  <a:ext cx="2106050" cy="753706"/>
                </a:xfrm>
                <a:prstGeom prst="rect">
                  <a:avLst/>
                </a:prstGeom>
                <a:solidFill>
                  <a:srgbClr val="0A6E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8618B25-4CA7-F448-BB4E-F3E384AC7766}"/>
                    </a:ext>
                  </a:extLst>
                </p:cNvPr>
                <p:cNvSpPr txBox="1"/>
                <p:nvPr/>
              </p:nvSpPr>
              <p:spPr>
                <a:xfrm>
                  <a:off x="2012292" y="3702073"/>
                  <a:ext cx="16370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EnOS</a:t>
                  </a:r>
                </a:p>
                <a:p>
                  <a:pPr algn="ctr"/>
                  <a:r>
                    <a:rPr kumimoji="1" lang="zh-CN" altLang="en-US" sz="1600" b="1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管理员</a:t>
                  </a: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378DBAF7-12CE-7841-A128-34C9864624A6}"/>
                    </a:ext>
                  </a:extLst>
                </p:cNvPr>
                <p:cNvSpPr/>
                <p:nvPr/>
              </p:nvSpPr>
              <p:spPr>
                <a:xfrm>
                  <a:off x="4194429" y="3702346"/>
                  <a:ext cx="1641589" cy="593249"/>
                </a:xfrm>
                <a:prstGeom prst="rect">
                  <a:avLst/>
                </a:prstGeom>
                <a:noFill/>
                <a:ln w="25400">
                  <a:solidFill>
                    <a:srgbClr val="7CDA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E95CD8B-F558-3546-AD73-D421D7665648}"/>
                    </a:ext>
                  </a:extLst>
                </p:cNvPr>
                <p:cNvSpPr txBox="1"/>
                <p:nvPr/>
              </p:nvSpPr>
              <p:spPr>
                <a:xfrm>
                  <a:off x="6215256" y="3746652"/>
                  <a:ext cx="16508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2 – 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创建</a:t>
                  </a:r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OU</a:t>
                  </a:r>
                </a:p>
                <a:p>
                  <a:pPr algn="ctr"/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（企业</a:t>
                  </a:r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/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组织）</a:t>
                  </a: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97D280B6-3743-7042-A8D0-AF1514093E1E}"/>
                    </a:ext>
                  </a:extLst>
                </p:cNvPr>
                <p:cNvSpPr/>
                <p:nvPr/>
              </p:nvSpPr>
              <p:spPr>
                <a:xfrm>
                  <a:off x="6264743" y="3702346"/>
                  <a:ext cx="1641589" cy="593249"/>
                </a:xfrm>
                <a:prstGeom prst="rect">
                  <a:avLst/>
                </a:prstGeom>
                <a:noFill/>
                <a:ln w="25400">
                  <a:solidFill>
                    <a:srgbClr val="7CDA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283A63C3-340C-254C-A45F-7B86A51CBC74}"/>
                    </a:ext>
                  </a:extLst>
                </p:cNvPr>
                <p:cNvSpPr txBox="1"/>
                <p:nvPr/>
              </p:nvSpPr>
              <p:spPr>
                <a:xfrm>
                  <a:off x="8291586" y="3737360"/>
                  <a:ext cx="17285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3 – 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为</a:t>
                  </a:r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OU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分配</a:t>
                  </a:r>
                  <a:endPara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管理员</a:t>
                  </a: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59E4456C-5CB5-3B4E-BFE3-0344FA121C3D}"/>
                    </a:ext>
                  </a:extLst>
                </p:cNvPr>
                <p:cNvSpPr/>
                <p:nvPr/>
              </p:nvSpPr>
              <p:spPr>
                <a:xfrm>
                  <a:off x="8335057" y="3697734"/>
                  <a:ext cx="1641589" cy="593249"/>
                </a:xfrm>
                <a:prstGeom prst="rect">
                  <a:avLst/>
                </a:prstGeom>
                <a:noFill/>
                <a:ln w="25400">
                  <a:solidFill>
                    <a:srgbClr val="7CDA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9" name="直线箭头连接符 48">
                  <a:extLst>
                    <a:ext uri="{FF2B5EF4-FFF2-40B4-BE49-F238E27FC236}">
                      <a16:creationId xmlns:a16="http://schemas.microsoft.com/office/drawing/2014/main" id="{91E2F8F1-AC1C-5046-A09F-62339B9C1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4676" y="4004548"/>
                  <a:ext cx="378883" cy="0"/>
                </a:xfrm>
                <a:prstGeom prst="straightConnector1">
                  <a:avLst/>
                </a:prstGeom>
                <a:ln w="25400">
                  <a:solidFill>
                    <a:srgbClr val="0A6EF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线箭头连接符 49">
                  <a:extLst>
                    <a:ext uri="{FF2B5EF4-FFF2-40B4-BE49-F238E27FC236}">
                      <a16:creationId xmlns:a16="http://schemas.microsoft.com/office/drawing/2014/main" id="{904B02CF-F5DB-144A-8F60-6F7036C90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1032" y="3991541"/>
                  <a:ext cx="378883" cy="0"/>
                </a:xfrm>
                <a:prstGeom prst="straightConnector1">
                  <a:avLst/>
                </a:prstGeom>
                <a:ln w="25400">
                  <a:solidFill>
                    <a:srgbClr val="0A6EF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FE3C5A5-3DC1-2A48-B1DD-1ABE191F449D}"/>
                  </a:ext>
                </a:extLst>
              </p:cNvPr>
              <p:cNvSpPr txBox="1"/>
              <p:nvPr/>
            </p:nvSpPr>
            <p:spPr>
              <a:xfrm>
                <a:off x="1223976" y="2983463"/>
                <a:ext cx="12200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系统管理员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B11922D-5F4F-E841-BFBE-E3C6564C133A}"/>
                </a:ext>
              </a:extLst>
            </p:cNvPr>
            <p:cNvGrpSpPr/>
            <p:nvPr/>
          </p:nvGrpSpPr>
          <p:grpSpPr>
            <a:xfrm>
              <a:off x="228715" y="4048409"/>
              <a:ext cx="1220015" cy="1067207"/>
              <a:chOff x="4472201" y="824483"/>
              <a:chExt cx="1220015" cy="1067207"/>
            </a:xfrm>
          </p:grpSpPr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FDD70506-9994-3A4E-82CB-7CF48E37E67D}"/>
                  </a:ext>
                </a:extLst>
              </p:cNvPr>
              <p:cNvSpPr/>
              <p:nvPr/>
            </p:nvSpPr>
            <p:spPr>
              <a:xfrm>
                <a:off x="4548604" y="824483"/>
                <a:ext cx="1067207" cy="1067207"/>
              </a:xfrm>
              <a:prstGeom prst="ellipse">
                <a:avLst/>
              </a:prstGeom>
              <a:solidFill>
                <a:srgbClr val="393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FDC47E8-FC30-CA45-A8CC-43B9917A2003}"/>
                  </a:ext>
                </a:extLst>
              </p:cNvPr>
              <p:cNvSpPr txBox="1"/>
              <p:nvPr/>
            </p:nvSpPr>
            <p:spPr>
              <a:xfrm>
                <a:off x="4472201" y="1188810"/>
                <a:ext cx="12200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系统管理员</a:t>
                </a:r>
              </a:p>
            </p:txBody>
          </p:sp>
        </p:grpSp>
        <p:sp>
          <p:nvSpPr>
            <p:cNvPr id="69" name="左大括号 68">
              <a:extLst>
                <a:ext uri="{FF2B5EF4-FFF2-40B4-BE49-F238E27FC236}">
                  <a16:creationId xmlns:a16="http://schemas.microsoft.com/office/drawing/2014/main" id="{1F912D0B-DD4E-DB4B-9DFA-580FEA57AB0F}"/>
                </a:ext>
              </a:extLst>
            </p:cNvPr>
            <p:cNvSpPr/>
            <p:nvPr/>
          </p:nvSpPr>
          <p:spPr>
            <a:xfrm>
              <a:off x="1433190" y="4000755"/>
              <a:ext cx="354953" cy="1162516"/>
            </a:xfrm>
            <a:prstGeom prst="leftBrace">
              <a:avLst>
                <a:gd name="adj1" fmla="val 40543"/>
                <a:gd name="adj2" fmla="val 50000"/>
              </a:avLst>
            </a:prstGeom>
            <a:ln w="25400">
              <a:solidFill>
                <a:srgbClr val="0A6E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82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843E98B-21E9-4801-9C5A-0C98E4D6760D}"/>
              </a:ext>
            </a:extLst>
          </p:cNvPr>
          <p:cNvGrpSpPr/>
          <p:nvPr/>
        </p:nvGrpSpPr>
        <p:grpSpPr>
          <a:xfrm>
            <a:off x="-7830" y="-1581437"/>
            <a:ext cx="10185499" cy="10120681"/>
            <a:chOff x="-7830" y="-1581437"/>
            <a:chExt cx="10185499" cy="1012068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1A803957-82FD-429E-BFA6-FF0018B957C3}"/>
                </a:ext>
              </a:extLst>
            </p:cNvPr>
            <p:cNvSpPr/>
            <p:nvPr/>
          </p:nvSpPr>
          <p:spPr>
            <a:xfrm>
              <a:off x="392449" y="-1581437"/>
              <a:ext cx="1067207" cy="1067207"/>
            </a:xfrm>
            <a:prstGeom prst="ellipse">
              <a:avLst/>
            </a:prstGeom>
            <a:solidFill>
              <a:srgbClr val="393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330697DF-312A-5D41-A748-0F6D39038FF8}"/>
                </a:ext>
              </a:extLst>
            </p:cNvPr>
            <p:cNvGrpSpPr/>
            <p:nvPr/>
          </p:nvGrpSpPr>
          <p:grpSpPr>
            <a:xfrm>
              <a:off x="-7830" y="-1230485"/>
              <a:ext cx="10185499" cy="9769729"/>
              <a:chOff x="-7830" y="-1237743"/>
              <a:chExt cx="10185499" cy="9769729"/>
            </a:xfrm>
          </p:grpSpPr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A146794-7976-D54D-B9FC-792E583DB0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829" y="-530451"/>
                <a:ext cx="58004" cy="877798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2B8DFB4-AC1A-7E4F-A020-583F1C499B68}"/>
                  </a:ext>
                </a:extLst>
              </p:cNvPr>
              <p:cNvSpPr txBox="1"/>
              <p:nvPr/>
            </p:nvSpPr>
            <p:spPr>
              <a:xfrm>
                <a:off x="138070" y="-1237743"/>
                <a:ext cx="15219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OU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管理员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28CA342-3917-4A45-8ECA-D1A51A5A48F8}"/>
                  </a:ext>
                </a:extLst>
              </p:cNvPr>
              <p:cNvSpPr/>
              <p:nvPr/>
            </p:nvSpPr>
            <p:spPr>
              <a:xfrm>
                <a:off x="91779" y="734302"/>
                <a:ext cx="1641589" cy="593249"/>
              </a:xfrm>
              <a:prstGeom prst="rect">
                <a:avLst/>
              </a:prstGeom>
              <a:solidFill>
                <a:srgbClr val="5B9AFC"/>
              </a:solidFill>
              <a:ln w="25400">
                <a:solidFill>
                  <a:srgbClr val="5B9A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CD39340-FE9B-B44D-B494-A6F32B6C2255}"/>
                  </a:ext>
                </a:extLst>
              </p:cNvPr>
              <p:cNvSpPr/>
              <p:nvPr/>
            </p:nvSpPr>
            <p:spPr>
              <a:xfrm>
                <a:off x="91250" y="1722968"/>
                <a:ext cx="1641589" cy="593249"/>
              </a:xfrm>
              <a:prstGeom prst="rect">
                <a:avLst/>
              </a:prstGeom>
              <a:solidFill>
                <a:srgbClr val="42CBF5"/>
              </a:solidFill>
              <a:ln w="25400">
                <a:solidFill>
                  <a:srgbClr val="42CB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D33038E-77F4-4B4F-86CE-A08C0E072155}"/>
                  </a:ext>
                </a:extLst>
              </p:cNvPr>
              <p:cNvSpPr txBox="1"/>
              <p:nvPr/>
            </p:nvSpPr>
            <p:spPr>
              <a:xfrm>
                <a:off x="2143462" y="1873864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2.1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–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同步资产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6C7B1CF-FDDF-874D-8828-F7D74B0FF35A}"/>
                  </a:ext>
                </a:extLst>
              </p:cNvPr>
              <p:cNvSpPr/>
              <p:nvPr/>
            </p:nvSpPr>
            <p:spPr>
              <a:xfrm>
                <a:off x="2198890" y="1726517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171D1F51-7A36-AA40-9EB7-1E155AD83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90" y="2036942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04A15FD-A4BB-804D-B9A6-35528890BA67}"/>
                  </a:ext>
                </a:extLst>
              </p:cNvPr>
              <p:cNvSpPr/>
              <p:nvPr/>
            </p:nvSpPr>
            <p:spPr>
              <a:xfrm>
                <a:off x="4266276" y="1726517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480A260-CE25-DB42-8B23-952916550CE3}"/>
                  </a:ext>
                </a:extLst>
              </p:cNvPr>
              <p:cNvSpPr txBox="1"/>
              <p:nvPr/>
            </p:nvSpPr>
            <p:spPr>
              <a:xfrm>
                <a:off x="4234764" y="1883053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2.2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–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新建用户组</a:t>
                </a: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CE94AB57-5D8F-904B-A795-6D9CF8EDC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2251" y="2036941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D5CC1A1-5E0E-574F-BDBF-21F15E8836B3}"/>
                  </a:ext>
                </a:extLst>
              </p:cNvPr>
              <p:cNvSpPr/>
              <p:nvPr/>
            </p:nvSpPr>
            <p:spPr>
              <a:xfrm>
                <a:off x="91251" y="-252636"/>
                <a:ext cx="1641589" cy="593249"/>
              </a:xfrm>
              <a:prstGeom prst="rect">
                <a:avLst/>
              </a:prstGeom>
              <a:solidFill>
                <a:srgbClr val="0A6EFA"/>
              </a:solidFill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EF8761B-5DCD-0343-BB10-E9ABFA9232F9}"/>
                  </a:ext>
                </a:extLst>
              </p:cNvPr>
              <p:cNvSpPr txBox="1"/>
              <p:nvPr/>
            </p:nvSpPr>
            <p:spPr>
              <a:xfrm>
                <a:off x="142135" y="-199919"/>
                <a:ext cx="15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Start – 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登录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Portal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管理后台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8CC7052-9ADE-EC47-8D0C-18134B8D3897}"/>
                  </a:ext>
                </a:extLst>
              </p:cNvPr>
              <p:cNvSpPr txBox="1"/>
              <p:nvPr/>
            </p:nvSpPr>
            <p:spPr>
              <a:xfrm>
                <a:off x="-7830" y="877037"/>
                <a:ext cx="1737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1 –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完善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OU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信息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EF37786-45C4-FF42-80E3-099DBFAE2E6F}"/>
                  </a:ext>
                </a:extLst>
              </p:cNvPr>
              <p:cNvSpPr txBox="1"/>
              <p:nvPr/>
            </p:nvSpPr>
            <p:spPr>
              <a:xfrm>
                <a:off x="5179" y="1883887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2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-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新建组织结构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956C6B0-63EB-AA4A-A712-79D3EA07B3E9}"/>
                  </a:ext>
                </a:extLst>
              </p:cNvPr>
              <p:cNvSpPr/>
              <p:nvPr/>
            </p:nvSpPr>
            <p:spPr>
              <a:xfrm>
                <a:off x="87900" y="2708303"/>
                <a:ext cx="1641589" cy="593249"/>
              </a:xfrm>
              <a:prstGeom prst="rect">
                <a:avLst/>
              </a:prstGeom>
              <a:solidFill>
                <a:srgbClr val="5B9AFC"/>
              </a:solidFill>
              <a:ln w="25400">
                <a:solidFill>
                  <a:srgbClr val="5B9A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F18F8BD-41E4-0345-9943-70F6A8271463}"/>
                  </a:ext>
                </a:extLst>
              </p:cNvPr>
              <p:cNvSpPr txBox="1"/>
              <p:nvPr/>
            </p:nvSpPr>
            <p:spPr>
              <a:xfrm>
                <a:off x="34770" y="2765200"/>
                <a:ext cx="1728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–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为应用分配</a:t>
                </a:r>
                <a:endParaRPr kumimoji="1" lang="en-US" altLang="zh-CN" sz="14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组织结构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C6C1675-A62A-F741-952E-5D2775EC087E}"/>
                  </a:ext>
                </a:extLst>
              </p:cNvPr>
              <p:cNvSpPr/>
              <p:nvPr/>
            </p:nvSpPr>
            <p:spPr>
              <a:xfrm>
                <a:off x="87900" y="3730004"/>
                <a:ext cx="1641589" cy="593249"/>
              </a:xfrm>
              <a:prstGeom prst="rect">
                <a:avLst/>
              </a:prstGeom>
              <a:solidFill>
                <a:srgbClr val="7C74F7"/>
              </a:solidFill>
              <a:ln w="25400">
                <a:solidFill>
                  <a:srgbClr val="7C74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19A7069-2AFD-D04E-B70D-4404EEE2A9B0}"/>
                  </a:ext>
                </a:extLst>
              </p:cNvPr>
              <p:cNvSpPr txBox="1"/>
              <p:nvPr/>
            </p:nvSpPr>
            <p:spPr>
              <a:xfrm>
                <a:off x="61789" y="3890923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4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–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配置应用菜单组</a:t>
                </a: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DF5BFCB-74BB-0B45-83AD-9D7E86680ACB}"/>
                  </a:ext>
                </a:extLst>
              </p:cNvPr>
              <p:cNvSpPr/>
              <p:nvPr/>
            </p:nvSpPr>
            <p:spPr>
              <a:xfrm>
                <a:off x="86071" y="4792775"/>
                <a:ext cx="1641589" cy="593249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E7CEB56-596A-F345-8C0F-8253CAA172FD}"/>
                  </a:ext>
                </a:extLst>
              </p:cNvPr>
              <p:cNvSpPr txBox="1"/>
              <p:nvPr/>
            </p:nvSpPr>
            <p:spPr>
              <a:xfrm>
                <a:off x="25566" y="4864367"/>
                <a:ext cx="1728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5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–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为资产授权</a:t>
                </a:r>
                <a:endParaRPr kumimoji="1" lang="en-US" altLang="zh-CN" sz="14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访问权限</a:t>
                </a: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7216FEE-6E17-FC49-B23D-62A0465D6C8A}"/>
                  </a:ext>
                </a:extLst>
              </p:cNvPr>
              <p:cNvSpPr/>
              <p:nvPr/>
            </p:nvSpPr>
            <p:spPr>
              <a:xfrm>
                <a:off x="85202" y="5802719"/>
                <a:ext cx="1641589" cy="593249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F53A077-FC00-3744-8B22-42B332E2A1F3}"/>
                  </a:ext>
                </a:extLst>
              </p:cNvPr>
              <p:cNvSpPr txBox="1"/>
              <p:nvPr/>
            </p:nvSpPr>
            <p:spPr>
              <a:xfrm>
                <a:off x="-869" y="5963638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6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–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创建角色</a:t>
                </a: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BE5EA00-9903-F041-80E4-B1ED2EC44D2A}"/>
                  </a:ext>
                </a:extLst>
              </p:cNvPr>
              <p:cNvSpPr/>
              <p:nvPr/>
            </p:nvSpPr>
            <p:spPr>
              <a:xfrm>
                <a:off x="79110" y="6861340"/>
                <a:ext cx="1641589" cy="593249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30C36DF-C3AB-3447-B9BA-056F7E2B135E}"/>
                  </a:ext>
                </a:extLst>
              </p:cNvPr>
              <p:cNvSpPr txBox="1"/>
              <p:nvPr/>
            </p:nvSpPr>
            <p:spPr>
              <a:xfrm>
                <a:off x="-6961" y="7022259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7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–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创建用户</a:t>
                </a: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518B38A-A972-3F49-826A-1F275166C166}"/>
                  </a:ext>
                </a:extLst>
              </p:cNvPr>
              <p:cNvSpPr/>
              <p:nvPr/>
            </p:nvSpPr>
            <p:spPr>
              <a:xfrm>
                <a:off x="78241" y="7871284"/>
                <a:ext cx="1641589" cy="593249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A547F1B1-D73E-6E4E-AAFD-12A6DF260AFF}"/>
                  </a:ext>
                </a:extLst>
              </p:cNvPr>
              <p:cNvSpPr txBox="1"/>
              <p:nvPr/>
            </p:nvSpPr>
            <p:spPr>
              <a:xfrm>
                <a:off x="-7830" y="8032203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8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–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添加子管理员</a:t>
                </a: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49F7AFB-8228-084D-83F6-27908630346F}"/>
                  </a:ext>
                </a:extLst>
              </p:cNvPr>
              <p:cNvSpPr txBox="1"/>
              <p:nvPr/>
            </p:nvSpPr>
            <p:spPr>
              <a:xfrm>
                <a:off x="2152621" y="3800033"/>
                <a:ext cx="1728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4.1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–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配置应用快捷方式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464A19FC-21D8-404F-8AEB-80DF44045546}"/>
                  </a:ext>
                </a:extLst>
              </p:cNvPr>
              <p:cNvSpPr/>
              <p:nvPr/>
            </p:nvSpPr>
            <p:spPr>
              <a:xfrm>
                <a:off x="2198890" y="3730004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A49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E5DCD9F1-7C84-8542-B269-123EC3E0E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90" y="4040429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A6BC786-CF3C-0041-86FF-B50A34EC8D77}"/>
                  </a:ext>
                </a:extLst>
              </p:cNvPr>
              <p:cNvSpPr txBox="1"/>
              <p:nvPr/>
            </p:nvSpPr>
            <p:spPr>
              <a:xfrm>
                <a:off x="2254962" y="4957711"/>
                <a:ext cx="15294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为组织结构分配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F3F148E6-9608-1A49-AA76-653B16CA7E3F}"/>
                  </a:ext>
                </a:extLst>
              </p:cNvPr>
              <p:cNvSpPr/>
              <p:nvPr/>
            </p:nvSpPr>
            <p:spPr>
              <a:xfrm>
                <a:off x="2198890" y="479277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5A2269A-7C4D-8D4F-88D7-55D5B6FDD386}"/>
                  </a:ext>
                </a:extLst>
              </p:cNvPr>
              <p:cNvSpPr txBox="1"/>
              <p:nvPr/>
            </p:nvSpPr>
            <p:spPr>
              <a:xfrm>
                <a:off x="4248361" y="4965913"/>
                <a:ext cx="1650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为个人分配</a:t>
                </a: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C3004B1-63C0-5E42-B8EF-DB660E8EB9EE}"/>
                  </a:ext>
                </a:extLst>
              </p:cNvPr>
              <p:cNvSpPr/>
              <p:nvPr/>
            </p:nvSpPr>
            <p:spPr>
              <a:xfrm>
                <a:off x="4269204" y="479277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33C2F9D-657A-4F4F-BA54-664503887D1F}"/>
                  </a:ext>
                </a:extLst>
              </p:cNvPr>
              <p:cNvSpPr txBox="1"/>
              <p:nvPr/>
            </p:nvSpPr>
            <p:spPr>
              <a:xfrm>
                <a:off x="6327562" y="4940230"/>
                <a:ext cx="164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为用户组分配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3D75200F-CCD2-A342-ACEB-8D83E040093E}"/>
                  </a:ext>
                </a:extLst>
              </p:cNvPr>
              <p:cNvSpPr/>
              <p:nvPr/>
            </p:nvSpPr>
            <p:spPr>
              <a:xfrm>
                <a:off x="6339518" y="4788163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74B046B-539A-0745-BDC8-41CF6A44D987}"/>
                  </a:ext>
                </a:extLst>
              </p:cNvPr>
              <p:cNvSpPr txBox="1"/>
              <p:nvPr/>
            </p:nvSpPr>
            <p:spPr>
              <a:xfrm>
                <a:off x="2241479" y="5855466"/>
                <a:ext cx="15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创建子管理员</a:t>
                </a:r>
                <a:endPara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角色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55C4933-44C3-C74E-8159-E48A996BD6B4}"/>
                  </a:ext>
                </a:extLst>
              </p:cNvPr>
              <p:cNvSpPr/>
              <p:nvPr/>
            </p:nvSpPr>
            <p:spPr>
              <a:xfrm>
                <a:off x="2198890" y="5809189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88CB2AD-CE53-9444-BFCF-7C2E4BDF50DE}"/>
                  </a:ext>
                </a:extLst>
              </p:cNvPr>
              <p:cNvSpPr txBox="1"/>
              <p:nvPr/>
            </p:nvSpPr>
            <p:spPr>
              <a:xfrm>
                <a:off x="4248361" y="5982327"/>
                <a:ext cx="1650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创建普通角色</a:t>
                </a: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69211751-3B79-4248-BB11-1D49C595E478}"/>
                  </a:ext>
                </a:extLst>
              </p:cNvPr>
              <p:cNvSpPr/>
              <p:nvPr/>
            </p:nvSpPr>
            <p:spPr>
              <a:xfrm>
                <a:off x="4269204" y="5809189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AD2B769-C731-E444-A421-7BE09D17077B}"/>
                  </a:ext>
                </a:extLst>
              </p:cNvPr>
              <p:cNvSpPr txBox="1"/>
              <p:nvPr/>
            </p:nvSpPr>
            <p:spPr>
              <a:xfrm>
                <a:off x="6327562" y="5956644"/>
                <a:ext cx="164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分配菜单组</a:t>
                </a: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257A1366-B6F8-BF4E-9E5D-ADE433A16E89}"/>
                  </a:ext>
                </a:extLst>
              </p:cNvPr>
              <p:cNvSpPr/>
              <p:nvPr/>
            </p:nvSpPr>
            <p:spPr>
              <a:xfrm>
                <a:off x="6339518" y="5804577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FD7BFD1-08F9-8F46-885E-56D1F9B18332}"/>
                  </a:ext>
                </a:extLst>
              </p:cNvPr>
              <p:cNvSpPr txBox="1"/>
              <p:nvPr/>
            </p:nvSpPr>
            <p:spPr>
              <a:xfrm>
                <a:off x="8349080" y="5946127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分配权限点</a:t>
                </a: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9159AB1-B8B5-864E-AA4F-438A5F46C682}"/>
                  </a:ext>
                </a:extLst>
              </p:cNvPr>
              <p:cNvSpPr/>
              <p:nvPr/>
            </p:nvSpPr>
            <p:spPr>
              <a:xfrm>
                <a:off x="8404508" y="5798780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B6762CAA-6151-E14E-9A5C-3FA274E4E9C1}"/>
                  </a:ext>
                </a:extLst>
              </p:cNvPr>
              <p:cNvSpPr txBox="1"/>
              <p:nvPr/>
            </p:nvSpPr>
            <p:spPr>
              <a:xfrm>
                <a:off x="2254962" y="7043141"/>
                <a:ext cx="15294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分配组织结构</a:t>
                </a: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334F0763-6010-B44F-B410-BD12C5E833BD}"/>
                  </a:ext>
                </a:extLst>
              </p:cNvPr>
              <p:cNvSpPr/>
              <p:nvPr/>
            </p:nvSpPr>
            <p:spPr>
              <a:xfrm>
                <a:off x="2198890" y="687820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EAC303A0-B6F1-A945-BCEE-D1A370CF8FD3}"/>
                  </a:ext>
                </a:extLst>
              </p:cNvPr>
              <p:cNvSpPr txBox="1"/>
              <p:nvPr/>
            </p:nvSpPr>
            <p:spPr>
              <a:xfrm>
                <a:off x="4248361" y="7051343"/>
                <a:ext cx="1650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分配用户组</a:t>
                </a: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CF571D37-8AF9-C64B-80C6-33493C30C3CA}"/>
                  </a:ext>
                </a:extLst>
              </p:cNvPr>
              <p:cNvSpPr/>
              <p:nvPr/>
            </p:nvSpPr>
            <p:spPr>
              <a:xfrm>
                <a:off x="4269204" y="687820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FAD01C75-493D-7145-92F9-996DEB6BA19F}"/>
                  </a:ext>
                </a:extLst>
              </p:cNvPr>
              <p:cNvSpPr txBox="1"/>
              <p:nvPr/>
            </p:nvSpPr>
            <p:spPr>
              <a:xfrm>
                <a:off x="6327562" y="7025660"/>
                <a:ext cx="164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分配角色</a:t>
                </a: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F0D8140E-75F5-1C43-9B5A-DA43D8422655}"/>
                  </a:ext>
                </a:extLst>
              </p:cNvPr>
              <p:cNvSpPr/>
              <p:nvPr/>
            </p:nvSpPr>
            <p:spPr>
              <a:xfrm>
                <a:off x="6339518" y="6873593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84CCD97-CD0B-A945-A289-3399868B2AE3}"/>
                  </a:ext>
                </a:extLst>
              </p:cNvPr>
              <p:cNvSpPr txBox="1"/>
              <p:nvPr/>
            </p:nvSpPr>
            <p:spPr>
              <a:xfrm>
                <a:off x="8349080" y="7015143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批量导入用户</a:t>
                </a: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22071FD8-07AA-BF49-B75C-F370156A1C1A}"/>
                  </a:ext>
                </a:extLst>
              </p:cNvPr>
              <p:cNvSpPr/>
              <p:nvPr/>
            </p:nvSpPr>
            <p:spPr>
              <a:xfrm>
                <a:off x="8404508" y="6867796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4B0579A-02F2-D64B-AA74-79453D844957}"/>
                  </a:ext>
                </a:extLst>
              </p:cNvPr>
              <p:cNvSpPr txBox="1"/>
              <p:nvPr/>
            </p:nvSpPr>
            <p:spPr>
              <a:xfrm>
                <a:off x="2250843" y="8044785"/>
                <a:ext cx="15294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选择用户</a:t>
                </a: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8939F55C-3A5F-D142-A471-80B95BE5BE60}"/>
                  </a:ext>
                </a:extLst>
              </p:cNvPr>
              <p:cNvSpPr/>
              <p:nvPr/>
            </p:nvSpPr>
            <p:spPr>
              <a:xfrm>
                <a:off x="2194771" y="7879849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FD9515EC-0AE2-8741-BFD7-A3F6DA1F07CF}"/>
                  </a:ext>
                </a:extLst>
              </p:cNvPr>
              <p:cNvSpPr txBox="1"/>
              <p:nvPr/>
            </p:nvSpPr>
            <p:spPr>
              <a:xfrm>
                <a:off x="4244242" y="8052987"/>
                <a:ext cx="1650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选择管理范围</a:t>
                </a: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B17E3079-38C1-574E-B001-F749C60C46DA}"/>
                  </a:ext>
                </a:extLst>
              </p:cNvPr>
              <p:cNvSpPr/>
              <p:nvPr/>
            </p:nvSpPr>
            <p:spPr>
              <a:xfrm>
                <a:off x="4265085" y="7879849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A9D0D31D-1D63-A04C-9E59-A12C695D5D96}"/>
                  </a:ext>
                </a:extLst>
              </p:cNvPr>
              <p:cNvSpPr txBox="1"/>
              <p:nvPr/>
            </p:nvSpPr>
            <p:spPr>
              <a:xfrm>
                <a:off x="6323443" y="8027304"/>
                <a:ext cx="164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选择可见角色</a:t>
                </a: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43CA1DB6-5E67-4F4E-B894-9A7224328C55}"/>
                  </a:ext>
                </a:extLst>
              </p:cNvPr>
              <p:cNvSpPr/>
              <p:nvPr/>
            </p:nvSpPr>
            <p:spPr>
              <a:xfrm>
                <a:off x="6335399" y="7875237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0CB8C3-43B5-1E4F-980A-9DFB2958A534}"/>
                  </a:ext>
                </a:extLst>
              </p:cNvPr>
              <p:cNvSpPr/>
              <p:nvPr/>
            </p:nvSpPr>
            <p:spPr>
              <a:xfrm>
                <a:off x="2027583" y="4712901"/>
                <a:ext cx="6096000" cy="753706"/>
              </a:xfrm>
              <a:prstGeom prst="rect">
                <a:avLst/>
              </a:prstGeom>
              <a:noFill/>
              <a:ln w="22225">
                <a:solidFill>
                  <a:srgbClr val="F5F5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DD891C92-E63B-BF4D-B5AF-7CCF24BF3F34}"/>
                  </a:ext>
                </a:extLst>
              </p:cNvPr>
              <p:cNvSpPr/>
              <p:nvPr/>
            </p:nvSpPr>
            <p:spPr>
              <a:xfrm>
                <a:off x="2027582" y="7778280"/>
                <a:ext cx="6092282" cy="753706"/>
              </a:xfrm>
              <a:prstGeom prst="rect">
                <a:avLst/>
              </a:prstGeom>
              <a:noFill/>
              <a:ln w="22225">
                <a:solidFill>
                  <a:srgbClr val="F5F5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876B4807-B767-7146-B781-456228FB1785}"/>
                  </a:ext>
                </a:extLst>
              </p:cNvPr>
              <p:cNvSpPr/>
              <p:nvPr/>
            </p:nvSpPr>
            <p:spPr>
              <a:xfrm>
                <a:off x="2027582" y="5726139"/>
                <a:ext cx="8150087" cy="753706"/>
              </a:xfrm>
              <a:prstGeom prst="rect">
                <a:avLst/>
              </a:prstGeom>
              <a:noFill/>
              <a:ln w="22225">
                <a:solidFill>
                  <a:srgbClr val="F5F5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D97F32AF-5E19-6A4E-A19F-BBA0F6417909}"/>
                  </a:ext>
                </a:extLst>
              </p:cNvPr>
              <p:cNvSpPr/>
              <p:nvPr/>
            </p:nvSpPr>
            <p:spPr>
              <a:xfrm>
                <a:off x="2027582" y="6776873"/>
                <a:ext cx="8149358" cy="753706"/>
              </a:xfrm>
              <a:prstGeom prst="rect">
                <a:avLst/>
              </a:prstGeom>
              <a:noFill/>
              <a:ln w="22225">
                <a:solidFill>
                  <a:srgbClr val="F5F5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8" name="直线箭头连接符 117">
                <a:extLst>
                  <a:ext uri="{FF2B5EF4-FFF2-40B4-BE49-F238E27FC236}">
                    <a16:creationId xmlns:a16="http://schemas.microsoft.com/office/drawing/2014/main" id="{A4A04186-A88F-8347-ACCD-702CD39C3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0318" y="5100662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箭头连接符 118">
                <a:extLst>
                  <a:ext uri="{FF2B5EF4-FFF2-40B4-BE49-F238E27FC236}">
                    <a16:creationId xmlns:a16="http://schemas.microsoft.com/office/drawing/2014/main" id="{6584DBFE-6BD0-8044-9F5F-8D6C2F92F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2425" y="6117076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线箭头连接符 119">
                <a:extLst>
                  <a:ext uri="{FF2B5EF4-FFF2-40B4-BE49-F238E27FC236}">
                    <a16:creationId xmlns:a16="http://schemas.microsoft.com/office/drawing/2014/main" id="{2D399275-94C7-0149-8933-09BAC1CE1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2425" y="7186092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箭头连接符 120">
                <a:extLst>
                  <a:ext uri="{FF2B5EF4-FFF2-40B4-BE49-F238E27FC236}">
                    <a16:creationId xmlns:a16="http://schemas.microsoft.com/office/drawing/2014/main" id="{7A27610D-1316-1F40-B4BB-DED90C94F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6199" y="8187736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219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01D797-5B18-1547-BBD0-730F58A96B83}"/>
              </a:ext>
            </a:extLst>
          </p:cNvPr>
          <p:cNvSpPr txBox="1"/>
          <p:nvPr/>
        </p:nvSpPr>
        <p:spPr>
          <a:xfrm>
            <a:off x="1223976" y="2983463"/>
            <a:ext cx="12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OU</a:t>
            </a:r>
            <a:r>
              <a: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用户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C1E7B6-7BCD-41AB-86D6-450F692B0860}"/>
              </a:ext>
            </a:extLst>
          </p:cNvPr>
          <p:cNvGrpSpPr/>
          <p:nvPr/>
        </p:nvGrpSpPr>
        <p:grpSpPr>
          <a:xfrm>
            <a:off x="2422387" y="3455119"/>
            <a:ext cx="9650760" cy="1971363"/>
            <a:chOff x="2422387" y="3455119"/>
            <a:chExt cx="9650760" cy="1971363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E22E23E-3EA3-4A22-810D-B81679711977}"/>
                </a:ext>
              </a:extLst>
            </p:cNvPr>
            <p:cNvSpPr/>
            <p:nvPr/>
          </p:nvSpPr>
          <p:spPr>
            <a:xfrm>
              <a:off x="2686377" y="3455119"/>
              <a:ext cx="1067207" cy="1067207"/>
            </a:xfrm>
            <a:prstGeom prst="ellipse">
              <a:avLst/>
            </a:prstGeom>
            <a:solidFill>
              <a:srgbClr val="393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FABD6D1-765D-0A4D-AD7C-3B305F424E64}"/>
                </a:ext>
              </a:extLst>
            </p:cNvPr>
            <p:cNvSpPr txBox="1"/>
            <p:nvPr/>
          </p:nvSpPr>
          <p:spPr>
            <a:xfrm>
              <a:off x="8323100" y="4903262"/>
              <a:ext cx="16415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告警弹窗</a:t>
              </a: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6BF7661-C1D0-8347-899F-50CC35D90B04}"/>
                </a:ext>
              </a:extLst>
            </p:cNvPr>
            <p:cNvSpPr/>
            <p:nvPr/>
          </p:nvSpPr>
          <p:spPr>
            <a:xfrm>
              <a:off x="8335056" y="4751195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55B708F-3EC7-E34C-BB6F-5877E31914B1}"/>
                </a:ext>
              </a:extLst>
            </p:cNvPr>
            <p:cNvGrpSpPr/>
            <p:nvPr/>
          </p:nvGrpSpPr>
          <p:grpSpPr>
            <a:xfrm>
              <a:off x="2422387" y="3697734"/>
              <a:ext cx="7585771" cy="597861"/>
              <a:chOff x="2422387" y="3697734"/>
              <a:chExt cx="7585771" cy="597861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CF5AED-7618-084A-85AC-3CA467763666}"/>
                  </a:ext>
                </a:extLst>
              </p:cNvPr>
              <p:cNvSpPr txBox="1"/>
              <p:nvPr/>
            </p:nvSpPr>
            <p:spPr>
              <a:xfrm>
                <a:off x="4227646" y="3751632"/>
                <a:ext cx="15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 –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登录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Portal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A1481E-C2CE-1C4A-ADD6-E4D8F579BCDC}"/>
                  </a:ext>
                </a:extLst>
              </p:cNvPr>
              <p:cNvSpPr/>
              <p:nvPr/>
            </p:nvSpPr>
            <p:spPr>
              <a:xfrm>
                <a:off x="4194429" y="3702346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549281-5B46-864E-AE33-272443152EB2}"/>
                  </a:ext>
                </a:extLst>
              </p:cNvPr>
              <p:cNvSpPr txBox="1"/>
              <p:nvPr/>
            </p:nvSpPr>
            <p:spPr>
              <a:xfrm>
                <a:off x="6125955" y="3845081"/>
                <a:ext cx="1737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2 –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切换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OU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ED99ED4-902C-7C42-8124-143E51019DBC}"/>
                  </a:ext>
                </a:extLst>
              </p:cNvPr>
              <p:cNvSpPr/>
              <p:nvPr/>
            </p:nvSpPr>
            <p:spPr>
              <a:xfrm>
                <a:off x="6264743" y="3702346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0B1243F-E21B-6D4E-BB05-51CE94B67F54}"/>
                  </a:ext>
                </a:extLst>
              </p:cNvPr>
              <p:cNvSpPr txBox="1"/>
              <p:nvPr/>
            </p:nvSpPr>
            <p:spPr>
              <a:xfrm>
                <a:off x="8279629" y="3845081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3 –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切换角色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E51B628-DF64-324E-90FE-CBE5918EE65F}"/>
                  </a:ext>
                </a:extLst>
              </p:cNvPr>
              <p:cNvSpPr/>
              <p:nvPr/>
            </p:nvSpPr>
            <p:spPr>
              <a:xfrm>
                <a:off x="8335057" y="3697734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1C811DF-60A5-9546-87F9-10A4FA2E2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676" y="4004548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11053007-0934-A846-8ECA-8A787AD6F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1032" y="3991541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79AC98-01E3-D74F-AA98-078A12F48AAD}"/>
                  </a:ext>
                </a:extLst>
              </p:cNvPr>
              <p:cNvSpPr txBox="1"/>
              <p:nvPr/>
            </p:nvSpPr>
            <p:spPr>
              <a:xfrm>
                <a:off x="2422387" y="3835271"/>
                <a:ext cx="16370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OU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用户</a:t>
                </a: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61BA1B1-E89E-4B4B-AB45-844A105DA7EF}"/>
                </a:ext>
              </a:extLst>
            </p:cNvPr>
            <p:cNvSpPr txBox="1"/>
            <p:nvPr/>
          </p:nvSpPr>
          <p:spPr>
            <a:xfrm>
              <a:off x="10344618" y="384226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切换应用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A00E518-2FBD-F941-9FFA-EEFFBCBD434C}"/>
                </a:ext>
              </a:extLst>
            </p:cNvPr>
            <p:cNvSpPr/>
            <p:nvPr/>
          </p:nvSpPr>
          <p:spPr>
            <a:xfrm>
              <a:off x="10400046" y="369491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1E9A8301-A4F0-4847-A26C-6D05DEF0C841}"/>
                </a:ext>
              </a:extLst>
            </p:cNvPr>
            <p:cNvCxnSpPr>
              <a:cxnSpLocks/>
            </p:cNvCxnSpPr>
            <p:nvPr/>
          </p:nvCxnSpPr>
          <p:spPr>
            <a:xfrm>
              <a:off x="9996021" y="398872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BED85B-D45F-264A-9061-EE026CC4BDFD}"/>
                </a:ext>
              </a:extLst>
            </p:cNvPr>
            <p:cNvSpPr txBox="1"/>
            <p:nvPr/>
          </p:nvSpPr>
          <p:spPr>
            <a:xfrm>
              <a:off x="10344618" y="4892745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切换语言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DCF46D6-459F-534B-AAAF-7000A8151778}"/>
                </a:ext>
              </a:extLst>
            </p:cNvPr>
            <p:cNvSpPr/>
            <p:nvPr/>
          </p:nvSpPr>
          <p:spPr>
            <a:xfrm>
              <a:off x="10400046" y="474539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384B2616-02F3-2845-8746-644A61AB6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6021" y="5063694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ECE79389-3D75-924C-8F10-1C46DD470EC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052190" y="452623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19">
              <a:extLst>
                <a:ext uri="{FF2B5EF4-FFF2-40B4-BE49-F238E27FC236}">
                  <a16:creationId xmlns:a16="http://schemas.microsoft.com/office/drawing/2014/main" id="{1917C9BE-8E4D-477F-BE35-8EBAF97D1A3F}"/>
                </a:ext>
              </a:extLst>
            </p:cNvPr>
            <p:cNvCxnSpPr>
              <a:cxnSpLocks/>
            </p:cNvCxnSpPr>
            <p:nvPr/>
          </p:nvCxnSpPr>
          <p:spPr>
            <a:xfrm>
              <a:off x="3753584" y="3988723"/>
              <a:ext cx="421941" cy="2818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28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F6C629A2-8C21-7047-B3AC-069B5E367C56}"/>
              </a:ext>
            </a:extLst>
          </p:cNvPr>
          <p:cNvGrpSpPr/>
          <p:nvPr/>
        </p:nvGrpSpPr>
        <p:grpSpPr>
          <a:xfrm>
            <a:off x="1223976" y="2983463"/>
            <a:ext cx="10968024" cy="2443019"/>
            <a:chOff x="1223976" y="2983463"/>
            <a:chExt cx="10968024" cy="244301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5C7E764-F913-5042-B5C6-C5447D47E519}"/>
                </a:ext>
              </a:extLst>
            </p:cNvPr>
            <p:cNvSpPr txBox="1"/>
            <p:nvPr/>
          </p:nvSpPr>
          <p:spPr>
            <a:xfrm>
              <a:off x="4250500" y="4920743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–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选择皮肤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BA16417-B3D9-3C46-B001-9E416977F8CE}"/>
                </a:ext>
              </a:extLst>
            </p:cNvPr>
            <p:cNvSpPr/>
            <p:nvPr/>
          </p:nvSpPr>
          <p:spPr>
            <a:xfrm>
              <a:off x="4194428" y="4755807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79EB373-9846-2248-BEB3-632F31913B34}"/>
                </a:ext>
              </a:extLst>
            </p:cNvPr>
            <p:cNvSpPr txBox="1"/>
            <p:nvPr/>
          </p:nvSpPr>
          <p:spPr>
            <a:xfrm>
              <a:off x="6243899" y="4928945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告警弹窗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DA58448-4E0E-BD44-8F98-AADDDA7AB631}"/>
                </a:ext>
              </a:extLst>
            </p:cNvPr>
            <p:cNvSpPr/>
            <p:nvPr/>
          </p:nvSpPr>
          <p:spPr>
            <a:xfrm>
              <a:off x="6264742" y="4755807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FABD6D1-765D-0A4D-AD7C-3B305F424E64}"/>
                </a:ext>
              </a:extLst>
            </p:cNvPr>
            <p:cNvSpPr txBox="1"/>
            <p:nvPr/>
          </p:nvSpPr>
          <p:spPr>
            <a:xfrm>
              <a:off x="8323100" y="4903262"/>
              <a:ext cx="16415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邮箱登录</a:t>
              </a: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6BF7661-C1D0-8347-899F-50CC35D90B04}"/>
                </a:ext>
              </a:extLst>
            </p:cNvPr>
            <p:cNvSpPr/>
            <p:nvPr/>
          </p:nvSpPr>
          <p:spPr>
            <a:xfrm>
              <a:off x="8335056" y="4751195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77B1E345-5CD9-D541-8DA7-75E554F7F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1269" y="5063694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94AC8D2F-2A3B-4A4E-9D55-9CF65D1EB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4842" y="5063694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55B708F-3EC7-E34C-BB6F-5877E31914B1}"/>
                </a:ext>
              </a:extLst>
            </p:cNvPr>
            <p:cNvGrpSpPr/>
            <p:nvPr/>
          </p:nvGrpSpPr>
          <p:grpSpPr>
            <a:xfrm>
              <a:off x="1819602" y="3613466"/>
              <a:ext cx="10372398" cy="1813016"/>
              <a:chOff x="1819602" y="3613466"/>
              <a:chExt cx="10372398" cy="181301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A4045A3-68FF-304B-9ADD-EDD52E8BD065}"/>
                  </a:ext>
                </a:extLst>
              </p:cNvPr>
              <p:cNvSpPr/>
              <p:nvPr/>
            </p:nvSpPr>
            <p:spPr>
              <a:xfrm>
                <a:off x="1819602" y="3613466"/>
                <a:ext cx="10372398" cy="1813016"/>
              </a:xfrm>
              <a:prstGeom prst="rect">
                <a:avLst/>
              </a:prstGeom>
              <a:noFill/>
              <a:ln w="22225">
                <a:solidFill>
                  <a:srgbClr val="F5F5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CF5AED-7618-084A-85AC-3CA467763666}"/>
                  </a:ext>
                </a:extLst>
              </p:cNvPr>
              <p:cNvSpPr txBox="1"/>
              <p:nvPr/>
            </p:nvSpPr>
            <p:spPr>
              <a:xfrm>
                <a:off x="4227646" y="3751632"/>
                <a:ext cx="15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 –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登录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Portal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927AC0A-3949-AF48-8893-F24C0C0B9869}"/>
                  </a:ext>
                </a:extLst>
              </p:cNvPr>
              <p:cNvSpPr/>
              <p:nvPr/>
            </p:nvSpPr>
            <p:spPr>
              <a:xfrm>
                <a:off x="1819602" y="3613466"/>
                <a:ext cx="2106050" cy="753706"/>
              </a:xfrm>
              <a:prstGeom prst="rect">
                <a:avLst/>
              </a:prstGeom>
              <a:solidFill>
                <a:srgbClr val="393C57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79AC98-01E3-D74F-AA98-078A12F48AAD}"/>
                  </a:ext>
                </a:extLst>
              </p:cNvPr>
              <p:cNvSpPr txBox="1"/>
              <p:nvPr/>
            </p:nvSpPr>
            <p:spPr>
              <a:xfrm>
                <a:off x="2012292" y="3854496"/>
                <a:ext cx="16370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OU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用户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A1481E-C2CE-1C4A-ADD6-E4D8F579BCDC}"/>
                  </a:ext>
                </a:extLst>
              </p:cNvPr>
              <p:cNvSpPr/>
              <p:nvPr/>
            </p:nvSpPr>
            <p:spPr>
              <a:xfrm>
                <a:off x="4194429" y="3702346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549281-5B46-864E-AE33-272443152EB2}"/>
                  </a:ext>
                </a:extLst>
              </p:cNvPr>
              <p:cNvSpPr txBox="1"/>
              <p:nvPr/>
            </p:nvSpPr>
            <p:spPr>
              <a:xfrm>
                <a:off x="6125955" y="3845081"/>
                <a:ext cx="1737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2 –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切换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OU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ED99ED4-902C-7C42-8124-143E51019DBC}"/>
                  </a:ext>
                </a:extLst>
              </p:cNvPr>
              <p:cNvSpPr/>
              <p:nvPr/>
            </p:nvSpPr>
            <p:spPr>
              <a:xfrm>
                <a:off x="6264743" y="3702346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0B1243F-E21B-6D4E-BB05-51CE94B67F54}"/>
                  </a:ext>
                </a:extLst>
              </p:cNvPr>
              <p:cNvSpPr txBox="1"/>
              <p:nvPr/>
            </p:nvSpPr>
            <p:spPr>
              <a:xfrm>
                <a:off x="8279629" y="3845081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3 –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切换角色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E51B628-DF64-324E-90FE-CBE5918EE65F}"/>
                  </a:ext>
                </a:extLst>
              </p:cNvPr>
              <p:cNvSpPr/>
              <p:nvPr/>
            </p:nvSpPr>
            <p:spPr>
              <a:xfrm>
                <a:off x="8335057" y="3697734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1C811DF-60A5-9546-87F9-10A4FA2E2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676" y="4004548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11053007-0934-A846-8ECA-8A787AD6F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1032" y="3991541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701D797-5B18-1547-BBD0-730F58A96B83}"/>
                </a:ext>
              </a:extLst>
            </p:cNvPr>
            <p:cNvSpPr txBox="1"/>
            <p:nvPr/>
          </p:nvSpPr>
          <p:spPr>
            <a:xfrm>
              <a:off x="1223976" y="2983463"/>
              <a:ext cx="1220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OU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用户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61BA1B1-E89E-4B4B-AB45-844A105DA7EF}"/>
                </a:ext>
              </a:extLst>
            </p:cNvPr>
            <p:cNvSpPr txBox="1"/>
            <p:nvPr/>
          </p:nvSpPr>
          <p:spPr>
            <a:xfrm>
              <a:off x="10344618" y="384226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切换应用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A00E518-2FBD-F941-9FFA-EEFFBCBD434C}"/>
                </a:ext>
              </a:extLst>
            </p:cNvPr>
            <p:cNvSpPr/>
            <p:nvPr/>
          </p:nvSpPr>
          <p:spPr>
            <a:xfrm>
              <a:off x="10400046" y="369491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1E9A8301-A4F0-4847-A26C-6D05DEF0C841}"/>
                </a:ext>
              </a:extLst>
            </p:cNvPr>
            <p:cNvCxnSpPr>
              <a:cxnSpLocks/>
            </p:cNvCxnSpPr>
            <p:nvPr/>
          </p:nvCxnSpPr>
          <p:spPr>
            <a:xfrm>
              <a:off x="9996021" y="398872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BED85B-D45F-264A-9061-EE026CC4BDFD}"/>
                </a:ext>
              </a:extLst>
            </p:cNvPr>
            <p:cNvSpPr txBox="1"/>
            <p:nvPr/>
          </p:nvSpPr>
          <p:spPr>
            <a:xfrm>
              <a:off x="10344618" y="4892745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切换语言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DCF46D6-459F-534B-AAAF-7000A8151778}"/>
                </a:ext>
              </a:extLst>
            </p:cNvPr>
            <p:cNvSpPr/>
            <p:nvPr/>
          </p:nvSpPr>
          <p:spPr>
            <a:xfrm>
              <a:off x="10400046" y="474539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384B2616-02F3-2845-8746-644A61AB6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6021" y="5063694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CBD5C6A-0ADF-104D-A12C-1C21C7ECB93D}"/>
                </a:ext>
              </a:extLst>
            </p:cNvPr>
            <p:cNvSpPr txBox="1"/>
            <p:nvPr/>
          </p:nvSpPr>
          <p:spPr>
            <a:xfrm>
              <a:off x="2079047" y="4903154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9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邀请注册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C3F6873-9332-4441-BCE6-86E7AC388C45}"/>
                </a:ext>
              </a:extLst>
            </p:cNvPr>
            <p:cNvSpPr/>
            <p:nvPr/>
          </p:nvSpPr>
          <p:spPr>
            <a:xfrm>
              <a:off x="2134475" y="4755807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DD735D93-3E73-CD45-9166-384EAEC62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7963" y="5063694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ECE79389-3D75-924C-8F10-1C46DD470EC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052190" y="452623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55094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9888</TotalTime>
  <Words>289</Words>
  <Application>Microsoft Office PowerPoint</Application>
  <PresentationFormat>宽屏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D-DIN</vt:lpstr>
      <vt:lpstr>Helvetica Neue Thin</vt:lpstr>
      <vt:lpstr>等线</vt:lpstr>
      <vt:lpstr>Arial</vt:lpstr>
      <vt:lpstr>Calibri</vt:lpstr>
      <vt:lpstr>Helvetica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230</cp:revision>
  <dcterms:created xsi:type="dcterms:W3CDTF">2018-10-23T04:04:46Z</dcterms:created>
  <dcterms:modified xsi:type="dcterms:W3CDTF">2019-09-27T10:43:22Z</dcterms:modified>
</cp:coreProperties>
</file>