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3"/>
  </p:notesMasterIdLst>
  <p:handoutMasterIdLst>
    <p:handoutMasterId r:id="rId4"/>
  </p:handoutMasterIdLst>
  <p:sldIdLst>
    <p:sldId id="31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DD1"/>
    <a:srgbClr val="5B9AFC"/>
    <a:srgbClr val="428BFC"/>
    <a:srgbClr val="1872F6"/>
    <a:srgbClr val="D8D9E7"/>
    <a:srgbClr val="5E6280"/>
    <a:srgbClr val="F5F5FB"/>
    <a:srgbClr val="D8D9E6"/>
    <a:srgbClr val="393C57"/>
    <a:srgbClr val="737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1" autoAdjust="0"/>
    <p:restoredTop sz="86420" autoAdjust="0"/>
  </p:normalViewPr>
  <p:slideViewPr>
    <p:cSldViewPr snapToGrid="0" snapToObjects="1">
      <p:cViewPr varScale="1">
        <p:scale>
          <a:sx n="68" d="100"/>
          <a:sy n="68" d="100"/>
        </p:scale>
        <p:origin x="75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C6CCBA04-35F2-7A4C-8C6D-4BAFA70E5148}"/>
              </a:ext>
            </a:extLst>
          </p:cNvPr>
          <p:cNvGrpSpPr/>
          <p:nvPr/>
        </p:nvGrpSpPr>
        <p:grpSpPr>
          <a:xfrm>
            <a:off x="2499829" y="1238080"/>
            <a:ext cx="6644171" cy="4121131"/>
            <a:chOff x="2641600" y="1256206"/>
            <a:chExt cx="7670800" cy="389152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5F2E6E4-3E9F-774E-833C-C9E83BBCD665}"/>
                </a:ext>
              </a:extLst>
            </p:cNvPr>
            <p:cNvSpPr/>
            <p:nvPr/>
          </p:nvSpPr>
          <p:spPr>
            <a:xfrm>
              <a:off x="2641600" y="1256207"/>
              <a:ext cx="7670800" cy="3891526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DF96247-B786-7941-9348-4CEE958117B7}"/>
                </a:ext>
              </a:extLst>
            </p:cNvPr>
            <p:cNvSpPr/>
            <p:nvPr/>
          </p:nvSpPr>
          <p:spPr>
            <a:xfrm>
              <a:off x="2641600" y="1256206"/>
              <a:ext cx="76708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bg2"/>
                  </a:solidFill>
                  <a:latin typeface="Helvetica" pitchFamily="2" charset="0"/>
                </a:rPr>
                <a:t>Subscription Configuration</a:t>
              </a:r>
              <a:r>
                <a:rPr kumimoji="1" lang="zh-CN" altLang="en-US" sz="1600" b="1" dirty="0">
                  <a:solidFill>
                    <a:schemeClr val="bg2"/>
                  </a:solidFill>
                  <a:latin typeface="Helvetica" pitchFamily="2" charset="0"/>
                </a:rPr>
                <a:t>            </a:t>
              </a:r>
              <a:r>
                <a:rPr kumimoji="1" lang="en-US" altLang="zh-CN" sz="1600" b="1" dirty="0">
                  <a:solidFill>
                    <a:schemeClr val="bg2"/>
                  </a:solidFill>
                  <a:latin typeface="Helvetica" pitchFamily="2" charset="0"/>
                </a:rPr>
                <a:t>    Offline APP</a:t>
              </a:r>
              <a:r>
                <a:rPr kumimoji="1" lang="zh-CN" altLang="en-US" sz="1600" b="1" dirty="0">
                  <a:solidFill>
                    <a:schemeClr val="bg2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chemeClr val="bg2"/>
                  </a:solidFill>
                  <a:latin typeface="Helvetica" pitchFamily="2" charset="0"/>
                </a:rPr>
                <a:t>Development</a:t>
              </a:r>
              <a:endParaRPr kumimoji="1" lang="zh-CN" altLang="en-US" sz="1600" b="1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530619D9-2627-9346-8C0E-C420EB1E08A8}"/>
                </a:ext>
              </a:extLst>
            </p:cNvPr>
            <p:cNvCxnSpPr>
              <a:cxnSpLocks/>
              <a:stCxn id="2" idx="2"/>
              <a:endCxn id="8" idx="0"/>
            </p:cNvCxnSpPr>
            <p:nvPr/>
          </p:nvCxnSpPr>
          <p:spPr>
            <a:xfrm flipH="1">
              <a:off x="4576698" y="2534290"/>
              <a:ext cx="3211" cy="325667"/>
            </a:xfrm>
            <a:prstGeom prst="straightConnector1">
              <a:avLst/>
            </a:prstGeom>
            <a:ln w="25400">
              <a:solidFill>
                <a:srgbClr val="BCBDD1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箭头连接符 69">
              <a:extLst>
                <a:ext uri="{FF2B5EF4-FFF2-40B4-BE49-F238E27FC236}">
                  <a16:creationId xmlns:a16="http://schemas.microsoft.com/office/drawing/2014/main" id="{2D893710-2790-C741-939C-7DBC7D09079B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4576695" y="4092571"/>
              <a:ext cx="2" cy="361479"/>
            </a:xfrm>
            <a:prstGeom prst="straightConnector1">
              <a:avLst/>
            </a:prstGeom>
            <a:ln w="25400">
              <a:solidFill>
                <a:srgbClr val="BCBDD1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697343E-955D-064E-9280-2B95013641A1}"/>
                </a:ext>
              </a:extLst>
            </p:cNvPr>
            <p:cNvSpPr/>
            <p:nvPr/>
          </p:nvSpPr>
          <p:spPr>
            <a:xfrm>
              <a:off x="3632897" y="2859957"/>
              <a:ext cx="1887600" cy="452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Create</a:t>
              </a:r>
              <a:r>
                <a:rPr kumimoji="1" lang="zh-CN" altLang="en-US" sz="1400" dirty="0"/>
                <a:t> 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Subscription</a:t>
              </a:r>
              <a:endParaRPr kumimoji="1" lang="zh-CN" altLang="en-US" sz="1400" dirty="0"/>
            </a:p>
          </p:txBody>
        </p:sp>
      </p:grpSp>
      <p:cxnSp>
        <p:nvCxnSpPr>
          <p:cNvPr id="32" name="直线箭头连接符 69">
            <a:extLst>
              <a:ext uri="{FF2B5EF4-FFF2-40B4-BE49-F238E27FC236}">
                <a16:creationId xmlns:a16="http://schemas.microsoft.com/office/drawing/2014/main" id="{8EDCFFB4-E162-4DF5-8C73-7DB58646849B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4175941" y="3416138"/>
            <a:ext cx="0" cy="345971"/>
          </a:xfrm>
          <a:prstGeom prst="straightConnector1">
            <a:avLst/>
          </a:prstGeom>
          <a:ln w="25400">
            <a:solidFill>
              <a:srgbClr val="BCBDD1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64063BF-DFB2-444D-996A-4AC1935AF148}"/>
              </a:ext>
            </a:extLst>
          </p:cNvPr>
          <p:cNvCxnSpPr>
            <a:cxnSpLocks/>
            <a:stCxn id="31" idx="2"/>
            <a:endCxn id="30" idx="2"/>
          </p:cNvCxnSpPr>
          <p:nvPr/>
        </p:nvCxnSpPr>
        <p:spPr>
          <a:xfrm>
            <a:off x="5821915" y="1809941"/>
            <a:ext cx="0" cy="3549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69">
            <a:extLst>
              <a:ext uri="{FF2B5EF4-FFF2-40B4-BE49-F238E27FC236}">
                <a16:creationId xmlns:a16="http://schemas.microsoft.com/office/drawing/2014/main" id="{BC95D83E-7284-4E0D-881C-FAC1DF596CE3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7496066" y="3043642"/>
            <a:ext cx="0" cy="661840"/>
          </a:xfrm>
          <a:prstGeom prst="straightConnector1">
            <a:avLst/>
          </a:prstGeom>
          <a:ln w="25400">
            <a:solidFill>
              <a:srgbClr val="BCBDD1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7E03D1B0-FD40-452D-B491-429D335E0D61}"/>
              </a:ext>
            </a:extLst>
          </p:cNvPr>
          <p:cNvCxnSpPr>
            <a:cxnSpLocks/>
            <a:stCxn id="26" idx="3"/>
            <a:endCxn id="49" idx="1"/>
          </p:cNvCxnSpPr>
          <p:nvPr/>
        </p:nvCxnSpPr>
        <p:spPr>
          <a:xfrm flipV="1">
            <a:off x="4993422" y="2757712"/>
            <a:ext cx="1363758" cy="2106207"/>
          </a:xfrm>
          <a:prstGeom prst="bentConnector3">
            <a:avLst>
              <a:gd name="adj1" fmla="val 50000"/>
            </a:avLst>
          </a:prstGeom>
          <a:ln w="25400">
            <a:solidFill>
              <a:srgbClr val="BCBDD1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A17525D-0085-4FF2-B5F0-1213E13876A0}"/>
              </a:ext>
            </a:extLst>
          </p:cNvPr>
          <p:cNvSpPr/>
          <p:nvPr/>
        </p:nvSpPr>
        <p:spPr>
          <a:xfrm>
            <a:off x="3361237" y="2111888"/>
            <a:ext cx="1634970" cy="479684"/>
          </a:xfrm>
          <a:prstGeom prst="round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EnOS -&gt; </a:t>
            </a:r>
          </a:p>
          <a:p>
            <a:pPr algn="ctr"/>
            <a:r>
              <a:rPr kumimoji="1" lang="en-US" altLang="zh-CN" sz="1400" dirty="0"/>
              <a:t>Data Subscription</a:t>
            </a:r>
            <a:endParaRPr kumimoji="1" lang="zh-CN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0ED59C1-D695-432C-A085-ED7ED325E57E}"/>
              </a:ext>
            </a:extLst>
          </p:cNvPr>
          <p:cNvSpPr/>
          <p:nvPr/>
        </p:nvSpPr>
        <p:spPr>
          <a:xfrm>
            <a:off x="3358456" y="3762109"/>
            <a:ext cx="1634970" cy="479684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Configure Subscription</a:t>
            </a:r>
            <a:endParaRPr kumimoji="1"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051CA6-CB33-4648-996F-5157B40600DA}"/>
              </a:ext>
            </a:extLst>
          </p:cNvPr>
          <p:cNvSpPr/>
          <p:nvPr/>
        </p:nvSpPr>
        <p:spPr>
          <a:xfrm>
            <a:off x="3358455" y="4624600"/>
            <a:ext cx="1634967" cy="478637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Enable</a:t>
            </a:r>
            <a:r>
              <a:rPr kumimoji="1" lang="zh-CN" altLang="en-US" sz="1400" dirty="0"/>
              <a:t> </a:t>
            </a:r>
            <a:endParaRPr kumimoji="1" lang="en-US" altLang="zh-CN" sz="1400" dirty="0"/>
          </a:p>
          <a:p>
            <a:pPr algn="ctr"/>
            <a:r>
              <a:rPr kumimoji="1" lang="en-US" altLang="zh-CN" sz="1400" dirty="0"/>
              <a:t>Subscription</a:t>
            </a:r>
            <a:endParaRPr kumimoji="1" lang="zh-CN" altLang="en-US" sz="1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9CA9410-6733-4E27-9B33-77258C563C98}"/>
              </a:ext>
            </a:extLst>
          </p:cNvPr>
          <p:cNvSpPr/>
          <p:nvPr/>
        </p:nvSpPr>
        <p:spPr>
          <a:xfrm>
            <a:off x="6357180" y="2471781"/>
            <a:ext cx="2277772" cy="571861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Load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Subscription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SDK</a:t>
            </a:r>
            <a:endParaRPr kumimoji="1" lang="zh-CN" altLang="en-US" sz="1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7BFA8BC-4F68-4795-AD80-EC279781095F}"/>
              </a:ext>
            </a:extLst>
          </p:cNvPr>
          <p:cNvSpPr/>
          <p:nvPr/>
        </p:nvSpPr>
        <p:spPr>
          <a:xfrm>
            <a:off x="6357180" y="3705482"/>
            <a:ext cx="2277772" cy="725671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Consume Subscribed Data (SA + Subscription ID)</a:t>
            </a:r>
          </a:p>
        </p:txBody>
      </p:sp>
    </p:spTree>
    <p:extLst>
      <p:ext uri="{BB962C8B-B14F-4D97-AF65-F5344CB8AC3E}">
        <p14:creationId xmlns:p14="http://schemas.microsoft.com/office/powerpoint/2010/main" val="3673764341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7862</TotalTime>
  <Words>27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D-DIN</vt:lpstr>
      <vt:lpstr>Helvetica Neue Medium</vt:lpstr>
      <vt:lpstr>Helvetica Neue Thin</vt:lpstr>
      <vt:lpstr>等线</vt:lpstr>
      <vt:lpstr>SimHei</vt:lpstr>
      <vt:lpstr>宋体</vt:lpstr>
      <vt:lpstr>微软雅黑</vt:lpstr>
      <vt:lpstr>Arial</vt:lpstr>
      <vt:lpstr>Calibri</vt:lpstr>
      <vt:lpstr>Helvetica</vt:lpstr>
      <vt:lpstr>1_自定义设计方案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Jimmy Chen</cp:lastModifiedBy>
  <cp:revision>272</cp:revision>
  <dcterms:created xsi:type="dcterms:W3CDTF">2018-10-23T04:04:46Z</dcterms:created>
  <dcterms:modified xsi:type="dcterms:W3CDTF">2019-01-25T02:42:36Z</dcterms:modified>
</cp:coreProperties>
</file>