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4"/>
  </p:notesMasterIdLst>
  <p:handoutMasterIdLst>
    <p:handoutMasterId r:id="rId15"/>
  </p:handoutMasterIdLst>
  <p:sldIdLst>
    <p:sldId id="312" r:id="rId2"/>
    <p:sldId id="313" r:id="rId3"/>
    <p:sldId id="263" r:id="rId4"/>
    <p:sldId id="264" r:id="rId5"/>
    <p:sldId id="265" r:id="rId6"/>
    <p:sldId id="314" r:id="rId7"/>
    <p:sldId id="315" r:id="rId8"/>
    <p:sldId id="316" r:id="rId9"/>
    <p:sldId id="317" r:id="rId10"/>
    <p:sldId id="318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BCBDD1"/>
    <a:srgbClr val="D8D9E7"/>
    <a:srgbClr val="383B55"/>
    <a:srgbClr val="0A6EFA"/>
    <a:srgbClr val="5E6280"/>
    <a:srgbClr val="1872F6"/>
    <a:srgbClr val="5B9AFC"/>
    <a:srgbClr val="428BFC"/>
    <a:srgbClr val="F5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908" y="60"/>
      </p:cViewPr>
      <p:guideLst>
        <p:guide orient="horz" pos="36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-18466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latency_setting.png</a:t>
            </a:r>
            <a:endParaRPr kumimoji="1"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B0BD9F0D-D3A5-224A-9BFA-37B839907D41}"/>
              </a:ext>
            </a:extLst>
          </p:cNvPr>
          <p:cNvGrpSpPr/>
          <p:nvPr/>
        </p:nvGrpSpPr>
        <p:grpSpPr>
          <a:xfrm>
            <a:off x="999272" y="702217"/>
            <a:ext cx="9970987" cy="4659285"/>
            <a:chOff x="999272" y="702217"/>
            <a:chExt cx="9970987" cy="4659285"/>
          </a:xfrm>
        </p:grpSpPr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3555E798-0CD2-B14A-95B4-882BED442BBA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724AA51F-8FB4-D948-8B4B-508709ABB0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F1FAFCA-ED71-024E-9E14-18313D20070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B9EBECF1-4269-8540-A93D-4CE8B3DF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312949-B436-6447-AB19-62E0B3D8B7DA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0F132EC7-1C2B-7845-B92D-EBEF9B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45CCA-6F2E-7B48-AC00-C3DF5582C48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D388C7-549D-8847-9644-E514CBD31BCC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0E6699E-4C18-7E45-AF12-32490A5648F7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363921F-345F-A649-801C-575030251253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5387BB-A186-994D-BDD1-72B90D758182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C4AF8E-8212-4B44-8770-B32EBBBA5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AB0283B-632F-8F44-9F3C-23E4905A169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1F180D-0686-EA48-BD94-FD43202C9EC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0D39B68-50CF-7D4B-B384-F31D199040DF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7AE1169-E7B7-C144-A4BB-451C19EC2809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385078C-F865-044C-A701-CC523AF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4DAF1652-1D1B-D549-9C74-D0132CCED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7E35411C-F527-5744-B40C-D076238F729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8209E8-4124-FF49-9C05-F514790421F3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90E8BC-E0A7-0D44-AD2B-7A7EA90A9613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B89690F-8385-FB4B-87FC-217B6BE2F8F5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D1727DB-DEE9-574A-9586-1A96BEB76078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F4E7C9-B6D6-E84B-81E4-A8E5D7DA1BA7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E97818-3362-8A4B-BA39-7A7C1A1EE1EA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75BAA7-D605-3845-A719-DD3BBD744C77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F9A622A-C02B-7344-8ADC-23C635D93E06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A64885-989F-1D4E-A9C2-F57535F67345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0E3798-FABA-A741-B1D0-17AF647BB2BB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2360988-4DC5-5048-AF48-CE047900CA75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313630D-BF55-B34A-9C40-4B96CC403646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CC2A9B2-686C-5943-B43A-A310226E78EE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3E6628E-CA91-4E41-9ECB-50BD41DDA7E7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83B978-9FC9-5345-895C-F309E255594E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8387C5-3B7B-1643-8138-CF660E621264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A9C3C3B-34A4-8D47-ABB1-96A44C77BEFF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095716F-9529-FA42-9D11-7194C155DBD3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DAC9B23A-4234-A74C-B7DB-B39EA11AC2F7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C3F98B-424C-B242-9CC6-55E629B76200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A74E22B3-B57C-CF4B-9ACF-0F4D495F8A51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5C5FAD-F7BB-7543-A50C-60BCBEBB701C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0ED296-E3AD-044D-9973-8E5BA52C6DEC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5E53B60-0AAD-8941-B94E-00721DD6644C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EF58BFA0-8F5C-AE41-B22D-95A2A6073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4467" y="1058129"/>
              <a:ext cx="0" cy="359483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98E5E86-156D-9349-8A4B-6194EC2035B0}"/>
                </a:ext>
              </a:extLst>
            </p:cNvPr>
            <p:cNvSpPr/>
            <p:nvPr/>
          </p:nvSpPr>
          <p:spPr>
            <a:xfrm>
              <a:off x="5567834" y="702217"/>
              <a:ext cx="732074" cy="338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7F0B8E5-C2EE-044C-B093-D2E40E41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436" y="1056603"/>
              <a:ext cx="0" cy="359636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F366025-18B8-0F4A-A1D2-55C57E9DE846}"/>
                </a:ext>
              </a:extLst>
            </p:cNvPr>
            <p:cNvSpPr/>
            <p:nvPr/>
          </p:nvSpPr>
          <p:spPr>
            <a:xfrm>
              <a:off x="7163308" y="704442"/>
              <a:ext cx="753808" cy="336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4966437-50F2-3042-A5A0-F83EA35927E2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9B5FE2A-23FF-F545-9649-AEF7D61690F6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AE37BE6-CD4C-B044-AF66-C1F5378405D7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9CADFE1-A276-B844-B6B4-01C2F88F62B9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509B64D-CF48-8744-B615-B4F43D006228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050AA1F-1F06-E743-B06B-DD0A5B44A05C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3977ED7-9530-C546-87CD-DA333292B391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8172417-A141-2E42-B837-EEE42244F23D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0D3A95-E803-0844-BE38-C4A9562372CF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7C635CD-5A85-B44F-B5F2-3BC7178FCAEB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4B2D845-DF47-0948-8432-911B1F99AAB1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CDC8FB9-0933-7142-8653-66503E06D723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173067-4975-2342-896D-AD187F63DB96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A044E2E2-EB71-E84C-95F3-D2D4144E9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electric_power_minus_slope.png</a:t>
            </a:r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C69D22-4F11-411C-B293-5846C0AE72F5}"/>
              </a:ext>
            </a:extLst>
          </p:cNvPr>
          <p:cNvGrpSpPr/>
          <p:nvPr/>
        </p:nvGrpSpPr>
        <p:grpSpPr>
          <a:xfrm>
            <a:off x="1708020" y="1113915"/>
            <a:ext cx="7794197" cy="4219781"/>
            <a:chOff x="1708020" y="1113915"/>
            <a:chExt cx="7794197" cy="421978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66" y="3905080"/>
              <a:ext cx="0" cy="10751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3883063"/>
              <a:ext cx="3988012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2962106"/>
              <a:ext cx="2484935" cy="144510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44659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08020" y="2851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08022" y="426115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93856"/>
              <a:ext cx="826598" cy="133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269" y="2967349"/>
              <a:ext cx="3333429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994299"/>
              <a:ext cx="8496" cy="19859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 flipH="1">
              <a:off x="5536193" y="2988258"/>
              <a:ext cx="169709" cy="8735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>
              <a:off x="5741377" y="2948613"/>
              <a:ext cx="649904" cy="955176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1324" y="3429000"/>
              <a:ext cx="1076618" cy="468887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5572108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247204" y="500793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680162" y="290404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6334723" y="383223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4656792" y="2502550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/ 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627332" y="4096920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5961463" y="3792630"/>
              <a:ext cx="206951" cy="613054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4328430" y="3387199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708021" y="3715864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55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electric_power_logic_1.png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963F04E-BB30-4E01-B0B9-4B3F3309A4FC}"/>
              </a:ext>
            </a:extLst>
          </p:cNvPr>
          <p:cNvGrpSpPr/>
          <p:nvPr/>
        </p:nvGrpSpPr>
        <p:grpSpPr>
          <a:xfrm>
            <a:off x="1051290" y="1113915"/>
            <a:ext cx="8450927" cy="4221015"/>
            <a:chOff x="1051290" y="1113915"/>
            <a:chExt cx="8450927" cy="4221015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679915" y="285623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679915" y="423232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051290" y="3526584"/>
              <a:ext cx="1576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 / 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D801EC7-8646-4690-91A9-91E522EC247B}"/>
                </a:ext>
              </a:extLst>
            </p:cNvPr>
            <p:cNvCxnSpPr>
              <a:cxnSpLocks/>
              <a:stCxn id="32" idx="7"/>
              <a:endCxn id="33" idx="2"/>
            </p:cNvCxnSpPr>
            <p:nvPr/>
          </p:nvCxnSpPr>
          <p:spPr>
            <a:xfrm flipV="1">
              <a:off x="4923573" y="3005953"/>
              <a:ext cx="2555333" cy="6166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32052"/>
              <a:ext cx="3993" cy="135448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646110"/>
              <a:ext cx="5104289" cy="173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3670417"/>
              <a:ext cx="1631817" cy="73679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86218"/>
              <a:ext cx="2499424" cy="2099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2994299"/>
              <a:ext cx="5129927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5676" y="3707501"/>
              <a:ext cx="2417" cy="127273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614278" y="3005756"/>
              <a:ext cx="113116" cy="6168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026" y="3017605"/>
              <a:ext cx="1354170" cy="63559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4827022" y="3605609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5021763" y="2542396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/ 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845708" y="389001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6125566" y="2496148"/>
              <a:ext cx="172455" cy="260088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7749650" y="3181511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4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electric_power_logic_2.png</a:t>
            </a: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4EC66E-85DE-46D3-AD2C-1CBBA674E987}"/>
              </a:ext>
            </a:extLst>
          </p:cNvPr>
          <p:cNvGrpSpPr/>
          <p:nvPr/>
        </p:nvGrpSpPr>
        <p:grpSpPr>
          <a:xfrm>
            <a:off x="2133224" y="1113915"/>
            <a:ext cx="7368993" cy="4295353"/>
            <a:chOff x="2133224" y="1113915"/>
            <a:chExt cx="7368993" cy="429535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221E711-7417-4D47-A078-00F2029B3375}"/>
                </a:ext>
              </a:extLst>
            </p:cNvPr>
            <p:cNvGrpSpPr/>
            <p:nvPr/>
          </p:nvGrpSpPr>
          <p:grpSpPr>
            <a:xfrm>
              <a:off x="2133224" y="1113915"/>
              <a:ext cx="7368993" cy="4295353"/>
              <a:chOff x="2133224" y="1113915"/>
              <a:chExt cx="7368993" cy="4295353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DF0DF8F-963F-450E-9BE2-66BFB9FE7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578" y="3065711"/>
                <a:ext cx="3647473" cy="1305410"/>
              </a:xfrm>
              <a:prstGeom prst="line">
                <a:avLst/>
              </a:prstGeom>
              <a:ln w="1905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162">
                <a:extLst>
                  <a:ext uri="{FF2B5EF4-FFF2-40B4-BE49-F238E27FC236}">
                    <a16:creationId xmlns:a16="http://schemas.microsoft.com/office/drawing/2014/main" id="{EFE36EB3-FB49-45F4-877E-B2C8EBAB5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4993726"/>
                <a:ext cx="6057320" cy="8888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162">
                <a:extLst>
                  <a:ext uri="{FF2B5EF4-FFF2-40B4-BE49-F238E27FC236}">
                    <a16:creationId xmlns:a16="http://schemas.microsoft.com/office/drawing/2014/main" id="{A69BEB5B-0897-4C6C-9EAF-CAC3C377C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1498858"/>
                <a:ext cx="0" cy="350375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F124729-F0CF-4F07-834D-1553534F6820}"/>
                  </a:ext>
                </a:extLst>
              </p:cNvPr>
              <p:cNvSpPr txBox="1"/>
              <p:nvPr/>
            </p:nvSpPr>
            <p:spPr>
              <a:xfrm>
                <a:off x="8465268" y="4832643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Time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E6EE703-C252-476D-BDC9-66AAE159E735}"/>
                  </a:ext>
                </a:extLst>
              </p:cNvPr>
              <p:cNvSpPr txBox="1"/>
              <p:nvPr/>
            </p:nvSpPr>
            <p:spPr>
              <a:xfrm>
                <a:off x="3095493" y="5045037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C80DFDE4-439A-41A0-9F50-EAC1AC0D7DC6}"/>
                  </a:ext>
                </a:extLst>
              </p:cNvPr>
              <p:cNvSpPr txBox="1"/>
              <p:nvPr/>
            </p:nvSpPr>
            <p:spPr>
              <a:xfrm>
                <a:off x="2133224" y="1113915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CE92CFC-A1E4-4C9F-B273-C45E10357090}"/>
                  </a:ext>
                </a:extLst>
              </p:cNvPr>
              <p:cNvSpPr txBox="1"/>
              <p:nvPr/>
            </p:nvSpPr>
            <p:spPr>
              <a:xfrm>
                <a:off x="6857028" y="5043426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79AFB6B-F741-4354-8C1A-E738AC14A41B}"/>
                  </a:ext>
                </a:extLst>
              </p:cNvPr>
              <p:cNvSpPr txBox="1"/>
              <p:nvPr/>
            </p:nvSpPr>
            <p:spPr>
              <a:xfrm>
                <a:off x="6708694" y="2659512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4B6D010-C90E-45D3-8B95-CA4C1E5AD744}"/>
                  </a:ext>
                </a:extLst>
              </p:cNvPr>
              <p:cNvSpPr txBox="1"/>
              <p:nvPr/>
            </p:nvSpPr>
            <p:spPr>
              <a:xfrm>
                <a:off x="4169551" y="5101491"/>
                <a:ext cx="3389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00:00 of the current day 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B213412-C015-45CB-8A44-B0B64E18BE0B}"/>
                  </a:ext>
                </a:extLst>
              </p:cNvPr>
              <p:cNvSpPr txBox="1"/>
              <p:nvPr/>
            </p:nvSpPr>
            <p:spPr>
              <a:xfrm>
                <a:off x="2942336" y="3997899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70CE16C6-DC1D-40C4-9BBD-3B969754D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1763" y="4386218"/>
                <a:ext cx="9432" cy="600314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36CBF3A-B1BA-41BA-BEA3-EFD508A4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1929" y="3047831"/>
                <a:ext cx="43316" cy="1938702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EAA77F0-ADD8-4C6E-875B-AFA2F39D9DC1}"/>
                  </a:ext>
                </a:extLst>
              </p:cNvPr>
              <p:cNvSpPr/>
              <p:nvPr/>
            </p:nvSpPr>
            <p:spPr>
              <a:xfrm>
                <a:off x="3199425" y="4335793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44A8BC9D-1FC8-413B-95A4-9C26EFB70BBF}"/>
                  </a:ext>
                </a:extLst>
              </p:cNvPr>
              <p:cNvSpPr/>
              <p:nvPr/>
            </p:nvSpPr>
            <p:spPr>
              <a:xfrm>
                <a:off x="6943449" y="2989327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6C93585-9F18-439C-8310-5ADB67C198CF}"/>
                </a:ext>
              </a:extLst>
            </p:cNvPr>
            <p:cNvSpPr/>
            <p:nvPr/>
          </p:nvSpPr>
          <p:spPr>
            <a:xfrm>
              <a:off x="5116343" y="4944555"/>
              <a:ext cx="113116" cy="11612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4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364E60-23F4-0E4A-A564-37174808048E}"/>
              </a:ext>
            </a:extLst>
          </p:cNvPr>
          <p:cNvGrpSpPr/>
          <p:nvPr/>
        </p:nvGrpSpPr>
        <p:grpSpPr>
          <a:xfrm>
            <a:off x="999272" y="1741336"/>
            <a:ext cx="9970987" cy="3620166"/>
            <a:chOff x="999272" y="1741336"/>
            <a:chExt cx="9970987" cy="3620166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795FF33-F2AD-0D43-8DF2-14FCE6220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DAE2078-040C-CC4F-B0B3-7155D2360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520684A-0863-4E46-A21E-B9A830677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4F688A04-86AC-4C4B-B899-ECBE89EE4DB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CE50EB-6B1A-3C4F-B16C-D4ADB6A3BD77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2E3439DA-CBC8-094F-9E0E-392A1AE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0F3A73-3434-554D-8091-C9DFC8305AB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AE31B3-0AC0-AA4C-B853-520ADF7E02A8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CF7BE68-10CD-E243-A327-8EBDB3F3C09C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22A3A5-D642-C64B-B818-2A1C751E887D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72F207-9DE7-254E-A42F-5C9DA9A9F6E4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51F22A3-ACF4-E047-AE90-2FD24BF6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3467CB-8FC3-2A48-BBC0-02580FC1061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4002895-C53D-C448-824A-6CA867CFFDF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D407D44-CF41-3A45-90DC-019463EDDBA9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6EAD123-F648-334A-9D8F-B17704022ECE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BD99A4E-B07A-1A48-BB4D-3743FA3E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D054B0C-B0BC-6B48-9A27-59E16A32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DDFD27F-409E-A34D-B6D1-985F2C87D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2968861-7BD4-F442-9763-5FE6432E58AA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72B03A2-8F3A-7B42-9D3C-AE4DD992C27C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ADF9DC-51D4-4142-AF66-CCE106188842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26AA0B-DD6F-D645-B234-3DBB5DD1D5F5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AAEB65-B99D-0E4B-B97E-1513DE1AEED6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D0150B7-E561-7644-91DD-E1EB7864A55F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2A8937A-3CCD-1941-BE5C-D3994B121402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7F2A0CF-FC02-4145-82A4-D07723C8A1B0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703789-5432-954C-8667-66AE7AD47A6A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15E7E38-41BE-E74A-A421-9F790150B869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5625839-0FAF-E849-9C72-1971BC7618F4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A9AF746-E6C4-0444-BC41-721A1FEF092E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715815-1C55-D643-B91D-CED778A2444A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6A83439-2FAD-EE41-A641-95B30DE223B2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99CF68B-3482-B745-9C67-54913CB9C177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BF61CB4-1848-5C44-9B4F-0836C3F57F95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1542813F-1092-3D46-95E2-EB8E6FE2FD47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214819-588A-564C-8F3D-53E6C6265336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EC6670C6-39D7-9047-8CD3-0CFD01321A4B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F8151FD-ECFA-D949-AA08-F26E531228CC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E2E2933-D3D0-0645-8216-C59ADDB03400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9FF758-5C13-284A-8B4C-D5C176B0BF8D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26B5108F-E961-D342-BD24-0FF794BADA4E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ED8494-927C-3C4C-8D39-8C5BBD6D3541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60D273C-2660-AE4C-B278-BFD62A622110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2E4330-60D9-1C4C-913A-E50A459263D5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EFED256-F7EC-3D47-8BE8-2AF798DF5A6D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A572C28-D155-DA47-8BEA-2C0E629EAC6E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A57DA5-3380-464D-BEA1-9ACF207B3E31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3F0AB61-70BC-B54A-AEA2-FE943158E433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34643FC-5CEB-BA44-B0E4-BE42E9BCDA5E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9B1F86E-811B-6B40-A669-8C4F35A3BFC5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0F264A5-1E1F-2743-9B76-15767A4F31EB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951163A-0AF6-5D4A-B621-27E30A4518BF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013034D-2F51-BF44-B43F-E5B12B46C6A4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4B26F1-B033-5B4E-A5F5-CABBBBF54245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B88A840-EE18-3E4B-A8F8-B6824A577D5E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8BE2FAC0-F546-9A4F-B1CF-86A66F2E9B5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4301BB-E280-C24F-BB4E-A02D213D779A}"/>
              </a:ext>
            </a:extLst>
          </p:cNvPr>
          <p:cNvSpPr txBox="1"/>
          <p:nvPr/>
        </p:nvSpPr>
        <p:spPr>
          <a:xfrm>
            <a:off x="816429" y="4245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window_type.png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1137E-A808-9346-B00E-17CB56BDE1EF}"/>
              </a:ext>
            </a:extLst>
          </p:cNvPr>
          <p:cNvSpPr txBox="1"/>
          <p:nvPr/>
        </p:nvSpPr>
        <p:spPr>
          <a:xfrm>
            <a:off x="463138" y="225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data_flow_1.png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9" y="1033708"/>
            <a:ext cx="9843456" cy="1357660"/>
            <a:chOff x="216269" y="1033708"/>
            <a:chExt cx="9843456" cy="135766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2337731" y="1681775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4288894" y="1663296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6304393" y="1653307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4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4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08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09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4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16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38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8" y="1033708"/>
            <a:ext cx="11873955" cy="4200806"/>
            <a:chOff x="216268" y="1033708"/>
            <a:chExt cx="11873955" cy="4200806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6524383" y="3086478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5818902" y="3781500"/>
              <a:ext cx="304165" cy="285751"/>
              <a:chOff x="-81874" y="2525076"/>
              <a:chExt cx="304165" cy="285751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7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7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8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7402119" y="3138942"/>
              <a:ext cx="1369602" cy="570061"/>
              <a:chOff x="7847306" y="3274612"/>
              <a:chExt cx="1369602" cy="676139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7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IMDB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12732" y="3911357"/>
              <a:ext cx="1369602" cy="523895"/>
              <a:chOff x="9773682" y="3276823"/>
              <a:chExt cx="1369602" cy="676139"/>
            </a:xfrm>
          </p:grpSpPr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ADD7E71-22DC-284C-9B3C-6CAEA53AF78B}"/>
                  </a:ext>
                </a:extLst>
              </p:cNvPr>
              <p:cNvSpPr txBox="1"/>
              <p:nvPr/>
            </p:nvSpPr>
            <p:spPr>
              <a:xfrm>
                <a:off x="10132617" y="3517924"/>
                <a:ext cx="83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</a:p>
            </p:txBody>
          </p:sp>
          <p:pic>
            <p:nvPicPr>
              <p:cNvPr id="217" name="图形 108">
                <a:extLst>
                  <a:ext uri="{FF2B5EF4-FFF2-40B4-BE49-F238E27FC236}">
                    <a16:creationId xmlns:a16="http://schemas.microsoft.com/office/drawing/2014/main" id="{AEA3EC5E-A57A-AC42-B727-972CC9FC8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34414" y="3530285"/>
                <a:ext cx="241478" cy="241478"/>
              </a:xfrm>
              <a:prstGeom prst="rect">
                <a:avLst/>
              </a:prstGeom>
            </p:spPr>
          </p:pic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E09ECF4-EB90-FF4D-BA54-B77F71068F18}"/>
                  </a:ext>
                </a:extLst>
              </p:cNvPr>
              <p:cNvSpPr/>
              <p:nvPr/>
            </p:nvSpPr>
            <p:spPr>
              <a:xfrm>
                <a:off x="9773682" y="3276823"/>
                <a:ext cx="1369602" cy="676139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8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214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212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33" y="2562354"/>
              <a:ext cx="1003238" cy="72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047" y="2835704"/>
              <a:ext cx="1800000" cy="900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9788" y="2179282"/>
              <a:ext cx="1049379" cy="144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290546" y="3694012"/>
              <a:ext cx="127074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7416577" y="4664453"/>
              <a:ext cx="1369602" cy="570061"/>
              <a:chOff x="7847306" y="3274612"/>
              <a:chExt cx="1369602" cy="676139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7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Archive</a:t>
                </a:r>
              </a:p>
            </p:txBody>
          </p:sp>
        </p:grp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endCxn id="218" idx="1"/>
            </p:cNvCxnSpPr>
            <p:nvPr/>
          </p:nvCxnSpPr>
          <p:spPr>
            <a:xfrm rot="16200000" flipH="1">
              <a:off x="5654549" y="2415121"/>
              <a:ext cx="1798711" cy="17176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200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肘形连接符 201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stCxn id="165" idx="2"/>
              <a:endCxn id="206" idx="1"/>
            </p:cNvCxnSpPr>
            <p:nvPr/>
          </p:nvCxnSpPr>
          <p:spPr>
            <a:xfrm rot="16200000" flipH="1">
              <a:off x="5135865" y="2668772"/>
              <a:ext cx="2574890" cy="1986533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肘形连接符 20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54765" y="3137856"/>
              <a:ext cx="2543255" cy="1080000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6200726" y="4451622"/>
              <a:ext cx="127074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Data Archiving</a:t>
              </a:r>
              <a:endPara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0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3C5D95-2637-4243-A620-18EBBCAB295D}"/>
              </a:ext>
            </a:extLst>
          </p:cNvPr>
          <p:cNvSpPr txBox="1"/>
          <p:nvPr/>
        </p:nvSpPr>
        <p:spPr>
          <a:xfrm>
            <a:off x="380010" y="28500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data_flow_3.png</a:t>
            </a: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6268" y="1033708"/>
            <a:ext cx="11892669" cy="4482189"/>
            <a:chOff x="216268" y="1033708"/>
            <a:chExt cx="11892669" cy="448218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6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6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7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5041" y="4800037"/>
              <a:ext cx="201232" cy="241478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7343560" y="4676703"/>
              <a:ext cx="1369602" cy="548672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7738501" y="4817552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5" y="4332169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53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151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216269" y="4238075"/>
              <a:ext cx="1413617" cy="1277822"/>
              <a:chOff x="-2734172" y="5628456"/>
              <a:chExt cx="2107444" cy="1905000"/>
            </a:xfrm>
          </p:grpSpPr>
          <p:pic>
            <p:nvPicPr>
              <p:cNvPr id="149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901312" cy="34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7119035" y="4667224"/>
              <a:ext cx="245579" cy="221315"/>
              <a:chOff x="-81874" y="2525076"/>
              <a:chExt cx="366114" cy="329941"/>
            </a:xfrm>
          </p:grpSpPr>
          <p:pic>
            <p:nvPicPr>
              <p:cNvPr id="147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1874" y="2533829"/>
                <a:ext cx="366114" cy="321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endParaRPr kumimoji="1" lang="zh-CN" altLang="en-US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05" name="肘形连接符 104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  <a:stCxn id="61" idx="2"/>
              <a:endCxn id="74" idx="1"/>
            </p:cNvCxnSpPr>
            <p:nvPr/>
          </p:nvCxnSpPr>
          <p:spPr>
            <a:xfrm rot="16200000" flipH="1">
              <a:off x="5064976" y="2672454"/>
              <a:ext cx="2648407" cy="1908761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131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  <a:stCxn id="67" idx="3"/>
              <a:endCxn id="74" idx="3"/>
            </p:cNvCxnSpPr>
            <p:nvPr/>
          </p:nvCxnSpPr>
          <p:spPr>
            <a:xfrm flipH="1">
              <a:off x="8713162" y="2036525"/>
              <a:ext cx="1346563" cy="2914514"/>
            </a:xfrm>
            <a:prstGeom prst="bentConnector3">
              <a:avLst>
                <a:gd name="adj1" fmla="val -16977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1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9BE011-3478-6249-9B0A-A35F1EABB5AE}"/>
              </a:ext>
            </a:extLst>
          </p:cNvPr>
          <p:cNvSpPr txBox="1"/>
          <p:nvPr/>
        </p:nvSpPr>
        <p:spPr>
          <a:xfrm>
            <a:off x="391886" y="17813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data_subscription_process.png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007B2D-FEE5-F649-971E-B0827E18B024}"/>
              </a:ext>
            </a:extLst>
          </p:cNvPr>
          <p:cNvGrpSpPr/>
          <p:nvPr/>
        </p:nvGrpSpPr>
        <p:grpSpPr>
          <a:xfrm>
            <a:off x="895092" y="1832367"/>
            <a:ext cx="10401815" cy="2613386"/>
            <a:chOff x="-9719890" y="362796"/>
            <a:chExt cx="10401815" cy="26133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5E5FDE-4A99-CF42-8259-BEADAC046143}"/>
                </a:ext>
              </a:extLst>
            </p:cNvPr>
            <p:cNvSpPr/>
            <p:nvPr/>
          </p:nvSpPr>
          <p:spPr>
            <a:xfrm>
              <a:off x="-9719890" y="379049"/>
              <a:ext cx="1040181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6D98A6A-0F67-1E44-BECF-503F62B8ABEA}"/>
                </a:ext>
              </a:extLst>
            </p:cNvPr>
            <p:cNvSpPr txBox="1"/>
            <p:nvPr/>
          </p:nvSpPr>
          <p:spPr>
            <a:xfrm>
              <a:off x="-7361582" y="490452"/>
              <a:ext cx="1674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EnOS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-&gt; </a:t>
              </a: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Data 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157380-D645-7747-B096-741270537321}"/>
                </a:ext>
              </a:extLst>
            </p:cNvPr>
            <p:cNvSpPr/>
            <p:nvPr/>
          </p:nvSpPr>
          <p:spPr>
            <a:xfrm>
              <a:off x="-9719889" y="36279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819919-9DBF-CA45-8883-4718A5821675}"/>
                </a:ext>
              </a:extLst>
            </p:cNvPr>
            <p:cNvSpPr txBox="1"/>
            <p:nvPr/>
          </p:nvSpPr>
          <p:spPr>
            <a:xfrm>
              <a:off x="-9574289" y="483234"/>
              <a:ext cx="1700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Subscription Configuration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03B98A9-2B08-3B42-BCF1-6B236E6AC76A}"/>
                </a:ext>
              </a:extLst>
            </p:cNvPr>
            <p:cNvSpPr/>
            <p:nvPr/>
          </p:nvSpPr>
          <p:spPr>
            <a:xfrm>
              <a:off x="-7345062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C073FD-6025-854A-9CE4-1A114997B9A5}"/>
                </a:ext>
              </a:extLst>
            </p:cNvPr>
            <p:cNvSpPr txBox="1"/>
            <p:nvPr/>
          </p:nvSpPr>
          <p:spPr>
            <a:xfrm>
              <a:off x="-5282208" y="474992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Create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383B55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0EEB75-8F6C-0644-A70A-E2F77026BC1F}"/>
                </a:ext>
              </a:extLst>
            </p:cNvPr>
            <p:cNvSpPr/>
            <p:nvPr/>
          </p:nvSpPr>
          <p:spPr>
            <a:xfrm>
              <a:off x="-5274748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CEDF49B-CA4E-5D49-A1DE-B54431547E1C}"/>
                </a:ext>
              </a:extLst>
            </p:cNvPr>
            <p:cNvSpPr txBox="1"/>
            <p:nvPr/>
          </p:nvSpPr>
          <p:spPr>
            <a:xfrm>
              <a:off x="-3253805" y="468619"/>
              <a:ext cx="1728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Configure 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295C52-D12F-6845-9218-1181F1A76666}"/>
                </a:ext>
              </a:extLst>
            </p:cNvPr>
            <p:cNvSpPr/>
            <p:nvPr/>
          </p:nvSpPr>
          <p:spPr>
            <a:xfrm>
              <a:off x="-3204434" y="4470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F7AAFC-47C5-664E-B5B7-19F262CC7C0C}"/>
                </a:ext>
              </a:extLst>
            </p:cNvPr>
            <p:cNvSpPr/>
            <p:nvPr/>
          </p:nvSpPr>
          <p:spPr>
            <a:xfrm>
              <a:off x="-9719889" y="2218612"/>
              <a:ext cx="10401814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25BB280-C27F-7845-838A-3D2A6D61B3F5}"/>
                </a:ext>
              </a:extLst>
            </p:cNvPr>
            <p:cNvSpPr/>
            <p:nvPr/>
          </p:nvSpPr>
          <p:spPr>
            <a:xfrm>
              <a:off x="-9705506" y="222247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7EB341C-404E-334C-816A-898D040808C9}"/>
                </a:ext>
              </a:extLst>
            </p:cNvPr>
            <p:cNvSpPr txBox="1"/>
            <p:nvPr/>
          </p:nvSpPr>
          <p:spPr>
            <a:xfrm>
              <a:off x="-9607594" y="2302710"/>
              <a:ext cx="1764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Offline 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Development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7D6C050-88AB-DA43-99FD-D85D2EC0ED2A}"/>
                </a:ext>
              </a:extLst>
            </p:cNvPr>
            <p:cNvSpPr txBox="1"/>
            <p:nvPr/>
          </p:nvSpPr>
          <p:spPr>
            <a:xfrm>
              <a:off x="-7428930" y="2363846"/>
              <a:ext cx="3802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Helvetica" pitchFamily="2" charset="0"/>
                </a:rPr>
                <a:t>Consume Subscribed Data (SA + Subscription ID)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C26C47-F78B-CC45-AB60-6705D52F0063}"/>
                </a:ext>
              </a:extLst>
            </p:cNvPr>
            <p:cNvSpPr/>
            <p:nvPr/>
          </p:nvSpPr>
          <p:spPr>
            <a:xfrm>
              <a:off x="-7345063" y="2311919"/>
              <a:ext cx="3736603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C37B85-72E6-7444-AC99-698C6AE8A55B}"/>
                </a:ext>
              </a:extLst>
            </p:cNvPr>
            <p:cNvSpPr txBox="1"/>
            <p:nvPr/>
          </p:nvSpPr>
          <p:spPr>
            <a:xfrm>
              <a:off x="-2793760" y="2434707"/>
              <a:ext cx="3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Helvetica" pitchFamily="2" charset="0"/>
                </a:rPr>
                <a:t>Load</a:t>
              </a:r>
              <a:r>
                <a:rPr kumimoji="1" lang="zh-CN" altLang="en-US" sz="1400" dirty="0"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latin typeface="Helvetica" pitchFamily="2" charset="0"/>
                </a:rPr>
                <a:t>Subscription</a:t>
              </a:r>
              <a:r>
                <a:rPr kumimoji="1" lang="zh-CN" altLang="en-US" sz="1400" dirty="0"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latin typeface="Helvetica" pitchFamily="2" charset="0"/>
                </a:rPr>
                <a:t>SDK</a:t>
              </a:r>
              <a:endParaRPr kumimoji="1" lang="zh-CN" altLang="en-US" sz="1400" dirty="0">
                <a:latin typeface="Helvetica" pitchFamily="2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0099422-36E1-CC48-82E5-6777CC2F04CD}"/>
                </a:ext>
              </a:extLst>
            </p:cNvPr>
            <p:cNvSpPr/>
            <p:nvPr/>
          </p:nvSpPr>
          <p:spPr>
            <a:xfrm>
              <a:off x="-3204434" y="2307307"/>
              <a:ext cx="3717567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B7DD9D5B-46A6-B746-828F-6AC990197D2A}"/>
                </a:ext>
              </a:extLst>
            </p:cNvPr>
            <p:cNvCxnSpPr>
              <a:cxnSpLocks/>
            </p:cNvCxnSpPr>
            <p:nvPr/>
          </p:nvCxnSpPr>
          <p:spPr>
            <a:xfrm>
              <a:off x="-5674815" y="75387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86D867EB-0653-9F48-91BE-DCBBBAC2BC69}"/>
                </a:ext>
              </a:extLst>
            </p:cNvPr>
            <p:cNvCxnSpPr>
              <a:cxnSpLocks/>
            </p:cNvCxnSpPr>
            <p:nvPr/>
          </p:nvCxnSpPr>
          <p:spPr>
            <a:xfrm>
              <a:off x="-3608459" y="740871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037D708-1FB6-2548-9025-8E7675870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18221" y="2625456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D846D5F8-69B0-5241-8291-F8DC38D631D5}"/>
                </a:ext>
              </a:extLst>
            </p:cNvPr>
            <p:cNvCxnSpPr>
              <a:cxnSpLocks/>
            </p:cNvCxnSpPr>
            <p:nvPr/>
          </p:nvCxnSpPr>
          <p:spPr>
            <a:xfrm>
              <a:off x="-285396" y="104031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691EFBA-13B4-6545-8826-3316AE70D526}"/>
                </a:ext>
              </a:extLst>
            </p:cNvPr>
            <p:cNvSpPr txBox="1"/>
            <p:nvPr/>
          </p:nvSpPr>
          <p:spPr>
            <a:xfrm>
              <a:off x="-1161678" y="490452"/>
              <a:ext cx="1674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Enable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383B55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AC8F02-E7D0-7E4B-B353-FEDEC890DFB7}"/>
                </a:ext>
              </a:extLst>
            </p:cNvPr>
            <p:cNvSpPr/>
            <p:nvPr/>
          </p:nvSpPr>
          <p:spPr>
            <a:xfrm>
              <a:off x="-1128456" y="45175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398F9AFF-5757-AD46-B526-3D033C960B8C}"/>
                </a:ext>
              </a:extLst>
            </p:cNvPr>
            <p:cNvCxnSpPr>
              <a:cxnSpLocks/>
            </p:cNvCxnSpPr>
            <p:nvPr/>
          </p:nvCxnSpPr>
          <p:spPr>
            <a:xfrm>
              <a:off x="-1532481" y="74556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1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25471B6-20B8-E540-8A8B-32E5EB6A0BCD}"/>
              </a:ext>
            </a:extLst>
          </p:cNvPr>
          <p:cNvGrpSpPr/>
          <p:nvPr/>
        </p:nvGrpSpPr>
        <p:grpSpPr>
          <a:xfrm>
            <a:off x="740337" y="1595065"/>
            <a:ext cx="10871543" cy="1012506"/>
            <a:chOff x="740337" y="1595065"/>
            <a:chExt cx="10871543" cy="10125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DFD1D0-2316-834A-953A-F40F1A89D34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480EBF-533D-F646-877D-374AE9C69F21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2EEA4F-92AF-A142-9FAD-8C943BD1851B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DD3443-96AC-4B40-A652-2F8F5E425E18}"/>
                </a:ext>
              </a:extLst>
            </p:cNvPr>
            <p:cNvSpPr txBox="1"/>
            <p:nvPr/>
          </p:nvSpPr>
          <p:spPr>
            <a:xfrm>
              <a:off x="3942206" y="1949683"/>
              <a:ext cx="1754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9BF1D57-434E-1B47-967E-DD564B829FD2}"/>
                </a:ext>
              </a:extLst>
            </p:cNvPr>
            <p:cNvSpPr txBox="1"/>
            <p:nvPr/>
          </p:nvSpPr>
          <p:spPr>
            <a:xfrm>
              <a:off x="6626815" y="1846466"/>
              <a:ext cx="2012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release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AEF22AC0-C539-3C4E-94AF-2F5B9F5A1E1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54A0DD8-3ABF-8747-96F7-7CBB7B8EEBCD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402FCB2-2C23-E847-8996-844AF29A09EC}"/>
                </a:ext>
              </a:extLst>
            </p:cNvPr>
            <p:cNvSpPr txBox="1"/>
            <p:nvPr/>
          </p:nvSpPr>
          <p:spPr>
            <a:xfrm>
              <a:off x="992459" y="1954188"/>
              <a:ext cx="1650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D1EA3A7-7B0E-6C41-BA66-34E64878878A}"/>
                </a:ext>
              </a:extLst>
            </p:cNvPr>
            <p:cNvSpPr/>
            <p:nvPr/>
          </p:nvSpPr>
          <p:spPr>
            <a:xfrm>
              <a:off x="9570054" y="159506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0579BE-2A7A-9C48-95F5-048EC2E1668D}"/>
                </a:ext>
              </a:extLst>
            </p:cNvPr>
            <p:cNvSpPr txBox="1"/>
            <p:nvPr/>
          </p:nvSpPr>
          <p:spPr>
            <a:xfrm>
              <a:off x="9541026" y="1855837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Run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monitor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FA937F84-E414-F04C-AF38-4C68D6E05727}"/>
                </a:ext>
              </a:extLst>
            </p:cNvPr>
            <p:cNvCxnSpPr>
              <a:cxnSpLocks/>
            </p:cNvCxnSpPr>
            <p:nvPr/>
          </p:nvCxnSpPr>
          <p:spPr>
            <a:xfrm>
              <a:off x="8871837" y="209906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82390" y="24532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managing_stream.png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68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electric_power_delta.png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21E711-7417-4D47-A078-00F2029B3375}"/>
              </a:ext>
            </a:extLst>
          </p:cNvPr>
          <p:cNvGrpSpPr/>
          <p:nvPr/>
        </p:nvGrpSpPr>
        <p:grpSpPr>
          <a:xfrm>
            <a:off x="1716432" y="1113915"/>
            <a:ext cx="8978755" cy="4238899"/>
            <a:chOff x="1716432" y="1113915"/>
            <a:chExt cx="8978755" cy="423889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DF0DF8F-963F-450E-9BE2-66BFB9FE7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578" y="3065711"/>
              <a:ext cx="3647473" cy="130541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095493" y="504503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CE92CFC-A1E4-4C9F-B273-C45E10357090}"/>
                </a:ext>
              </a:extLst>
            </p:cNvPr>
            <p:cNvSpPr txBox="1"/>
            <p:nvPr/>
          </p:nvSpPr>
          <p:spPr>
            <a:xfrm>
              <a:off x="6857028" y="504342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18189" y="2923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7305977" y="3541448"/>
              <a:ext cx="33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= kWh2 – 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16432" y="425331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49146"/>
              <a:ext cx="4598419" cy="580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047831"/>
              <a:ext cx="4598419" cy="297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1929" y="3047831"/>
              <a:ext cx="43316" cy="193870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199425" y="4335793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4A8BC9D-1FC8-413B-95A4-9C26EFB70BBF}"/>
                </a:ext>
              </a:extLst>
            </p:cNvPr>
            <p:cNvSpPr/>
            <p:nvPr/>
          </p:nvSpPr>
          <p:spPr>
            <a:xfrm>
              <a:off x="6943449" y="2989327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114053" y="3041530"/>
              <a:ext cx="113116" cy="13076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05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electric_power_slope.png</a:t>
            </a:r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EF61B9-EB4B-4048-9D4D-24885ED49DEB}"/>
              </a:ext>
            </a:extLst>
          </p:cNvPr>
          <p:cNvGrpSpPr/>
          <p:nvPr/>
        </p:nvGrpSpPr>
        <p:grpSpPr>
          <a:xfrm>
            <a:off x="1785705" y="1113915"/>
            <a:ext cx="7768827" cy="4201630"/>
            <a:chOff x="1733390" y="1113915"/>
            <a:chExt cx="7768827" cy="420163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546" y="3849225"/>
              <a:ext cx="1795263" cy="54463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16118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33391" y="371994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6015828" y="313285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35256" y="425232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401049"/>
              <a:ext cx="2621861" cy="61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2740350"/>
              <a:ext cx="3271594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693097"/>
              <a:ext cx="8496" cy="22871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09784" y="4325115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5854493" y="2747181"/>
              <a:ext cx="120747" cy="10830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6296" y="2734254"/>
              <a:ext cx="732454" cy="1125022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2830" y="2372680"/>
              <a:ext cx="1387781" cy="361574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6311CA6-668D-4D35-B00A-B0AA3D4DB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84" y="3813118"/>
              <a:ext cx="1" cy="116711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7288F44-F00E-4029-B635-1B06A8E96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3830247"/>
              <a:ext cx="3304551" cy="409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934687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5605351" y="5007768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012126" y="378167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5700789" y="2682288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8D7F28-E45E-4CD4-9EAF-EA5921092F0E}"/>
                </a:ext>
              </a:extLst>
            </p:cNvPr>
            <p:cNvSpPr txBox="1"/>
            <p:nvPr/>
          </p:nvSpPr>
          <p:spPr>
            <a:xfrm>
              <a:off x="6109076" y="3765441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/ 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613C58-F5BB-440C-AF21-5C748E114F09}"/>
                </a:ext>
              </a:extLst>
            </p:cNvPr>
            <p:cNvSpPr txBox="1"/>
            <p:nvPr/>
          </p:nvSpPr>
          <p:spPr>
            <a:xfrm>
              <a:off x="5060008" y="4115893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14BAE497-F93D-46B6-B7E0-403AED01D06F}"/>
                </a:ext>
              </a:extLst>
            </p:cNvPr>
            <p:cNvSpPr/>
            <p:nvPr/>
          </p:nvSpPr>
          <p:spPr>
            <a:xfrm rot="5400000">
              <a:off x="5326566" y="3723593"/>
              <a:ext cx="185218" cy="65620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73FD72-9D4C-4AFE-8A2E-06A6129276AE}"/>
                </a:ext>
              </a:extLst>
            </p:cNvPr>
            <p:cNvSpPr txBox="1"/>
            <p:nvPr/>
          </p:nvSpPr>
          <p:spPr>
            <a:xfrm>
              <a:off x="1733390" y="264452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85250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11860</TotalTime>
  <Words>383</Words>
  <Application>Microsoft Office PowerPoint</Application>
  <PresentationFormat>宽屏</PresentationFormat>
  <Paragraphs>153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D-DIN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442</cp:revision>
  <dcterms:created xsi:type="dcterms:W3CDTF">2018-10-23T04:04:46Z</dcterms:created>
  <dcterms:modified xsi:type="dcterms:W3CDTF">2019-05-22T09:38:31Z</dcterms:modified>
</cp:coreProperties>
</file>